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97" r:id="rId5"/>
    <p:sldId id="398" r:id="rId6"/>
    <p:sldId id="385" r:id="rId7"/>
    <p:sldId id="365" r:id="rId8"/>
    <p:sldId id="366" r:id="rId9"/>
    <p:sldId id="387" r:id="rId10"/>
    <p:sldId id="367" r:id="rId11"/>
    <p:sldId id="368" r:id="rId12"/>
    <p:sldId id="386" r:id="rId13"/>
    <p:sldId id="369" r:id="rId14"/>
    <p:sldId id="404" r:id="rId15"/>
    <p:sldId id="409" r:id="rId16"/>
    <p:sldId id="405" r:id="rId17"/>
    <p:sldId id="406" r:id="rId18"/>
    <p:sldId id="410" r:id="rId19"/>
    <p:sldId id="408" r:id="rId20"/>
    <p:sldId id="407" r:id="rId21"/>
    <p:sldId id="396" r:id="rId22"/>
    <p:sldId id="389" r:id="rId23"/>
    <p:sldId id="3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B0"/>
    <a:srgbClr val="B62126"/>
    <a:srgbClr val="7AA62C"/>
    <a:srgbClr val="ADD0F0"/>
    <a:srgbClr val="F5C946"/>
    <a:srgbClr val="F192B4"/>
    <a:srgbClr val="7EB5A9"/>
    <a:srgbClr val="FBECCC"/>
    <a:srgbClr val="99BF71"/>
    <a:srgbClr val="596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0759E-F07D-4F97-AD10-F63759DF2F34}" v="11" dt="2024-10-22T14:28:23.640"/>
    <p1510:client id="{BE622270-E54B-414B-BFA4-94BE79A9B37D}" v="310" dt="2024-10-22T13:34:05.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6395"/>
  </p:normalViewPr>
  <p:slideViewPr>
    <p:cSldViewPr snapToGrid="0">
      <p:cViewPr varScale="1">
        <p:scale>
          <a:sx n="94" d="100"/>
          <a:sy n="94" d="100"/>
        </p:scale>
        <p:origin x="450" y="72"/>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4930759E-F07D-4F97-AD10-F63759DF2F34}"/>
    <pc:docChg chg="undo redo custSel addSld delSld modSld sldOrd">
      <pc:chgData name="McHarg, Catherine" userId="88b8f76c-9ae3-4745-88eb-fe0667a22af5" providerId="ADAL" clId="{4930759E-F07D-4F97-AD10-F63759DF2F34}" dt="2024-10-22T14:29:23.877" v="378" actId="207"/>
      <pc:docMkLst>
        <pc:docMk/>
      </pc:docMkLst>
      <pc:sldChg chg="del">
        <pc:chgData name="McHarg, Catherine" userId="88b8f76c-9ae3-4745-88eb-fe0667a22af5" providerId="ADAL" clId="{4930759E-F07D-4F97-AD10-F63759DF2F34}" dt="2024-10-22T14:21:43.050" v="275" actId="47"/>
        <pc:sldMkLst>
          <pc:docMk/>
          <pc:sldMk cId="3181239979" sldId="362"/>
        </pc:sldMkLst>
      </pc:sldChg>
      <pc:sldChg chg="del">
        <pc:chgData name="McHarg, Catherine" userId="88b8f76c-9ae3-4745-88eb-fe0667a22af5" providerId="ADAL" clId="{4930759E-F07D-4F97-AD10-F63759DF2F34}" dt="2024-10-22T14:21:44.022" v="276" actId="47"/>
        <pc:sldMkLst>
          <pc:docMk/>
          <pc:sldMk cId="3821889723" sldId="363"/>
        </pc:sldMkLst>
      </pc:sldChg>
      <pc:sldChg chg="del">
        <pc:chgData name="McHarg, Catherine" userId="88b8f76c-9ae3-4745-88eb-fe0667a22af5" providerId="ADAL" clId="{4930759E-F07D-4F97-AD10-F63759DF2F34}" dt="2024-10-22T13:42:23.077" v="51" actId="47"/>
        <pc:sldMkLst>
          <pc:docMk/>
          <pc:sldMk cId="2890954094" sldId="364"/>
        </pc:sldMkLst>
      </pc:sldChg>
      <pc:sldChg chg="ord">
        <pc:chgData name="McHarg, Catherine" userId="88b8f76c-9ae3-4745-88eb-fe0667a22af5" providerId="ADAL" clId="{4930759E-F07D-4F97-AD10-F63759DF2F34}" dt="2024-10-22T13:42:55.941" v="53"/>
        <pc:sldMkLst>
          <pc:docMk/>
          <pc:sldMk cId="495642018" sldId="365"/>
        </pc:sldMkLst>
      </pc:sldChg>
      <pc:sldChg chg="ord">
        <pc:chgData name="McHarg, Catherine" userId="88b8f76c-9ae3-4745-88eb-fe0667a22af5" providerId="ADAL" clId="{4930759E-F07D-4F97-AD10-F63759DF2F34}" dt="2024-10-22T13:42:55.941" v="53"/>
        <pc:sldMkLst>
          <pc:docMk/>
          <pc:sldMk cId="1579344242" sldId="366"/>
        </pc:sldMkLst>
      </pc:sldChg>
      <pc:sldChg chg="ord">
        <pc:chgData name="McHarg, Catherine" userId="88b8f76c-9ae3-4745-88eb-fe0667a22af5" providerId="ADAL" clId="{4930759E-F07D-4F97-AD10-F63759DF2F34}" dt="2024-10-22T13:42:55.941" v="53"/>
        <pc:sldMkLst>
          <pc:docMk/>
          <pc:sldMk cId="2102234104" sldId="367"/>
        </pc:sldMkLst>
      </pc:sldChg>
      <pc:sldChg chg="ord">
        <pc:chgData name="McHarg, Catherine" userId="88b8f76c-9ae3-4745-88eb-fe0667a22af5" providerId="ADAL" clId="{4930759E-F07D-4F97-AD10-F63759DF2F34}" dt="2024-10-22T13:42:55.941" v="53"/>
        <pc:sldMkLst>
          <pc:docMk/>
          <pc:sldMk cId="545722089" sldId="368"/>
        </pc:sldMkLst>
      </pc:sldChg>
      <pc:sldChg chg="addSp modSp mod modNotesTx">
        <pc:chgData name="McHarg, Catherine" userId="88b8f76c-9ae3-4745-88eb-fe0667a22af5" providerId="ADAL" clId="{4930759E-F07D-4F97-AD10-F63759DF2F34}" dt="2024-10-22T13:53:05.124" v="162" actId="27636"/>
        <pc:sldMkLst>
          <pc:docMk/>
          <pc:sldMk cId="1643034112" sldId="369"/>
        </pc:sldMkLst>
        <pc:spChg chg="mod">
          <ac:chgData name="McHarg, Catherine" userId="88b8f76c-9ae3-4745-88eb-fe0667a22af5" providerId="ADAL" clId="{4930759E-F07D-4F97-AD10-F63759DF2F34}" dt="2024-10-22T13:44:07.898" v="64" actId="14100"/>
          <ac:spMkLst>
            <pc:docMk/>
            <pc:sldMk cId="1643034112" sldId="369"/>
            <ac:spMk id="2" creationId="{1FA03F35-392C-62BB-0B38-F9C0E89C41CF}"/>
          </ac:spMkLst>
        </pc:spChg>
        <pc:spChg chg="mod">
          <ac:chgData name="McHarg, Catherine" userId="88b8f76c-9ae3-4745-88eb-fe0667a22af5" providerId="ADAL" clId="{4930759E-F07D-4F97-AD10-F63759DF2F34}" dt="2024-10-22T13:44:09.793" v="65"/>
          <ac:spMkLst>
            <pc:docMk/>
            <pc:sldMk cId="1643034112" sldId="369"/>
            <ac:spMk id="6" creationId="{C4463168-B015-31CC-34D3-EBB89AEAA511}"/>
          </ac:spMkLst>
        </pc:spChg>
        <pc:spChg chg="mod">
          <ac:chgData name="McHarg, Catherine" userId="88b8f76c-9ae3-4745-88eb-fe0667a22af5" providerId="ADAL" clId="{4930759E-F07D-4F97-AD10-F63759DF2F34}" dt="2024-10-22T13:53:05.124" v="162" actId="27636"/>
          <ac:spMkLst>
            <pc:docMk/>
            <pc:sldMk cId="1643034112" sldId="369"/>
            <ac:spMk id="7" creationId="{F74B9DB0-3B3A-2A46-E28B-7B724838C1A0}"/>
          </ac:spMkLst>
        </pc:spChg>
        <pc:grpChg chg="add mod">
          <ac:chgData name="McHarg, Catherine" userId="88b8f76c-9ae3-4745-88eb-fe0667a22af5" providerId="ADAL" clId="{4930759E-F07D-4F97-AD10-F63759DF2F34}" dt="2024-10-22T13:44:19.313" v="67" actId="1076"/>
          <ac:grpSpMkLst>
            <pc:docMk/>
            <pc:sldMk cId="1643034112" sldId="369"/>
            <ac:grpSpMk id="4" creationId="{7A9145D3-2971-D0D3-9926-A99A956F5475}"/>
          </ac:grpSpMkLst>
        </pc:grpChg>
        <pc:picChg chg="mod">
          <ac:chgData name="McHarg, Catherine" userId="88b8f76c-9ae3-4745-88eb-fe0667a22af5" providerId="ADAL" clId="{4930759E-F07D-4F97-AD10-F63759DF2F34}" dt="2024-10-22T13:44:03.923" v="63" actId="1076"/>
          <ac:picMkLst>
            <pc:docMk/>
            <pc:sldMk cId="1643034112" sldId="369"/>
            <ac:picMk id="5" creationId="{B4CB91E6-63AB-8A2E-8ECF-8D78853E98CD}"/>
          </ac:picMkLst>
        </pc:picChg>
        <pc:picChg chg="mod">
          <ac:chgData name="McHarg, Catherine" userId="88b8f76c-9ae3-4745-88eb-fe0667a22af5" providerId="ADAL" clId="{4930759E-F07D-4F97-AD10-F63759DF2F34}" dt="2024-10-22T13:44:09.793" v="65"/>
          <ac:picMkLst>
            <pc:docMk/>
            <pc:sldMk cId="1643034112" sldId="369"/>
            <ac:picMk id="8" creationId="{E28EE097-CEAA-1941-70F6-78113B9475C9}"/>
          </ac:picMkLst>
        </pc:picChg>
      </pc:sldChg>
      <pc:sldChg chg="del">
        <pc:chgData name="McHarg, Catherine" userId="88b8f76c-9ae3-4745-88eb-fe0667a22af5" providerId="ADAL" clId="{4930759E-F07D-4F97-AD10-F63759DF2F34}" dt="2024-10-22T13:44:45.092" v="68" actId="47"/>
        <pc:sldMkLst>
          <pc:docMk/>
          <pc:sldMk cId="4225452142" sldId="371"/>
        </pc:sldMkLst>
      </pc:sldChg>
      <pc:sldChg chg="del">
        <pc:chgData name="McHarg, Catherine" userId="88b8f76c-9ae3-4745-88eb-fe0667a22af5" providerId="ADAL" clId="{4930759E-F07D-4F97-AD10-F63759DF2F34}" dt="2024-10-22T13:44:45.092" v="68" actId="47"/>
        <pc:sldMkLst>
          <pc:docMk/>
          <pc:sldMk cId="2444941669" sldId="372"/>
        </pc:sldMkLst>
      </pc:sldChg>
      <pc:sldChg chg="del">
        <pc:chgData name="McHarg, Catherine" userId="88b8f76c-9ae3-4745-88eb-fe0667a22af5" providerId="ADAL" clId="{4930759E-F07D-4F97-AD10-F63759DF2F34}" dt="2024-10-22T13:44:49.925" v="69" actId="47"/>
        <pc:sldMkLst>
          <pc:docMk/>
          <pc:sldMk cId="2803972209" sldId="373"/>
        </pc:sldMkLst>
      </pc:sldChg>
      <pc:sldChg chg="del">
        <pc:chgData name="McHarg, Catherine" userId="88b8f76c-9ae3-4745-88eb-fe0667a22af5" providerId="ADAL" clId="{4930759E-F07D-4F97-AD10-F63759DF2F34}" dt="2024-10-22T13:44:49.925" v="69" actId="47"/>
        <pc:sldMkLst>
          <pc:docMk/>
          <pc:sldMk cId="3970284956" sldId="374"/>
        </pc:sldMkLst>
      </pc:sldChg>
      <pc:sldChg chg="del">
        <pc:chgData name="McHarg, Catherine" userId="88b8f76c-9ae3-4745-88eb-fe0667a22af5" providerId="ADAL" clId="{4930759E-F07D-4F97-AD10-F63759DF2F34}" dt="2024-10-22T13:44:49.925" v="69" actId="47"/>
        <pc:sldMkLst>
          <pc:docMk/>
          <pc:sldMk cId="675653539" sldId="375"/>
        </pc:sldMkLst>
      </pc:sldChg>
      <pc:sldChg chg="del">
        <pc:chgData name="McHarg, Catherine" userId="88b8f76c-9ae3-4745-88eb-fe0667a22af5" providerId="ADAL" clId="{4930759E-F07D-4F97-AD10-F63759DF2F34}" dt="2024-10-22T13:44:49.925" v="69" actId="47"/>
        <pc:sldMkLst>
          <pc:docMk/>
          <pc:sldMk cId="2692261262" sldId="376"/>
        </pc:sldMkLst>
      </pc:sldChg>
      <pc:sldChg chg="del">
        <pc:chgData name="McHarg, Catherine" userId="88b8f76c-9ae3-4745-88eb-fe0667a22af5" providerId="ADAL" clId="{4930759E-F07D-4F97-AD10-F63759DF2F34}" dt="2024-10-22T13:45:00.903" v="70" actId="47"/>
        <pc:sldMkLst>
          <pc:docMk/>
          <pc:sldMk cId="40533215" sldId="377"/>
        </pc:sldMkLst>
      </pc:sldChg>
      <pc:sldChg chg="del">
        <pc:chgData name="McHarg, Catherine" userId="88b8f76c-9ae3-4745-88eb-fe0667a22af5" providerId="ADAL" clId="{4930759E-F07D-4F97-AD10-F63759DF2F34}" dt="2024-10-22T14:21:45.932" v="277" actId="47"/>
        <pc:sldMkLst>
          <pc:docMk/>
          <pc:sldMk cId="2221445696" sldId="378"/>
        </pc:sldMkLst>
      </pc:sldChg>
      <pc:sldChg chg="del">
        <pc:chgData name="McHarg, Catherine" userId="88b8f76c-9ae3-4745-88eb-fe0667a22af5" providerId="ADAL" clId="{4930759E-F07D-4F97-AD10-F63759DF2F34}" dt="2024-10-22T14:21:47.750" v="280" actId="47"/>
        <pc:sldMkLst>
          <pc:docMk/>
          <pc:sldMk cId="3765412042" sldId="381"/>
        </pc:sldMkLst>
      </pc:sldChg>
      <pc:sldChg chg="del">
        <pc:chgData name="McHarg, Catherine" userId="88b8f76c-9ae3-4745-88eb-fe0667a22af5" providerId="ADAL" clId="{4930759E-F07D-4F97-AD10-F63759DF2F34}" dt="2024-10-22T14:21:48.306" v="281" actId="47"/>
        <pc:sldMkLst>
          <pc:docMk/>
          <pc:sldMk cId="3914658551" sldId="382"/>
        </pc:sldMkLst>
      </pc:sldChg>
      <pc:sldChg chg="del">
        <pc:chgData name="McHarg, Catherine" userId="88b8f76c-9ae3-4745-88eb-fe0667a22af5" providerId="ADAL" clId="{4930759E-F07D-4F97-AD10-F63759DF2F34}" dt="2024-10-22T14:21:49.141" v="282" actId="47"/>
        <pc:sldMkLst>
          <pc:docMk/>
          <pc:sldMk cId="2317141431" sldId="383"/>
        </pc:sldMkLst>
      </pc:sldChg>
      <pc:sldChg chg="del">
        <pc:chgData name="McHarg, Catherine" userId="88b8f76c-9ae3-4745-88eb-fe0667a22af5" providerId="ADAL" clId="{4930759E-F07D-4F97-AD10-F63759DF2F34}" dt="2024-10-22T13:44:45.092" v="68" actId="47"/>
        <pc:sldMkLst>
          <pc:docMk/>
          <pc:sldMk cId="3855690167" sldId="384"/>
        </pc:sldMkLst>
      </pc:sldChg>
      <pc:sldChg chg="modSp mod ord">
        <pc:chgData name="McHarg, Catherine" userId="88b8f76c-9ae3-4745-88eb-fe0667a22af5" providerId="ADAL" clId="{4930759E-F07D-4F97-AD10-F63759DF2F34}" dt="2024-10-22T13:42:20.260" v="50" actId="14100"/>
        <pc:sldMkLst>
          <pc:docMk/>
          <pc:sldMk cId="2850411811" sldId="385"/>
        </pc:sldMkLst>
        <pc:spChg chg="mod">
          <ac:chgData name="McHarg, Catherine" userId="88b8f76c-9ae3-4745-88eb-fe0667a22af5" providerId="ADAL" clId="{4930759E-F07D-4F97-AD10-F63759DF2F34}" dt="2024-10-22T13:42:01.149" v="44"/>
          <ac:spMkLst>
            <pc:docMk/>
            <pc:sldMk cId="2850411811" sldId="385"/>
            <ac:spMk id="2" creationId="{B074A56F-7F28-BD6F-AA62-F7F451CC597A}"/>
          </ac:spMkLst>
        </pc:spChg>
        <pc:spChg chg="mod">
          <ac:chgData name="McHarg, Catherine" userId="88b8f76c-9ae3-4745-88eb-fe0667a22af5" providerId="ADAL" clId="{4930759E-F07D-4F97-AD10-F63759DF2F34}" dt="2024-10-22T13:42:20.260" v="50" actId="14100"/>
          <ac:spMkLst>
            <pc:docMk/>
            <pc:sldMk cId="2850411811" sldId="385"/>
            <ac:spMk id="3" creationId="{0C3FBC53-8690-1E4A-7F9C-FE8778CF2DC2}"/>
          </ac:spMkLst>
        </pc:spChg>
      </pc:sldChg>
      <pc:sldChg chg="ord">
        <pc:chgData name="McHarg, Catherine" userId="88b8f76c-9ae3-4745-88eb-fe0667a22af5" providerId="ADAL" clId="{4930759E-F07D-4F97-AD10-F63759DF2F34}" dt="2024-10-22T13:42:55.941" v="53"/>
        <pc:sldMkLst>
          <pc:docMk/>
          <pc:sldMk cId="527208516" sldId="386"/>
        </pc:sldMkLst>
      </pc:sldChg>
      <pc:sldChg chg="ord">
        <pc:chgData name="McHarg, Catherine" userId="88b8f76c-9ae3-4745-88eb-fe0667a22af5" providerId="ADAL" clId="{4930759E-F07D-4F97-AD10-F63759DF2F34}" dt="2024-10-22T13:42:55.941" v="53"/>
        <pc:sldMkLst>
          <pc:docMk/>
          <pc:sldMk cId="979308967" sldId="387"/>
        </pc:sldMkLst>
      </pc:sldChg>
      <pc:sldChg chg="del">
        <pc:chgData name="McHarg, Catherine" userId="88b8f76c-9ae3-4745-88eb-fe0667a22af5" providerId="ADAL" clId="{4930759E-F07D-4F97-AD10-F63759DF2F34}" dt="2024-10-22T14:21:47.180" v="279" actId="47"/>
        <pc:sldMkLst>
          <pc:docMk/>
          <pc:sldMk cId="1055992999" sldId="388"/>
        </pc:sldMkLst>
      </pc:sldChg>
      <pc:sldChg chg="addSp delSp modSp mod ord modNotesTx">
        <pc:chgData name="McHarg, Catherine" userId="88b8f76c-9ae3-4745-88eb-fe0667a22af5" providerId="ADAL" clId="{4930759E-F07D-4F97-AD10-F63759DF2F34}" dt="2024-10-22T14:29:17.771" v="375" actId="207"/>
        <pc:sldMkLst>
          <pc:docMk/>
          <pc:sldMk cId="1214367975" sldId="389"/>
        </pc:sldMkLst>
        <pc:spChg chg="add del mod">
          <ac:chgData name="McHarg, Catherine" userId="88b8f76c-9ae3-4745-88eb-fe0667a22af5" providerId="ADAL" clId="{4930759E-F07D-4F97-AD10-F63759DF2F34}" dt="2024-10-22T14:29:17.771" v="375" actId="207"/>
          <ac:spMkLst>
            <pc:docMk/>
            <pc:sldMk cId="1214367975" sldId="389"/>
            <ac:spMk id="2" creationId="{064CBCDD-0085-010A-6452-9A41CC672A03}"/>
          </ac:spMkLst>
        </pc:spChg>
        <pc:spChg chg="mod">
          <ac:chgData name="McHarg, Catherine" userId="88b8f76c-9ae3-4745-88eb-fe0667a22af5" providerId="ADAL" clId="{4930759E-F07D-4F97-AD10-F63759DF2F34}" dt="2024-10-22T14:27:56.623" v="363" actId="1076"/>
          <ac:spMkLst>
            <pc:docMk/>
            <pc:sldMk cId="1214367975" sldId="389"/>
            <ac:spMk id="3" creationId="{397D232B-593B-FCA6-91B0-0F76B4443D62}"/>
          </ac:spMkLst>
        </pc:spChg>
        <pc:spChg chg="add del mod">
          <ac:chgData name="McHarg, Catherine" userId="88b8f76c-9ae3-4745-88eb-fe0667a22af5" providerId="ADAL" clId="{4930759E-F07D-4F97-AD10-F63759DF2F34}" dt="2024-10-22T14:27:58.398" v="366" actId="478"/>
          <ac:spMkLst>
            <pc:docMk/>
            <pc:sldMk cId="1214367975" sldId="389"/>
            <ac:spMk id="5" creationId="{39100F9E-DBE1-1AF2-10C2-A57BE7166C66}"/>
          </ac:spMkLst>
        </pc:spChg>
        <pc:spChg chg="add del mod">
          <ac:chgData name="McHarg, Catherine" userId="88b8f76c-9ae3-4745-88eb-fe0667a22af5" providerId="ADAL" clId="{4930759E-F07D-4F97-AD10-F63759DF2F34}" dt="2024-10-22T14:27:57.075" v="364"/>
          <ac:spMkLst>
            <pc:docMk/>
            <pc:sldMk cId="1214367975" sldId="389"/>
            <ac:spMk id="6" creationId="{571E086A-A635-AE64-878C-678E40ABCEDF}"/>
          </ac:spMkLst>
        </pc:spChg>
      </pc:sldChg>
      <pc:sldChg chg="addSp delSp modSp mod ord modNotesTx">
        <pc:chgData name="McHarg, Catherine" userId="88b8f76c-9ae3-4745-88eb-fe0667a22af5" providerId="ADAL" clId="{4930759E-F07D-4F97-AD10-F63759DF2F34}" dt="2024-10-22T14:29:23.877" v="378" actId="207"/>
        <pc:sldMkLst>
          <pc:docMk/>
          <pc:sldMk cId="3090805624" sldId="390"/>
        </pc:sldMkLst>
        <pc:spChg chg="del mod">
          <ac:chgData name="McHarg, Catherine" userId="88b8f76c-9ae3-4745-88eb-fe0667a22af5" providerId="ADAL" clId="{4930759E-F07D-4F97-AD10-F63759DF2F34}" dt="2024-10-22T14:28:12.851" v="368" actId="478"/>
          <ac:spMkLst>
            <pc:docMk/>
            <pc:sldMk cId="3090805624" sldId="390"/>
            <ac:spMk id="2" creationId="{064CBCDD-0085-010A-6452-9A41CC672A03}"/>
          </ac:spMkLst>
        </pc:spChg>
        <pc:spChg chg="mod">
          <ac:chgData name="McHarg, Catherine" userId="88b8f76c-9ae3-4745-88eb-fe0667a22af5" providerId="ADAL" clId="{4930759E-F07D-4F97-AD10-F63759DF2F34}" dt="2024-10-22T14:28:30.240" v="371" actId="1076"/>
          <ac:spMkLst>
            <pc:docMk/>
            <pc:sldMk cId="3090805624" sldId="390"/>
            <ac:spMk id="3" creationId="{397D232B-593B-FCA6-91B0-0F76B4443D62}"/>
          </ac:spMkLst>
        </pc:spChg>
        <pc:spChg chg="add del mod">
          <ac:chgData name="McHarg, Catherine" userId="88b8f76c-9ae3-4745-88eb-fe0667a22af5" providerId="ADAL" clId="{4930759E-F07D-4F97-AD10-F63759DF2F34}" dt="2024-10-22T14:28:15.889" v="369" actId="478"/>
          <ac:spMkLst>
            <pc:docMk/>
            <pc:sldMk cId="3090805624" sldId="390"/>
            <ac:spMk id="5" creationId="{1DB18F68-AAE6-68BD-B92B-D16705FA5685}"/>
          </ac:spMkLst>
        </pc:spChg>
        <pc:spChg chg="add mod ord">
          <ac:chgData name="McHarg, Catherine" userId="88b8f76c-9ae3-4745-88eb-fe0667a22af5" providerId="ADAL" clId="{4930759E-F07D-4F97-AD10-F63759DF2F34}" dt="2024-10-22T14:29:23.877" v="378" actId="207"/>
          <ac:spMkLst>
            <pc:docMk/>
            <pc:sldMk cId="3090805624" sldId="390"/>
            <ac:spMk id="6" creationId="{B22F0739-0497-0A1E-B487-613BFA89711B}"/>
          </ac:spMkLst>
        </pc:spChg>
      </pc:sldChg>
      <pc:sldChg chg="del">
        <pc:chgData name="McHarg, Catherine" userId="88b8f76c-9ae3-4745-88eb-fe0667a22af5" providerId="ADAL" clId="{4930759E-F07D-4F97-AD10-F63759DF2F34}" dt="2024-10-22T14:21:46.594" v="278" actId="47"/>
        <pc:sldMkLst>
          <pc:docMk/>
          <pc:sldMk cId="2722065743" sldId="394"/>
        </pc:sldMkLst>
      </pc:sldChg>
      <pc:sldChg chg="del">
        <pc:chgData name="McHarg, Catherine" userId="88b8f76c-9ae3-4745-88eb-fe0667a22af5" providerId="ADAL" clId="{4930759E-F07D-4F97-AD10-F63759DF2F34}" dt="2024-10-22T13:45:00.903" v="70" actId="47"/>
        <pc:sldMkLst>
          <pc:docMk/>
          <pc:sldMk cId="3096121000" sldId="395"/>
        </pc:sldMkLst>
      </pc:sldChg>
      <pc:sldChg chg="modSp mod ord">
        <pc:chgData name="McHarg, Catherine" userId="88b8f76c-9ae3-4745-88eb-fe0667a22af5" providerId="ADAL" clId="{4930759E-F07D-4F97-AD10-F63759DF2F34}" dt="2024-10-22T13:55:24.343" v="272" actId="20577"/>
        <pc:sldMkLst>
          <pc:docMk/>
          <pc:sldMk cId="976377808" sldId="396"/>
        </pc:sldMkLst>
        <pc:spChg chg="mod">
          <ac:chgData name="McHarg, Catherine" userId="88b8f76c-9ae3-4745-88eb-fe0667a22af5" providerId="ADAL" clId="{4930759E-F07D-4F97-AD10-F63759DF2F34}" dt="2024-10-22T13:53:37.216" v="166" actId="20577"/>
          <ac:spMkLst>
            <pc:docMk/>
            <pc:sldMk cId="976377808" sldId="396"/>
            <ac:spMk id="2" creationId="{1FA03F35-392C-62BB-0B38-F9C0E89C41CF}"/>
          </ac:spMkLst>
        </pc:spChg>
        <pc:spChg chg="mod">
          <ac:chgData name="McHarg, Catherine" userId="88b8f76c-9ae3-4745-88eb-fe0667a22af5" providerId="ADAL" clId="{4930759E-F07D-4F97-AD10-F63759DF2F34}" dt="2024-10-22T13:55:24.343" v="272" actId="20577"/>
          <ac:spMkLst>
            <pc:docMk/>
            <pc:sldMk cId="976377808" sldId="396"/>
            <ac:spMk id="3" creationId="{2145B62E-AD1C-AACE-3154-2A25852D9AE1}"/>
          </ac:spMkLst>
        </pc:spChg>
      </pc:sldChg>
      <pc:sldChg chg="modNotesTx">
        <pc:chgData name="McHarg, Catherine" userId="88b8f76c-9ae3-4745-88eb-fe0667a22af5" providerId="ADAL" clId="{4930759E-F07D-4F97-AD10-F63759DF2F34}" dt="2024-10-22T13:40:02.659" v="37" actId="20577"/>
        <pc:sldMkLst>
          <pc:docMk/>
          <pc:sldMk cId="481306725" sldId="397"/>
        </pc:sldMkLst>
      </pc:sldChg>
      <pc:sldChg chg="del">
        <pc:chgData name="McHarg, Catherine" userId="88b8f76c-9ae3-4745-88eb-fe0667a22af5" providerId="ADAL" clId="{4930759E-F07D-4F97-AD10-F63759DF2F34}" dt="2024-10-22T13:43:04.504" v="54" actId="47"/>
        <pc:sldMkLst>
          <pc:docMk/>
          <pc:sldMk cId="3473070137" sldId="399"/>
        </pc:sldMkLst>
      </pc:sldChg>
      <pc:sldChg chg="del">
        <pc:chgData name="McHarg, Catherine" userId="88b8f76c-9ae3-4745-88eb-fe0667a22af5" providerId="ADAL" clId="{4930759E-F07D-4F97-AD10-F63759DF2F34}" dt="2024-10-22T13:43:04.504" v="54" actId="47"/>
        <pc:sldMkLst>
          <pc:docMk/>
          <pc:sldMk cId="651623278" sldId="400"/>
        </pc:sldMkLst>
      </pc:sldChg>
      <pc:sldChg chg="del">
        <pc:chgData name="McHarg, Catherine" userId="88b8f76c-9ae3-4745-88eb-fe0667a22af5" providerId="ADAL" clId="{4930759E-F07D-4F97-AD10-F63759DF2F34}" dt="2024-10-22T13:43:04.504" v="54" actId="47"/>
        <pc:sldMkLst>
          <pc:docMk/>
          <pc:sldMk cId="1426775627" sldId="401"/>
        </pc:sldMkLst>
      </pc:sldChg>
      <pc:sldChg chg="del">
        <pc:chgData name="McHarg, Catherine" userId="88b8f76c-9ae3-4745-88eb-fe0667a22af5" providerId="ADAL" clId="{4930759E-F07D-4F97-AD10-F63759DF2F34}" dt="2024-10-22T13:43:11.380" v="55" actId="47"/>
        <pc:sldMkLst>
          <pc:docMk/>
          <pc:sldMk cId="3288546217" sldId="402"/>
        </pc:sldMkLst>
      </pc:sldChg>
      <pc:sldChg chg="del">
        <pc:chgData name="McHarg, Catherine" userId="88b8f76c-9ae3-4745-88eb-fe0667a22af5" providerId="ADAL" clId="{4930759E-F07D-4F97-AD10-F63759DF2F34}" dt="2024-10-22T13:43:11.380" v="55" actId="47"/>
        <pc:sldMkLst>
          <pc:docMk/>
          <pc:sldMk cId="3440956581" sldId="403"/>
        </pc:sldMkLst>
      </pc:sldChg>
      <pc:sldChg chg="delSp modSp mod modClrScheme delAnim chgLayout modNotesTx">
        <pc:chgData name="McHarg, Catherine" userId="88b8f76c-9ae3-4745-88eb-fe0667a22af5" providerId="ADAL" clId="{4930759E-F07D-4F97-AD10-F63759DF2F34}" dt="2024-10-22T13:46:48.028" v="109" actId="20577"/>
        <pc:sldMkLst>
          <pc:docMk/>
          <pc:sldMk cId="2794472456" sldId="404"/>
        </pc:sldMkLst>
        <pc:spChg chg="mod ord">
          <ac:chgData name="McHarg, Catherine" userId="88b8f76c-9ae3-4745-88eb-fe0667a22af5" providerId="ADAL" clId="{4930759E-F07D-4F97-AD10-F63759DF2F34}" dt="2024-10-22T13:46:48.028" v="109" actId="20577"/>
          <ac:spMkLst>
            <pc:docMk/>
            <pc:sldMk cId="2794472456" sldId="404"/>
            <ac:spMk id="2" creationId="{EBFC8E83-E73A-6564-1981-30E44449D210}"/>
          </ac:spMkLst>
        </pc:spChg>
        <pc:spChg chg="del topLvl">
          <ac:chgData name="McHarg, Catherine" userId="88b8f76c-9ae3-4745-88eb-fe0667a22af5" providerId="ADAL" clId="{4930759E-F07D-4F97-AD10-F63759DF2F34}" dt="2024-10-22T13:45:33.652" v="73" actId="478"/>
          <ac:spMkLst>
            <pc:docMk/>
            <pc:sldMk cId="2794472456" sldId="404"/>
            <ac:spMk id="12" creationId="{D9A11817-0814-9D3C-9CFA-0A72946780C5}"/>
          </ac:spMkLst>
        </pc:spChg>
        <pc:spChg chg="del topLvl">
          <ac:chgData name="McHarg, Catherine" userId="88b8f76c-9ae3-4745-88eb-fe0667a22af5" providerId="ADAL" clId="{4930759E-F07D-4F97-AD10-F63759DF2F34}" dt="2024-10-22T13:45:42.295" v="77" actId="478"/>
          <ac:spMkLst>
            <pc:docMk/>
            <pc:sldMk cId="2794472456" sldId="404"/>
            <ac:spMk id="24" creationId="{7D373FDA-A7D4-6E90-B61D-451C12D9D4EE}"/>
          </ac:spMkLst>
        </pc:spChg>
        <pc:grpChg chg="del">
          <ac:chgData name="McHarg, Catherine" userId="88b8f76c-9ae3-4745-88eb-fe0667a22af5" providerId="ADAL" clId="{4930759E-F07D-4F97-AD10-F63759DF2F34}" dt="2024-10-22T13:45:33.652" v="73" actId="478"/>
          <ac:grpSpMkLst>
            <pc:docMk/>
            <pc:sldMk cId="2794472456" sldId="404"/>
            <ac:grpSpMk id="38" creationId="{32FC8EC5-1B37-BACA-0ACF-E3E1508DE587}"/>
          </ac:grpSpMkLst>
        </pc:grpChg>
        <pc:grpChg chg="del">
          <ac:chgData name="McHarg, Catherine" userId="88b8f76c-9ae3-4745-88eb-fe0667a22af5" providerId="ADAL" clId="{4930759E-F07D-4F97-AD10-F63759DF2F34}" dt="2024-10-22T13:45:37.025" v="74" actId="478"/>
          <ac:grpSpMkLst>
            <pc:docMk/>
            <pc:sldMk cId="2794472456" sldId="404"/>
            <ac:grpSpMk id="39" creationId="{08FEB86A-D4D8-CE88-74C6-B9B63ED7A330}"/>
          </ac:grpSpMkLst>
        </pc:grpChg>
        <pc:grpChg chg="del">
          <ac:chgData name="McHarg, Catherine" userId="88b8f76c-9ae3-4745-88eb-fe0667a22af5" providerId="ADAL" clId="{4930759E-F07D-4F97-AD10-F63759DF2F34}" dt="2024-10-22T13:45:46.399" v="80" actId="478"/>
          <ac:grpSpMkLst>
            <pc:docMk/>
            <pc:sldMk cId="2794472456" sldId="404"/>
            <ac:grpSpMk id="40" creationId="{1946DA7A-40C9-46E7-52CB-98C634BAA67D}"/>
          </ac:grpSpMkLst>
        </pc:grpChg>
        <pc:grpChg chg="del">
          <ac:chgData name="McHarg, Catherine" userId="88b8f76c-9ae3-4745-88eb-fe0667a22af5" providerId="ADAL" clId="{4930759E-F07D-4F97-AD10-F63759DF2F34}" dt="2024-10-22T13:45:44.822" v="79" actId="478"/>
          <ac:grpSpMkLst>
            <pc:docMk/>
            <pc:sldMk cId="2794472456" sldId="404"/>
            <ac:grpSpMk id="41" creationId="{9445578D-F734-DD04-65AC-BF30874101EA}"/>
          </ac:grpSpMkLst>
        </pc:grpChg>
        <pc:grpChg chg="del">
          <ac:chgData name="McHarg, Catherine" userId="88b8f76c-9ae3-4745-88eb-fe0667a22af5" providerId="ADAL" clId="{4930759E-F07D-4F97-AD10-F63759DF2F34}" dt="2024-10-22T13:45:48.319" v="81" actId="478"/>
          <ac:grpSpMkLst>
            <pc:docMk/>
            <pc:sldMk cId="2794472456" sldId="404"/>
            <ac:grpSpMk id="42" creationId="{6302D703-17A0-2754-7C50-D44B62D35902}"/>
          </ac:grpSpMkLst>
        </pc:grpChg>
        <pc:grpChg chg="del">
          <ac:chgData name="McHarg, Catherine" userId="88b8f76c-9ae3-4745-88eb-fe0667a22af5" providerId="ADAL" clId="{4930759E-F07D-4F97-AD10-F63759DF2F34}" dt="2024-10-22T13:45:42.295" v="77" actId="478"/>
          <ac:grpSpMkLst>
            <pc:docMk/>
            <pc:sldMk cId="2794472456" sldId="404"/>
            <ac:grpSpMk id="43" creationId="{65DCC074-C856-EFA5-4B20-9745AA27EFBF}"/>
          </ac:grpSpMkLst>
        </pc:grpChg>
        <pc:grpChg chg="del">
          <ac:chgData name="McHarg, Catherine" userId="88b8f76c-9ae3-4745-88eb-fe0667a22af5" providerId="ADAL" clId="{4930759E-F07D-4F97-AD10-F63759DF2F34}" dt="2024-10-22T13:45:39.850" v="76" actId="478"/>
          <ac:grpSpMkLst>
            <pc:docMk/>
            <pc:sldMk cId="2794472456" sldId="404"/>
            <ac:grpSpMk id="44" creationId="{69823BDB-2047-CC81-915F-FB14EBC6F66F}"/>
          </ac:grpSpMkLst>
        </pc:grpChg>
        <pc:picChg chg="del topLvl">
          <ac:chgData name="McHarg, Catherine" userId="88b8f76c-9ae3-4745-88eb-fe0667a22af5" providerId="ADAL" clId="{4930759E-F07D-4F97-AD10-F63759DF2F34}" dt="2024-10-22T13:45:38.013" v="75" actId="478"/>
          <ac:picMkLst>
            <pc:docMk/>
            <pc:sldMk cId="2794472456" sldId="404"/>
            <ac:picMk id="30" creationId="{A891622E-90A8-2C11-B416-14DF1CA81699}"/>
          </ac:picMkLst>
        </pc:picChg>
        <pc:picChg chg="del topLvl">
          <ac:chgData name="McHarg, Catherine" userId="88b8f76c-9ae3-4745-88eb-fe0667a22af5" providerId="ADAL" clId="{4930759E-F07D-4F97-AD10-F63759DF2F34}" dt="2024-10-22T13:45:43.601" v="78" actId="478"/>
          <ac:picMkLst>
            <pc:docMk/>
            <pc:sldMk cId="2794472456" sldId="404"/>
            <ac:picMk id="37" creationId="{65489B61-142A-E790-96DB-9ED312795811}"/>
          </ac:picMkLst>
        </pc:picChg>
      </pc:sldChg>
      <pc:sldChg chg="modSp mod">
        <pc:chgData name="McHarg, Catherine" userId="88b8f76c-9ae3-4745-88eb-fe0667a22af5" providerId="ADAL" clId="{4930759E-F07D-4F97-AD10-F63759DF2F34}" dt="2024-10-22T13:47:01.131" v="111" actId="20577"/>
        <pc:sldMkLst>
          <pc:docMk/>
          <pc:sldMk cId="1154120341" sldId="405"/>
        </pc:sldMkLst>
        <pc:spChg chg="mod">
          <ac:chgData name="McHarg, Catherine" userId="88b8f76c-9ae3-4745-88eb-fe0667a22af5" providerId="ADAL" clId="{4930759E-F07D-4F97-AD10-F63759DF2F34}" dt="2024-10-22T13:47:01.131" v="111" actId="20577"/>
          <ac:spMkLst>
            <pc:docMk/>
            <pc:sldMk cId="1154120341" sldId="405"/>
            <ac:spMk id="3" creationId="{2145B62E-AD1C-AACE-3154-2A25852D9AE1}"/>
          </ac:spMkLst>
        </pc:spChg>
      </pc:sldChg>
      <pc:sldChg chg="modAnim">
        <pc:chgData name="McHarg, Catherine" userId="88b8f76c-9ae3-4745-88eb-fe0667a22af5" providerId="ADAL" clId="{4930759E-F07D-4F97-AD10-F63759DF2F34}" dt="2024-10-22T13:48:40.408" v="116"/>
        <pc:sldMkLst>
          <pc:docMk/>
          <pc:sldMk cId="227501635" sldId="406"/>
        </pc:sldMkLst>
      </pc:sldChg>
      <pc:sldChg chg="modSp mod modAnim">
        <pc:chgData name="McHarg, Catherine" userId="88b8f76c-9ae3-4745-88eb-fe0667a22af5" providerId="ADAL" clId="{4930759E-F07D-4F97-AD10-F63759DF2F34}" dt="2024-10-22T13:53:15.220" v="165" actId="1076"/>
        <pc:sldMkLst>
          <pc:docMk/>
          <pc:sldMk cId="82270845" sldId="407"/>
        </pc:sldMkLst>
        <pc:spChg chg="mod">
          <ac:chgData name="McHarg, Catherine" userId="88b8f76c-9ae3-4745-88eb-fe0667a22af5" providerId="ADAL" clId="{4930759E-F07D-4F97-AD10-F63759DF2F34}" dt="2024-10-22T13:53:15.220" v="165" actId="1076"/>
          <ac:spMkLst>
            <pc:docMk/>
            <pc:sldMk cId="82270845" sldId="407"/>
            <ac:spMk id="3" creationId="{2145B62E-AD1C-AACE-3154-2A25852D9AE1}"/>
          </ac:spMkLst>
        </pc:spChg>
      </pc:sldChg>
      <pc:sldChg chg="modSp mod ord">
        <pc:chgData name="McHarg, Catherine" userId="88b8f76c-9ae3-4745-88eb-fe0667a22af5" providerId="ADAL" clId="{4930759E-F07D-4F97-AD10-F63759DF2F34}" dt="2024-10-22T13:53:43.850" v="168"/>
        <pc:sldMkLst>
          <pc:docMk/>
          <pc:sldMk cId="2043902517" sldId="408"/>
        </pc:sldMkLst>
        <pc:spChg chg="mod">
          <ac:chgData name="McHarg, Catherine" userId="88b8f76c-9ae3-4745-88eb-fe0667a22af5" providerId="ADAL" clId="{4930759E-F07D-4F97-AD10-F63759DF2F34}" dt="2024-10-22T13:49:11.294" v="124" actId="20577"/>
          <ac:spMkLst>
            <pc:docMk/>
            <pc:sldMk cId="2043902517" sldId="408"/>
            <ac:spMk id="3" creationId="{2145B62E-AD1C-AACE-3154-2A25852D9AE1}"/>
          </ac:spMkLst>
        </pc:spChg>
      </pc:sldChg>
      <pc:sldChg chg="add">
        <pc:chgData name="McHarg, Catherine" userId="88b8f76c-9ae3-4745-88eb-fe0667a22af5" providerId="ADAL" clId="{4930759E-F07D-4F97-AD10-F63759DF2F34}" dt="2024-10-22T13:45:12.331" v="71" actId="2890"/>
        <pc:sldMkLst>
          <pc:docMk/>
          <pc:sldMk cId="686522189" sldId="409"/>
        </pc:sldMkLst>
      </pc:sldChg>
      <pc:sldChg chg="modSp new mod">
        <pc:chgData name="McHarg, Catherine" userId="88b8f76c-9ae3-4745-88eb-fe0667a22af5" providerId="ADAL" clId="{4930759E-F07D-4F97-AD10-F63759DF2F34}" dt="2024-10-22T13:52:45.527" v="160" actId="1076"/>
        <pc:sldMkLst>
          <pc:docMk/>
          <pc:sldMk cId="2439027476" sldId="410"/>
        </pc:sldMkLst>
        <pc:spChg chg="mod">
          <ac:chgData name="McHarg, Catherine" userId="88b8f76c-9ae3-4745-88eb-fe0667a22af5" providerId="ADAL" clId="{4930759E-F07D-4F97-AD10-F63759DF2F34}" dt="2024-10-22T13:52:45.527" v="160" actId="1076"/>
          <ac:spMkLst>
            <pc:docMk/>
            <pc:sldMk cId="2439027476" sldId="410"/>
            <ac:spMk id="2" creationId="{8FB43BA8-4AE3-1A75-4A30-1CD4BE8A24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10/22/2024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istoricengland.org.uk/services-skills/educ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dirty="0">
                <a:effectLst/>
                <a:latin typeface="Calibri" panose="020F0502020204030204" pitchFamily="34" charset="0"/>
                <a:ea typeface="Calibri" panose="020F0502020204030204" pitchFamily="34" charset="0"/>
              </a:rPr>
              <a:t>Source: Historic England Archive Ref: </a:t>
            </a:r>
            <a:r>
              <a:rPr lang="en-GB" b="0" i="0" dirty="0">
                <a:solidFill>
                  <a:srgbClr val="151515"/>
                </a:solidFill>
                <a:effectLst/>
                <a:latin typeface="Source Sans Pro" panose="020B0503030403020204" pitchFamily="34" charset="0"/>
              </a:rPr>
              <a:t>CC50/00361 Date: 1890</a:t>
            </a:r>
            <a:endParaRPr lang="en-US"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128638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421057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42554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effectLst/>
                <a:latin typeface="Source Sans Pro" panose="020B0503030403020204" pitchFamily="34" charset="0"/>
                <a:ea typeface="Calibri" panose="020F0502020204030204" pitchFamily="34" charset="0"/>
                <a:cs typeface="Arial" panose="020B0604020202020204" pitchFamily="34" charset="0"/>
              </a:rPr>
              <a:t>The information below is a brief history of the Anglo-Saxons in Britain</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278273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effectLst/>
                <a:latin typeface="Source Sans Pro" panose="020B0503030403020204" pitchFamily="34" charset="0"/>
                <a:ea typeface="Calibri" panose="020F0502020204030204" pitchFamily="34" charset="0"/>
                <a:cs typeface="Arial" panose="020B0604020202020204" pitchFamily="34" charset="0"/>
              </a:rPr>
              <a:t>The information below is a brief history of the Anglo-Saxons in Britain</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27014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MS PGothic" pitchFamily="34" charset="-128"/>
                <a:cs typeface="Arial" charset="0"/>
              </a:rPr>
              <a:t>Take the Rot or Not theme a step further and play the Rubbish Bag Game</a:t>
            </a: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314089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MS PGothic" pitchFamily="34" charset="-128"/>
                <a:cs typeface="Arial" charset="0"/>
              </a:rPr>
              <a:t>Take the Rot or Not theme a step further and play the Rubbish Bag Game</a:t>
            </a: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15239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GB" sz="1200" dirty="0">
                <a:effectLst/>
                <a:latin typeface="Calibri" panose="020F0502020204030204" pitchFamily="34" charset="0"/>
                <a:ea typeface="Calibri" panose="020F0502020204030204" pitchFamily="34" charset="0"/>
              </a:rPr>
              <a:t>Source: Historic England Archive Ref: </a:t>
            </a:r>
            <a:r>
              <a:rPr lang="en-GB" b="0" i="0" dirty="0">
                <a:solidFill>
                  <a:srgbClr val="151515"/>
                </a:solidFill>
                <a:effectLst/>
                <a:latin typeface="Source Sans Pro" panose="020B0503030403020204" pitchFamily="34" charset="0"/>
              </a:rPr>
              <a:t>CC50/00361 Date: 1890</a:t>
            </a:r>
            <a:endParaRPr lang="en-US"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347734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800" dirty="0">
                <a:effectLst/>
                <a:latin typeface="Calibri" panose="020F0502020204030204" pitchFamily="34" charset="0"/>
                <a:ea typeface="Calibri" panose="020F0502020204030204" pitchFamily="34" charset="0"/>
              </a:rPr>
              <a:t>Source: Historic England Archive Ref: </a:t>
            </a:r>
            <a:r>
              <a:rPr lang="en-GB" b="0" i="0" dirty="0">
                <a:solidFill>
                  <a:srgbClr val="151515"/>
                </a:solidFill>
                <a:effectLst/>
                <a:latin typeface="Source Sans Pro" panose="020B0503030403020204" pitchFamily="34" charset="0"/>
              </a:rPr>
              <a:t>CC50/00361 Date: 1890</a:t>
            </a:r>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63570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sz="1800" dirty="0">
                <a:effectLst/>
                <a:latin typeface="Calibri" panose="020F0502020204030204" pitchFamily="34" charset="0"/>
                <a:ea typeface="Calibri" panose="020F0502020204030204" pitchFamily="34" charset="0"/>
              </a:rPr>
              <a:t>Source: Historic England Archive Ref: </a:t>
            </a:r>
            <a:r>
              <a:rPr lang="en-GB" b="0" i="0" dirty="0">
                <a:solidFill>
                  <a:srgbClr val="151515"/>
                </a:solidFill>
                <a:effectLst/>
                <a:latin typeface="Source Sans Pro" panose="020B0503030403020204" pitchFamily="34" charset="0"/>
              </a:rPr>
              <a:t>CC50/00361 Date: 1890</a:t>
            </a:r>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66603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13</a:t>
            </a:fld>
            <a:endParaRPr lang="en-US"/>
          </a:p>
        </p:txBody>
      </p:sp>
    </p:spTree>
    <p:extLst>
      <p:ext uri="{BB962C8B-B14F-4D97-AF65-F5344CB8AC3E}">
        <p14:creationId xmlns:p14="http://schemas.microsoft.com/office/powerpoint/2010/main" val="327410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411506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latin typeface="Source Sans Pro" pitchFamily="34" charset="0"/>
              </a:rPr>
              <a:t>Find more teaching resources at:</a:t>
            </a:r>
          </a:p>
          <a:p>
            <a:pPr algn="ctr"/>
            <a:endParaRPr lang="en-GB" sz="1200" dirty="0">
              <a:latin typeface="Source Sans Pro" pitchFamily="34" charset="0"/>
            </a:endParaRPr>
          </a:p>
          <a:p>
            <a:pPr algn="ctr"/>
            <a:r>
              <a:rPr lang="en-GB" sz="1200" dirty="0">
                <a:latin typeface="Source Sans Pro" pitchFamily="34" charset="0"/>
                <a:hlinkClick r:id="rId3"/>
              </a:rPr>
              <a:t>HistoricEngland.org.uk/Education</a:t>
            </a:r>
            <a:endParaRPr lang="en-GB" sz="1200" dirty="0">
              <a:latin typeface="Source Sans Pro" pitchFamily="34" charset="0"/>
            </a:endParaRP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426088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AA62C"/>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p>
            <a:r>
              <a:rPr lang="en-GB"/>
              <a:t>Click to edit Master title style</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lvl1pPr>
          </a:lstStyle>
          <a:p>
            <a:r>
              <a:rPr lang="en-GB"/>
              <a:t>Click to edit</a:t>
            </a:r>
            <a:endParaRPr lang="en-US"/>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7AA62C"/>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a:lstStyle>
            <a:lvl1pPr algn="ctr">
              <a:defRPr lang="en-US" sz="1800" b="1" i="0" kern="1200" baseline="0" dirty="0">
                <a:solidFill>
                  <a:srgbClr val="597F32"/>
                </a:solidFill>
                <a:latin typeface="Arial" panose="020B0604020202020204" pitchFamily="34" charset="0"/>
                <a:ea typeface="+mj-ea"/>
                <a:cs typeface="+mj-cs"/>
              </a:defRPr>
            </a:lvl1pPr>
          </a:lstStyle>
          <a:p>
            <a:pPr lvl="0"/>
            <a:r>
              <a:rPr lang="en-US" sz="1800" b="1" i="0" kern="1200" baseline="0" dirty="0">
                <a:solidFill>
                  <a:srgbClr val="597F32"/>
                </a:solidFill>
                <a:latin typeface="Arial" panose="020B0604020202020204" pitchFamily="34" charset="0"/>
                <a:ea typeface="+mj-ea"/>
                <a:cs typeface="+mj-cs"/>
              </a:rPr>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7AA62C"/>
            </a:solidFill>
          </a:ln>
        </p:spPr>
        <p:txBody>
          <a:body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7AA62C"/>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7AA62C"/>
            </a:solidFill>
          </a:ln>
        </p:spPr>
        <p:txBody>
          <a:bodyPr/>
          <a:lstStyle/>
          <a:p>
            <a:endParaRPr lang="en-US"/>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7AA62C"/>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597F32"/>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p>
            <a:r>
              <a:rPr lang="en-GB"/>
              <a:t>Click to edit Master title style</a:t>
            </a:r>
            <a:endParaRPr lang="en-US"/>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161860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w_to_use">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B657206F-0542-7E1B-A4DB-B83933E633C3}"/>
              </a:ext>
            </a:extLst>
          </p:cNvPr>
          <p:cNvSpPr>
            <a:spLocks noGrp="1"/>
          </p:cNvSpPr>
          <p:nvPr>
            <p:ph type="title"/>
          </p:nvPr>
        </p:nvSpPr>
        <p:spPr>
          <a:xfrm>
            <a:off x="410966" y="-1384129"/>
            <a:ext cx="10515600" cy="1325563"/>
          </a:xfrm>
        </p:spPr>
        <p:txBody>
          <a:bodyPr/>
          <a:lstStyle/>
          <a:p>
            <a:r>
              <a:rPr lang="en-GB" dirty="0"/>
              <a:t>Click to edit Master title style</a:t>
            </a:r>
            <a:endParaRPr lang="en-US" dirty="0"/>
          </a:p>
        </p:txBody>
      </p:sp>
      <p:sp>
        <p:nvSpPr>
          <p:cNvPr id="10" name="Picture 10">
            <a:extLst>
              <a:ext uri="{FF2B5EF4-FFF2-40B4-BE49-F238E27FC236}">
                <a16:creationId xmlns:a16="http://schemas.microsoft.com/office/drawing/2014/main" id="{51DE4B14-19BD-E99E-66DE-BE4CD269EF6B}"/>
              </a:ext>
              <a:ext uri="{C183D7F6-B498-43B3-948B-1728B52AA6E4}">
                <adec:decorative xmlns:adec="http://schemas.microsoft.com/office/drawing/2017/decorative" val="1"/>
              </a:ext>
            </a:extLst>
          </p:cNvPr>
          <p:cNvSpPr/>
          <p:nvPr/>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7AA62C"/>
          </a:solidFill>
          <a:ln w="24379"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407EA01B-A26C-7EE7-CECA-FFC2B3568B7B}"/>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597F32"/>
                </a:solidFill>
              </a:defRPr>
            </a:lvl1pPr>
          </a:lstStyle>
          <a:p>
            <a:pPr lvl="0"/>
            <a:r>
              <a:rPr lang="en-GB" dirty="0"/>
              <a:t>How to use this PPT</a:t>
            </a:r>
          </a:p>
        </p:txBody>
      </p:sp>
      <p:sp>
        <p:nvSpPr>
          <p:cNvPr id="6" name="Content Placeholder 2">
            <a:extLst>
              <a:ext uri="{FF2B5EF4-FFF2-40B4-BE49-F238E27FC236}">
                <a16:creationId xmlns:a16="http://schemas.microsoft.com/office/drawing/2014/main" id="{52690846-67D7-C6B4-F395-BD39C934B5A8}"/>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 Placeholder 2">
            <a:extLst>
              <a:ext uri="{FF2B5EF4-FFF2-40B4-BE49-F238E27FC236}">
                <a16:creationId xmlns:a16="http://schemas.microsoft.com/office/drawing/2014/main" id="{967AA7F8-0B4F-B611-D634-407889171FEF}"/>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8" name="Content Placeholder 2">
            <a:extLst>
              <a:ext uri="{FF2B5EF4-FFF2-40B4-BE49-F238E27FC236}">
                <a16:creationId xmlns:a16="http://schemas.microsoft.com/office/drawing/2014/main" id="{F32501BB-9EBF-561C-EF42-760BD16DFF67}"/>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2663249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82" r:id="rId23"/>
    <p:sldLayoutId id="2147483690" r:id="rId24"/>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jpg"/><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12.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1.emf"/><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6.wdp"/><Relationship Id="rId18" Type="http://schemas.openxmlformats.org/officeDocument/2006/relationships/image" Target="../media/image8.emf"/><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5.png"/><Relationship Id="rId17" Type="http://schemas.microsoft.com/office/2007/relationships/hdphoto" Target="../media/hdphoto8.wdp"/><Relationship Id="rId2" Type="http://schemas.openxmlformats.org/officeDocument/2006/relationships/image" Target="../media/image20.png"/><Relationship Id="rId16" Type="http://schemas.openxmlformats.org/officeDocument/2006/relationships/image" Target="../media/image27.png"/><Relationship Id="rId20" Type="http://schemas.microsoft.com/office/2007/relationships/hdphoto" Target="../media/hdphoto9.wdp"/><Relationship Id="rId1" Type="http://schemas.openxmlformats.org/officeDocument/2006/relationships/slideLayout" Target="../slideLayouts/slideLayout22.xml"/><Relationship Id="rId6" Type="http://schemas.openxmlformats.org/officeDocument/2006/relationships/image" Target="../media/image22.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4.png"/><Relationship Id="rId19" Type="http://schemas.openxmlformats.org/officeDocument/2006/relationships/image" Target="../media/image28.png"/><Relationship Id="rId4" Type="http://schemas.openxmlformats.org/officeDocument/2006/relationships/image" Target="../media/image21.png"/><Relationship Id="rId9" Type="http://schemas.microsoft.com/office/2007/relationships/hdphoto" Target="../media/hdphoto4.wdp"/><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F90-6C13-3BEC-4E06-6D0C186980C2}"/>
              </a:ext>
            </a:extLst>
          </p:cNvPr>
          <p:cNvSpPr>
            <a:spLocks noGrp="1"/>
          </p:cNvSpPr>
          <p:nvPr>
            <p:ph type="title"/>
          </p:nvPr>
        </p:nvSpPr>
        <p:spPr/>
        <p:txBody>
          <a:bodyPr/>
          <a:lstStyle/>
          <a:p>
            <a:r>
              <a:rPr lang="en-GB" sz="2800" dirty="0">
                <a:cs typeface="Arial" panose="020B0604020202020204" pitchFamily="34" charset="0"/>
              </a:rPr>
              <a:t>What can archaeological evidence tell us about the Anglo-Saxons?</a:t>
            </a:r>
            <a:endParaRPr lang="en-US" dirty="0">
              <a:cs typeface="Arial" panose="020B0604020202020204" pitchFamily="34" charset="0"/>
            </a:endParaRPr>
          </a:p>
        </p:txBody>
      </p:sp>
      <p:sp>
        <p:nvSpPr>
          <p:cNvPr id="3" name="Subtitle 2">
            <a:extLst>
              <a:ext uri="{FF2B5EF4-FFF2-40B4-BE49-F238E27FC236}">
                <a16:creationId xmlns:a16="http://schemas.microsoft.com/office/drawing/2014/main" id="{52C2E3C8-3469-3CBF-3872-CA1A66190079}"/>
              </a:ext>
            </a:extLst>
          </p:cNvPr>
          <p:cNvSpPr>
            <a:spLocks noGrp="1"/>
          </p:cNvSpPr>
          <p:nvPr>
            <p:ph type="subTitle" idx="1"/>
          </p:nvPr>
        </p:nvSpPr>
        <p:spPr/>
        <p:txBody>
          <a:bodyPr/>
          <a:lstStyle/>
          <a:p>
            <a:r>
              <a:rPr lang="en-GB" sz="2400" dirty="0">
                <a:latin typeface="Source Sans Pro" pitchFamily="34" charset="0"/>
              </a:rPr>
              <a:t>What can archaeological evidence tell us about the Anglo-Saxons?</a:t>
            </a:r>
          </a:p>
          <a:p>
            <a:endParaRPr lang="en-US" dirty="0"/>
          </a:p>
        </p:txBody>
      </p:sp>
      <p:pic>
        <p:nvPicPr>
          <p:cNvPr id="6" name="Picture Placeholder 5" descr="A close-up of a necklace and other old artefacts">
            <a:extLst>
              <a:ext uri="{FF2B5EF4-FFF2-40B4-BE49-F238E27FC236}">
                <a16:creationId xmlns:a16="http://schemas.microsoft.com/office/drawing/2014/main" id="{F95BFCD0-02B9-16D3-F1F3-2866C0A98B18}"/>
              </a:ext>
            </a:extLst>
          </p:cNvPr>
          <p:cNvPicPr>
            <a:picLocks noGrp="1" noChangeAspect="1"/>
          </p:cNvPicPr>
          <p:nvPr>
            <p:ph type="pic" sz="quarter" idx="10"/>
          </p:nvPr>
        </p:nvPicPr>
        <p:blipFill>
          <a:blip r:embed="rId3"/>
          <a:srcRect l="5909" r="5909"/>
          <a:stretch>
            <a:fillRect/>
          </a:stretch>
        </p:blipFill>
        <p:spPr/>
      </p:pic>
    </p:spTree>
    <p:extLst>
      <p:ext uri="{BB962C8B-B14F-4D97-AF65-F5344CB8AC3E}">
        <p14:creationId xmlns:p14="http://schemas.microsoft.com/office/powerpoint/2010/main" val="48130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F35-392C-62BB-0B38-F9C0E89C41CF}"/>
              </a:ext>
            </a:extLst>
          </p:cNvPr>
          <p:cNvSpPr>
            <a:spLocks noGrp="1"/>
          </p:cNvSpPr>
          <p:nvPr>
            <p:ph type="title"/>
          </p:nvPr>
        </p:nvSpPr>
        <p:spPr>
          <a:xfrm>
            <a:off x="357187" y="365126"/>
            <a:ext cx="8329613" cy="710288"/>
          </a:xfrm>
        </p:spPr>
        <p:txBody>
          <a:bodyPr/>
          <a:lstStyle/>
          <a:p>
            <a:r>
              <a:rPr lang="en-US" dirty="0"/>
              <a:t>Step 3: Examine EVIDENCE from the past</a:t>
            </a:r>
          </a:p>
        </p:txBody>
      </p:sp>
      <p:sp>
        <p:nvSpPr>
          <p:cNvPr id="3" name="Content Placeholder 2">
            <a:extLst>
              <a:ext uri="{FF2B5EF4-FFF2-40B4-BE49-F238E27FC236}">
                <a16:creationId xmlns:a16="http://schemas.microsoft.com/office/drawing/2014/main" id="{2145B62E-AD1C-AACE-3154-2A25852D9AE1}"/>
              </a:ext>
            </a:extLst>
          </p:cNvPr>
          <p:cNvSpPr>
            <a:spLocks noGrp="1"/>
          </p:cNvSpPr>
          <p:nvPr>
            <p:ph idx="1"/>
          </p:nvPr>
        </p:nvSpPr>
        <p:spPr>
          <a:xfrm>
            <a:off x="357187" y="1614607"/>
            <a:ext cx="5129213" cy="4682362"/>
          </a:xfrm>
        </p:spPr>
        <p:txBody>
          <a:bodyPr/>
          <a:lstStyle/>
          <a:p>
            <a:pPr algn="ctr"/>
            <a:r>
              <a:rPr lang="en-GB" sz="2400" dirty="0">
                <a:solidFill>
                  <a:srgbClr val="000000"/>
                </a:solidFill>
                <a:latin typeface="Arial" panose="020B0604020202020204" pitchFamily="34" charset="0"/>
                <a:cs typeface="Arial" panose="020B0604020202020204" pitchFamily="34" charset="0"/>
              </a:rPr>
              <a:t>Archaeologists EXCAVATE (dig up) archaeological sites to discover and record daily life in ancient times</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2400" dirty="0">
                <a:solidFill>
                  <a:srgbClr val="000000"/>
                </a:solidFill>
                <a:latin typeface="Arial" panose="020B0604020202020204" pitchFamily="34" charset="0"/>
                <a:cs typeface="Arial" panose="020B0604020202020204" pitchFamily="34" charset="0"/>
              </a:rPr>
              <a:t>The photograph shows ARTEFACTS from an EXCAVATION in Wheatley in Oxfordshire that took place in 1890.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2400" b="1" dirty="0">
                <a:solidFill>
                  <a:srgbClr val="000000"/>
                </a:solidFill>
                <a:latin typeface="Arial" panose="020B0604020202020204" pitchFamily="34" charset="0"/>
                <a:cs typeface="Arial" panose="020B0604020202020204" pitchFamily="34" charset="0"/>
              </a:rPr>
              <a:t>Can you work out what any of the ARTEFACTS are?</a:t>
            </a:r>
          </a:p>
          <a:p>
            <a:endParaRPr lang="en-US" dirty="0"/>
          </a:p>
        </p:txBody>
      </p:sp>
      <p:pic>
        <p:nvPicPr>
          <p:cNvPr id="5" name="Picture 4" descr="A photo of an old necklace and other artifacts">
            <a:extLst>
              <a:ext uri="{FF2B5EF4-FFF2-40B4-BE49-F238E27FC236}">
                <a16:creationId xmlns:a16="http://schemas.microsoft.com/office/drawing/2014/main" id="{B4CB91E6-63AB-8A2E-8ECF-8D78853E98CD}"/>
              </a:ext>
            </a:extLst>
          </p:cNvPr>
          <p:cNvPicPr>
            <a:picLocks/>
          </p:cNvPicPr>
          <p:nvPr/>
        </p:nvPicPr>
        <p:blipFill rotWithShape="1">
          <a:blip r:embed="rId3">
            <a:extLst>
              <a:ext uri="{28A0092B-C50C-407E-A947-70E740481C1C}">
                <a14:useLocalDpi xmlns:a14="http://schemas.microsoft.com/office/drawing/2010/main" val="0"/>
              </a:ext>
            </a:extLst>
          </a:blip>
          <a:srcRect l="2752" r="2958"/>
          <a:stretch/>
        </p:blipFill>
        <p:spPr>
          <a:xfrm>
            <a:off x="5811519" y="2091827"/>
            <a:ext cx="5542281" cy="4401047"/>
          </a:xfrm>
          <a:prstGeom prst="rect">
            <a:avLst/>
          </a:prstGeom>
          <a:solidFill>
            <a:scrgbClr r="0" g="0" b="0">
              <a:alpha val="0"/>
            </a:scrgbClr>
          </a:solidFill>
        </p:spPr>
      </p:pic>
      <p:grpSp>
        <p:nvGrpSpPr>
          <p:cNvPr id="4" name="Examine Char" descr="Examine Character">
            <a:extLst>
              <a:ext uri="{FF2B5EF4-FFF2-40B4-BE49-F238E27FC236}">
                <a16:creationId xmlns:a16="http://schemas.microsoft.com/office/drawing/2014/main" id="{7A9145D3-2971-D0D3-9926-A99A956F5475}"/>
              </a:ext>
            </a:extLst>
          </p:cNvPr>
          <p:cNvGrpSpPr/>
          <p:nvPr/>
        </p:nvGrpSpPr>
        <p:grpSpPr>
          <a:xfrm>
            <a:off x="9404830" y="458360"/>
            <a:ext cx="1757466" cy="1633467"/>
            <a:chOff x="2532352" y="3693234"/>
            <a:chExt cx="3149884" cy="2927642"/>
          </a:xfrm>
        </p:grpSpPr>
        <p:sp>
          <p:nvSpPr>
            <p:cNvPr id="6" name="Washi">
              <a:extLst>
                <a:ext uri="{FF2B5EF4-FFF2-40B4-BE49-F238E27FC236}">
                  <a16:creationId xmlns:a16="http://schemas.microsoft.com/office/drawing/2014/main" id="{C4463168-B015-31CC-34D3-EBB89AEAA511}"/>
                </a:ext>
                <a:ext uri="{C183D7F6-B498-43B3-948B-1728B52AA6E4}">
                  <adec:decorative xmlns:adec="http://schemas.microsoft.com/office/drawing/2017/decorative" val="1"/>
                </a:ext>
              </a:extLst>
            </p:cNvPr>
            <p:cNvSpPr txBox="1">
              <a:spLocks/>
            </p:cNvSpPr>
            <p:nvPr/>
          </p:nvSpPr>
          <p:spPr>
            <a:xfrm>
              <a:off x="2589126" y="3693234"/>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 name="Text Placeholder">
              <a:extLst>
                <a:ext uri="{FF2B5EF4-FFF2-40B4-BE49-F238E27FC236}">
                  <a16:creationId xmlns:a16="http://schemas.microsoft.com/office/drawing/2014/main" id="{F74B9DB0-3B3A-2A46-E28B-7B724838C1A0}"/>
                </a:ext>
              </a:extLst>
            </p:cNvPr>
            <p:cNvSpPr txBox="1">
              <a:spLocks/>
            </p:cNvSpPr>
            <p:nvPr/>
          </p:nvSpPr>
          <p:spPr>
            <a:xfrm rot="21383919">
              <a:off x="2532352" y="3812096"/>
              <a:ext cx="2058257" cy="414337"/>
            </a:xfrm>
            <a:prstGeom prst="rect">
              <a:avLst/>
            </a:prstGeom>
            <a:noFill/>
          </p:spPr>
          <p:txBody>
            <a:bodyPr anchor="ctr" anchorCtr="0">
              <a:normAutofit fontScale="2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3F3F3F"/>
                  </a:solidFill>
                  <a:effectLst/>
                  <a:latin typeface="Helvetica" pitchFamily="2" charset="0"/>
                </a:rPr>
                <a:t>Examine</a:t>
              </a:r>
            </a:p>
          </p:txBody>
        </p:sp>
        <p:pic>
          <p:nvPicPr>
            <p:cNvPr id="8" name="Examine-icon" descr="Examine character icon">
              <a:extLst>
                <a:ext uri="{FF2B5EF4-FFF2-40B4-BE49-F238E27FC236}">
                  <a16:creationId xmlns:a16="http://schemas.microsoft.com/office/drawing/2014/main" id="{E28EE097-CEAA-1941-70F6-78113B9475C9}"/>
                </a:ext>
              </a:extLst>
            </p:cNvPr>
            <p:cNvPicPr>
              <a:picLocks noChangeAspect="1"/>
            </p:cNvPicPr>
            <p:nvPr/>
          </p:nvPicPr>
          <p:blipFill>
            <a:blip r:embed="rId6"/>
            <a:stretch>
              <a:fillRect/>
            </a:stretch>
          </p:blipFill>
          <p:spPr>
            <a:xfrm>
              <a:off x="2879832" y="4072440"/>
              <a:ext cx="2802404" cy="2548436"/>
            </a:xfrm>
            <a:prstGeom prst="rect">
              <a:avLst/>
            </a:prstGeom>
          </p:spPr>
        </p:pic>
      </p:grpSp>
    </p:spTree>
    <p:extLst>
      <p:ext uri="{BB962C8B-B14F-4D97-AF65-F5344CB8AC3E}">
        <p14:creationId xmlns:p14="http://schemas.microsoft.com/office/powerpoint/2010/main" val="164303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8E83-E73A-6564-1981-30E44449D210}"/>
              </a:ext>
            </a:extLst>
          </p:cNvPr>
          <p:cNvSpPr>
            <a:spLocks noGrp="1"/>
          </p:cNvSpPr>
          <p:nvPr>
            <p:ph type="title"/>
          </p:nvPr>
        </p:nvSpPr>
        <p:spPr/>
        <p:txBody>
          <a:bodyPr/>
          <a:lstStyle/>
          <a:p>
            <a:r>
              <a:rPr lang="en-US" dirty="0"/>
              <a:t>Can you label the artefacts?</a:t>
            </a:r>
          </a:p>
        </p:txBody>
      </p:sp>
      <p:pic>
        <p:nvPicPr>
          <p:cNvPr id="7" name="Picture 6" descr="A photo of an old necklace and other artifacts">
            <a:extLst>
              <a:ext uri="{FF2B5EF4-FFF2-40B4-BE49-F238E27FC236}">
                <a16:creationId xmlns:a16="http://schemas.microsoft.com/office/drawing/2014/main" id="{2277004D-9134-5139-ACC6-2994056D06D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147123" y="1112961"/>
            <a:ext cx="7037567" cy="5269310"/>
          </a:xfrm>
          <a:prstGeom prst="rect">
            <a:avLst/>
          </a:prstGeom>
          <a:solidFill>
            <a:scrgbClr r="0" g="0" b="0">
              <a:alpha val="0"/>
            </a:scrgbClr>
          </a:solidFill>
        </p:spPr>
      </p:pic>
    </p:spTree>
    <p:extLst>
      <p:ext uri="{BB962C8B-B14F-4D97-AF65-F5344CB8AC3E}">
        <p14:creationId xmlns:p14="http://schemas.microsoft.com/office/powerpoint/2010/main" val="279447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8E83-E73A-6564-1981-30E44449D210}"/>
              </a:ext>
            </a:extLst>
          </p:cNvPr>
          <p:cNvSpPr>
            <a:spLocks noGrp="1"/>
          </p:cNvSpPr>
          <p:nvPr>
            <p:ph type="title"/>
          </p:nvPr>
        </p:nvSpPr>
        <p:spPr/>
        <p:txBody>
          <a:bodyPr/>
          <a:lstStyle/>
          <a:p>
            <a:r>
              <a:rPr lang="en-US" dirty="0"/>
              <a:t>ANSWERS: How did you do? </a:t>
            </a:r>
          </a:p>
        </p:txBody>
      </p:sp>
      <p:pic>
        <p:nvPicPr>
          <p:cNvPr id="7" name="Picture 6" descr="A photo of an old necklace and other artifacts">
            <a:extLst>
              <a:ext uri="{FF2B5EF4-FFF2-40B4-BE49-F238E27FC236}">
                <a16:creationId xmlns:a16="http://schemas.microsoft.com/office/drawing/2014/main" id="{2277004D-9134-5139-ACC6-2994056D06D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147123" y="1112961"/>
            <a:ext cx="7037567" cy="5269310"/>
          </a:xfrm>
          <a:prstGeom prst="rect">
            <a:avLst/>
          </a:prstGeom>
          <a:solidFill>
            <a:scrgbClr r="0" g="0" b="0">
              <a:alpha val="0"/>
            </a:scrgbClr>
          </a:solidFill>
        </p:spPr>
      </p:pic>
      <p:grpSp>
        <p:nvGrpSpPr>
          <p:cNvPr id="38" name="Group 37">
            <a:extLst>
              <a:ext uri="{FF2B5EF4-FFF2-40B4-BE49-F238E27FC236}">
                <a16:creationId xmlns:a16="http://schemas.microsoft.com/office/drawing/2014/main" id="{32FC8EC5-1B37-BACA-0ACF-E3E1508DE587}"/>
              </a:ext>
              <a:ext uri="{C183D7F6-B498-43B3-948B-1728B52AA6E4}">
                <adec:decorative xmlns:adec="http://schemas.microsoft.com/office/drawing/2017/decorative" val="1"/>
              </a:ext>
            </a:extLst>
          </p:cNvPr>
          <p:cNvGrpSpPr/>
          <p:nvPr/>
        </p:nvGrpSpPr>
        <p:grpSpPr>
          <a:xfrm>
            <a:off x="310576" y="1203473"/>
            <a:ext cx="2486559" cy="1606312"/>
            <a:chOff x="310576" y="1203473"/>
            <a:chExt cx="2486559" cy="1606312"/>
          </a:xfrm>
        </p:grpSpPr>
        <p:sp>
          <p:nvSpPr>
            <p:cNvPr id="12" name="TextBox 11">
              <a:extLst>
                <a:ext uri="{FF2B5EF4-FFF2-40B4-BE49-F238E27FC236}">
                  <a16:creationId xmlns:a16="http://schemas.microsoft.com/office/drawing/2014/main" id="{D9A11817-0814-9D3C-9CFA-0A72946780C5}"/>
                </a:ext>
              </a:extLst>
            </p:cNvPr>
            <p:cNvSpPr txBox="1"/>
            <p:nvPr/>
          </p:nvSpPr>
          <p:spPr>
            <a:xfrm>
              <a:off x="310576" y="1203473"/>
              <a:ext cx="2289409" cy="1015663"/>
            </a:xfrm>
            <a:prstGeom prst="rect">
              <a:avLst/>
            </a:prstGeom>
            <a:noFill/>
          </p:spPr>
          <p:txBody>
            <a:bodyPr wrap="none" rtlCol="0">
              <a:spAutoFit/>
            </a:bodyPr>
            <a:lstStyle/>
            <a:p>
              <a:pPr algn="ctr"/>
              <a:r>
                <a:rPr lang="en-GB" sz="3600" dirty="0">
                  <a:latin typeface="Arial" panose="020B0604020202020204" pitchFamily="34" charset="0"/>
                  <a:cs typeface="Arial" panose="020B0604020202020204" pitchFamily="34" charset="0"/>
                </a:rPr>
                <a:t>Necklace</a:t>
              </a:r>
            </a:p>
            <a:p>
              <a:pPr algn="ctr"/>
              <a:r>
                <a:rPr lang="en-GB" sz="2400" dirty="0">
                  <a:latin typeface="Arial" panose="020B0604020202020204" pitchFamily="34" charset="0"/>
                  <a:cs typeface="Arial" panose="020B0604020202020204" pitchFamily="34" charset="0"/>
                </a:rPr>
                <a:t>(Pottery beads)</a:t>
              </a:r>
            </a:p>
          </p:txBody>
        </p:sp>
        <p:pic>
          <p:nvPicPr>
            <p:cNvPr id="30" name="Pink Arrow">
              <a:extLst>
                <a:ext uri="{FF2B5EF4-FFF2-40B4-BE49-F238E27FC236}">
                  <a16:creationId xmlns:a16="http://schemas.microsoft.com/office/drawing/2014/main" id="{A891622E-90A8-2C11-B416-14DF1CA816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57809" flipV="1">
              <a:off x="1274170" y="2423333"/>
              <a:ext cx="1522965" cy="386452"/>
            </a:xfrm>
            <a:prstGeom prst="rect">
              <a:avLst/>
            </a:prstGeom>
          </p:spPr>
        </p:pic>
      </p:grpSp>
      <p:grpSp>
        <p:nvGrpSpPr>
          <p:cNvPr id="39" name="Group 38">
            <a:extLst>
              <a:ext uri="{FF2B5EF4-FFF2-40B4-BE49-F238E27FC236}">
                <a16:creationId xmlns:a16="http://schemas.microsoft.com/office/drawing/2014/main" id="{08FEB86A-D4D8-CE88-74C6-B9B63ED7A330}"/>
              </a:ext>
              <a:ext uri="{C183D7F6-B498-43B3-948B-1728B52AA6E4}">
                <adec:decorative xmlns:adec="http://schemas.microsoft.com/office/drawing/2017/decorative" val="1"/>
              </a:ext>
            </a:extLst>
          </p:cNvPr>
          <p:cNvGrpSpPr/>
          <p:nvPr/>
        </p:nvGrpSpPr>
        <p:grpSpPr>
          <a:xfrm>
            <a:off x="644802" y="3490631"/>
            <a:ext cx="2823670" cy="1039844"/>
            <a:chOff x="644802" y="3490631"/>
            <a:chExt cx="2823670" cy="1039844"/>
          </a:xfrm>
        </p:grpSpPr>
        <p:sp>
          <p:nvSpPr>
            <p:cNvPr id="27" name="TextBox 26">
              <a:extLst>
                <a:ext uri="{FF2B5EF4-FFF2-40B4-BE49-F238E27FC236}">
                  <a16:creationId xmlns:a16="http://schemas.microsoft.com/office/drawing/2014/main" id="{89A444C0-3ABA-D35B-CCF4-5CE4CE69E7A8}"/>
                </a:ext>
              </a:extLst>
            </p:cNvPr>
            <p:cNvSpPr txBox="1"/>
            <p:nvPr/>
          </p:nvSpPr>
          <p:spPr>
            <a:xfrm>
              <a:off x="644802" y="3490631"/>
              <a:ext cx="1620958" cy="1015663"/>
            </a:xfrm>
            <a:prstGeom prst="rect">
              <a:avLst/>
            </a:prstGeom>
            <a:noFill/>
          </p:spPr>
          <p:txBody>
            <a:bodyPr wrap="none" rtlCol="0">
              <a:spAutoFit/>
            </a:bodyPr>
            <a:lstStyle/>
            <a:p>
              <a:pPr algn="ctr"/>
              <a:r>
                <a:rPr lang="en-GB" sz="3600" dirty="0">
                  <a:latin typeface="Arial" panose="020B0604020202020204" pitchFamily="34" charset="0"/>
                  <a:cs typeface="Arial" panose="020B0604020202020204" pitchFamily="34" charset="0"/>
                </a:rPr>
                <a:t>Beads </a:t>
              </a:r>
            </a:p>
            <a:p>
              <a:pPr algn="ctr"/>
              <a:r>
                <a:rPr lang="en-GB" sz="2400" dirty="0">
                  <a:latin typeface="Arial" panose="020B0604020202020204" pitchFamily="34" charset="0"/>
                  <a:cs typeface="Arial" panose="020B0604020202020204" pitchFamily="34" charset="0"/>
                </a:rPr>
                <a:t>(Glass)</a:t>
              </a:r>
            </a:p>
          </p:txBody>
        </p:sp>
        <p:pic>
          <p:nvPicPr>
            <p:cNvPr id="31" name="Purple Arrow">
              <a:extLst>
                <a:ext uri="{FF2B5EF4-FFF2-40B4-BE49-F238E27FC236}">
                  <a16:creationId xmlns:a16="http://schemas.microsoft.com/office/drawing/2014/main" id="{DDCCE916-1793-2AFF-73C1-BDE99A3596D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78073">
              <a:off x="2027997" y="4164954"/>
              <a:ext cx="1440475" cy="365521"/>
            </a:xfrm>
            <a:prstGeom prst="rect">
              <a:avLst/>
            </a:prstGeom>
          </p:spPr>
        </p:pic>
      </p:grpSp>
      <p:grpSp>
        <p:nvGrpSpPr>
          <p:cNvPr id="40" name="Group 39">
            <a:extLst>
              <a:ext uri="{FF2B5EF4-FFF2-40B4-BE49-F238E27FC236}">
                <a16:creationId xmlns:a16="http://schemas.microsoft.com/office/drawing/2014/main" id="{1946DA7A-40C9-46E7-52CB-98C634BAA67D}"/>
              </a:ext>
              <a:ext uri="{C183D7F6-B498-43B3-948B-1728B52AA6E4}">
                <adec:decorative xmlns:adec="http://schemas.microsoft.com/office/drawing/2017/decorative" val="1"/>
              </a:ext>
            </a:extLst>
          </p:cNvPr>
          <p:cNvGrpSpPr/>
          <p:nvPr/>
        </p:nvGrpSpPr>
        <p:grpSpPr>
          <a:xfrm>
            <a:off x="6469960" y="1027565"/>
            <a:ext cx="1646605" cy="1293724"/>
            <a:chOff x="6469960" y="1027565"/>
            <a:chExt cx="1646605" cy="1293724"/>
          </a:xfrm>
        </p:grpSpPr>
        <p:sp>
          <p:nvSpPr>
            <p:cNvPr id="9" name="TextBox 8">
              <a:extLst>
                <a:ext uri="{FF2B5EF4-FFF2-40B4-BE49-F238E27FC236}">
                  <a16:creationId xmlns:a16="http://schemas.microsoft.com/office/drawing/2014/main" id="{2E43DC8A-61EA-3A17-AAC2-FD9E27A33D27}"/>
                </a:ext>
              </a:extLst>
            </p:cNvPr>
            <p:cNvSpPr txBox="1"/>
            <p:nvPr/>
          </p:nvSpPr>
          <p:spPr>
            <a:xfrm>
              <a:off x="6469960" y="1027565"/>
              <a:ext cx="1646605" cy="1015663"/>
            </a:xfrm>
            <a:prstGeom prst="rect">
              <a:avLst/>
            </a:prstGeom>
            <a:noFill/>
          </p:spPr>
          <p:txBody>
            <a:bodyPr wrap="none" rtlCol="0">
              <a:spAutoFit/>
            </a:bodyPr>
            <a:lstStyle/>
            <a:p>
              <a:pPr algn="ctr"/>
              <a:r>
                <a:rPr lang="en-GB" sz="3600" dirty="0">
                  <a:latin typeface="Arial" panose="020B0604020202020204" pitchFamily="34" charset="0"/>
                  <a:cs typeface="Arial" panose="020B0604020202020204" pitchFamily="34" charset="0"/>
                </a:rPr>
                <a:t>Brooch</a:t>
              </a:r>
            </a:p>
            <a:p>
              <a:pPr algn="ctr"/>
              <a:r>
                <a:rPr lang="en-GB" sz="2400" dirty="0">
                  <a:latin typeface="Arial" panose="020B0604020202020204" pitchFamily="34" charset="0"/>
                  <a:cs typeface="Arial" panose="020B0604020202020204" pitchFamily="34" charset="0"/>
                </a:rPr>
                <a:t>(Metal)</a:t>
              </a:r>
            </a:p>
          </p:txBody>
        </p:sp>
        <p:pic>
          <p:nvPicPr>
            <p:cNvPr id="33" name="Arrow">
              <a:extLst>
                <a:ext uri="{FF2B5EF4-FFF2-40B4-BE49-F238E27FC236}">
                  <a16:creationId xmlns:a16="http://schemas.microsoft.com/office/drawing/2014/main" id="{14650F45-6770-B8AB-9BB6-2C0D1ABFC55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6518090" y="2004861"/>
              <a:ext cx="1247008" cy="316428"/>
            </a:xfrm>
            <a:prstGeom prst="rect">
              <a:avLst/>
            </a:prstGeom>
          </p:spPr>
        </p:pic>
      </p:grpSp>
      <p:grpSp>
        <p:nvGrpSpPr>
          <p:cNvPr id="41" name="Group 40">
            <a:extLst>
              <a:ext uri="{FF2B5EF4-FFF2-40B4-BE49-F238E27FC236}">
                <a16:creationId xmlns:a16="http://schemas.microsoft.com/office/drawing/2014/main" id="{9445578D-F734-DD04-65AC-BF30874101EA}"/>
              </a:ext>
              <a:ext uri="{C183D7F6-B498-43B3-948B-1728B52AA6E4}">
                <adec:decorative xmlns:adec="http://schemas.microsoft.com/office/drawing/2017/decorative" val="1"/>
              </a:ext>
            </a:extLst>
          </p:cNvPr>
          <p:cNvGrpSpPr/>
          <p:nvPr/>
        </p:nvGrpSpPr>
        <p:grpSpPr>
          <a:xfrm>
            <a:off x="5328952" y="2750906"/>
            <a:ext cx="2331480" cy="1015663"/>
            <a:chOff x="5328952" y="2750906"/>
            <a:chExt cx="2331480" cy="1015663"/>
          </a:xfrm>
        </p:grpSpPr>
        <p:sp>
          <p:nvSpPr>
            <p:cNvPr id="16" name="TextBox 15">
              <a:extLst>
                <a:ext uri="{FF2B5EF4-FFF2-40B4-BE49-F238E27FC236}">
                  <a16:creationId xmlns:a16="http://schemas.microsoft.com/office/drawing/2014/main" id="{2E6E3120-B56D-3E2D-5F9B-BDDEFE309FA8}"/>
                </a:ext>
              </a:extLst>
            </p:cNvPr>
            <p:cNvSpPr txBox="1"/>
            <p:nvPr/>
          </p:nvSpPr>
          <p:spPr>
            <a:xfrm>
              <a:off x="6096000" y="2750906"/>
              <a:ext cx="1564432" cy="1015663"/>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Ring </a:t>
              </a:r>
              <a:r>
                <a:rPr lang="en-GB" sz="2400" dirty="0">
                  <a:latin typeface="Arial" panose="020B0604020202020204" pitchFamily="34" charset="0"/>
                  <a:cs typeface="Arial" panose="020B0604020202020204" pitchFamily="34" charset="0"/>
                </a:rPr>
                <a:t>(Metal)</a:t>
              </a:r>
            </a:p>
          </p:txBody>
        </p:sp>
        <p:pic>
          <p:nvPicPr>
            <p:cNvPr id="34" name="Purple Arrow">
              <a:extLst>
                <a:ext uri="{FF2B5EF4-FFF2-40B4-BE49-F238E27FC236}">
                  <a16:creationId xmlns:a16="http://schemas.microsoft.com/office/drawing/2014/main" id="{11E20FE3-F35B-2F4E-EEBA-5B329E41B1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751062">
              <a:off x="5328952" y="3308436"/>
              <a:ext cx="1009841" cy="256248"/>
            </a:xfrm>
            <a:prstGeom prst="rect">
              <a:avLst/>
            </a:prstGeom>
          </p:spPr>
        </p:pic>
      </p:grpSp>
      <p:grpSp>
        <p:nvGrpSpPr>
          <p:cNvPr id="42" name="Group 41">
            <a:extLst>
              <a:ext uri="{FF2B5EF4-FFF2-40B4-BE49-F238E27FC236}">
                <a16:creationId xmlns:a16="http://schemas.microsoft.com/office/drawing/2014/main" id="{6302D703-17A0-2754-7C50-D44B62D35902}"/>
              </a:ext>
              <a:ext uri="{C183D7F6-B498-43B3-948B-1728B52AA6E4}">
                <adec:decorative xmlns:adec="http://schemas.microsoft.com/office/drawing/2017/decorative" val="1"/>
              </a:ext>
            </a:extLst>
          </p:cNvPr>
          <p:cNvGrpSpPr/>
          <p:nvPr/>
        </p:nvGrpSpPr>
        <p:grpSpPr>
          <a:xfrm>
            <a:off x="4959951" y="3804062"/>
            <a:ext cx="1914307" cy="797768"/>
            <a:chOff x="4959951" y="3804062"/>
            <a:chExt cx="1914307" cy="797768"/>
          </a:xfrm>
        </p:grpSpPr>
        <p:sp>
          <p:nvSpPr>
            <p:cNvPr id="19" name="TextBox 18">
              <a:extLst>
                <a:ext uri="{FF2B5EF4-FFF2-40B4-BE49-F238E27FC236}">
                  <a16:creationId xmlns:a16="http://schemas.microsoft.com/office/drawing/2014/main" id="{F0AC44E9-42DF-0182-8447-1FFE37BBA848}"/>
                </a:ext>
              </a:extLst>
            </p:cNvPr>
            <p:cNvSpPr txBox="1"/>
            <p:nvPr/>
          </p:nvSpPr>
          <p:spPr>
            <a:xfrm>
              <a:off x="4959951" y="4140165"/>
              <a:ext cx="1914307" cy="461665"/>
            </a:xfrm>
            <a:prstGeom prst="rect">
              <a:avLst/>
            </a:prstGeom>
            <a:noFill/>
          </p:spPr>
          <p:txBody>
            <a:bodyPr wrap="none" rtlCol="0">
              <a:spAutoFit/>
            </a:bodyPr>
            <a:lstStyle/>
            <a:p>
              <a:pPr algn="ctr"/>
              <a:r>
                <a:rPr lang="en-GB" sz="2400" dirty="0">
                  <a:latin typeface="Arial" panose="020B0604020202020204" pitchFamily="34" charset="0"/>
                  <a:cs typeface="Arial" panose="020B0604020202020204" pitchFamily="34" charset="0"/>
                </a:rPr>
                <a:t>Finger bone!</a:t>
              </a:r>
            </a:p>
          </p:txBody>
        </p:sp>
        <p:pic>
          <p:nvPicPr>
            <p:cNvPr id="36" name="Arrow">
              <a:extLst>
                <a:ext uri="{FF2B5EF4-FFF2-40B4-BE49-F238E27FC236}">
                  <a16:creationId xmlns:a16="http://schemas.microsoft.com/office/drawing/2014/main" id="{C8E9E83A-67CF-7E5D-BB12-FCCCDAB6F8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537842">
              <a:off x="4969409" y="4002359"/>
              <a:ext cx="531450" cy="134855"/>
            </a:xfrm>
            <a:prstGeom prst="rect">
              <a:avLst/>
            </a:prstGeom>
          </p:spPr>
        </p:pic>
      </p:grpSp>
      <p:grpSp>
        <p:nvGrpSpPr>
          <p:cNvPr id="43" name="Group 42">
            <a:extLst>
              <a:ext uri="{FF2B5EF4-FFF2-40B4-BE49-F238E27FC236}">
                <a16:creationId xmlns:a16="http://schemas.microsoft.com/office/drawing/2014/main" id="{65DCC074-C856-EFA5-4B20-9745AA27EFBF}"/>
              </a:ext>
              <a:ext uri="{C183D7F6-B498-43B3-948B-1728B52AA6E4}">
                <adec:decorative xmlns:adec="http://schemas.microsoft.com/office/drawing/2017/decorative" val="1"/>
              </a:ext>
            </a:extLst>
          </p:cNvPr>
          <p:cNvGrpSpPr/>
          <p:nvPr/>
        </p:nvGrpSpPr>
        <p:grpSpPr>
          <a:xfrm>
            <a:off x="8183335" y="3497882"/>
            <a:ext cx="2110140" cy="1912339"/>
            <a:chOff x="8183335" y="3497882"/>
            <a:chExt cx="2110140" cy="1912339"/>
          </a:xfrm>
        </p:grpSpPr>
        <p:sp>
          <p:nvSpPr>
            <p:cNvPr id="24" name="TextBox 23">
              <a:extLst>
                <a:ext uri="{FF2B5EF4-FFF2-40B4-BE49-F238E27FC236}">
                  <a16:creationId xmlns:a16="http://schemas.microsoft.com/office/drawing/2014/main" id="{7D373FDA-A7D4-6E90-B61D-451C12D9D4EE}"/>
                </a:ext>
              </a:extLst>
            </p:cNvPr>
            <p:cNvSpPr txBox="1"/>
            <p:nvPr/>
          </p:nvSpPr>
          <p:spPr>
            <a:xfrm>
              <a:off x="8672517" y="3497882"/>
              <a:ext cx="1620958" cy="1015663"/>
            </a:xfrm>
            <a:prstGeom prst="rect">
              <a:avLst/>
            </a:prstGeom>
            <a:noFill/>
          </p:spPr>
          <p:txBody>
            <a:bodyPr wrap="none" rtlCol="0">
              <a:spAutoFit/>
            </a:bodyPr>
            <a:lstStyle/>
            <a:p>
              <a:pPr algn="ctr"/>
              <a:r>
                <a:rPr lang="en-GB" sz="3600" dirty="0">
                  <a:latin typeface="Arial" panose="020B0604020202020204" pitchFamily="34" charset="0"/>
                  <a:cs typeface="Arial" panose="020B0604020202020204" pitchFamily="34" charset="0"/>
                </a:rPr>
                <a:t>Beads </a:t>
              </a:r>
            </a:p>
            <a:p>
              <a:pPr algn="ctr"/>
              <a:r>
                <a:rPr lang="en-GB" sz="2400" dirty="0">
                  <a:latin typeface="Arial" panose="020B0604020202020204" pitchFamily="34" charset="0"/>
                  <a:cs typeface="Arial" panose="020B0604020202020204" pitchFamily="34" charset="0"/>
                </a:rPr>
                <a:t>(Glass)</a:t>
              </a:r>
            </a:p>
          </p:txBody>
        </p:sp>
        <p:pic>
          <p:nvPicPr>
            <p:cNvPr id="37" name="Purple Arrow">
              <a:extLst>
                <a:ext uri="{FF2B5EF4-FFF2-40B4-BE49-F238E27FC236}">
                  <a16:creationId xmlns:a16="http://schemas.microsoft.com/office/drawing/2014/main" id="{65489B61-142A-E790-96DB-9ED31279581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4365">
              <a:off x="7645858" y="4507223"/>
              <a:ext cx="1440475" cy="365521"/>
            </a:xfrm>
            <a:prstGeom prst="rect">
              <a:avLst/>
            </a:prstGeom>
          </p:spPr>
        </p:pic>
      </p:grpSp>
      <p:grpSp>
        <p:nvGrpSpPr>
          <p:cNvPr id="44" name="Group 43">
            <a:extLst>
              <a:ext uri="{FF2B5EF4-FFF2-40B4-BE49-F238E27FC236}">
                <a16:creationId xmlns:a16="http://schemas.microsoft.com/office/drawing/2014/main" id="{69823BDB-2047-CC81-915F-FB14EBC6F66F}"/>
              </a:ext>
              <a:ext uri="{C183D7F6-B498-43B3-948B-1728B52AA6E4}">
                <adec:decorative xmlns:adec="http://schemas.microsoft.com/office/drawing/2017/decorative" val="1"/>
              </a:ext>
            </a:extLst>
          </p:cNvPr>
          <p:cNvGrpSpPr/>
          <p:nvPr/>
        </p:nvGrpSpPr>
        <p:grpSpPr>
          <a:xfrm>
            <a:off x="5953275" y="5513370"/>
            <a:ext cx="3461296" cy="1015663"/>
            <a:chOff x="5953275" y="5513370"/>
            <a:chExt cx="3461296" cy="1015663"/>
          </a:xfrm>
        </p:grpSpPr>
        <p:sp>
          <p:nvSpPr>
            <p:cNvPr id="21" name="TextBox 20">
              <a:extLst>
                <a:ext uri="{FF2B5EF4-FFF2-40B4-BE49-F238E27FC236}">
                  <a16:creationId xmlns:a16="http://schemas.microsoft.com/office/drawing/2014/main" id="{911A4B69-97CF-F2D4-9C48-DE3CEB82870E}"/>
                </a:ext>
              </a:extLst>
            </p:cNvPr>
            <p:cNvSpPr txBox="1"/>
            <p:nvPr/>
          </p:nvSpPr>
          <p:spPr>
            <a:xfrm>
              <a:off x="6921581" y="5513370"/>
              <a:ext cx="2492990" cy="1015663"/>
            </a:xfrm>
            <a:prstGeom prst="rect">
              <a:avLst/>
            </a:prstGeom>
            <a:noFill/>
          </p:spPr>
          <p:txBody>
            <a:bodyPr wrap="none" rtlCol="0">
              <a:spAutoFit/>
            </a:bodyPr>
            <a:lstStyle/>
            <a:p>
              <a:pPr algn="ctr"/>
              <a:r>
                <a:rPr lang="en-GB" sz="3600" dirty="0">
                  <a:latin typeface=""/>
                </a:rPr>
                <a:t>Knife blade</a:t>
              </a:r>
            </a:p>
            <a:p>
              <a:pPr algn="ctr"/>
              <a:r>
                <a:rPr lang="en-GB" sz="2400" dirty="0">
                  <a:latin typeface=""/>
                </a:rPr>
                <a:t>(Metal)</a:t>
              </a:r>
            </a:p>
          </p:txBody>
        </p:sp>
        <p:pic>
          <p:nvPicPr>
            <p:cNvPr id="29" name="Arrow">
              <a:extLst>
                <a:ext uri="{FF2B5EF4-FFF2-40B4-BE49-F238E27FC236}">
                  <a16:creationId xmlns:a16="http://schemas.microsoft.com/office/drawing/2014/main" id="{FD1ABD8B-D962-3553-4E26-58051D46293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000624">
              <a:off x="5953275" y="5996106"/>
              <a:ext cx="1247008" cy="316428"/>
            </a:xfrm>
            <a:prstGeom prst="rect">
              <a:avLst/>
            </a:prstGeom>
          </p:spPr>
        </p:pic>
      </p:grpSp>
    </p:spTree>
    <p:extLst>
      <p:ext uri="{BB962C8B-B14F-4D97-AF65-F5344CB8AC3E}">
        <p14:creationId xmlns:p14="http://schemas.microsoft.com/office/powerpoint/2010/main" val="6865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F35-392C-62BB-0B38-F9C0E89C41CF}"/>
              </a:ext>
            </a:extLst>
          </p:cNvPr>
          <p:cNvSpPr>
            <a:spLocks noGrp="1"/>
          </p:cNvSpPr>
          <p:nvPr>
            <p:ph type="title"/>
          </p:nvPr>
        </p:nvSpPr>
        <p:spPr/>
        <p:txBody>
          <a:bodyPr/>
          <a:lstStyle/>
          <a:p>
            <a:r>
              <a:rPr lang="en-US" dirty="0"/>
              <a:t>Step 4: INTERPRET EVIDENCE from the past </a:t>
            </a:r>
            <a:r>
              <a:rPr lang="en-US" dirty="0">
                <a:solidFill>
                  <a:schemeClr val="bg1"/>
                </a:solidFill>
              </a:rPr>
              <a:t>1</a:t>
            </a:r>
          </a:p>
        </p:txBody>
      </p:sp>
      <p:sp>
        <p:nvSpPr>
          <p:cNvPr id="3" name="Content Placeholder 2">
            <a:extLst>
              <a:ext uri="{FF2B5EF4-FFF2-40B4-BE49-F238E27FC236}">
                <a16:creationId xmlns:a16="http://schemas.microsoft.com/office/drawing/2014/main" id="{2145B62E-AD1C-AACE-3154-2A25852D9AE1}"/>
              </a:ext>
            </a:extLst>
          </p:cNvPr>
          <p:cNvSpPr>
            <a:spLocks noGrp="1"/>
          </p:cNvSpPr>
          <p:nvPr>
            <p:ph idx="1"/>
          </p:nvPr>
        </p:nvSpPr>
        <p:spPr>
          <a:xfrm>
            <a:off x="601340" y="1596319"/>
            <a:ext cx="4519299" cy="4682362"/>
          </a:xfrm>
        </p:spPr>
        <p:txBody>
          <a:bodyPr/>
          <a:lstStyle/>
          <a:p>
            <a:pPr algn="ctr"/>
            <a:r>
              <a:rPr lang="en-GB" sz="2400" dirty="0">
                <a:solidFill>
                  <a:srgbClr val="000000"/>
                </a:solidFill>
                <a:latin typeface="Arial" panose="020B0604020202020204" pitchFamily="34" charset="0"/>
                <a:cs typeface="Arial" panose="020B0604020202020204" pitchFamily="34" charset="0"/>
              </a:rPr>
              <a:t>Artefacts need to be interpreted.  </a:t>
            </a:r>
          </a:p>
          <a:p>
            <a:pPr algn="ctr"/>
            <a:endParaRPr lang="en-GB" sz="2400" dirty="0">
              <a:solidFill>
                <a:srgbClr val="000000"/>
              </a:solidFill>
              <a:latin typeface="Arial" panose="020B0604020202020204" pitchFamily="34" charset="0"/>
              <a:cs typeface="Arial" panose="020B0604020202020204" pitchFamily="34" charset="0"/>
            </a:endParaRPr>
          </a:p>
          <a:p>
            <a:pPr algn="ctr"/>
            <a:r>
              <a:rPr lang="en-GB" sz="2400" dirty="0">
                <a:solidFill>
                  <a:srgbClr val="000000"/>
                </a:solidFill>
                <a:latin typeface="Arial" panose="020B0604020202020204" pitchFamily="34" charset="0"/>
                <a:cs typeface="Arial" panose="020B0604020202020204" pitchFamily="34" charset="0"/>
              </a:rPr>
              <a:t>Archaeologists often do this by creating a RECONSTRUCTION DRAWING.</a:t>
            </a:r>
          </a:p>
          <a:p>
            <a:pPr algn="ctr"/>
            <a:endParaRPr lang="en-GB" sz="2400" dirty="0">
              <a:solidFill>
                <a:srgbClr val="000000"/>
              </a:solidFill>
              <a:latin typeface="Arial" panose="020B0604020202020204" pitchFamily="34" charset="0"/>
              <a:cs typeface="Arial" panose="020B0604020202020204" pitchFamily="34" charset="0"/>
            </a:endParaRPr>
          </a:p>
          <a:p>
            <a:pPr algn="ctr"/>
            <a:r>
              <a:rPr lang="en-GB" sz="2400" dirty="0">
                <a:solidFill>
                  <a:srgbClr val="000000"/>
                </a:solidFill>
                <a:latin typeface="Arial" panose="020B0604020202020204" pitchFamily="34" charset="0"/>
                <a:cs typeface="Arial" panose="020B0604020202020204" pitchFamily="34" charset="0"/>
              </a:rPr>
              <a:t>Use your evidence to </a:t>
            </a:r>
            <a:r>
              <a:rPr lang="en-GB" sz="2400" b="1" u="sng" dirty="0">
                <a:solidFill>
                  <a:srgbClr val="000000"/>
                </a:solidFill>
                <a:latin typeface="Arial" panose="020B0604020202020204" pitchFamily="34" charset="0"/>
                <a:cs typeface="Arial" panose="020B0604020202020204" pitchFamily="34" charset="0"/>
              </a:rPr>
              <a:t>draw</a:t>
            </a:r>
            <a:r>
              <a:rPr lang="en-GB" sz="2400" dirty="0">
                <a:solidFill>
                  <a:srgbClr val="000000"/>
                </a:solidFill>
                <a:latin typeface="Arial" panose="020B0604020202020204" pitchFamily="34" charset="0"/>
                <a:cs typeface="Arial" panose="020B0604020202020204" pitchFamily="34" charset="0"/>
              </a:rPr>
              <a:t> what you think the Anglo-Saxon owner would have looked like!</a:t>
            </a:r>
          </a:p>
          <a:p>
            <a:endParaRPr lang="en-US" dirty="0"/>
          </a:p>
        </p:txBody>
      </p:sp>
      <p:grpSp>
        <p:nvGrpSpPr>
          <p:cNvPr id="4" name="Draw-Char">
            <a:extLst>
              <a:ext uri="{FF2B5EF4-FFF2-40B4-BE49-F238E27FC236}">
                <a16:creationId xmlns:a16="http://schemas.microsoft.com/office/drawing/2014/main" id="{FFE6636D-A1A8-59BC-4F55-0C268D41582A}"/>
              </a:ext>
              <a:ext uri="{C183D7F6-B498-43B3-948B-1728B52AA6E4}">
                <adec:decorative xmlns:adec="http://schemas.microsoft.com/office/drawing/2017/decorative" val="1"/>
              </a:ext>
            </a:extLst>
          </p:cNvPr>
          <p:cNvGrpSpPr/>
          <p:nvPr/>
        </p:nvGrpSpPr>
        <p:grpSpPr>
          <a:xfrm>
            <a:off x="6862414" y="1596319"/>
            <a:ext cx="3533298" cy="3996341"/>
            <a:chOff x="7522001" y="3749657"/>
            <a:chExt cx="2543364" cy="2876675"/>
          </a:xfrm>
        </p:grpSpPr>
        <p:sp>
          <p:nvSpPr>
            <p:cNvPr id="6" name="Deco-washi">
              <a:extLst>
                <a:ext uri="{FF2B5EF4-FFF2-40B4-BE49-F238E27FC236}">
                  <a16:creationId xmlns:a16="http://schemas.microsoft.com/office/drawing/2014/main" id="{FFEF76A6-8829-763B-B9FB-C504AF74AD9C}"/>
                </a:ext>
                <a:ext uri="{C183D7F6-B498-43B3-948B-1728B52AA6E4}">
                  <adec:decorative xmlns:adec="http://schemas.microsoft.com/office/drawing/2017/decorative" val="1"/>
                </a:ext>
              </a:extLst>
            </p:cNvPr>
            <p:cNvSpPr txBox="1">
              <a:spLocks/>
            </p:cNvSpPr>
            <p:nvPr/>
          </p:nvSpPr>
          <p:spPr>
            <a:xfrm>
              <a:off x="7825242" y="3749657"/>
              <a:ext cx="176942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 name="Text Placeholder">
              <a:extLst>
                <a:ext uri="{FF2B5EF4-FFF2-40B4-BE49-F238E27FC236}">
                  <a16:creationId xmlns:a16="http://schemas.microsoft.com/office/drawing/2014/main" id="{7FCA8879-19FE-C9CF-F119-44BA2EC60757}"/>
                </a:ext>
              </a:extLst>
            </p:cNvPr>
            <p:cNvSpPr txBox="1">
              <a:spLocks/>
            </p:cNvSpPr>
            <p:nvPr/>
          </p:nvSpPr>
          <p:spPr>
            <a:xfrm rot="21383919">
              <a:off x="7982032" y="3874087"/>
              <a:ext cx="1455846"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Draw</a:t>
              </a:r>
            </a:p>
          </p:txBody>
        </p:sp>
        <p:pic>
          <p:nvPicPr>
            <p:cNvPr id="8" name="Draw-icon" descr="Draw character icon">
              <a:extLst>
                <a:ext uri="{FF2B5EF4-FFF2-40B4-BE49-F238E27FC236}">
                  <a16:creationId xmlns:a16="http://schemas.microsoft.com/office/drawing/2014/main" id="{5BC586D0-D0DD-2C9F-7750-CCFCEDA35033}"/>
                </a:ext>
              </a:extLst>
            </p:cNvPr>
            <p:cNvPicPr>
              <a:picLocks noChangeAspect="1"/>
            </p:cNvPicPr>
            <p:nvPr/>
          </p:nvPicPr>
          <p:blipFill>
            <a:blip r:embed="rId5"/>
            <a:stretch>
              <a:fillRect/>
            </a:stretch>
          </p:blipFill>
          <p:spPr>
            <a:xfrm>
              <a:off x="7522001" y="4492817"/>
              <a:ext cx="2543364" cy="2133515"/>
            </a:xfrm>
            <a:prstGeom prst="rect">
              <a:avLst/>
            </a:prstGeom>
          </p:spPr>
        </p:pic>
      </p:grpSp>
      <p:sp>
        <p:nvSpPr>
          <p:cNvPr id="10" name="TextBox 9">
            <a:extLst>
              <a:ext uri="{FF2B5EF4-FFF2-40B4-BE49-F238E27FC236}">
                <a16:creationId xmlns:a16="http://schemas.microsoft.com/office/drawing/2014/main" id="{6D90C121-EB5B-6E57-0601-F0FB08373879}"/>
              </a:ext>
            </a:extLst>
          </p:cNvPr>
          <p:cNvSpPr txBox="1"/>
          <p:nvPr/>
        </p:nvSpPr>
        <p:spPr>
          <a:xfrm>
            <a:off x="7283683" y="5678961"/>
            <a:ext cx="3220239"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Remember to think about…</a:t>
            </a:r>
          </a:p>
        </p:txBody>
      </p:sp>
    </p:spTree>
    <p:extLst>
      <p:ext uri="{BB962C8B-B14F-4D97-AF65-F5344CB8AC3E}">
        <p14:creationId xmlns:p14="http://schemas.microsoft.com/office/powerpoint/2010/main" val="115412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53F7D-216E-56CE-5D6D-67777A4689A5}"/>
              </a:ext>
            </a:extLst>
          </p:cNvPr>
          <p:cNvSpPr>
            <a:spLocks noGrp="1"/>
          </p:cNvSpPr>
          <p:nvPr>
            <p:ph type="title"/>
          </p:nvPr>
        </p:nvSpPr>
        <p:spPr/>
        <p:txBody>
          <a:bodyPr>
            <a:normAutofit/>
          </a:bodyPr>
          <a:lstStyle/>
          <a:p>
            <a:r>
              <a:rPr lang="en-US" dirty="0"/>
              <a:t>Step 4: INTERPRET EVIDENCE from the past </a:t>
            </a:r>
            <a:r>
              <a:rPr lang="en-US" dirty="0">
                <a:solidFill>
                  <a:schemeClr val="bg1"/>
                </a:solidFill>
              </a:rPr>
              <a:t>2</a:t>
            </a:r>
          </a:p>
        </p:txBody>
      </p:sp>
      <p:grpSp>
        <p:nvGrpSpPr>
          <p:cNvPr id="7" name="Blob" descr="Blob-Shape to highlight text">
            <a:extLst>
              <a:ext uri="{FF2B5EF4-FFF2-40B4-BE49-F238E27FC236}">
                <a16:creationId xmlns:a16="http://schemas.microsoft.com/office/drawing/2014/main" id="{734C7926-9C11-F757-D7D6-AD9BEEAF2C43}"/>
              </a:ext>
            </a:extLst>
          </p:cNvPr>
          <p:cNvGrpSpPr/>
          <p:nvPr/>
        </p:nvGrpSpPr>
        <p:grpSpPr>
          <a:xfrm>
            <a:off x="0" y="1039515"/>
            <a:ext cx="3991589" cy="1412240"/>
            <a:chOff x="-162077" y="4663160"/>
            <a:chExt cx="3403600" cy="2095500"/>
          </a:xfrm>
        </p:grpSpPr>
        <p:pic>
          <p:nvPicPr>
            <p:cNvPr id="9" name="Decorative-Blob" descr="Shape, rectangle&#10;&#10;Description automatically generated">
              <a:extLst>
                <a:ext uri="{FF2B5EF4-FFF2-40B4-BE49-F238E27FC236}">
                  <a16:creationId xmlns:a16="http://schemas.microsoft.com/office/drawing/2014/main" id="{97B6E199-F4C7-48C7-918C-DCD8DCEFE176}"/>
                </a:ext>
              </a:extLst>
            </p:cNvPr>
            <p:cNvPicPr>
              <a:picLocks noChangeAspect="1"/>
            </p:cNvPicPr>
            <p:nvPr/>
          </p:nvPicPr>
          <p:blipFill>
            <a:blip r:embed="rId3"/>
            <a:stretch>
              <a:fillRect/>
            </a:stretch>
          </p:blipFill>
          <p:spPr>
            <a:xfrm>
              <a:off x="-162077" y="4663160"/>
              <a:ext cx="3403600" cy="2095500"/>
            </a:xfrm>
            <a:prstGeom prst="rect">
              <a:avLst/>
            </a:prstGeom>
          </p:spPr>
        </p:pic>
        <p:sp>
          <p:nvSpPr>
            <p:cNvPr id="10" name="Text">
              <a:extLst>
                <a:ext uri="{FF2B5EF4-FFF2-40B4-BE49-F238E27FC236}">
                  <a16:creationId xmlns:a16="http://schemas.microsoft.com/office/drawing/2014/main" id="{FEC4BF27-0299-3480-305A-10D173D8BF01}"/>
                </a:ext>
              </a:extLst>
            </p:cNvPr>
            <p:cNvSpPr txBox="1"/>
            <p:nvPr/>
          </p:nvSpPr>
          <p:spPr>
            <a:xfrm>
              <a:off x="490154" y="5449545"/>
              <a:ext cx="2161606" cy="830997"/>
            </a:xfrm>
            <a:prstGeom prst="rect">
              <a:avLst/>
            </a:prstGeom>
            <a:noFill/>
          </p:spPr>
          <p:txBody>
            <a:bodyPr wrap="square" rtlCol="0">
              <a:spAutoFit/>
            </a:bodyPr>
            <a:lstStyle/>
            <a:p>
              <a:pPr algn="ctr"/>
              <a:r>
                <a:rPr lang="en-US" sz="2400" b="1" dirty="0">
                  <a:solidFill>
                    <a:schemeClr val="bg1"/>
                  </a:solidFill>
                </a:rPr>
                <a:t>What you know</a:t>
              </a:r>
            </a:p>
          </p:txBody>
        </p:sp>
      </p:grpSp>
      <p:sp>
        <p:nvSpPr>
          <p:cNvPr id="18" name="TextBox 17">
            <a:extLst>
              <a:ext uri="{FF2B5EF4-FFF2-40B4-BE49-F238E27FC236}">
                <a16:creationId xmlns:a16="http://schemas.microsoft.com/office/drawing/2014/main" id="{14213B61-8D2F-6C8E-5BE4-0C642F85AB2B}"/>
              </a:ext>
            </a:extLst>
          </p:cNvPr>
          <p:cNvSpPr txBox="1"/>
          <p:nvPr/>
        </p:nvSpPr>
        <p:spPr>
          <a:xfrm>
            <a:off x="362736" y="2623610"/>
            <a:ext cx="3339376" cy="1938992"/>
          </a:xfrm>
          <a:prstGeom prst="rect">
            <a:avLst/>
          </a:prstGeom>
          <a:noFill/>
        </p:spPr>
        <p:txBody>
          <a:bodyPr wrap="none" rtlCol="0">
            <a:spAutoFit/>
          </a:bodyPr>
          <a:lstStyle/>
          <a:p>
            <a:pPr marL="342900" indent="-342900">
              <a:buFont typeface="Arial" panose="020B0604020202020204" pitchFamily="34" charset="0"/>
              <a:buChar char="•"/>
            </a:pPr>
            <a:r>
              <a:rPr lang="en-GB" sz="2400" dirty="0"/>
              <a:t>Wore a necklace</a:t>
            </a:r>
          </a:p>
          <a:p>
            <a:pPr marL="342900" indent="-342900">
              <a:buFont typeface="Arial" panose="020B0604020202020204" pitchFamily="34" charset="0"/>
              <a:buChar char="•"/>
            </a:pPr>
            <a:r>
              <a:rPr lang="en-GB" sz="2400" dirty="0">
                <a:cs typeface="Arial" panose="020B0604020202020204" pitchFamily="34" charset="0"/>
              </a:rPr>
              <a:t>Wore a brooch</a:t>
            </a:r>
          </a:p>
          <a:p>
            <a:pPr marL="342900" indent="-342900">
              <a:buFont typeface="Arial" panose="020B0604020202020204" pitchFamily="34" charset="0"/>
              <a:buChar char="•"/>
            </a:pPr>
            <a:r>
              <a:rPr lang="en-GB" sz="2400" dirty="0">
                <a:cs typeface="Arial" panose="020B0604020202020204" pitchFamily="34" charset="0"/>
              </a:rPr>
              <a:t>Wore a ring</a:t>
            </a:r>
          </a:p>
          <a:p>
            <a:pPr marL="342900" indent="-342900">
              <a:buFont typeface="Arial" panose="020B0604020202020204" pitchFamily="34" charset="0"/>
              <a:buChar char="•"/>
            </a:pPr>
            <a:r>
              <a:rPr lang="en-GB" sz="2400" dirty="0">
                <a:cs typeface="Arial" panose="020B0604020202020204" pitchFamily="34" charset="0"/>
              </a:rPr>
              <a:t>Wore glass beads</a:t>
            </a:r>
          </a:p>
          <a:p>
            <a:pPr marL="342900" indent="-342900">
              <a:buFont typeface="Arial" panose="020B0604020202020204" pitchFamily="34" charset="0"/>
              <a:buChar char="•"/>
            </a:pPr>
            <a:r>
              <a:rPr lang="en-GB" sz="2400" dirty="0">
                <a:cs typeface="Arial" panose="020B0604020202020204" pitchFamily="34" charset="0"/>
              </a:rPr>
              <a:t>Carried a small knife</a:t>
            </a:r>
          </a:p>
        </p:txBody>
      </p:sp>
      <p:grpSp>
        <p:nvGrpSpPr>
          <p:cNvPr id="14" name="Hypthosise Character" descr="Hypothesise">
            <a:extLst>
              <a:ext uri="{FF2B5EF4-FFF2-40B4-BE49-F238E27FC236}">
                <a16:creationId xmlns:a16="http://schemas.microsoft.com/office/drawing/2014/main" id="{9553CBC8-FFA7-9C25-7E60-936637CF6332}"/>
              </a:ext>
            </a:extLst>
          </p:cNvPr>
          <p:cNvGrpSpPr/>
          <p:nvPr/>
        </p:nvGrpSpPr>
        <p:grpSpPr>
          <a:xfrm>
            <a:off x="3897509" y="1534715"/>
            <a:ext cx="2198491" cy="1981200"/>
            <a:chOff x="3614229" y="1000458"/>
            <a:chExt cx="3544269" cy="3193965"/>
          </a:xfrm>
        </p:grpSpPr>
        <p:sp>
          <p:nvSpPr>
            <p:cNvPr id="15" name="Washi">
              <a:extLst>
                <a:ext uri="{FF2B5EF4-FFF2-40B4-BE49-F238E27FC236}">
                  <a16:creationId xmlns:a16="http://schemas.microsoft.com/office/drawing/2014/main" id="{D5C269E6-EA3C-0707-0858-369078C2B66A}"/>
                </a:ext>
                <a:ext uri="{C183D7F6-B498-43B3-948B-1728B52AA6E4}">
                  <adec:decorative xmlns:adec="http://schemas.microsoft.com/office/drawing/2017/decorative" val="1"/>
                </a:ext>
              </a:extLst>
            </p:cNvPr>
            <p:cNvSpPr txBox="1">
              <a:spLocks/>
            </p:cNvSpPr>
            <p:nvPr/>
          </p:nvSpPr>
          <p:spPr>
            <a:xfrm rot="627809">
              <a:off x="4616574" y="1092586"/>
              <a:ext cx="2514946"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6" name="Text Placeholder">
              <a:extLst>
                <a:ext uri="{FF2B5EF4-FFF2-40B4-BE49-F238E27FC236}">
                  <a16:creationId xmlns:a16="http://schemas.microsoft.com/office/drawing/2014/main" id="{B3DA6E83-4CF5-F45C-1849-230F533D463A}"/>
                </a:ext>
              </a:extLst>
            </p:cNvPr>
            <p:cNvSpPr txBox="1">
              <a:spLocks/>
            </p:cNvSpPr>
            <p:nvPr/>
          </p:nvSpPr>
          <p:spPr>
            <a:xfrm rot="411728">
              <a:off x="4589596" y="1279013"/>
              <a:ext cx="2568902" cy="414338"/>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3F3F3F"/>
                  </a:solidFill>
                  <a:effectLst/>
                  <a:latin typeface="Helvetica" pitchFamily="2" charset="0"/>
                </a:rPr>
                <a:t>Hypothesize</a:t>
              </a:r>
            </a:p>
          </p:txBody>
        </p:sp>
        <p:pic>
          <p:nvPicPr>
            <p:cNvPr id="17" name="Icon" descr="Hypothesise character icon">
              <a:extLst>
                <a:ext uri="{FF2B5EF4-FFF2-40B4-BE49-F238E27FC236}">
                  <a16:creationId xmlns:a16="http://schemas.microsoft.com/office/drawing/2014/main" id="{EA396CB6-A73C-340F-8EEF-17FC943B4FEB}"/>
                </a:ext>
              </a:extLst>
            </p:cNvPr>
            <p:cNvPicPr>
              <a:picLocks noChangeAspect="1"/>
            </p:cNvPicPr>
            <p:nvPr/>
          </p:nvPicPr>
          <p:blipFill>
            <a:blip r:embed="rId6"/>
            <a:stretch>
              <a:fillRect/>
            </a:stretch>
          </p:blipFill>
          <p:spPr>
            <a:xfrm>
              <a:off x="3614229" y="1000458"/>
              <a:ext cx="2740921" cy="3193965"/>
            </a:xfrm>
            <a:prstGeom prst="rect">
              <a:avLst/>
            </a:prstGeom>
          </p:spPr>
        </p:pic>
      </p:grpSp>
      <p:grpSp>
        <p:nvGrpSpPr>
          <p:cNvPr id="11" name="Blob" descr="Blob-Shape to highlight text">
            <a:extLst>
              <a:ext uri="{FF2B5EF4-FFF2-40B4-BE49-F238E27FC236}">
                <a16:creationId xmlns:a16="http://schemas.microsoft.com/office/drawing/2014/main" id="{3A016F48-B2D2-C8F8-FB82-08E5AA0064A3}"/>
              </a:ext>
            </a:extLst>
          </p:cNvPr>
          <p:cNvGrpSpPr/>
          <p:nvPr/>
        </p:nvGrpSpPr>
        <p:grpSpPr>
          <a:xfrm>
            <a:off x="5855493" y="1048333"/>
            <a:ext cx="5806056" cy="1417627"/>
            <a:chOff x="3226522" y="3048529"/>
            <a:chExt cx="3181848" cy="1958974"/>
          </a:xfrm>
        </p:grpSpPr>
        <p:pic>
          <p:nvPicPr>
            <p:cNvPr id="12" name="Decorative-Blob">
              <a:extLst>
                <a:ext uri="{FF2B5EF4-FFF2-40B4-BE49-F238E27FC236}">
                  <a16:creationId xmlns:a16="http://schemas.microsoft.com/office/drawing/2014/main" id="{4A86B629-3635-DF4D-A50A-5C34CEF69C5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226522" y="3048529"/>
              <a:ext cx="3181848" cy="1958974"/>
            </a:xfrm>
            <a:prstGeom prst="rect">
              <a:avLst/>
            </a:prstGeom>
          </p:spPr>
        </p:pic>
        <p:sp>
          <p:nvSpPr>
            <p:cNvPr id="13" name="Text">
              <a:extLst>
                <a:ext uri="{FF2B5EF4-FFF2-40B4-BE49-F238E27FC236}">
                  <a16:creationId xmlns:a16="http://schemas.microsoft.com/office/drawing/2014/main" id="{9E67A970-0BEC-C767-702E-3134DC4E90EE}"/>
                </a:ext>
              </a:extLst>
            </p:cNvPr>
            <p:cNvSpPr txBox="1"/>
            <p:nvPr/>
          </p:nvSpPr>
          <p:spPr>
            <a:xfrm>
              <a:off x="3705779" y="3835879"/>
              <a:ext cx="2223333" cy="1151995"/>
            </a:xfrm>
            <a:prstGeom prst="rect">
              <a:avLst/>
            </a:prstGeom>
            <a:noFill/>
          </p:spPr>
          <p:txBody>
            <a:bodyPr wrap="square" rtlCol="0">
              <a:spAutoFit/>
            </a:bodyPr>
            <a:lstStyle/>
            <a:p>
              <a:pPr algn="ctr"/>
              <a:r>
                <a:rPr lang="en-US" sz="2400" b="1" dirty="0">
                  <a:solidFill>
                    <a:schemeClr val="bg1"/>
                  </a:solidFill>
                </a:rPr>
                <a:t>What you need to decide</a:t>
              </a:r>
            </a:p>
          </p:txBody>
        </p:sp>
      </p:grpSp>
      <p:sp>
        <p:nvSpPr>
          <p:cNvPr id="19" name="TextBox 18">
            <a:extLst>
              <a:ext uri="{FF2B5EF4-FFF2-40B4-BE49-F238E27FC236}">
                <a16:creationId xmlns:a16="http://schemas.microsoft.com/office/drawing/2014/main" id="{BC6F7C4C-CD19-1BBF-83ED-C83305121AAC}"/>
              </a:ext>
            </a:extLst>
          </p:cNvPr>
          <p:cNvSpPr txBox="1"/>
          <p:nvPr/>
        </p:nvSpPr>
        <p:spPr>
          <a:xfrm>
            <a:off x="6313868" y="2623610"/>
            <a:ext cx="4889304"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Man, woman or child?</a:t>
            </a:r>
          </a:p>
          <a:p>
            <a:pPr marL="342900" indent="-342900">
              <a:buFont typeface="Arial" panose="020B0604020202020204" pitchFamily="34" charset="0"/>
              <a:buChar char="•"/>
            </a:pPr>
            <a:r>
              <a:rPr lang="en-GB" sz="2400" dirty="0">
                <a:cs typeface="Arial" panose="020B0604020202020204" pitchFamily="34" charset="0"/>
              </a:rPr>
              <a:t>What type of clothes?</a:t>
            </a:r>
          </a:p>
          <a:p>
            <a:pPr marL="342900" indent="-342900">
              <a:buFont typeface="Arial" panose="020B0604020202020204" pitchFamily="34" charset="0"/>
              <a:buChar char="•"/>
            </a:pPr>
            <a:r>
              <a:rPr lang="en-GB" sz="2400" dirty="0">
                <a:cs typeface="Arial" panose="020B0604020202020204" pitchFamily="34" charset="0"/>
              </a:rPr>
              <a:t>What colour of clothes?</a:t>
            </a:r>
          </a:p>
          <a:p>
            <a:pPr marL="342900" indent="-342900">
              <a:buFont typeface="Arial" panose="020B0604020202020204" pitchFamily="34" charset="0"/>
              <a:buChar char="•"/>
            </a:pPr>
            <a:r>
              <a:rPr lang="en-GB" sz="2400" dirty="0">
                <a:cs typeface="Arial" panose="020B0604020202020204" pitchFamily="34" charset="0"/>
              </a:rPr>
              <a:t>What hair style?</a:t>
            </a:r>
          </a:p>
          <a:p>
            <a:pPr marL="342900" indent="-342900">
              <a:buFont typeface="Arial" panose="020B0604020202020204" pitchFamily="34" charset="0"/>
              <a:buChar char="•"/>
            </a:pPr>
            <a:r>
              <a:rPr lang="en-GB" sz="2400" dirty="0">
                <a:cs typeface="Arial" panose="020B0604020202020204" pitchFamily="34" charset="0"/>
              </a:rPr>
              <a:t>What else might have rotted away? (Leather bag etc.)</a:t>
            </a:r>
          </a:p>
        </p:txBody>
      </p:sp>
      <p:sp>
        <p:nvSpPr>
          <p:cNvPr id="2" name="Picture Placeholder 23" descr="Remember: Anglo-Saxons mainly had wool or leather to make clothes">
            <a:extLst>
              <a:ext uri="{FF2B5EF4-FFF2-40B4-BE49-F238E27FC236}">
                <a16:creationId xmlns:a16="http://schemas.microsoft.com/office/drawing/2014/main" id="{64C13716-8378-E847-776E-B763143EECB2}"/>
              </a:ext>
              <a:ext uri="{C183D7F6-B498-43B3-948B-1728B52AA6E4}">
                <adec:decorative xmlns:adec="http://schemas.microsoft.com/office/drawing/2017/decorative" val="0"/>
              </a:ext>
            </a:extLst>
          </p:cNvPr>
          <p:cNvSpPr txBox="1">
            <a:spLocks/>
          </p:cNvSpPr>
          <p:nvPr/>
        </p:nvSpPr>
        <p:spPr>
          <a:xfrm rot="20554124" flipH="1">
            <a:off x="965869" y="5213648"/>
            <a:ext cx="3767772" cy="1209674"/>
          </a:xfrm>
          <a:prstGeom prst="rect">
            <a:avLst/>
          </a:prstGeom>
          <a:blipFill>
            <a:blip r:embed="rId8">
              <a:extLst>
                <a:ext uri="{96DAC541-7B7A-43D3-8B79-37D633B846F1}">
                  <asvg:svgBlip xmlns:asvg="http://schemas.microsoft.com/office/drawing/2016/SVG/main" r:embed="rId9"/>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Arial" panose="020B0604020202020204" pitchFamily="34" charset="0"/>
                <a:cs typeface="Arial" panose="020B0604020202020204" pitchFamily="34" charset="0"/>
              </a:rPr>
              <a:t>Remember: Anglo-Saxons mainly had wool or leather to make clothes</a:t>
            </a:r>
          </a:p>
        </p:txBody>
      </p:sp>
      <p:sp>
        <p:nvSpPr>
          <p:cNvPr id="3" name="Picture Placeholder 14" descr="Remember: Anglo-Saxons only had natural dyes">
            <a:extLst>
              <a:ext uri="{FF2B5EF4-FFF2-40B4-BE49-F238E27FC236}">
                <a16:creationId xmlns:a16="http://schemas.microsoft.com/office/drawing/2014/main" id="{3EE2DEEB-96E5-76E6-FE65-4F44702F19A4}"/>
              </a:ext>
              <a:ext uri="{C183D7F6-B498-43B3-948B-1728B52AA6E4}">
                <adec:decorative xmlns:adec="http://schemas.microsoft.com/office/drawing/2017/decorative" val="0"/>
              </a:ext>
            </a:extLst>
          </p:cNvPr>
          <p:cNvSpPr txBox="1">
            <a:spLocks/>
          </p:cNvSpPr>
          <p:nvPr/>
        </p:nvSpPr>
        <p:spPr>
          <a:xfrm rot="20979530">
            <a:off x="6610262" y="5383828"/>
            <a:ext cx="3361372" cy="917956"/>
          </a:xfrm>
          <a:prstGeom prst="rect">
            <a:avLst/>
          </a:prstGeom>
          <a:blipFill>
            <a:blip r:embed="rId10">
              <a:extLst>
                <a:ext uri="{96DAC541-7B7A-43D3-8B79-37D633B846F1}">
                  <asvg:svgBlip xmlns:asvg="http://schemas.microsoft.com/office/drawing/2016/SVG/main" r:embed="rId11"/>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Arial" panose="020B0604020202020204" pitchFamily="34" charset="0"/>
                <a:cs typeface="Arial" panose="020B0604020202020204" pitchFamily="34" charset="0"/>
              </a:rPr>
              <a:t>Remember: Anglo-Saxons only had natural dyes</a:t>
            </a:r>
          </a:p>
        </p:txBody>
      </p:sp>
    </p:spTree>
    <p:extLst>
      <p:ext uri="{BB962C8B-B14F-4D97-AF65-F5344CB8AC3E}">
        <p14:creationId xmlns:p14="http://schemas.microsoft.com/office/powerpoint/2010/main" val="2275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3BA8-4AE3-1A75-4A30-1CD4BE8A2412}"/>
              </a:ext>
            </a:extLst>
          </p:cNvPr>
          <p:cNvSpPr>
            <a:spLocks noGrp="1"/>
          </p:cNvSpPr>
          <p:nvPr>
            <p:ph type="title"/>
          </p:nvPr>
        </p:nvSpPr>
        <p:spPr>
          <a:xfrm rot="5400000">
            <a:off x="8454709" y="2854326"/>
            <a:ext cx="5129213" cy="710288"/>
          </a:xfrm>
        </p:spPr>
        <p:txBody>
          <a:bodyPr/>
          <a:lstStyle/>
          <a:p>
            <a:r>
              <a:rPr lang="en-GB" dirty="0"/>
              <a:t>My Anglo-Saxon person</a:t>
            </a:r>
          </a:p>
        </p:txBody>
      </p:sp>
    </p:spTree>
    <p:extLst>
      <p:ext uri="{BB962C8B-B14F-4D97-AF65-F5344CB8AC3E}">
        <p14:creationId xmlns:p14="http://schemas.microsoft.com/office/powerpoint/2010/main" val="24390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F35-392C-62BB-0B38-F9C0E89C41CF}"/>
              </a:ext>
            </a:extLst>
          </p:cNvPr>
          <p:cNvSpPr>
            <a:spLocks noGrp="1"/>
          </p:cNvSpPr>
          <p:nvPr>
            <p:ph type="title"/>
          </p:nvPr>
        </p:nvSpPr>
        <p:spPr/>
        <p:txBody>
          <a:bodyPr/>
          <a:lstStyle/>
          <a:p>
            <a:r>
              <a:rPr lang="en-US" dirty="0"/>
              <a:t>Need some inspiration?</a:t>
            </a:r>
          </a:p>
        </p:txBody>
      </p:sp>
      <p:sp>
        <p:nvSpPr>
          <p:cNvPr id="3" name="Content Placeholder 2">
            <a:extLst>
              <a:ext uri="{FF2B5EF4-FFF2-40B4-BE49-F238E27FC236}">
                <a16:creationId xmlns:a16="http://schemas.microsoft.com/office/drawing/2014/main" id="{2145B62E-AD1C-AACE-3154-2A25852D9AE1}"/>
              </a:ext>
            </a:extLst>
          </p:cNvPr>
          <p:cNvSpPr>
            <a:spLocks noGrp="1"/>
          </p:cNvSpPr>
          <p:nvPr>
            <p:ph idx="1"/>
          </p:nvPr>
        </p:nvSpPr>
        <p:spPr>
          <a:xfrm>
            <a:off x="601340" y="2194559"/>
            <a:ext cx="4468499" cy="4084121"/>
          </a:xfrm>
        </p:spPr>
        <p:txBody>
          <a:bodyPr/>
          <a:lstStyle/>
          <a:p>
            <a:pPr algn="ctr"/>
            <a:r>
              <a:rPr lang="en-GB" sz="2400" dirty="0">
                <a:latin typeface="Arial" panose="020B0604020202020204" pitchFamily="34" charset="0"/>
                <a:cs typeface="Arial" panose="020B0604020202020204" pitchFamily="34" charset="0"/>
              </a:rPr>
              <a:t>Reveal the picture.</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It shows another archaeologist’s reconstruction drawing of what Anglo-Saxon people might have looked like!</a:t>
            </a:r>
          </a:p>
          <a:p>
            <a:endParaRPr lang="en-US" dirty="0"/>
          </a:p>
        </p:txBody>
      </p:sp>
      <p:pic>
        <p:nvPicPr>
          <p:cNvPr id="14" name="Picture 2">
            <a:extLst>
              <a:ext uri="{FF2B5EF4-FFF2-40B4-BE49-F238E27FC236}">
                <a16:creationId xmlns:a16="http://schemas.microsoft.com/office/drawing/2014/main" id="{73D44DB3-FBBF-6F52-D3C6-9B0F4F9096F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4" t="7010" r="5085" b="3548"/>
          <a:stretch/>
        </p:blipFill>
        <p:spPr bwMode="auto">
          <a:xfrm>
            <a:off x="6963168" y="720270"/>
            <a:ext cx="3388337" cy="561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a:extLst>
              <a:ext uri="{FF2B5EF4-FFF2-40B4-BE49-F238E27FC236}">
                <a16:creationId xmlns:a16="http://schemas.microsoft.com/office/drawing/2014/main" id="{AC103B02-1C20-69DE-704F-4EFBF2DBA774}"/>
              </a:ext>
              <a:ext uri="{C183D7F6-B498-43B3-948B-1728B52AA6E4}">
                <adec:decorative xmlns:adec="http://schemas.microsoft.com/office/drawing/2017/decorative" val="1"/>
              </a:ext>
            </a:extLst>
          </p:cNvPr>
          <p:cNvGrpSpPr/>
          <p:nvPr/>
        </p:nvGrpSpPr>
        <p:grpSpPr>
          <a:xfrm>
            <a:off x="5907038" y="720270"/>
            <a:ext cx="5417298" cy="5104425"/>
            <a:chOff x="5907038" y="720270"/>
            <a:chExt cx="5417298" cy="5104425"/>
          </a:xfrm>
        </p:grpSpPr>
        <p:sp>
          <p:nvSpPr>
            <p:cNvPr id="16" name="Picture 3">
              <a:extLst>
                <a:ext uri="{FF2B5EF4-FFF2-40B4-BE49-F238E27FC236}">
                  <a16:creationId xmlns:a16="http://schemas.microsoft.com/office/drawing/2014/main" id="{195EEFDE-B145-A408-6C8A-59372D9E05EA}"/>
                </a:ext>
                <a:ext uri="{C183D7F6-B498-43B3-948B-1728B52AA6E4}">
                  <adec:decorative xmlns:adec="http://schemas.microsoft.com/office/drawing/2017/decorative" val="1"/>
                </a:ext>
              </a:extLst>
            </p:cNvPr>
            <p:cNvSpPr/>
            <p:nvPr/>
          </p:nvSpPr>
          <p:spPr>
            <a:xfrm>
              <a:off x="5907038" y="720270"/>
              <a:ext cx="5417298" cy="5039714"/>
            </a:xfrm>
            <a:custGeom>
              <a:avLst/>
              <a:gdLst>
                <a:gd name="connsiteX0" fmla="*/ 2423456 w 3699535"/>
                <a:gd name="connsiteY0" fmla="*/ 3245783 h 3441679"/>
                <a:gd name="connsiteX1" fmla="*/ 3574928 w 3699535"/>
                <a:gd name="connsiteY1" fmla="*/ 1408492 h 3441679"/>
                <a:gd name="connsiteX2" fmla="*/ 1013235 w 3699535"/>
                <a:gd name="connsiteY2" fmla="*/ 420423 h 3441679"/>
                <a:gd name="connsiteX3" fmla="*/ 451872 w 3699535"/>
                <a:gd name="connsiteY3" fmla="*/ 2723277 h 3441679"/>
                <a:gd name="connsiteX4" fmla="*/ 2423456 w 3699535"/>
                <a:gd name="connsiteY4" fmla="*/ 3245783 h 34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535" h="3441679">
                  <a:moveTo>
                    <a:pt x="2423456" y="3245783"/>
                  </a:moveTo>
                  <a:cubicBezTo>
                    <a:pt x="2423456" y="3245783"/>
                    <a:pt x="4173083" y="2741783"/>
                    <a:pt x="3574928" y="1408492"/>
                  </a:cubicBezTo>
                  <a:cubicBezTo>
                    <a:pt x="2976792" y="75201"/>
                    <a:pt x="2159625" y="-435217"/>
                    <a:pt x="1013235" y="420423"/>
                  </a:cubicBezTo>
                  <a:cubicBezTo>
                    <a:pt x="-133172" y="1276064"/>
                    <a:pt x="-287122" y="2107440"/>
                    <a:pt x="451872" y="2723277"/>
                  </a:cubicBezTo>
                  <a:cubicBezTo>
                    <a:pt x="1190866" y="3339115"/>
                    <a:pt x="1602869" y="3681430"/>
                    <a:pt x="2423456" y="3245783"/>
                  </a:cubicBezTo>
                </a:path>
              </a:pathLst>
            </a:custGeom>
            <a:solidFill>
              <a:srgbClr val="F5B6CD"/>
            </a:solidFill>
            <a:ln w="4678" cap="flat">
              <a:noFill/>
              <a:prstDash val="solid"/>
              <a:miter/>
            </a:ln>
          </p:spPr>
          <p:txBody>
            <a:bodyPr rtlCol="0" anchor="ctr"/>
            <a:lstStyle/>
            <a:p>
              <a:endParaRPr lang="en-US"/>
            </a:p>
          </p:txBody>
        </p:sp>
        <p:pic>
          <p:nvPicPr>
            <p:cNvPr id="17" name="Question Mark">
              <a:extLst>
                <a:ext uri="{FF2B5EF4-FFF2-40B4-BE49-F238E27FC236}">
                  <a16:creationId xmlns:a16="http://schemas.microsoft.com/office/drawing/2014/main" id="{2CED3EEC-A611-A3AD-28A9-AFF33E6356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883970">
              <a:off x="7703190" y="1111801"/>
              <a:ext cx="2662784" cy="4712894"/>
            </a:xfrm>
            <a:prstGeom prst="rect">
              <a:avLst/>
            </a:prstGeom>
          </p:spPr>
        </p:pic>
      </p:grpSp>
    </p:spTree>
    <p:extLst>
      <p:ext uri="{BB962C8B-B14F-4D97-AF65-F5344CB8AC3E}">
        <p14:creationId xmlns:p14="http://schemas.microsoft.com/office/powerpoint/2010/main" val="20439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F35-392C-62BB-0B38-F9C0E89C41CF}"/>
              </a:ext>
            </a:extLst>
          </p:cNvPr>
          <p:cNvSpPr>
            <a:spLocks noGrp="1"/>
          </p:cNvSpPr>
          <p:nvPr>
            <p:ph type="title"/>
          </p:nvPr>
        </p:nvSpPr>
        <p:spPr/>
        <p:txBody>
          <a:bodyPr/>
          <a:lstStyle/>
          <a:p>
            <a:r>
              <a:rPr lang="en-US" dirty="0"/>
              <a:t>Step 4: INTERPRET EVIDENCE from the past </a:t>
            </a:r>
            <a:r>
              <a:rPr lang="en-US" dirty="0">
                <a:solidFill>
                  <a:schemeClr val="bg1"/>
                </a:solidFill>
              </a:rPr>
              <a:t>3</a:t>
            </a:r>
            <a:r>
              <a:rPr lang="en-US" dirty="0"/>
              <a:t> </a:t>
            </a:r>
            <a:r>
              <a:rPr lang="en-US" dirty="0">
                <a:solidFill>
                  <a:schemeClr val="bg1"/>
                </a:solidFill>
              </a:rPr>
              <a:t>3</a:t>
            </a:r>
          </a:p>
        </p:txBody>
      </p:sp>
      <p:sp>
        <p:nvSpPr>
          <p:cNvPr id="3" name="Content Placeholder 2">
            <a:extLst>
              <a:ext uri="{FF2B5EF4-FFF2-40B4-BE49-F238E27FC236}">
                <a16:creationId xmlns:a16="http://schemas.microsoft.com/office/drawing/2014/main" id="{2145B62E-AD1C-AACE-3154-2A25852D9AE1}"/>
              </a:ext>
            </a:extLst>
          </p:cNvPr>
          <p:cNvSpPr>
            <a:spLocks noGrp="1"/>
          </p:cNvSpPr>
          <p:nvPr>
            <p:ph idx="1"/>
          </p:nvPr>
        </p:nvSpPr>
        <p:spPr>
          <a:xfrm>
            <a:off x="641287" y="2950742"/>
            <a:ext cx="4610739" cy="1341858"/>
          </a:xfrm>
        </p:spPr>
        <p:txBody>
          <a:bodyPr/>
          <a:lstStyle/>
          <a:p>
            <a:r>
              <a:rPr lang="en-GB" sz="2400" dirty="0">
                <a:latin typeface="Arial" panose="020B0604020202020204" pitchFamily="34" charset="0"/>
                <a:cs typeface="Arial" panose="020B0604020202020204" pitchFamily="34" charset="0"/>
              </a:rPr>
              <a:t>Now look at a friend’s drawing - does it look the same as or different from yours?</a:t>
            </a:r>
          </a:p>
        </p:txBody>
      </p:sp>
      <p:grpSp>
        <p:nvGrpSpPr>
          <p:cNvPr id="5" name="Justify Char">
            <a:extLst>
              <a:ext uri="{FF2B5EF4-FFF2-40B4-BE49-F238E27FC236}">
                <a16:creationId xmlns:a16="http://schemas.microsoft.com/office/drawing/2014/main" id="{6CED43B2-B41B-1D8F-E33C-6CFF90A91399}"/>
              </a:ext>
              <a:ext uri="{C183D7F6-B498-43B3-948B-1728B52AA6E4}">
                <adec:decorative xmlns:adec="http://schemas.microsoft.com/office/drawing/2017/decorative" val="1"/>
              </a:ext>
            </a:extLst>
          </p:cNvPr>
          <p:cNvGrpSpPr/>
          <p:nvPr/>
        </p:nvGrpSpPr>
        <p:grpSpPr>
          <a:xfrm>
            <a:off x="9384579" y="4675909"/>
            <a:ext cx="2112561" cy="2117758"/>
            <a:chOff x="4337525" y="315263"/>
            <a:chExt cx="3050704" cy="3058210"/>
          </a:xfrm>
        </p:grpSpPr>
        <p:sp>
          <p:nvSpPr>
            <p:cNvPr id="9" name="Washi">
              <a:extLst>
                <a:ext uri="{FF2B5EF4-FFF2-40B4-BE49-F238E27FC236}">
                  <a16:creationId xmlns:a16="http://schemas.microsoft.com/office/drawing/2014/main" id="{C755C0A9-7BAD-67F6-2AB6-D25D6FDA211E}"/>
                </a:ext>
                <a:ext uri="{C183D7F6-B498-43B3-948B-1728B52AA6E4}">
                  <adec:decorative xmlns:adec="http://schemas.microsoft.com/office/drawing/2017/decorative" val="1"/>
                </a:ext>
              </a:extLst>
            </p:cNvPr>
            <p:cNvSpPr txBox="1">
              <a:spLocks/>
            </p:cNvSpPr>
            <p:nvPr/>
          </p:nvSpPr>
          <p:spPr>
            <a:xfrm>
              <a:off x="4962592" y="315263"/>
              <a:ext cx="176942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a:extLst>
                <a:ext uri="{FF2B5EF4-FFF2-40B4-BE49-F238E27FC236}">
                  <a16:creationId xmlns:a16="http://schemas.microsoft.com/office/drawing/2014/main" id="{C7826BC1-F4A9-676C-4CF3-4831EA97D634}"/>
                </a:ext>
              </a:extLst>
            </p:cNvPr>
            <p:cNvSpPr txBox="1">
              <a:spLocks/>
            </p:cNvSpPr>
            <p:nvPr/>
          </p:nvSpPr>
          <p:spPr>
            <a:xfrm rot="21383919">
              <a:off x="5119382" y="439693"/>
              <a:ext cx="1455846" cy="414338"/>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F3F3F"/>
                  </a:solidFill>
                  <a:effectLst/>
                  <a:latin typeface="Helvetica" pitchFamily="2" charset="0"/>
                </a:rPr>
                <a:t>Justify</a:t>
              </a:r>
            </a:p>
          </p:txBody>
        </p:sp>
        <p:pic>
          <p:nvPicPr>
            <p:cNvPr id="12" name="Justify-icon" descr="Justify character icon">
              <a:extLst>
                <a:ext uri="{FF2B5EF4-FFF2-40B4-BE49-F238E27FC236}">
                  <a16:creationId xmlns:a16="http://schemas.microsoft.com/office/drawing/2014/main" id="{42ADA6E4-BB9B-5C0F-FC90-65A8C6DEFE95}"/>
                </a:ext>
              </a:extLst>
            </p:cNvPr>
            <p:cNvPicPr>
              <a:picLocks noChangeAspect="1"/>
            </p:cNvPicPr>
            <p:nvPr/>
          </p:nvPicPr>
          <p:blipFill>
            <a:blip r:embed="rId5"/>
            <a:stretch>
              <a:fillRect/>
            </a:stretch>
          </p:blipFill>
          <p:spPr>
            <a:xfrm>
              <a:off x="4337525" y="996301"/>
              <a:ext cx="3050704" cy="2377172"/>
            </a:xfrm>
            <a:prstGeom prst="rect">
              <a:avLst/>
            </a:prstGeom>
          </p:spPr>
        </p:pic>
      </p:grpSp>
      <p:grpSp>
        <p:nvGrpSpPr>
          <p:cNvPr id="4" name="Post-It" descr="Post-it note to highlight text">
            <a:extLst>
              <a:ext uri="{FF2B5EF4-FFF2-40B4-BE49-F238E27FC236}">
                <a16:creationId xmlns:a16="http://schemas.microsoft.com/office/drawing/2014/main" id="{5553A84C-C81B-DE9C-FFE9-B050A1572944}"/>
              </a:ext>
            </a:extLst>
          </p:cNvPr>
          <p:cNvGrpSpPr/>
          <p:nvPr/>
        </p:nvGrpSpPr>
        <p:grpSpPr>
          <a:xfrm>
            <a:off x="5839691" y="1052327"/>
            <a:ext cx="5514109" cy="3650739"/>
            <a:chOff x="7888590" y="3377946"/>
            <a:chExt cx="3236716" cy="2985202"/>
          </a:xfrm>
        </p:grpSpPr>
        <p:sp>
          <p:nvSpPr>
            <p:cNvPr id="6" name="Decorative-Blob">
              <a:extLst>
                <a:ext uri="{FF2B5EF4-FFF2-40B4-BE49-F238E27FC236}">
                  <a16:creationId xmlns:a16="http://schemas.microsoft.com/office/drawing/2014/main" id="{FABF5276-1854-1DF3-F202-179C14FDE018}"/>
                </a:ext>
                <a:ext uri="{C183D7F6-B498-43B3-948B-1728B52AA6E4}">
                  <adec:decorative xmlns:adec="http://schemas.microsoft.com/office/drawing/2017/decorative" val="0"/>
                </a:ext>
              </a:extLst>
            </p:cNvPr>
            <p:cNvSpPr/>
            <p:nvPr/>
          </p:nvSpPr>
          <p:spPr>
            <a:xfrm>
              <a:off x="7888590" y="3758946"/>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7" name="Main-Text" descr="Post-it note to highlight text">
              <a:extLst>
                <a:ext uri="{FF2B5EF4-FFF2-40B4-BE49-F238E27FC236}">
                  <a16:creationId xmlns:a16="http://schemas.microsoft.com/office/drawing/2014/main" id="{DB6588AD-2477-69CA-881F-FDDDB89884D0}"/>
                </a:ext>
              </a:extLst>
            </p:cNvPr>
            <p:cNvSpPr txBox="1"/>
            <p:nvPr/>
          </p:nvSpPr>
          <p:spPr>
            <a:xfrm>
              <a:off x="8039041" y="4045384"/>
              <a:ext cx="2938560" cy="2132185"/>
            </a:xfrm>
            <a:prstGeom prst="rect">
              <a:avLst/>
            </a:prstGeom>
            <a:noFill/>
          </p:spPr>
          <p:txBody>
            <a:bodyPr wrap="square" rtlCol="0">
              <a:spAutoFit/>
            </a:bodyPr>
            <a:lstStyle/>
            <a:p>
              <a:pPr algn="ctr"/>
              <a:r>
                <a:rPr lang="en-GB" sz="2400" b="1" dirty="0"/>
                <a:t>Remember!</a:t>
              </a:r>
            </a:p>
            <a:p>
              <a:pPr algn="ctr"/>
              <a:r>
                <a:rPr lang="en-GB" sz="2400" dirty="0"/>
                <a:t>All of your drawings - </a:t>
              </a:r>
              <a:r>
                <a:rPr lang="en-GB" sz="2400" i="1" dirty="0"/>
                <a:t>no matter how different</a:t>
              </a:r>
              <a:r>
                <a:rPr lang="en-GB" sz="2400" dirty="0"/>
                <a:t> - are valid archaeological interpretations, so long as you used the evidence to justify what you drew and why!</a:t>
              </a:r>
            </a:p>
          </p:txBody>
        </p:sp>
        <p:pic>
          <p:nvPicPr>
            <p:cNvPr id="8" name="Decorative-Washi" descr="Decorative shape">
              <a:extLst>
                <a:ext uri="{FF2B5EF4-FFF2-40B4-BE49-F238E27FC236}">
                  <a16:creationId xmlns:a16="http://schemas.microsoft.com/office/drawing/2014/main" id="{ECDC81CC-809B-593B-031E-9A553861D4E1}"/>
                </a:ext>
              </a:extLst>
            </p:cNvPr>
            <p:cNvPicPr>
              <a:picLocks noChangeAspect="1"/>
            </p:cNvPicPr>
            <p:nvPr/>
          </p:nvPicPr>
          <p:blipFill>
            <a:blip r:embed="rId6"/>
            <a:stretch>
              <a:fillRect/>
            </a:stretch>
          </p:blipFill>
          <p:spPr>
            <a:xfrm>
              <a:off x="9183098" y="3377946"/>
              <a:ext cx="647700" cy="762000"/>
            </a:xfrm>
            <a:prstGeom prst="rect">
              <a:avLst/>
            </a:prstGeom>
          </p:spPr>
        </p:pic>
      </p:grpSp>
    </p:spTree>
    <p:extLst>
      <p:ext uri="{BB962C8B-B14F-4D97-AF65-F5344CB8AC3E}">
        <p14:creationId xmlns:p14="http://schemas.microsoft.com/office/powerpoint/2010/main" val="822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3F35-392C-62BB-0B38-F9C0E89C41CF}"/>
              </a:ext>
            </a:extLst>
          </p:cNvPr>
          <p:cNvSpPr>
            <a:spLocks noGrp="1"/>
          </p:cNvSpPr>
          <p:nvPr>
            <p:ph type="title"/>
          </p:nvPr>
        </p:nvSpPr>
        <p:spPr/>
        <p:txBody>
          <a:bodyPr/>
          <a:lstStyle/>
          <a:p>
            <a:r>
              <a:rPr lang="en-US" dirty="0"/>
              <a:t>Step 5: Discuss your choices</a:t>
            </a:r>
            <a:r>
              <a:rPr lang="en-US" dirty="0">
                <a:solidFill>
                  <a:schemeClr val="bg1"/>
                </a:solidFill>
              </a:rPr>
              <a:t>1</a:t>
            </a:r>
          </a:p>
        </p:txBody>
      </p:sp>
      <p:sp>
        <p:nvSpPr>
          <p:cNvPr id="3" name="Content Placeholder 2">
            <a:extLst>
              <a:ext uri="{FF2B5EF4-FFF2-40B4-BE49-F238E27FC236}">
                <a16:creationId xmlns:a16="http://schemas.microsoft.com/office/drawing/2014/main" id="{2145B62E-AD1C-AACE-3154-2A25852D9AE1}"/>
              </a:ext>
            </a:extLst>
          </p:cNvPr>
          <p:cNvSpPr>
            <a:spLocks noGrp="1"/>
          </p:cNvSpPr>
          <p:nvPr>
            <p:ph idx="1"/>
          </p:nvPr>
        </p:nvSpPr>
        <p:spPr>
          <a:xfrm>
            <a:off x="448940" y="1565839"/>
            <a:ext cx="5037460" cy="4682362"/>
          </a:xfrm>
        </p:spPr>
        <p:txBody>
          <a:bodyPr/>
          <a:lstStyle/>
          <a:p>
            <a:pPr algn="ctr"/>
            <a:r>
              <a:rPr lang="en-GB" sz="2400" dirty="0">
                <a:latin typeface="Source Sans Pro" pitchFamily="34" charset="0"/>
              </a:rPr>
              <a:t>Archaeologists don’t always agree!</a:t>
            </a:r>
          </a:p>
          <a:p>
            <a:pPr algn="ctr"/>
            <a:endParaRPr lang="en-GB" sz="2400" dirty="0">
              <a:latin typeface="Source Sans Pro" pitchFamily="34" charset="0"/>
            </a:endParaRPr>
          </a:p>
          <a:p>
            <a:pPr algn="ctr"/>
            <a:r>
              <a:rPr lang="en-GB" sz="2400" dirty="0">
                <a:latin typeface="Source Sans Pro" pitchFamily="34" charset="0"/>
              </a:rPr>
              <a:t>In pairs or groups discuss your choices. </a:t>
            </a:r>
          </a:p>
          <a:p>
            <a:pPr algn="ctr"/>
            <a:endParaRPr lang="en-GB" sz="2400" dirty="0">
              <a:latin typeface="Source Sans Pro" pitchFamily="34" charset="0"/>
            </a:endParaRPr>
          </a:p>
          <a:p>
            <a:pPr algn="ctr"/>
            <a:r>
              <a:rPr lang="en-GB" sz="2400" dirty="0">
                <a:latin typeface="Source Sans Pro" pitchFamily="34" charset="0"/>
              </a:rPr>
              <a:t>Can you justify your answers?</a:t>
            </a:r>
          </a:p>
          <a:p>
            <a:pPr algn="ctr"/>
            <a:endParaRPr lang="en-GB" sz="2400" dirty="0">
              <a:latin typeface="Source Sans Pro" pitchFamily="34" charset="0"/>
            </a:endParaRPr>
          </a:p>
          <a:p>
            <a:pPr algn="ctr"/>
            <a:r>
              <a:rPr lang="en-GB" sz="2400" dirty="0">
                <a:latin typeface="Source Sans Pro" pitchFamily="34" charset="0"/>
              </a:rPr>
              <a:t>As a whole class hold a debate to discuss different INTERPRETATIONS, then vote on which reconstruction drawing you like the best.</a:t>
            </a:r>
          </a:p>
          <a:p>
            <a:pPr algn="ctr"/>
            <a:endParaRPr lang="en-GB" sz="2400" dirty="0">
              <a:latin typeface="Source Sans Pro" pitchFamily="34" charset="0"/>
              <a:ea typeface="MS PGothic" pitchFamily="34" charset="-128"/>
            </a:endParaRPr>
          </a:p>
          <a:p>
            <a:endParaRPr lang="en-US" dirty="0"/>
          </a:p>
        </p:txBody>
      </p:sp>
      <p:grpSp>
        <p:nvGrpSpPr>
          <p:cNvPr id="13" name="Pairs" descr="Pairs icon">
            <a:extLst>
              <a:ext uri="{FF2B5EF4-FFF2-40B4-BE49-F238E27FC236}">
                <a16:creationId xmlns:a16="http://schemas.microsoft.com/office/drawing/2014/main" id="{85126CAE-1A33-61F0-96B1-F39D035B3F20}"/>
              </a:ext>
            </a:extLst>
          </p:cNvPr>
          <p:cNvGrpSpPr/>
          <p:nvPr/>
        </p:nvGrpSpPr>
        <p:grpSpPr>
          <a:xfrm>
            <a:off x="7435558" y="1090313"/>
            <a:ext cx="2425054" cy="1619736"/>
            <a:chOff x="8618284" y="1592074"/>
            <a:chExt cx="3304436" cy="2207090"/>
          </a:xfrm>
        </p:grpSpPr>
        <p:sp>
          <p:nvSpPr>
            <p:cNvPr id="18" name="Washi">
              <a:extLst>
                <a:ext uri="{FF2B5EF4-FFF2-40B4-BE49-F238E27FC236}">
                  <a16:creationId xmlns:a16="http://schemas.microsoft.com/office/drawing/2014/main" id="{58CCAC2E-6E75-1418-AADC-77DEC399DCD4}"/>
                </a:ext>
                <a:ext uri="{C183D7F6-B498-43B3-948B-1728B52AA6E4}">
                  <adec:decorative xmlns:adec="http://schemas.microsoft.com/office/drawing/2017/decorative" val="1"/>
                </a:ext>
              </a:extLst>
            </p:cNvPr>
            <p:cNvSpPr/>
            <p:nvPr/>
          </p:nvSpPr>
          <p:spPr>
            <a:xfrm>
              <a:off x="9493872" y="1592074"/>
              <a:ext cx="1452641" cy="56885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192B4"/>
            </a:solidFill>
            <a:ln w="6793" cap="flat">
              <a:noFill/>
              <a:prstDash val="solid"/>
              <a:miter/>
            </a:ln>
          </p:spPr>
          <p:txBody>
            <a:bodyPr rtlCol="0" anchor="ctr"/>
            <a:lstStyle/>
            <a:p>
              <a:endParaRPr lang="en-US"/>
            </a:p>
          </p:txBody>
        </p:sp>
        <p:sp>
          <p:nvSpPr>
            <p:cNvPr id="19" name="Text Placeholder">
              <a:extLst>
                <a:ext uri="{FF2B5EF4-FFF2-40B4-BE49-F238E27FC236}">
                  <a16:creationId xmlns:a16="http://schemas.microsoft.com/office/drawing/2014/main" id="{BD5CE61E-D235-2D11-21CA-31FFDD2266A4}"/>
                </a:ext>
              </a:extLst>
            </p:cNvPr>
            <p:cNvSpPr txBox="1">
              <a:spLocks/>
            </p:cNvSpPr>
            <p:nvPr/>
          </p:nvSpPr>
          <p:spPr>
            <a:xfrm>
              <a:off x="9167385" y="1729814"/>
              <a:ext cx="2105613" cy="293377"/>
            </a:xfrm>
            <a:prstGeom prst="rect">
              <a:avLst/>
            </a:prstGeom>
            <a:noFill/>
          </p:spPr>
          <p:txBody>
            <a:bodyPr anchor="ctr" anchorCtr="0">
              <a:normAutofit fontScale="5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Pairs</a:t>
              </a:r>
            </a:p>
          </p:txBody>
        </p:sp>
        <p:pic>
          <p:nvPicPr>
            <p:cNvPr id="20" name="Icon" descr="Pairs character icon">
              <a:extLst>
                <a:ext uri="{FF2B5EF4-FFF2-40B4-BE49-F238E27FC236}">
                  <a16:creationId xmlns:a16="http://schemas.microsoft.com/office/drawing/2014/main" id="{6FDB28E5-7E1B-3298-D5F1-783B6E01666E}"/>
                </a:ext>
              </a:extLst>
            </p:cNvPr>
            <p:cNvPicPr>
              <a:picLocks noChangeAspect="1"/>
            </p:cNvPicPr>
            <p:nvPr/>
          </p:nvPicPr>
          <p:blipFill>
            <a:blip r:embed="rId3"/>
            <a:stretch>
              <a:fillRect/>
            </a:stretch>
          </p:blipFill>
          <p:spPr>
            <a:xfrm>
              <a:off x="8618284" y="2044483"/>
              <a:ext cx="3304436" cy="1754681"/>
            </a:xfrm>
            <a:prstGeom prst="rect">
              <a:avLst/>
            </a:prstGeom>
          </p:spPr>
        </p:pic>
      </p:grpSp>
      <p:grpSp>
        <p:nvGrpSpPr>
          <p:cNvPr id="25" name="Speak-Char" descr="Speak Character">
            <a:extLst>
              <a:ext uri="{FF2B5EF4-FFF2-40B4-BE49-F238E27FC236}">
                <a16:creationId xmlns:a16="http://schemas.microsoft.com/office/drawing/2014/main" id="{DACA1829-6C89-D80F-E27F-CA965DB19C39}"/>
              </a:ext>
            </a:extLst>
          </p:cNvPr>
          <p:cNvGrpSpPr/>
          <p:nvPr/>
        </p:nvGrpSpPr>
        <p:grpSpPr>
          <a:xfrm>
            <a:off x="5737916" y="3004942"/>
            <a:ext cx="1539029" cy="1674607"/>
            <a:chOff x="170822" y="3858005"/>
            <a:chExt cx="2615403" cy="2845802"/>
          </a:xfrm>
        </p:grpSpPr>
        <p:sp>
          <p:nvSpPr>
            <p:cNvPr id="26" name="Deco-washi">
              <a:extLst>
                <a:ext uri="{FF2B5EF4-FFF2-40B4-BE49-F238E27FC236}">
                  <a16:creationId xmlns:a16="http://schemas.microsoft.com/office/drawing/2014/main" id="{E7B00296-87C6-0233-4894-8B081A270505}"/>
                </a:ext>
                <a:ext uri="{C183D7F6-B498-43B3-948B-1728B52AA6E4}">
                  <adec:decorative xmlns:adec="http://schemas.microsoft.com/office/drawing/2017/decorative" val="1"/>
                </a:ext>
              </a:extLst>
            </p:cNvPr>
            <p:cNvSpPr txBox="1">
              <a:spLocks/>
            </p:cNvSpPr>
            <p:nvPr/>
          </p:nvSpPr>
          <p:spPr>
            <a:xfrm>
              <a:off x="794044" y="3858005"/>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7" name="Text Placeholder">
              <a:extLst>
                <a:ext uri="{FF2B5EF4-FFF2-40B4-BE49-F238E27FC236}">
                  <a16:creationId xmlns:a16="http://schemas.microsoft.com/office/drawing/2014/main" id="{8BAC6E1C-8570-0CB9-50C0-BED7DBBC6C8E}"/>
                </a:ext>
              </a:extLst>
            </p:cNvPr>
            <p:cNvSpPr txBox="1">
              <a:spLocks/>
            </p:cNvSpPr>
            <p:nvPr/>
          </p:nvSpPr>
          <p:spPr>
            <a:xfrm rot="21383919">
              <a:off x="776717" y="3987909"/>
              <a:ext cx="1632839" cy="500345"/>
            </a:xfrm>
            <a:prstGeom prst="rect">
              <a:avLst/>
            </a:prstGeom>
            <a:noFill/>
          </p:spPr>
          <p:txBody>
            <a:bodyPr anchor="ctr" anchorCtr="0">
              <a:normAutofit fontScale="77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Speak</a:t>
              </a:r>
            </a:p>
          </p:txBody>
        </p:sp>
        <p:pic>
          <p:nvPicPr>
            <p:cNvPr id="28" name="Speak-icon" descr="Speak character icon">
              <a:extLst>
                <a:ext uri="{FF2B5EF4-FFF2-40B4-BE49-F238E27FC236}">
                  <a16:creationId xmlns:a16="http://schemas.microsoft.com/office/drawing/2014/main" id="{A0CE7345-FDC0-C581-D761-FE505914332E}"/>
                </a:ext>
              </a:extLst>
            </p:cNvPr>
            <p:cNvPicPr>
              <a:picLocks noChangeAspect="1"/>
            </p:cNvPicPr>
            <p:nvPr/>
          </p:nvPicPr>
          <p:blipFill>
            <a:blip r:embed="rId6"/>
            <a:stretch>
              <a:fillRect/>
            </a:stretch>
          </p:blipFill>
          <p:spPr>
            <a:xfrm>
              <a:off x="170822" y="4570291"/>
              <a:ext cx="2615403" cy="2133516"/>
            </a:xfrm>
            <a:prstGeom prst="rect">
              <a:avLst/>
            </a:prstGeom>
          </p:spPr>
        </p:pic>
      </p:grpSp>
      <p:grpSp>
        <p:nvGrpSpPr>
          <p:cNvPr id="29" name="Examine Char" descr="Listen Character">
            <a:extLst>
              <a:ext uri="{FF2B5EF4-FFF2-40B4-BE49-F238E27FC236}">
                <a16:creationId xmlns:a16="http://schemas.microsoft.com/office/drawing/2014/main" id="{D12171F1-6EA3-B901-E035-E146E92AB3D3}"/>
              </a:ext>
            </a:extLst>
          </p:cNvPr>
          <p:cNvGrpSpPr/>
          <p:nvPr/>
        </p:nvGrpSpPr>
        <p:grpSpPr>
          <a:xfrm>
            <a:off x="7773362" y="3006826"/>
            <a:ext cx="1062157" cy="1672722"/>
            <a:chOff x="956603" y="3215912"/>
            <a:chExt cx="1991848" cy="3136832"/>
          </a:xfrm>
        </p:grpSpPr>
        <p:sp>
          <p:nvSpPr>
            <p:cNvPr id="30" name="Washi">
              <a:extLst>
                <a:ext uri="{FF2B5EF4-FFF2-40B4-BE49-F238E27FC236}">
                  <a16:creationId xmlns:a16="http://schemas.microsoft.com/office/drawing/2014/main" id="{5842628D-2CCF-BA44-A942-5DA044794AA8}"/>
                </a:ext>
                <a:ext uri="{C183D7F6-B498-43B3-948B-1728B52AA6E4}">
                  <adec:decorative xmlns:adec="http://schemas.microsoft.com/office/drawing/2017/decorative" val="1"/>
                </a:ext>
              </a:extLst>
            </p:cNvPr>
            <p:cNvSpPr txBox="1">
              <a:spLocks/>
            </p:cNvSpPr>
            <p:nvPr/>
          </p:nvSpPr>
          <p:spPr>
            <a:xfrm>
              <a:off x="1088825" y="3215912"/>
              <a:ext cx="1769428"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31" name="Text Placeholder">
              <a:extLst>
                <a:ext uri="{FF2B5EF4-FFF2-40B4-BE49-F238E27FC236}">
                  <a16:creationId xmlns:a16="http://schemas.microsoft.com/office/drawing/2014/main" id="{5A72F764-40FD-862D-BD47-FAC8A652BF4D}"/>
                </a:ext>
              </a:extLst>
            </p:cNvPr>
            <p:cNvSpPr txBox="1">
              <a:spLocks/>
            </p:cNvSpPr>
            <p:nvPr/>
          </p:nvSpPr>
          <p:spPr>
            <a:xfrm rot="21383919">
              <a:off x="956603" y="3278946"/>
              <a:ext cx="1991848" cy="614734"/>
            </a:xfrm>
            <a:prstGeom prst="rect">
              <a:avLst/>
            </a:prstGeom>
            <a:noFill/>
          </p:spPr>
          <p:txBody>
            <a:bodyPr anchor="ctr" anchorCtr="0">
              <a:normAutofit fontScale="47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3F3F3F"/>
                  </a:solidFill>
                  <a:effectLst/>
                  <a:latin typeface="Helvetica" pitchFamily="2" charset="0"/>
                </a:rPr>
                <a:t>Listen</a:t>
              </a:r>
            </a:p>
          </p:txBody>
        </p:sp>
        <p:pic>
          <p:nvPicPr>
            <p:cNvPr id="32" name="Examine-icon" descr="Listen character icon">
              <a:extLst>
                <a:ext uri="{FF2B5EF4-FFF2-40B4-BE49-F238E27FC236}">
                  <a16:creationId xmlns:a16="http://schemas.microsoft.com/office/drawing/2014/main" id="{558F6EF8-2F10-3162-BDC5-F380747D2E64}"/>
                </a:ext>
              </a:extLst>
            </p:cNvPr>
            <p:cNvPicPr>
              <a:picLocks noChangeAspect="1"/>
            </p:cNvPicPr>
            <p:nvPr/>
          </p:nvPicPr>
          <p:blipFill>
            <a:blip r:embed="rId7"/>
            <a:srcRect/>
            <a:stretch/>
          </p:blipFill>
          <p:spPr>
            <a:xfrm>
              <a:off x="1187595" y="3959977"/>
              <a:ext cx="1571890" cy="2392767"/>
            </a:xfrm>
            <a:prstGeom prst="rect">
              <a:avLst/>
            </a:prstGeom>
          </p:spPr>
        </p:pic>
      </p:grpSp>
      <p:grpSp>
        <p:nvGrpSpPr>
          <p:cNvPr id="9" name="Justify Char" descr="Justify Character">
            <a:extLst>
              <a:ext uri="{FF2B5EF4-FFF2-40B4-BE49-F238E27FC236}">
                <a16:creationId xmlns:a16="http://schemas.microsoft.com/office/drawing/2014/main" id="{1F4E30D1-E8A2-A90D-BF0B-5BA9A6F842A2}"/>
              </a:ext>
            </a:extLst>
          </p:cNvPr>
          <p:cNvGrpSpPr/>
          <p:nvPr/>
        </p:nvGrpSpPr>
        <p:grpSpPr>
          <a:xfrm>
            <a:off x="9729996" y="2988598"/>
            <a:ext cx="1623804" cy="1710782"/>
            <a:chOff x="4708520" y="550226"/>
            <a:chExt cx="2679709" cy="2823247"/>
          </a:xfrm>
        </p:grpSpPr>
        <p:sp>
          <p:nvSpPr>
            <p:cNvPr id="10" name="Washi">
              <a:extLst>
                <a:ext uri="{FF2B5EF4-FFF2-40B4-BE49-F238E27FC236}">
                  <a16:creationId xmlns:a16="http://schemas.microsoft.com/office/drawing/2014/main" id="{2B7F986A-35B9-6310-E24E-99FE09DFE621}"/>
                </a:ext>
                <a:ext uri="{C183D7F6-B498-43B3-948B-1728B52AA6E4}">
                  <adec:decorative xmlns:adec="http://schemas.microsoft.com/office/drawing/2017/decorative" val="1"/>
                </a:ext>
              </a:extLst>
            </p:cNvPr>
            <p:cNvSpPr txBox="1">
              <a:spLocks/>
            </p:cNvSpPr>
            <p:nvPr/>
          </p:nvSpPr>
          <p:spPr>
            <a:xfrm>
              <a:off x="5054056" y="550226"/>
              <a:ext cx="1769427" cy="681039"/>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a:extLst>
                <a:ext uri="{FF2B5EF4-FFF2-40B4-BE49-F238E27FC236}">
                  <a16:creationId xmlns:a16="http://schemas.microsoft.com/office/drawing/2014/main" id="{A4CAE3C7-EA5D-334B-9235-4BD123A9E988}"/>
                </a:ext>
              </a:extLst>
            </p:cNvPr>
            <p:cNvSpPr txBox="1">
              <a:spLocks/>
            </p:cNvSpPr>
            <p:nvPr/>
          </p:nvSpPr>
          <p:spPr>
            <a:xfrm rot="21383919">
              <a:off x="5082281" y="672797"/>
              <a:ext cx="1622288" cy="414337"/>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3F3F3F"/>
                  </a:solidFill>
                  <a:effectLst/>
                  <a:latin typeface="Helvetica" pitchFamily="2" charset="0"/>
                </a:rPr>
                <a:t>Justify</a:t>
              </a:r>
            </a:p>
          </p:txBody>
        </p:sp>
        <p:pic>
          <p:nvPicPr>
            <p:cNvPr id="12" name="Justify-icon" descr="Justify character icon">
              <a:extLst>
                <a:ext uri="{FF2B5EF4-FFF2-40B4-BE49-F238E27FC236}">
                  <a16:creationId xmlns:a16="http://schemas.microsoft.com/office/drawing/2014/main" id="{F0683DF2-3202-6576-734A-EFAAD8591BD0}"/>
                </a:ext>
              </a:extLst>
            </p:cNvPr>
            <p:cNvPicPr>
              <a:picLocks noChangeAspect="1"/>
            </p:cNvPicPr>
            <p:nvPr/>
          </p:nvPicPr>
          <p:blipFill>
            <a:blip r:embed="rId8"/>
            <a:stretch>
              <a:fillRect/>
            </a:stretch>
          </p:blipFill>
          <p:spPr>
            <a:xfrm>
              <a:off x="4708520" y="1285389"/>
              <a:ext cx="2679709" cy="2088084"/>
            </a:xfrm>
            <a:prstGeom prst="rect">
              <a:avLst/>
            </a:prstGeom>
          </p:spPr>
        </p:pic>
      </p:grpSp>
      <p:grpSp>
        <p:nvGrpSpPr>
          <p:cNvPr id="21" name="Class discussion" descr="Class discussion icon">
            <a:extLst>
              <a:ext uri="{FF2B5EF4-FFF2-40B4-BE49-F238E27FC236}">
                <a16:creationId xmlns:a16="http://schemas.microsoft.com/office/drawing/2014/main" id="{C2C3D280-3810-6D4F-7763-36D64581EECB}"/>
              </a:ext>
            </a:extLst>
          </p:cNvPr>
          <p:cNvGrpSpPr/>
          <p:nvPr/>
        </p:nvGrpSpPr>
        <p:grpSpPr>
          <a:xfrm>
            <a:off x="6638991" y="5075847"/>
            <a:ext cx="3902907" cy="1601827"/>
            <a:chOff x="4861119" y="126573"/>
            <a:chExt cx="4375788" cy="1795906"/>
          </a:xfrm>
        </p:grpSpPr>
        <p:sp>
          <p:nvSpPr>
            <p:cNvPr id="22" name="Washi">
              <a:extLst>
                <a:ext uri="{FF2B5EF4-FFF2-40B4-BE49-F238E27FC236}">
                  <a16:creationId xmlns:a16="http://schemas.microsoft.com/office/drawing/2014/main" id="{1B4EE691-565E-80ED-94C1-51D15D8013A2}"/>
                </a:ext>
                <a:ext uri="{C183D7F6-B498-43B3-948B-1728B52AA6E4}">
                  <adec:decorative xmlns:adec="http://schemas.microsoft.com/office/drawing/2017/decorative" val="1"/>
                </a:ext>
              </a:extLst>
            </p:cNvPr>
            <p:cNvSpPr/>
            <p:nvPr/>
          </p:nvSpPr>
          <p:spPr>
            <a:xfrm>
              <a:off x="5951538" y="1353621"/>
              <a:ext cx="2233239" cy="56885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192B4"/>
            </a:solidFill>
            <a:ln w="6793" cap="flat">
              <a:noFill/>
              <a:prstDash val="solid"/>
              <a:miter/>
            </a:ln>
          </p:spPr>
          <p:txBody>
            <a:bodyPr rtlCol="0" anchor="ctr"/>
            <a:lstStyle/>
            <a:p>
              <a:endParaRPr lang="en-US"/>
            </a:p>
          </p:txBody>
        </p:sp>
        <p:sp>
          <p:nvSpPr>
            <p:cNvPr id="23" name="Text Placeholder">
              <a:extLst>
                <a:ext uri="{FF2B5EF4-FFF2-40B4-BE49-F238E27FC236}">
                  <a16:creationId xmlns:a16="http://schemas.microsoft.com/office/drawing/2014/main" id="{FB00E72B-17F7-8927-B21E-52614BB7158B}"/>
                </a:ext>
              </a:extLst>
            </p:cNvPr>
            <p:cNvSpPr txBox="1">
              <a:spLocks/>
            </p:cNvSpPr>
            <p:nvPr/>
          </p:nvSpPr>
          <p:spPr>
            <a:xfrm>
              <a:off x="6056104" y="1503895"/>
              <a:ext cx="2115067" cy="293377"/>
            </a:xfrm>
            <a:prstGeom prst="rect">
              <a:avLst/>
            </a:prstGeom>
            <a:noFill/>
          </p:spPr>
          <p:txBody>
            <a:bodyPr anchor="ctr" anchorCtr="0">
              <a:normAutofit fontScale="70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Class discussion</a:t>
              </a:r>
            </a:p>
          </p:txBody>
        </p:sp>
        <p:pic>
          <p:nvPicPr>
            <p:cNvPr id="24" name="Icon" descr="Class discussion character icon">
              <a:extLst>
                <a:ext uri="{FF2B5EF4-FFF2-40B4-BE49-F238E27FC236}">
                  <a16:creationId xmlns:a16="http://schemas.microsoft.com/office/drawing/2014/main" id="{28D09F07-2527-8299-3682-5EB9A6C6FB3B}"/>
                </a:ext>
              </a:extLst>
            </p:cNvPr>
            <p:cNvPicPr>
              <a:picLocks noChangeAspect="1"/>
            </p:cNvPicPr>
            <p:nvPr/>
          </p:nvPicPr>
          <p:blipFill>
            <a:blip r:embed="rId9"/>
            <a:stretch>
              <a:fillRect/>
            </a:stretch>
          </p:blipFill>
          <p:spPr>
            <a:xfrm>
              <a:off x="4861119" y="126573"/>
              <a:ext cx="4375788" cy="1349386"/>
            </a:xfrm>
            <a:prstGeom prst="rect">
              <a:avLst/>
            </a:prstGeom>
          </p:spPr>
        </p:pic>
      </p:grpSp>
    </p:spTree>
    <p:extLst>
      <p:ext uri="{BB962C8B-B14F-4D97-AF65-F5344CB8AC3E}">
        <p14:creationId xmlns:p14="http://schemas.microsoft.com/office/powerpoint/2010/main" val="97637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CDD-0085-010A-6452-9A41CC672A03}"/>
              </a:ext>
            </a:extLst>
          </p:cNvPr>
          <p:cNvSpPr>
            <a:spLocks noGrp="1"/>
          </p:cNvSpPr>
          <p:nvPr>
            <p:ph type="title"/>
          </p:nvPr>
        </p:nvSpPr>
        <p:spPr>
          <a:xfrm>
            <a:off x="381885" y="182246"/>
            <a:ext cx="10996613" cy="710288"/>
          </a:xfrm>
        </p:spPr>
        <p:txBody>
          <a:bodyPr/>
          <a:lstStyle/>
          <a:p>
            <a:r>
              <a:rPr lang="en-GB" dirty="0"/>
              <a:t>Teachers’ Notes – The Anglo-Saxons in Britain </a:t>
            </a:r>
            <a:r>
              <a:rPr lang="en-GB" dirty="0">
                <a:solidFill>
                  <a:schemeClr val="bg1"/>
                </a:solidFill>
              </a:rPr>
              <a:t>1</a:t>
            </a:r>
            <a:r>
              <a:rPr lang="en-GB" dirty="0"/>
              <a:t> </a:t>
            </a:r>
            <a:r>
              <a:rPr lang="en-GB" dirty="0">
                <a:solidFill>
                  <a:schemeClr val="bg1"/>
                </a:solidFill>
              </a:rPr>
              <a:t>1</a:t>
            </a:r>
          </a:p>
        </p:txBody>
      </p:sp>
      <p:sp>
        <p:nvSpPr>
          <p:cNvPr id="3" name="Content Placeholder 2">
            <a:extLst>
              <a:ext uri="{FF2B5EF4-FFF2-40B4-BE49-F238E27FC236}">
                <a16:creationId xmlns:a16="http://schemas.microsoft.com/office/drawing/2014/main" id="{397D232B-593B-FCA6-91B0-0F76B4443D62}"/>
              </a:ext>
            </a:extLst>
          </p:cNvPr>
          <p:cNvSpPr>
            <a:spLocks noGrp="1"/>
          </p:cNvSpPr>
          <p:nvPr>
            <p:ph idx="1"/>
          </p:nvPr>
        </p:nvSpPr>
        <p:spPr>
          <a:xfrm>
            <a:off x="394233" y="893168"/>
            <a:ext cx="10971915" cy="5782586"/>
          </a:xfrm>
        </p:spPr>
        <p:txBody>
          <a:bodyPr/>
          <a:lstStyle/>
          <a:p>
            <a:pPr marL="285750" indent="-285750">
              <a:buFont typeface="Arial" panose="020B0604020202020204" pitchFamily="34" charset="0"/>
              <a:buChar char="•"/>
            </a:pPr>
            <a:r>
              <a:rPr lang="en-GB" sz="1800" dirty="0"/>
              <a:t>The ‘Anglo-Saxons’ began as different groups of people who lived along the northern coast of mainland Europe.  In the years 400-700AD Britain was invaded and settled by the Angles (from Germany), Saxons (from Germany), Jutes (from Denmark) and many other peoples from northern Germany and southern Scandinavia</a:t>
            </a:r>
          </a:p>
          <a:p>
            <a:pPr marL="285750" indent="-285750">
              <a:buFont typeface="Arial" panose="020B0604020202020204" pitchFamily="34" charset="0"/>
              <a:buChar char="•"/>
            </a:pPr>
            <a:r>
              <a:rPr lang="en-GB" sz="1800" dirty="0"/>
              <a:t>The Angles, Saxons and others sailed to Britain in wooden ships.  Although many had sails, they were more like large rowing boats</a:t>
            </a:r>
          </a:p>
          <a:p>
            <a:pPr marL="285750" indent="-285750">
              <a:buFont typeface="Arial" panose="020B0604020202020204" pitchFamily="34" charset="0"/>
              <a:buChar char="•"/>
            </a:pPr>
            <a:r>
              <a:rPr lang="en-GB" sz="1800" dirty="0"/>
              <a:t>Some of the first Anglo-Saxons to arrive in Britain may have been paid to fight for the Roman Army</a:t>
            </a:r>
          </a:p>
          <a:p>
            <a:pPr marL="285750" indent="-285750">
              <a:buFont typeface="Arial" panose="020B0604020202020204" pitchFamily="34" charset="0"/>
              <a:buChar char="•"/>
            </a:pPr>
            <a:r>
              <a:rPr lang="en-GB" sz="1800" dirty="0"/>
              <a:t>The Anglo-Saxons wrote a book called the Anglo-Saxon Chronicle (commissioned by Alfred the Great). A lot of what we know about the Anglo-Saxons comes from this book.  It was written c. 892</a:t>
            </a:r>
          </a:p>
          <a:p>
            <a:pPr marL="285750" indent="-285750">
              <a:buFont typeface="Arial" panose="020B0604020202020204" pitchFamily="34" charset="0"/>
              <a:buChar char="•"/>
            </a:pPr>
            <a:r>
              <a:rPr lang="en-GB" sz="1800" dirty="0"/>
              <a:t>England was divided into a series of Kingdoms, each with its own rulers.  The main kingdoms were Wessex, Mercia, Northumbria and East Anglia</a:t>
            </a:r>
          </a:p>
          <a:p>
            <a:pPr marL="285750" indent="-285750">
              <a:buFont typeface="Arial" panose="020B0604020202020204" pitchFamily="34" charset="0"/>
              <a:buChar char="•"/>
            </a:pPr>
            <a:r>
              <a:rPr lang="en-GB" sz="1800" dirty="0"/>
              <a:t>Much of their settlement may have been peaceful, but the Anglo-Saxon Chronicle also tells of some ferocious battles.  In 491 the Anglo-Saxons attacked the Britons living in the Roman fort at Pevensey, Sussex. The Chronicle states there was “not even one Briton left”</a:t>
            </a:r>
          </a:p>
          <a:p>
            <a:pPr marL="285750" indent="-285750">
              <a:buFont typeface="Arial" panose="020B0604020202020204" pitchFamily="34" charset="0"/>
              <a:buChar char="•"/>
            </a:pPr>
            <a:r>
              <a:rPr lang="en-GB" sz="1800" dirty="0"/>
              <a:t>The ‘Anglo-Saxons’ began as different groups of people who lived along the northern coast of mainland Europe.  In the years 400-700AD Britain was invaded and settled by the Angles (from Germany), Saxons (from Germany), Jutes (from Denmark) and many other peoples from northern Germany and southern Scandinavia</a:t>
            </a:r>
          </a:p>
          <a:p>
            <a:endParaRPr lang="en-GB" sz="1600" dirty="0"/>
          </a:p>
          <a:p>
            <a:endParaRPr lang="en-GB" dirty="0"/>
          </a:p>
        </p:txBody>
      </p:sp>
    </p:spTree>
    <p:extLst>
      <p:ext uri="{BB962C8B-B14F-4D97-AF65-F5344CB8AC3E}">
        <p14:creationId xmlns:p14="http://schemas.microsoft.com/office/powerpoint/2010/main" val="121436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057-D7E8-1C26-311A-F37C33B7562E}"/>
              </a:ext>
            </a:extLst>
          </p:cNvPr>
          <p:cNvSpPr>
            <a:spLocks noGrp="1"/>
          </p:cNvSpPr>
          <p:nvPr>
            <p:ph type="title"/>
          </p:nvPr>
        </p:nvSpPr>
        <p:spPr/>
        <p:txBody>
          <a:bodyPr>
            <a:normAutofit fontScale="90000"/>
          </a:bodyPr>
          <a:lstStyle/>
          <a:p>
            <a:r>
              <a:rPr lang="en-GB" sz="3200" dirty="0">
                <a:cs typeface="Arial" panose="020B0604020202020204" pitchFamily="34" charset="0"/>
              </a:rPr>
              <a:t>What can archaeological evidence tell us about the Anglo-Saxons? </a:t>
            </a:r>
            <a:r>
              <a:rPr lang="en-GB" sz="3200" dirty="0">
                <a:solidFill>
                  <a:schemeClr val="bg1"/>
                </a:solidFill>
                <a:cs typeface="Arial" panose="020B0604020202020204" pitchFamily="34" charset="0"/>
              </a:rPr>
              <a:t>1</a:t>
            </a:r>
            <a:endParaRPr lang="en-US" dirty="0">
              <a:solidFill>
                <a:schemeClr val="bg1"/>
              </a:solidFill>
              <a:cs typeface="Arial" panose="020B0604020202020204" pitchFamily="34" charset="0"/>
            </a:endParaRPr>
          </a:p>
        </p:txBody>
      </p:sp>
      <p:sp>
        <p:nvSpPr>
          <p:cNvPr id="3" name="Text Placeholder 2">
            <a:extLst>
              <a:ext uri="{FF2B5EF4-FFF2-40B4-BE49-F238E27FC236}">
                <a16:creationId xmlns:a16="http://schemas.microsoft.com/office/drawing/2014/main" id="{E4C68431-69FF-3B2E-C07A-DBEF85640C73}"/>
              </a:ext>
            </a:extLst>
          </p:cNvPr>
          <p:cNvSpPr>
            <a:spLocks noGrp="1"/>
          </p:cNvSpPr>
          <p:nvPr>
            <p:ph type="body" sz="quarter" idx="10"/>
          </p:nvPr>
        </p:nvSpPr>
        <p:spPr/>
        <p:txBody>
          <a:bodyPr/>
          <a:lstStyle/>
          <a:p>
            <a:r>
              <a:rPr lang="en-GB" sz="2400" b="1" dirty="0">
                <a:latin typeface="Source Sans Pro" pitchFamily="34" charset="0"/>
              </a:rPr>
              <a:t>Key Stage 2: </a:t>
            </a:r>
            <a:r>
              <a:rPr lang="en-GB" sz="2400" dirty="0">
                <a:latin typeface="Source Sans Pro" pitchFamily="34" charset="0"/>
              </a:rPr>
              <a:t>History</a:t>
            </a:r>
          </a:p>
          <a:p>
            <a:endParaRPr lang="en-US" dirty="0"/>
          </a:p>
        </p:txBody>
      </p:sp>
      <p:sp>
        <p:nvSpPr>
          <p:cNvPr id="4" name="Content Placeholder 3">
            <a:extLst>
              <a:ext uri="{FF2B5EF4-FFF2-40B4-BE49-F238E27FC236}">
                <a16:creationId xmlns:a16="http://schemas.microsoft.com/office/drawing/2014/main" id="{D4F9F93E-00F7-426D-3FE6-079A49F98898}"/>
              </a:ext>
            </a:extLst>
          </p:cNvPr>
          <p:cNvSpPr>
            <a:spLocks noGrp="1"/>
          </p:cNvSpPr>
          <p:nvPr>
            <p:ph idx="1"/>
          </p:nvPr>
        </p:nvSpPr>
        <p:spPr/>
        <p:txBody>
          <a:bodyPr/>
          <a:lstStyle/>
          <a:p>
            <a:r>
              <a:rPr lang="en-GB" sz="2000" b="1" dirty="0">
                <a:cs typeface="Arial" panose="020B0604020202020204" pitchFamily="34" charset="0"/>
              </a:rPr>
              <a:t>Learning Aims and Outcomes</a:t>
            </a:r>
            <a:endParaRPr lang="en-GB" sz="2000" dirty="0">
              <a:solidFill>
                <a:srgbClr val="000000"/>
              </a:solidFill>
              <a:cs typeface="Arial" panose="020B0604020202020204" pitchFamily="34" charset="0"/>
            </a:endParaRPr>
          </a:p>
          <a:p>
            <a:pPr marL="342900" indent="-342900">
              <a:buFont typeface="Arial" pitchFamily="34" charset="0"/>
              <a:buChar char="•"/>
            </a:pPr>
            <a:r>
              <a:rPr lang="en-GB" sz="2000" dirty="0">
                <a:solidFill>
                  <a:srgbClr val="000000"/>
                </a:solidFill>
                <a:cs typeface="Arial" panose="020B0604020202020204" pitchFamily="34" charset="0"/>
              </a:rPr>
              <a:t>To make inferences from archaeological evidence</a:t>
            </a:r>
          </a:p>
          <a:p>
            <a:pPr marL="342900" indent="-342900">
              <a:buFont typeface="Arial" pitchFamily="34" charset="0"/>
              <a:buChar char="•"/>
            </a:pPr>
            <a:r>
              <a:rPr lang="en-GB" sz="2000" dirty="0">
                <a:solidFill>
                  <a:srgbClr val="000000"/>
                </a:solidFill>
                <a:cs typeface="Arial" panose="020B0604020202020204" pitchFamily="34" charset="0"/>
              </a:rPr>
              <a:t>To understand that the Anglo-Saxons lived a long time ago</a:t>
            </a:r>
          </a:p>
          <a:p>
            <a:pPr marL="342900" indent="-342900">
              <a:buFont typeface="Arial" pitchFamily="34" charset="0"/>
              <a:buChar char="•"/>
            </a:pPr>
            <a:r>
              <a:rPr lang="en-GB" sz="2000" dirty="0">
                <a:solidFill>
                  <a:srgbClr val="000000"/>
                </a:solidFill>
                <a:cs typeface="Arial" panose="020B0604020202020204" pitchFamily="34" charset="0"/>
              </a:rPr>
              <a:t>To learn what we can and can not discover from archaeological evidence </a:t>
            </a:r>
          </a:p>
          <a:p>
            <a:pPr marL="342900" indent="-342900">
              <a:buFont typeface="Arial" pitchFamily="34" charset="0"/>
              <a:buChar char="•"/>
            </a:pPr>
            <a:r>
              <a:rPr lang="en-GB" sz="2000" dirty="0">
                <a:solidFill>
                  <a:srgbClr val="000000"/>
                </a:solidFill>
                <a:cs typeface="Arial" panose="020B0604020202020204" pitchFamily="34" charset="0"/>
              </a:rPr>
              <a:t>To select distinctive features of the Anglo-Saxons</a:t>
            </a:r>
            <a:endParaRPr lang="en-GB" dirty="0">
              <a:solidFill>
                <a:srgbClr val="FFFFFF"/>
              </a:solidFill>
              <a:cs typeface="Arial" panose="020B0604020202020204" pitchFamily="34" charset="0"/>
            </a:endParaRPr>
          </a:p>
          <a:p>
            <a:endParaRPr lang="en-US" dirty="0"/>
          </a:p>
        </p:txBody>
      </p:sp>
    </p:spTree>
    <p:extLst>
      <p:ext uri="{BB962C8B-B14F-4D97-AF65-F5344CB8AC3E}">
        <p14:creationId xmlns:p14="http://schemas.microsoft.com/office/powerpoint/2010/main" val="325587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2F0739-0497-0A1E-B487-613BFA89711B}"/>
              </a:ext>
            </a:extLst>
          </p:cNvPr>
          <p:cNvSpPr>
            <a:spLocks noGrp="1"/>
          </p:cNvSpPr>
          <p:nvPr>
            <p:ph type="title"/>
          </p:nvPr>
        </p:nvSpPr>
        <p:spPr>
          <a:xfrm>
            <a:off x="381885" y="182246"/>
            <a:ext cx="10996613" cy="710288"/>
          </a:xfrm>
        </p:spPr>
        <p:txBody>
          <a:bodyPr/>
          <a:lstStyle/>
          <a:p>
            <a:r>
              <a:rPr lang="en-GB" dirty="0"/>
              <a:t>Teachers’ Notes – The Anglo-Saxons in Britain </a:t>
            </a:r>
            <a:r>
              <a:rPr lang="en-GB" dirty="0">
                <a:solidFill>
                  <a:schemeClr val="bg1"/>
                </a:solidFill>
              </a:rPr>
              <a:t>2</a:t>
            </a:r>
            <a:r>
              <a:rPr lang="en-GB" dirty="0"/>
              <a:t> </a:t>
            </a:r>
            <a:r>
              <a:rPr lang="en-GB" dirty="0">
                <a:solidFill>
                  <a:schemeClr val="bg1"/>
                </a:solidFill>
              </a:rPr>
              <a:t>1</a:t>
            </a:r>
          </a:p>
        </p:txBody>
      </p:sp>
      <p:sp>
        <p:nvSpPr>
          <p:cNvPr id="3" name="Content Placeholder 2">
            <a:extLst>
              <a:ext uri="{FF2B5EF4-FFF2-40B4-BE49-F238E27FC236}">
                <a16:creationId xmlns:a16="http://schemas.microsoft.com/office/drawing/2014/main" id="{397D232B-593B-FCA6-91B0-0F76B4443D62}"/>
              </a:ext>
            </a:extLst>
          </p:cNvPr>
          <p:cNvSpPr>
            <a:spLocks noGrp="1"/>
          </p:cNvSpPr>
          <p:nvPr>
            <p:ph idx="1"/>
          </p:nvPr>
        </p:nvSpPr>
        <p:spPr>
          <a:xfrm>
            <a:off x="406583" y="917685"/>
            <a:ext cx="10971915" cy="5022630"/>
          </a:xfrm>
        </p:spPr>
        <p:txBody>
          <a:bodyPr/>
          <a:lstStyle/>
          <a:p>
            <a:pPr marL="285750" indent="-285750">
              <a:buFont typeface="Arial" panose="020B0604020202020204" pitchFamily="34" charset="0"/>
              <a:buChar char="•"/>
            </a:pPr>
            <a:r>
              <a:rPr lang="en-GB" sz="1800" dirty="0"/>
              <a:t>They used both cremation and burial for their dead.  Graves and the objects in them give archaeologists vital clues about how they lived and what they wore.  Skeletons found show that many died before they were 25 and very few lived to older than 40</a:t>
            </a:r>
          </a:p>
          <a:p>
            <a:pPr marL="285750" indent="-285750">
              <a:buFont typeface="Arial" panose="020B0604020202020204" pitchFamily="34" charset="0"/>
              <a:buChar char="•"/>
            </a:pPr>
            <a:r>
              <a:rPr lang="en-GB" sz="1800" dirty="0"/>
              <a:t>They worshiped many different gods such </a:t>
            </a:r>
            <a:r>
              <a:rPr lang="en-GB" sz="1800" dirty="0" err="1"/>
              <a:t>Woden</a:t>
            </a:r>
            <a:r>
              <a:rPr lang="en-GB" sz="1800" dirty="0"/>
              <a:t> (Chief god), Frig (Goddess of growth), Thunor (God of sky and thunder) and Tiw (God of war)</a:t>
            </a:r>
          </a:p>
          <a:p>
            <a:pPr marL="285750" indent="-285750">
              <a:buFont typeface="Arial" panose="020B0604020202020204" pitchFamily="34" charset="0"/>
              <a:buChar char="•"/>
            </a:pPr>
            <a:r>
              <a:rPr lang="en-GB" sz="1800" dirty="0"/>
              <a:t>Missionaries were sent from Rome to try and convert the Anglo-Saxons to Christianity. Most resisted but some, such as King </a:t>
            </a:r>
            <a:r>
              <a:rPr lang="en-GB" sz="1800" dirty="0" err="1"/>
              <a:t>Aethelbert</a:t>
            </a:r>
            <a:r>
              <a:rPr lang="en-GB" sz="1800" dirty="0"/>
              <a:t> of Kent, converted and </a:t>
            </a:r>
            <a:r>
              <a:rPr lang="en-GB" sz="1800" dirty="0" err="1"/>
              <a:t>Aethelbert</a:t>
            </a:r>
            <a:r>
              <a:rPr lang="en-GB" sz="1800" dirty="0"/>
              <a:t> went on to found Canterbury Cathedral</a:t>
            </a:r>
          </a:p>
          <a:p>
            <a:pPr marL="285750" indent="-285750">
              <a:buFont typeface="Arial" panose="020B0604020202020204" pitchFamily="34" charset="0"/>
              <a:buChar char="•"/>
            </a:pPr>
            <a:r>
              <a:rPr lang="en-GB" sz="1800" dirty="0"/>
              <a:t>They wrote using letters called runes</a:t>
            </a:r>
          </a:p>
          <a:p>
            <a:pPr marL="285750" indent="-285750">
              <a:buFont typeface="Arial" panose="020B0604020202020204" pitchFamily="34" charset="0"/>
              <a:buChar char="•"/>
            </a:pPr>
            <a:r>
              <a:rPr lang="en-GB" sz="1800" dirty="0"/>
              <a:t>They lived in small tribal groups/Kingdoms</a:t>
            </a:r>
          </a:p>
          <a:p>
            <a:pPr marL="285750" indent="-285750">
              <a:buFont typeface="Arial" panose="020B0604020202020204" pitchFamily="34" charset="0"/>
              <a:buChar char="•"/>
            </a:pPr>
            <a:r>
              <a:rPr lang="en-GB" sz="1800" dirty="0"/>
              <a:t>Every person in Anglo-Saxon society had a value in money – known as Wergild.  A noble had a high Wergild value and a peasant a low value, slaves even lower! If a person was killed or injured, they or their family could be given the right amount of money (compensation) - unless they were killed or injured whilst stealing!!</a:t>
            </a:r>
          </a:p>
          <a:p>
            <a:pPr marL="285750" indent="-285750">
              <a:buFont typeface="Arial" panose="020B0604020202020204" pitchFamily="34" charset="0"/>
              <a:buChar char="•"/>
            </a:pPr>
            <a:r>
              <a:rPr lang="en-GB" sz="1800" dirty="0"/>
              <a:t>Archaeological evidence tells us that they ate beef, mutton, pork, wheat, barley, oats and peas as their main foods and they made and used wooden bowls and pottery bowls/objects.  They also had their own coins/currency</a:t>
            </a:r>
          </a:p>
          <a:p>
            <a:pPr marL="285750" indent="-285750">
              <a:buFont typeface="Arial" panose="020B0604020202020204" pitchFamily="34" charset="0"/>
              <a:buChar char="•"/>
            </a:pPr>
            <a:r>
              <a:rPr lang="en-GB" sz="1800" dirty="0"/>
              <a:t>In 731 an Anglo-Saxon monk known as the ‘Venerable Bede’, wrote a book called ‘Ecclesiastical History of the English Peoples’</a:t>
            </a:r>
          </a:p>
          <a:p>
            <a:endParaRPr lang="en-GB" sz="1800" dirty="0"/>
          </a:p>
          <a:p>
            <a:endParaRPr lang="en-GB" sz="1800" dirty="0"/>
          </a:p>
          <a:p>
            <a:endParaRPr lang="en-GB" dirty="0"/>
          </a:p>
        </p:txBody>
      </p:sp>
    </p:spTree>
    <p:extLst>
      <p:ext uri="{BB962C8B-B14F-4D97-AF65-F5344CB8AC3E}">
        <p14:creationId xmlns:p14="http://schemas.microsoft.com/office/powerpoint/2010/main" val="309080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72323EB8-DDD1-518C-190A-38122744E2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9440" y="2128154"/>
            <a:ext cx="7581020" cy="2681848"/>
          </a:xfrm>
          <a:prstGeom prst="rect">
            <a:avLst/>
          </a:prstGeom>
        </p:spPr>
      </p:pic>
      <p:sp>
        <p:nvSpPr>
          <p:cNvPr id="2" name="Title 1">
            <a:extLst>
              <a:ext uri="{FF2B5EF4-FFF2-40B4-BE49-F238E27FC236}">
                <a16:creationId xmlns:a16="http://schemas.microsoft.com/office/drawing/2014/main" id="{B074A56F-7F28-BD6F-AA62-F7F451CC597A}"/>
              </a:ext>
            </a:extLst>
          </p:cNvPr>
          <p:cNvSpPr>
            <a:spLocks noGrp="1"/>
          </p:cNvSpPr>
          <p:nvPr>
            <p:ph type="title"/>
          </p:nvPr>
        </p:nvSpPr>
        <p:spPr/>
        <p:txBody>
          <a:bodyPr/>
          <a:lstStyle/>
          <a:p>
            <a:r>
              <a:rPr lang="en-US" dirty="0"/>
              <a:t>Anglo-Saxons</a:t>
            </a:r>
          </a:p>
        </p:txBody>
      </p:sp>
      <p:sp>
        <p:nvSpPr>
          <p:cNvPr id="3" name="Content Placeholder 2">
            <a:extLst>
              <a:ext uri="{FF2B5EF4-FFF2-40B4-BE49-F238E27FC236}">
                <a16:creationId xmlns:a16="http://schemas.microsoft.com/office/drawing/2014/main" id="{0C3FBC53-8690-1E4A-7F9C-FE8778CF2DC2}"/>
              </a:ext>
            </a:extLst>
          </p:cNvPr>
          <p:cNvSpPr>
            <a:spLocks noGrp="1"/>
          </p:cNvSpPr>
          <p:nvPr>
            <p:ph idx="1"/>
          </p:nvPr>
        </p:nvSpPr>
        <p:spPr>
          <a:xfrm>
            <a:off x="357187" y="1175949"/>
            <a:ext cx="6309331" cy="840587"/>
          </a:xfrm>
        </p:spPr>
        <p:txBody>
          <a:bodyPr/>
          <a:lstStyle/>
          <a:p>
            <a:r>
              <a:rPr lang="en-GB" sz="2400" dirty="0">
                <a:solidFill>
                  <a:srgbClr val="000000"/>
                </a:solidFill>
                <a:latin typeface="Arial" panose="020B0604020202020204" pitchFamily="34" charset="0"/>
                <a:cs typeface="Arial" panose="020B0604020202020204" pitchFamily="34" charset="0"/>
              </a:rPr>
              <a:t>We can find out lots about the Anglo-Saxons by looking at archaeological evidence.</a:t>
            </a:r>
          </a:p>
        </p:txBody>
      </p:sp>
      <p:sp>
        <p:nvSpPr>
          <p:cNvPr id="5" name="TextBox 4">
            <a:extLst>
              <a:ext uri="{FF2B5EF4-FFF2-40B4-BE49-F238E27FC236}">
                <a16:creationId xmlns:a16="http://schemas.microsoft.com/office/drawing/2014/main" id="{D929386A-E8E8-EFA6-9738-3AEF787DFF3C}"/>
              </a:ext>
            </a:extLst>
          </p:cNvPr>
          <p:cNvSpPr txBox="1"/>
          <p:nvPr/>
        </p:nvSpPr>
        <p:spPr>
          <a:xfrm>
            <a:off x="2081634" y="2524664"/>
            <a:ext cx="7221069" cy="2062103"/>
          </a:xfrm>
          <a:prstGeom prst="rect">
            <a:avLst/>
          </a:prstGeom>
          <a:noFill/>
        </p:spPr>
        <p:txBody>
          <a:bodyPr wrap="square">
            <a:spAutoFit/>
          </a:bodyPr>
          <a:lstStyle/>
          <a:p>
            <a:pPr algn="ctr"/>
            <a:r>
              <a:rPr lang="en-GB" sz="3200" dirty="0">
                <a:latin typeface="Arial" panose="020B0604020202020204" pitchFamily="34" charset="0"/>
                <a:cs typeface="Arial" panose="020B0604020202020204" pitchFamily="34" charset="0"/>
              </a:rPr>
              <a:t>It's an </a:t>
            </a:r>
            <a:r>
              <a:rPr lang="en-GB" sz="3200" dirty="0">
                <a:solidFill>
                  <a:srgbClr val="4E00B0"/>
                </a:solidFill>
                <a:latin typeface="Arial" panose="020B0604020202020204" pitchFamily="34" charset="0"/>
                <a:cs typeface="Arial" panose="020B0604020202020204" pitchFamily="34" charset="0"/>
              </a:rPr>
              <a:t>archaeologist’s</a:t>
            </a:r>
            <a:r>
              <a:rPr lang="en-GB" sz="3200" dirty="0">
                <a:latin typeface="Arial" panose="020B0604020202020204" pitchFamily="34" charset="0"/>
                <a:cs typeface="Arial" panose="020B0604020202020204" pitchFamily="34" charset="0"/>
              </a:rPr>
              <a:t> job to look at </a:t>
            </a:r>
            <a:r>
              <a:rPr lang="en-GB" sz="3200" dirty="0">
                <a:solidFill>
                  <a:schemeClr val="accent5">
                    <a:lumMod val="50000"/>
                  </a:schemeClr>
                </a:solidFill>
                <a:latin typeface="Arial" panose="020B0604020202020204" pitchFamily="34" charset="0"/>
                <a:cs typeface="Arial" panose="020B0604020202020204" pitchFamily="34" charset="0"/>
              </a:rPr>
              <a:t>evidence</a:t>
            </a:r>
            <a:r>
              <a:rPr lang="en-GB" sz="3200" dirty="0">
                <a:latin typeface="Arial" panose="020B0604020202020204" pitchFamily="34" charset="0"/>
                <a:cs typeface="Arial" panose="020B0604020202020204" pitchFamily="34" charset="0"/>
              </a:rPr>
              <a:t>, such as </a:t>
            </a:r>
            <a:r>
              <a:rPr lang="en-GB" sz="3200" dirty="0">
                <a:solidFill>
                  <a:schemeClr val="accent5">
                    <a:lumMod val="50000"/>
                  </a:schemeClr>
                </a:solidFill>
                <a:latin typeface="Arial" panose="020B0604020202020204" pitchFamily="34" charset="0"/>
                <a:cs typeface="Arial" panose="020B0604020202020204" pitchFamily="34" charset="0"/>
              </a:rPr>
              <a:t>artefacts</a:t>
            </a:r>
            <a:r>
              <a:rPr lang="en-GB" sz="3200" dirty="0">
                <a:latin typeface="Arial" panose="020B0604020202020204" pitchFamily="34" charset="0"/>
                <a:cs typeface="Arial" panose="020B0604020202020204" pitchFamily="34" charset="0"/>
              </a:rPr>
              <a:t> and buildings, from the past and to try and </a:t>
            </a:r>
            <a:r>
              <a:rPr lang="en-GB" sz="3200" dirty="0">
                <a:solidFill>
                  <a:schemeClr val="accent5">
                    <a:lumMod val="50000"/>
                  </a:schemeClr>
                </a:solidFill>
                <a:latin typeface="Arial" panose="020B0604020202020204" pitchFamily="34" charset="0"/>
                <a:cs typeface="Arial" panose="020B0604020202020204" pitchFamily="34" charset="0"/>
              </a:rPr>
              <a:t>interpret</a:t>
            </a:r>
            <a:r>
              <a:rPr lang="en-GB" sz="3200" dirty="0">
                <a:latin typeface="Arial" panose="020B0604020202020204" pitchFamily="34" charset="0"/>
                <a:cs typeface="Arial" panose="020B0604020202020204" pitchFamily="34" charset="0"/>
              </a:rPr>
              <a:t> them!</a:t>
            </a:r>
          </a:p>
        </p:txBody>
      </p:sp>
      <p:grpSp>
        <p:nvGrpSpPr>
          <p:cNvPr id="7" name="Washi" descr="Washi tape">
            <a:extLst>
              <a:ext uri="{FF2B5EF4-FFF2-40B4-BE49-F238E27FC236}">
                <a16:creationId xmlns:a16="http://schemas.microsoft.com/office/drawing/2014/main" id="{FB62A794-A285-6FFE-0D19-09D1E5777E43}"/>
              </a:ext>
            </a:extLst>
          </p:cNvPr>
          <p:cNvGrpSpPr/>
          <p:nvPr/>
        </p:nvGrpSpPr>
        <p:grpSpPr>
          <a:xfrm>
            <a:off x="5484335" y="4921620"/>
            <a:ext cx="3442448" cy="1284387"/>
            <a:chOff x="8311925" y="452968"/>
            <a:chExt cx="3442448" cy="1284387"/>
          </a:xfrm>
        </p:grpSpPr>
        <p:sp>
          <p:nvSpPr>
            <p:cNvPr id="8" name="Washi">
              <a:extLst>
                <a:ext uri="{FF2B5EF4-FFF2-40B4-BE49-F238E27FC236}">
                  <a16:creationId xmlns:a16="http://schemas.microsoft.com/office/drawing/2014/main" id="{93CCAB49-E65F-564A-01E5-90D6FBE8304C}"/>
                </a:ext>
                <a:ext uri="{C183D7F6-B498-43B3-948B-1728B52AA6E4}">
                  <adec:decorative xmlns:adec="http://schemas.microsoft.com/office/drawing/2017/decorative" val="1"/>
                </a:ext>
              </a:extLst>
            </p:cNvPr>
            <p:cNvSpPr txBox="1">
              <a:spLocks/>
            </p:cNvSpPr>
            <p:nvPr/>
          </p:nvSpPr>
          <p:spPr>
            <a:xfrm>
              <a:off x="8311925" y="452968"/>
              <a:ext cx="3442448" cy="1284387"/>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9" name="Text Placeholder">
              <a:extLst>
                <a:ext uri="{FF2B5EF4-FFF2-40B4-BE49-F238E27FC236}">
                  <a16:creationId xmlns:a16="http://schemas.microsoft.com/office/drawing/2014/main" id="{FFE81BD8-AA15-3EF1-6E62-5B42C37EF3D4}"/>
                </a:ext>
                <a:ext uri="{C183D7F6-B498-43B3-948B-1728B52AA6E4}">
                  <adec:decorative xmlns:adec="http://schemas.microsoft.com/office/drawing/2017/decorative" val="1"/>
                </a:ext>
              </a:extLst>
            </p:cNvPr>
            <p:cNvSpPr txBox="1">
              <a:spLocks/>
            </p:cNvSpPr>
            <p:nvPr/>
          </p:nvSpPr>
          <p:spPr>
            <a:xfrm rot="21383919">
              <a:off x="8622398" y="615809"/>
              <a:ext cx="3012178" cy="866436"/>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latin typeface="Arial" panose="020B0604020202020204" pitchFamily="34" charset="0"/>
                  <a:cs typeface="Arial" panose="020B0604020202020204" pitchFamily="34" charset="0"/>
                </a:rPr>
                <a:t>Could YOU be an archaeologist?</a:t>
              </a:r>
            </a:p>
          </p:txBody>
        </p:sp>
      </p:grpSp>
      <p:grpSp>
        <p:nvGrpSpPr>
          <p:cNvPr id="10" name="Consider Char">
            <a:extLst>
              <a:ext uri="{FF2B5EF4-FFF2-40B4-BE49-F238E27FC236}">
                <a16:creationId xmlns:a16="http://schemas.microsoft.com/office/drawing/2014/main" id="{58DC52CE-5166-BC31-E25B-97D308596398}"/>
              </a:ext>
              <a:ext uri="{C183D7F6-B498-43B3-948B-1728B52AA6E4}">
                <adec:decorative xmlns:adec="http://schemas.microsoft.com/office/drawing/2017/decorative" val="1"/>
              </a:ext>
            </a:extLst>
          </p:cNvPr>
          <p:cNvGrpSpPr/>
          <p:nvPr/>
        </p:nvGrpSpPr>
        <p:grpSpPr>
          <a:xfrm>
            <a:off x="9302703" y="3939721"/>
            <a:ext cx="2266088" cy="2918279"/>
            <a:chOff x="8257250" y="394378"/>
            <a:chExt cx="2568902" cy="3308244"/>
          </a:xfrm>
        </p:grpSpPr>
        <p:sp>
          <p:nvSpPr>
            <p:cNvPr id="11" name="Washi">
              <a:extLst>
                <a:ext uri="{FF2B5EF4-FFF2-40B4-BE49-F238E27FC236}">
                  <a16:creationId xmlns:a16="http://schemas.microsoft.com/office/drawing/2014/main" id="{D2D4E98F-7F10-C2D6-D902-16F3DD30E281}"/>
                </a:ext>
                <a:ext uri="{C183D7F6-B498-43B3-948B-1728B52AA6E4}">
                  <adec:decorative xmlns:adec="http://schemas.microsoft.com/office/drawing/2017/decorative" val="1"/>
                </a:ext>
              </a:extLst>
            </p:cNvPr>
            <p:cNvSpPr txBox="1">
              <a:spLocks/>
            </p:cNvSpPr>
            <p:nvPr/>
          </p:nvSpPr>
          <p:spPr>
            <a:xfrm>
              <a:off x="8424752" y="394378"/>
              <a:ext cx="2233899"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2" name="Text Placeholder">
              <a:extLst>
                <a:ext uri="{FF2B5EF4-FFF2-40B4-BE49-F238E27FC236}">
                  <a16:creationId xmlns:a16="http://schemas.microsoft.com/office/drawing/2014/main" id="{3E479F98-986D-BE32-D6E9-489585666DED}"/>
                </a:ext>
              </a:extLst>
            </p:cNvPr>
            <p:cNvSpPr txBox="1">
              <a:spLocks/>
            </p:cNvSpPr>
            <p:nvPr/>
          </p:nvSpPr>
          <p:spPr>
            <a:xfrm rot="21383919">
              <a:off x="8257250" y="580805"/>
              <a:ext cx="2568902" cy="414338"/>
            </a:xfrm>
            <a:prstGeom prst="rect">
              <a:avLst/>
            </a:prstGeom>
            <a:noFill/>
          </p:spPr>
          <p:txBody>
            <a:bodyPr anchor="ctr" anchorCtr="0">
              <a:normAutofit fontScale="40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dirty="0">
                  <a:solidFill>
                    <a:srgbClr val="3F3F3F"/>
                  </a:solidFill>
                  <a:latin typeface="Helvetica" pitchFamily="2" charset="0"/>
                </a:rPr>
                <a:t>Consider</a:t>
              </a:r>
              <a:endParaRPr lang="en-GB" sz="5400" dirty="0">
                <a:solidFill>
                  <a:srgbClr val="3F3F3F"/>
                </a:solidFill>
                <a:effectLst/>
                <a:latin typeface="Helvetica" pitchFamily="2" charset="0"/>
              </a:endParaRPr>
            </a:p>
          </p:txBody>
        </p:sp>
        <p:pic>
          <p:nvPicPr>
            <p:cNvPr id="13" name="Consider-icon" descr="Consider character icon">
              <a:extLst>
                <a:ext uri="{FF2B5EF4-FFF2-40B4-BE49-F238E27FC236}">
                  <a16:creationId xmlns:a16="http://schemas.microsoft.com/office/drawing/2014/main" id="{F87043BB-1C83-DD44-5704-DB9BE50ADF72}"/>
                </a:ext>
              </a:extLst>
            </p:cNvPr>
            <p:cNvPicPr>
              <a:picLocks noChangeAspect="1"/>
            </p:cNvPicPr>
            <p:nvPr/>
          </p:nvPicPr>
          <p:blipFill>
            <a:blip r:embed="rId6"/>
            <a:stretch>
              <a:fillRect/>
            </a:stretch>
          </p:blipFill>
          <p:spPr>
            <a:xfrm>
              <a:off x="8273064" y="1091568"/>
              <a:ext cx="2466497" cy="2611054"/>
            </a:xfrm>
            <a:prstGeom prst="rect">
              <a:avLst/>
            </a:prstGeom>
          </p:spPr>
        </p:pic>
      </p:grpSp>
    </p:spTree>
    <p:extLst>
      <p:ext uri="{BB962C8B-B14F-4D97-AF65-F5344CB8AC3E}">
        <p14:creationId xmlns:p14="http://schemas.microsoft.com/office/powerpoint/2010/main" val="285041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FF79-F6B1-59A5-8EE9-D3332538E15D}"/>
              </a:ext>
            </a:extLst>
          </p:cNvPr>
          <p:cNvSpPr>
            <a:spLocks noGrp="1"/>
          </p:cNvSpPr>
          <p:nvPr>
            <p:ph type="title"/>
          </p:nvPr>
        </p:nvSpPr>
        <p:spPr/>
        <p:txBody>
          <a:bodyPr/>
          <a:lstStyle/>
          <a:p>
            <a:r>
              <a:rPr lang="en-US" dirty="0"/>
              <a:t>Step 1: Learn to speak ‘archaeologist’</a:t>
            </a:r>
          </a:p>
        </p:txBody>
      </p:sp>
      <p:sp>
        <p:nvSpPr>
          <p:cNvPr id="3" name="Content Placeholder 2">
            <a:extLst>
              <a:ext uri="{FF2B5EF4-FFF2-40B4-BE49-F238E27FC236}">
                <a16:creationId xmlns:a16="http://schemas.microsoft.com/office/drawing/2014/main" id="{70AFA842-61D5-AD26-2D65-CA32F8C3C736}"/>
              </a:ext>
            </a:extLst>
          </p:cNvPr>
          <p:cNvSpPr>
            <a:spLocks noGrp="1"/>
          </p:cNvSpPr>
          <p:nvPr>
            <p:ph idx="1"/>
          </p:nvPr>
        </p:nvSpPr>
        <p:spPr>
          <a:xfrm>
            <a:off x="357187" y="1091235"/>
            <a:ext cx="10971915" cy="573709"/>
          </a:xfrm>
        </p:spPr>
        <p:txBody>
          <a:bodyPr/>
          <a:lstStyle/>
          <a:p>
            <a:r>
              <a:rPr lang="en-GB" sz="2800" dirty="0">
                <a:latin typeface="Source Sans Pro" pitchFamily="34" charset="0"/>
              </a:rPr>
              <a:t>To be an archaeologist you need to learn some new words…</a:t>
            </a:r>
          </a:p>
          <a:p>
            <a:endParaRPr lang="en-US" dirty="0"/>
          </a:p>
        </p:txBody>
      </p:sp>
      <p:grpSp>
        <p:nvGrpSpPr>
          <p:cNvPr id="4" name="Washi">
            <a:extLst>
              <a:ext uri="{FF2B5EF4-FFF2-40B4-BE49-F238E27FC236}">
                <a16:creationId xmlns:a16="http://schemas.microsoft.com/office/drawing/2014/main" id="{45A3B506-66A5-3102-5AE0-467631773882}"/>
              </a:ext>
              <a:ext uri="{C183D7F6-B498-43B3-948B-1728B52AA6E4}">
                <adec:decorative xmlns:adec="http://schemas.microsoft.com/office/drawing/2017/decorative" val="1"/>
              </a:ext>
            </a:extLst>
          </p:cNvPr>
          <p:cNvGrpSpPr/>
          <p:nvPr/>
        </p:nvGrpSpPr>
        <p:grpSpPr>
          <a:xfrm>
            <a:off x="1421698" y="1758342"/>
            <a:ext cx="8890702" cy="947151"/>
            <a:chOff x="7229091" y="163891"/>
            <a:chExt cx="7670249" cy="947151"/>
          </a:xfrm>
        </p:grpSpPr>
        <p:sp>
          <p:nvSpPr>
            <p:cNvPr id="5" name="Picture 9">
              <a:extLst>
                <a:ext uri="{FF2B5EF4-FFF2-40B4-BE49-F238E27FC236}">
                  <a16:creationId xmlns:a16="http://schemas.microsoft.com/office/drawing/2014/main" id="{CD20B16C-9965-75E6-62D0-8F1031DA6F10}"/>
                </a:ext>
                <a:ext uri="{C183D7F6-B498-43B3-948B-1728B52AA6E4}">
                  <adec:decorative xmlns:adec="http://schemas.microsoft.com/office/drawing/2017/decorative" val="1"/>
                </a:ext>
              </a:extLst>
            </p:cNvPr>
            <p:cNvSpPr/>
            <p:nvPr/>
          </p:nvSpPr>
          <p:spPr>
            <a:xfrm rot="10800000" flipV="1">
              <a:off x="7229091" y="163891"/>
              <a:ext cx="7670249" cy="947151"/>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6" name="Text Placeholder">
              <a:extLst>
                <a:ext uri="{FF2B5EF4-FFF2-40B4-BE49-F238E27FC236}">
                  <a16:creationId xmlns:a16="http://schemas.microsoft.com/office/drawing/2014/main" id="{BB506098-E098-537B-B6DA-D43FCC4DB499}"/>
                </a:ext>
              </a:extLst>
            </p:cNvPr>
            <p:cNvSpPr txBox="1">
              <a:spLocks/>
            </p:cNvSpPr>
            <p:nvPr/>
          </p:nvSpPr>
          <p:spPr>
            <a:xfrm>
              <a:off x="7448828" y="290036"/>
              <a:ext cx="7436179" cy="694654"/>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latin typeface="Arial" panose="020B0604020202020204" pitchFamily="34" charset="0"/>
                  <a:cs typeface="Arial" panose="020B0604020202020204" pitchFamily="34" charset="0"/>
                </a:rPr>
                <a:t>Archaeology:</a:t>
              </a:r>
              <a:r>
                <a:rPr lang="en-GB" sz="240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The study of the lives of people in the past</a:t>
              </a:r>
            </a:p>
          </p:txBody>
        </p:sp>
      </p:grpSp>
      <p:grpSp>
        <p:nvGrpSpPr>
          <p:cNvPr id="7" name="Washi">
            <a:extLst>
              <a:ext uri="{FF2B5EF4-FFF2-40B4-BE49-F238E27FC236}">
                <a16:creationId xmlns:a16="http://schemas.microsoft.com/office/drawing/2014/main" id="{DDB17CFF-3CC1-E344-6418-44AD4A134E04}"/>
              </a:ext>
              <a:ext uri="{C183D7F6-B498-43B3-948B-1728B52AA6E4}">
                <adec:decorative xmlns:adec="http://schemas.microsoft.com/office/drawing/2017/decorative" val="1"/>
              </a:ext>
            </a:extLst>
          </p:cNvPr>
          <p:cNvGrpSpPr/>
          <p:nvPr/>
        </p:nvGrpSpPr>
        <p:grpSpPr>
          <a:xfrm>
            <a:off x="1425710" y="2712226"/>
            <a:ext cx="9384529" cy="1094819"/>
            <a:chOff x="7893880" y="1287144"/>
            <a:chExt cx="7794356" cy="1094819"/>
          </a:xfrm>
        </p:grpSpPr>
        <p:sp>
          <p:nvSpPr>
            <p:cNvPr id="8" name="Picture 9">
              <a:extLst>
                <a:ext uri="{FF2B5EF4-FFF2-40B4-BE49-F238E27FC236}">
                  <a16:creationId xmlns:a16="http://schemas.microsoft.com/office/drawing/2014/main" id="{8F05412F-D33B-E8D6-3E1F-3D50BBEE33B1}"/>
                </a:ext>
                <a:ext uri="{C183D7F6-B498-43B3-948B-1728B52AA6E4}">
                  <adec:decorative xmlns:adec="http://schemas.microsoft.com/office/drawing/2017/decorative" val="1"/>
                </a:ext>
              </a:extLst>
            </p:cNvPr>
            <p:cNvSpPr/>
            <p:nvPr/>
          </p:nvSpPr>
          <p:spPr>
            <a:xfrm>
              <a:off x="7893880" y="1398150"/>
              <a:ext cx="7279340" cy="958987"/>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endParaRPr lang="en-US"/>
            </a:p>
          </p:txBody>
        </p:sp>
        <p:sp>
          <p:nvSpPr>
            <p:cNvPr id="9" name="Text Placeholder">
              <a:extLst>
                <a:ext uri="{FF2B5EF4-FFF2-40B4-BE49-F238E27FC236}">
                  <a16:creationId xmlns:a16="http://schemas.microsoft.com/office/drawing/2014/main" id="{80F25E8E-AA39-F64B-DD03-493953D65E76}"/>
                </a:ext>
              </a:extLst>
            </p:cNvPr>
            <p:cNvSpPr txBox="1">
              <a:spLocks/>
            </p:cNvSpPr>
            <p:nvPr/>
          </p:nvSpPr>
          <p:spPr>
            <a:xfrm>
              <a:off x="8102091" y="1287144"/>
              <a:ext cx="7586145" cy="109481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latin typeface="Arial" panose="020B0604020202020204" pitchFamily="34" charset="0"/>
                  <a:cs typeface="Arial" panose="020B0604020202020204" pitchFamily="34" charset="0"/>
                </a:rPr>
                <a:t>Evidence:</a:t>
              </a:r>
              <a:r>
                <a:rPr lang="en-GB" sz="240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Information to support an idea/interpretation</a:t>
              </a:r>
            </a:p>
          </p:txBody>
        </p:sp>
      </p:grpSp>
      <p:grpSp>
        <p:nvGrpSpPr>
          <p:cNvPr id="10" name="Washi" descr="Washi tape">
            <a:extLst>
              <a:ext uri="{FF2B5EF4-FFF2-40B4-BE49-F238E27FC236}">
                <a16:creationId xmlns:a16="http://schemas.microsoft.com/office/drawing/2014/main" id="{0BD85C09-F4F6-C734-D154-E3D285F0CE8B}"/>
              </a:ext>
            </a:extLst>
          </p:cNvPr>
          <p:cNvGrpSpPr/>
          <p:nvPr/>
        </p:nvGrpSpPr>
        <p:grpSpPr>
          <a:xfrm rot="169457">
            <a:off x="1239634" y="4753730"/>
            <a:ext cx="8930725" cy="1023566"/>
            <a:chOff x="3853708" y="401136"/>
            <a:chExt cx="8217285" cy="1100338"/>
          </a:xfrm>
        </p:grpSpPr>
        <p:sp>
          <p:nvSpPr>
            <p:cNvPr id="11" name="Washi">
              <a:extLst>
                <a:ext uri="{FF2B5EF4-FFF2-40B4-BE49-F238E27FC236}">
                  <a16:creationId xmlns:a16="http://schemas.microsoft.com/office/drawing/2014/main" id="{3DEC6B94-9B7C-75C8-A566-06F003977EED}"/>
                </a:ext>
                <a:ext uri="{C183D7F6-B498-43B3-948B-1728B52AA6E4}">
                  <adec:decorative xmlns:adec="http://schemas.microsoft.com/office/drawing/2017/decorative" val="1"/>
                </a:ext>
              </a:extLst>
            </p:cNvPr>
            <p:cNvSpPr txBox="1">
              <a:spLocks/>
            </p:cNvSpPr>
            <p:nvPr/>
          </p:nvSpPr>
          <p:spPr>
            <a:xfrm>
              <a:off x="3853708" y="401136"/>
              <a:ext cx="8217285" cy="110033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2" name="Text Placeholder">
              <a:extLst>
                <a:ext uri="{FF2B5EF4-FFF2-40B4-BE49-F238E27FC236}">
                  <a16:creationId xmlns:a16="http://schemas.microsoft.com/office/drawing/2014/main" id="{86699259-4F78-259A-55A9-445BA5911DAE}"/>
                </a:ext>
                <a:ext uri="{C183D7F6-B498-43B3-948B-1728B52AA6E4}">
                  <adec:decorative xmlns:adec="http://schemas.microsoft.com/office/drawing/2017/decorative" val="1"/>
                </a:ext>
              </a:extLst>
            </p:cNvPr>
            <p:cNvSpPr txBox="1">
              <a:spLocks/>
            </p:cNvSpPr>
            <p:nvPr/>
          </p:nvSpPr>
          <p:spPr>
            <a:xfrm rot="21430543">
              <a:off x="4254160" y="752045"/>
              <a:ext cx="7616054" cy="325392"/>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latin typeface="Arial" panose="020B0604020202020204" pitchFamily="34" charset="0"/>
                  <a:cs typeface="Arial" panose="020B0604020202020204" pitchFamily="34" charset="0"/>
                </a:rPr>
                <a:t>Interpret:</a:t>
              </a:r>
              <a:r>
                <a:rPr lang="en-GB" sz="240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To try and explain what something means</a:t>
              </a:r>
            </a:p>
          </p:txBody>
        </p:sp>
      </p:grpSp>
      <p:grpSp>
        <p:nvGrpSpPr>
          <p:cNvPr id="13" name="Washi">
            <a:extLst>
              <a:ext uri="{FF2B5EF4-FFF2-40B4-BE49-F238E27FC236}">
                <a16:creationId xmlns:a16="http://schemas.microsoft.com/office/drawing/2014/main" id="{21CF057E-7FB9-DCB4-A6A7-B2A70E739110}"/>
              </a:ext>
              <a:ext uri="{C183D7F6-B498-43B3-948B-1728B52AA6E4}">
                <adec:decorative xmlns:adec="http://schemas.microsoft.com/office/drawing/2017/decorative" val="1"/>
              </a:ext>
            </a:extLst>
          </p:cNvPr>
          <p:cNvGrpSpPr/>
          <p:nvPr/>
        </p:nvGrpSpPr>
        <p:grpSpPr>
          <a:xfrm>
            <a:off x="1271355" y="3813778"/>
            <a:ext cx="8918797" cy="933219"/>
            <a:chOff x="9136762" y="1543012"/>
            <a:chExt cx="7941776" cy="933219"/>
          </a:xfrm>
        </p:grpSpPr>
        <p:pic>
          <p:nvPicPr>
            <p:cNvPr id="14" name="Picture 13">
              <a:extLst>
                <a:ext uri="{FF2B5EF4-FFF2-40B4-BE49-F238E27FC236}">
                  <a16:creationId xmlns:a16="http://schemas.microsoft.com/office/drawing/2014/main" id="{AE60A7FC-406F-950F-36D4-6FD76FEED3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36762" y="1543012"/>
              <a:ext cx="7941776" cy="933219"/>
            </a:xfrm>
            <a:prstGeom prst="rect">
              <a:avLst/>
            </a:prstGeom>
          </p:spPr>
        </p:pic>
        <p:sp>
          <p:nvSpPr>
            <p:cNvPr id="15" name="Text Placeholder">
              <a:extLst>
                <a:ext uri="{FF2B5EF4-FFF2-40B4-BE49-F238E27FC236}">
                  <a16:creationId xmlns:a16="http://schemas.microsoft.com/office/drawing/2014/main" id="{3C71CF98-4DC5-9BA0-7B1A-7763DF174C1C}"/>
                </a:ext>
              </a:extLst>
            </p:cNvPr>
            <p:cNvSpPr txBox="1">
              <a:spLocks/>
            </p:cNvSpPr>
            <p:nvPr/>
          </p:nvSpPr>
          <p:spPr>
            <a:xfrm>
              <a:off x="9497434" y="1589634"/>
              <a:ext cx="7326496" cy="655937"/>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b="1" dirty="0">
                  <a:latin typeface="Arial" panose="020B0604020202020204" pitchFamily="34" charset="0"/>
                  <a:cs typeface="Arial" panose="020B0604020202020204" pitchFamily="34" charset="0"/>
                </a:rPr>
                <a:t>Artefact:</a:t>
              </a:r>
              <a:r>
                <a:rPr lang="en-GB" sz="2400" dirty="0">
                  <a:latin typeface="Arial" panose="020B0604020202020204" pitchFamily="34" charset="0"/>
                  <a:cs typeface="Arial" panose="020B0604020202020204" pitchFamily="34" charset="0"/>
                </a:rPr>
                <a:t> </a:t>
              </a:r>
              <a:r>
                <a:rPr lang="en-GB" sz="2400" b="0" dirty="0">
                  <a:latin typeface="Arial" panose="020B0604020202020204" pitchFamily="34" charset="0"/>
                  <a:cs typeface="Arial" panose="020B0604020202020204" pitchFamily="34" charset="0"/>
                </a:rPr>
                <a:t>Any object made or changed by people</a:t>
              </a:r>
            </a:p>
          </p:txBody>
        </p:sp>
      </p:grpSp>
      <p:grpSp>
        <p:nvGrpSpPr>
          <p:cNvPr id="16" name="Washi" descr="Washi tape">
            <a:extLst>
              <a:ext uri="{FF2B5EF4-FFF2-40B4-BE49-F238E27FC236}">
                <a16:creationId xmlns:a16="http://schemas.microsoft.com/office/drawing/2014/main" id="{EACD79B9-1DAE-35B1-9FD6-87598036FA7B}"/>
              </a:ext>
            </a:extLst>
          </p:cNvPr>
          <p:cNvGrpSpPr/>
          <p:nvPr/>
        </p:nvGrpSpPr>
        <p:grpSpPr>
          <a:xfrm>
            <a:off x="1245597" y="5784029"/>
            <a:ext cx="8918797" cy="983430"/>
            <a:chOff x="6548482" y="2378115"/>
            <a:chExt cx="8708522" cy="983430"/>
          </a:xfrm>
        </p:grpSpPr>
        <p:pic>
          <p:nvPicPr>
            <p:cNvPr id="17" name="Washi">
              <a:extLst>
                <a:ext uri="{FF2B5EF4-FFF2-40B4-BE49-F238E27FC236}">
                  <a16:creationId xmlns:a16="http://schemas.microsoft.com/office/drawing/2014/main" id="{FE50750F-5E94-4478-C747-9993BC9FEA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48482" y="2378115"/>
              <a:ext cx="8708522" cy="983430"/>
            </a:xfrm>
            <a:prstGeom prst="rect">
              <a:avLst/>
            </a:prstGeom>
          </p:spPr>
        </p:pic>
        <p:sp>
          <p:nvSpPr>
            <p:cNvPr id="18" name="Text Placeholder">
              <a:extLst>
                <a:ext uri="{FF2B5EF4-FFF2-40B4-BE49-F238E27FC236}">
                  <a16:creationId xmlns:a16="http://schemas.microsoft.com/office/drawing/2014/main" id="{CE27F6E5-E425-C4E4-D024-D3F82B8B3543}"/>
                </a:ext>
              </a:extLst>
            </p:cNvPr>
            <p:cNvSpPr txBox="1">
              <a:spLocks/>
            </p:cNvSpPr>
            <p:nvPr/>
          </p:nvSpPr>
          <p:spPr>
            <a:xfrm>
              <a:off x="6969126" y="2644984"/>
              <a:ext cx="8028599" cy="441976"/>
            </a:xfrm>
            <a:prstGeom prst="rect">
              <a:avLst/>
            </a:prstGeom>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latin typeface="Arial" panose="020B0604020202020204" pitchFamily="34" charset="0"/>
                  <a:cs typeface="Arial" panose="020B0604020202020204" pitchFamily="34" charset="0"/>
                </a:rPr>
                <a:t>Excavate:</a:t>
              </a:r>
              <a:r>
                <a:rPr lang="en-GB" sz="2400" dirty="0">
                  <a:latin typeface="Arial" panose="020B0604020202020204" pitchFamily="34" charset="0"/>
                  <a:cs typeface="Arial" panose="020B0604020202020204" pitchFamily="34" charset="0"/>
                </a:rPr>
                <a:t>  To dig up and record archaeological remains</a:t>
              </a:r>
            </a:p>
          </p:txBody>
        </p:sp>
      </p:grpSp>
    </p:spTree>
    <p:extLst>
      <p:ext uri="{BB962C8B-B14F-4D97-AF65-F5344CB8AC3E}">
        <p14:creationId xmlns:p14="http://schemas.microsoft.com/office/powerpoint/2010/main" val="4956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FF79-F6B1-59A5-8EE9-D3332538E15D}"/>
              </a:ext>
            </a:extLst>
          </p:cNvPr>
          <p:cNvSpPr>
            <a:spLocks noGrp="1"/>
          </p:cNvSpPr>
          <p:nvPr>
            <p:ph type="title"/>
          </p:nvPr>
        </p:nvSpPr>
        <p:spPr/>
        <p:txBody>
          <a:bodyPr/>
          <a:lstStyle/>
          <a:p>
            <a:r>
              <a:rPr lang="en-US" dirty="0"/>
              <a:t>Step 2: Rot or Not?</a:t>
            </a:r>
          </a:p>
        </p:txBody>
      </p:sp>
      <p:sp>
        <p:nvSpPr>
          <p:cNvPr id="3" name="Content Placeholder 2">
            <a:extLst>
              <a:ext uri="{FF2B5EF4-FFF2-40B4-BE49-F238E27FC236}">
                <a16:creationId xmlns:a16="http://schemas.microsoft.com/office/drawing/2014/main" id="{70AFA842-61D5-AD26-2D65-CA32F8C3C736}"/>
              </a:ext>
            </a:extLst>
          </p:cNvPr>
          <p:cNvSpPr>
            <a:spLocks noGrp="1"/>
          </p:cNvSpPr>
          <p:nvPr>
            <p:ph idx="1"/>
          </p:nvPr>
        </p:nvSpPr>
        <p:spPr>
          <a:xfrm>
            <a:off x="357187" y="1091235"/>
            <a:ext cx="10971915" cy="573709"/>
          </a:xfrm>
        </p:spPr>
        <p:txBody>
          <a:bodyPr/>
          <a:lstStyle/>
          <a:p>
            <a:r>
              <a:rPr lang="en-GB" sz="2800" dirty="0">
                <a:latin typeface="Source Sans Pro" pitchFamily="34" charset="0"/>
              </a:rPr>
              <a:t>What do you think would survive for 1000 years?</a:t>
            </a:r>
          </a:p>
          <a:p>
            <a:endParaRPr lang="en-US" dirty="0"/>
          </a:p>
        </p:txBody>
      </p:sp>
      <p:grpSp>
        <p:nvGrpSpPr>
          <p:cNvPr id="548" name="Group 547" descr="Clip art of food">
            <a:extLst>
              <a:ext uri="{FF2B5EF4-FFF2-40B4-BE49-F238E27FC236}">
                <a16:creationId xmlns:a16="http://schemas.microsoft.com/office/drawing/2014/main" id="{F1D7D3BC-6616-25FC-B278-9F3AF65ED00B}"/>
              </a:ext>
            </a:extLst>
          </p:cNvPr>
          <p:cNvGrpSpPr/>
          <p:nvPr/>
        </p:nvGrpSpPr>
        <p:grpSpPr>
          <a:xfrm>
            <a:off x="1484118" y="2423138"/>
            <a:ext cx="1259079" cy="1502321"/>
            <a:chOff x="901700" y="2984500"/>
            <a:chExt cx="1259079" cy="1502321"/>
          </a:xfrm>
        </p:grpSpPr>
        <p:sp>
          <p:nvSpPr>
            <p:cNvPr id="549" name="TextBox 548">
              <a:extLst>
                <a:ext uri="{FF2B5EF4-FFF2-40B4-BE49-F238E27FC236}">
                  <a16:creationId xmlns:a16="http://schemas.microsoft.com/office/drawing/2014/main" id="{62A1C1C9-6127-3230-553E-1BD1FC15CE1B}"/>
                </a:ext>
              </a:extLst>
            </p:cNvPr>
            <p:cNvSpPr txBox="1"/>
            <p:nvPr/>
          </p:nvSpPr>
          <p:spPr>
            <a:xfrm>
              <a:off x="901700" y="4102100"/>
              <a:ext cx="1219200" cy="384721"/>
            </a:xfrm>
            <a:prstGeom prst="rect">
              <a:avLst/>
            </a:prstGeom>
            <a:noFill/>
          </p:spPr>
          <p:txBody>
            <a:bodyPr vert="horz" rtlCol="0">
              <a:spAutoFit/>
            </a:bodyPr>
            <a:lstStyle/>
            <a:p>
              <a:r>
                <a:rPr lang="en-GB" sz="1900">
                  <a:solidFill>
                    <a:srgbClr val="000000"/>
                  </a:solidFill>
                  <a:latin typeface="Comic Sans MS - 26"/>
                </a:rPr>
                <a:t>Food</a:t>
              </a:r>
            </a:p>
          </p:txBody>
        </p:sp>
        <p:grpSp>
          <p:nvGrpSpPr>
            <p:cNvPr id="550" name="Group 549">
              <a:extLst>
                <a:ext uri="{FF2B5EF4-FFF2-40B4-BE49-F238E27FC236}">
                  <a16:creationId xmlns:a16="http://schemas.microsoft.com/office/drawing/2014/main" id="{E93712F9-9174-223C-76D6-A1328D44CECD}"/>
                </a:ext>
              </a:extLst>
            </p:cNvPr>
            <p:cNvGrpSpPr/>
            <p:nvPr/>
          </p:nvGrpSpPr>
          <p:grpSpPr>
            <a:xfrm>
              <a:off x="1054100" y="2984500"/>
              <a:ext cx="719583" cy="652019"/>
              <a:chOff x="1054100" y="2984500"/>
              <a:chExt cx="719583" cy="652019"/>
            </a:xfrm>
          </p:grpSpPr>
          <p:sp>
            <p:nvSpPr>
              <p:cNvPr id="674" name="Freeform 673">
                <a:extLst>
                  <a:ext uri="{FF2B5EF4-FFF2-40B4-BE49-F238E27FC236}">
                    <a16:creationId xmlns:a16="http://schemas.microsoft.com/office/drawing/2014/main" id="{870E126E-FB38-B7F7-5D86-138D6D519864}"/>
                  </a:ext>
                </a:extLst>
              </p:cNvPr>
              <p:cNvSpPr/>
              <p:nvPr/>
            </p:nvSpPr>
            <p:spPr>
              <a:xfrm>
                <a:off x="1098677" y="3106547"/>
                <a:ext cx="658115" cy="114936"/>
              </a:xfrm>
              <a:custGeom>
                <a:avLst/>
                <a:gdLst/>
                <a:ahLst/>
                <a:cxnLst/>
                <a:rect l="0" t="0" r="0" b="0"/>
                <a:pathLst>
                  <a:path w="658115" h="114936">
                    <a:moveTo>
                      <a:pt x="6985" y="7366"/>
                    </a:moveTo>
                    <a:lnTo>
                      <a:pt x="9144" y="10922"/>
                    </a:lnTo>
                    <a:lnTo>
                      <a:pt x="12192" y="14224"/>
                    </a:lnTo>
                    <a:lnTo>
                      <a:pt x="16129" y="16891"/>
                    </a:lnTo>
                    <a:lnTo>
                      <a:pt x="20955" y="19304"/>
                    </a:lnTo>
                    <a:lnTo>
                      <a:pt x="26543" y="21463"/>
                    </a:lnTo>
                    <a:lnTo>
                      <a:pt x="32893" y="23114"/>
                    </a:lnTo>
                    <a:lnTo>
                      <a:pt x="39751" y="24638"/>
                    </a:lnTo>
                    <a:lnTo>
                      <a:pt x="47371" y="25654"/>
                    </a:lnTo>
                    <a:lnTo>
                      <a:pt x="55626" y="26670"/>
                    </a:lnTo>
                    <a:lnTo>
                      <a:pt x="64262" y="27432"/>
                    </a:lnTo>
                    <a:lnTo>
                      <a:pt x="73533" y="27940"/>
                    </a:lnTo>
                    <a:lnTo>
                      <a:pt x="83312" y="28448"/>
                    </a:lnTo>
                    <a:lnTo>
                      <a:pt x="93472" y="28702"/>
                    </a:lnTo>
                    <a:lnTo>
                      <a:pt x="114935" y="28956"/>
                    </a:lnTo>
                    <a:lnTo>
                      <a:pt x="137668" y="29210"/>
                    </a:lnTo>
                    <a:lnTo>
                      <a:pt x="161163" y="29591"/>
                    </a:lnTo>
                    <a:lnTo>
                      <a:pt x="185166" y="30099"/>
                    </a:lnTo>
                    <a:lnTo>
                      <a:pt x="209550" y="31369"/>
                    </a:lnTo>
                    <a:lnTo>
                      <a:pt x="233553" y="33274"/>
                    </a:lnTo>
                    <a:lnTo>
                      <a:pt x="257048" y="36195"/>
                    </a:lnTo>
                    <a:lnTo>
                      <a:pt x="268605" y="38227"/>
                    </a:lnTo>
                    <a:lnTo>
                      <a:pt x="279781" y="40386"/>
                    </a:lnTo>
                    <a:lnTo>
                      <a:pt x="290703" y="43053"/>
                    </a:lnTo>
                    <a:lnTo>
                      <a:pt x="301371" y="45974"/>
                    </a:lnTo>
                    <a:lnTo>
                      <a:pt x="313690" y="41402"/>
                    </a:lnTo>
                    <a:lnTo>
                      <a:pt x="326517" y="37338"/>
                    </a:lnTo>
                    <a:lnTo>
                      <a:pt x="339471" y="33909"/>
                    </a:lnTo>
                    <a:lnTo>
                      <a:pt x="352806" y="30988"/>
                    </a:lnTo>
                    <a:lnTo>
                      <a:pt x="366522" y="28448"/>
                    </a:lnTo>
                    <a:lnTo>
                      <a:pt x="380238" y="26416"/>
                    </a:lnTo>
                    <a:lnTo>
                      <a:pt x="394208" y="24638"/>
                    </a:lnTo>
                    <a:lnTo>
                      <a:pt x="408305" y="23368"/>
                    </a:lnTo>
                    <a:lnTo>
                      <a:pt x="436499" y="21844"/>
                    </a:lnTo>
                    <a:lnTo>
                      <a:pt x="464566" y="21209"/>
                    </a:lnTo>
                    <a:lnTo>
                      <a:pt x="492125" y="21336"/>
                    </a:lnTo>
                    <a:lnTo>
                      <a:pt x="518922" y="21717"/>
                    </a:lnTo>
                    <a:lnTo>
                      <a:pt x="544322" y="22098"/>
                    </a:lnTo>
                    <a:lnTo>
                      <a:pt x="556514" y="22225"/>
                    </a:lnTo>
                    <a:lnTo>
                      <a:pt x="568325" y="22225"/>
                    </a:lnTo>
                    <a:lnTo>
                      <a:pt x="579628" y="22098"/>
                    </a:lnTo>
                    <a:lnTo>
                      <a:pt x="590169" y="21844"/>
                    </a:lnTo>
                    <a:lnTo>
                      <a:pt x="600329" y="21336"/>
                    </a:lnTo>
                    <a:lnTo>
                      <a:pt x="609854" y="20574"/>
                    </a:lnTo>
                    <a:lnTo>
                      <a:pt x="618744" y="19431"/>
                    </a:lnTo>
                    <a:lnTo>
                      <a:pt x="626872" y="18034"/>
                    </a:lnTo>
                    <a:lnTo>
                      <a:pt x="634111" y="16129"/>
                    </a:lnTo>
                    <a:lnTo>
                      <a:pt x="640715" y="13843"/>
                    </a:lnTo>
                    <a:lnTo>
                      <a:pt x="646303" y="11303"/>
                    </a:lnTo>
                    <a:lnTo>
                      <a:pt x="651129" y="8001"/>
                    </a:lnTo>
                    <a:lnTo>
                      <a:pt x="655066" y="4318"/>
                    </a:lnTo>
                    <a:lnTo>
                      <a:pt x="657987" y="0"/>
                    </a:lnTo>
                    <a:lnTo>
                      <a:pt x="658114" y="4699"/>
                    </a:lnTo>
                    <a:lnTo>
                      <a:pt x="658114" y="9525"/>
                    </a:lnTo>
                    <a:lnTo>
                      <a:pt x="657225" y="19812"/>
                    </a:lnTo>
                    <a:lnTo>
                      <a:pt x="655574" y="30226"/>
                    </a:lnTo>
                    <a:lnTo>
                      <a:pt x="654050" y="35433"/>
                    </a:lnTo>
                    <a:lnTo>
                      <a:pt x="652399" y="40386"/>
                    </a:lnTo>
                    <a:lnTo>
                      <a:pt x="650621" y="45085"/>
                    </a:lnTo>
                    <a:lnTo>
                      <a:pt x="648208" y="49403"/>
                    </a:lnTo>
                    <a:lnTo>
                      <a:pt x="645795" y="53467"/>
                    </a:lnTo>
                    <a:lnTo>
                      <a:pt x="642874" y="57150"/>
                    </a:lnTo>
                    <a:lnTo>
                      <a:pt x="639699" y="60071"/>
                    </a:lnTo>
                    <a:lnTo>
                      <a:pt x="636016" y="62611"/>
                    </a:lnTo>
                    <a:lnTo>
                      <a:pt x="632079" y="64516"/>
                    </a:lnTo>
                    <a:lnTo>
                      <a:pt x="627761" y="65659"/>
                    </a:lnTo>
                    <a:lnTo>
                      <a:pt x="606044" y="69215"/>
                    </a:lnTo>
                    <a:lnTo>
                      <a:pt x="584200" y="72263"/>
                    </a:lnTo>
                    <a:lnTo>
                      <a:pt x="540004" y="78105"/>
                    </a:lnTo>
                    <a:lnTo>
                      <a:pt x="495808" y="83058"/>
                    </a:lnTo>
                    <a:lnTo>
                      <a:pt x="452120" y="87884"/>
                    </a:lnTo>
                    <a:lnTo>
                      <a:pt x="430530" y="90424"/>
                    </a:lnTo>
                    <a:lnTo>
                      <a:pt x="409575" y="93091"/>
                    </a:lnTo>
                    <a:lnTo>
                      <a:pt x="389128" y="95758"/>
                    </a:lnTo>
                    <a:lnTo>
                      <a:pt x="369062" y="98933"/>
                    </a:lnTo>
                    <a:lnTo>
                      <a:pt x="349758" y="102362"/>
                    </a:lnTo>
                    <a:lnTo>
                      <a:pt x="331216" y="106045"/>
                    </a:lnTo>
                    <a:lnTo>
                      <a:pt x="313436" y="110363"/>
                    </a:lnTo>
                    <a:lnTo>
                      <a:pt x="296672" y="114935"/>
                    </a:lnTo>
                    <a:lnTo>
                      <a:pt x="262001" y="110490"/>
                    </a:lnTo>
                    <a:lnTo>
                      <a:pt x="227711" y="105283"/>
                    </a:lnTo>
                    <a:lnTo>
                      <a:pt x="193421" y="99822"/>
                    </a:lnTo>
                    <a:lnTo>
                      <a:pt x="159385" y="93980"/>
                    </a:lnTo>
                    <a:lnTo>
                      <a:pt x="125984" y="88011"/>
                    </a:lnTo>
                    <a:lnTo>
                      <a:pt x="92964" y="82296"/>
                    </a:lnTo>
                    <a:lnTo>
                      <a:pt x="60706" y="77089"/>
                    </a:lnTo>
                    <a:lnTo>
                      <a:pt x="29210" y="72263"/>
                    </a:lnTo>
                    <a:lnTo>
                      <a:pt x="25019" y="69469"/>
                    </a:lnTo>
                    <a:lnTo>
                      <a:pt x="20955" y="66421"/>
                    </a:lnTo>
                    <a:lnTo>
                      <a:pt x="17272" y="62611"/>
                    </a:lnTo>
                    <a:lnTo>
                      <a:pt x="13843" y="58674"/>
                    </a:lnTo>
                    <a:lnTo>
                      <a:pt x="10668" y="54356"/>
                    </a:lnTo>
                    <a:lnTo>
                      <a:pt x="7874" y="49784"/>
                    </a:lnTo>
                    <a:lnTo>
                      <a:pt x="5461" y="45085"/>
                    </a:lnTo>
                    <a:lnTo>
                      <a:pt x="3429" y="40132"/>
                    </a:lnTo>
                    <a:lnTo>
                      <a:pt x="1905" y="35179"/>
                    </a:lnTo>
                    <a:lnTo>
                      <a:pt x="762" y="30226"/>
                    </a:lnTo>
                    <a:lnTo>
                      <a:pt x="127" y="25400"/>
                    </a:lnTo>
                    <a:lnTo>
                      <a:pt x="0" y="20447"/>
                    </a:lnTo>
                    <a:lnTo>
                      <a:pt x="381" y="15875"/>
                    </a:lnTo>
                    <a:lnTo>
                      <a:pt x="1524" y="11303"/>
                    </a:lnTo>
                    <a:lnTo>
                      <a:pt x="3302" y="7112"/>
                    </a:lnTo>
                    <a:lnTo>
                      <a:pt x="5588" y="3302"/>
                    </a:lnTo>
                    <a:close/>
                  </a:path>
                </a:pathLst>
              </a:custGeom>
              <a:solidFill>
                <a:srgbClr val="F4EACC"/>
              </a:solidFill>
              <a:ln w="0" cap="flat" cmpd="sng" algn="ctr">
                <a:solidFill>
                  <a:srgbClr val="F4EA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Freeform 674">
                <a:extLst>
                  <a:ext uri="{FF2B5EF4-FFF2-40B4-BE49-F238E27FC236}">
                    <a16:creationId xmlns:a16="http://schemas.microsoft.com/office/drawing/2014/main" id="{E32051B4-7B6E-51AD-2A12-B5DFF92CA175}"/>
                  </a:ext>
                </a:extLst>
              </p:cNvPr>
              <p:cNvSpPr/>
              <p:nvPr/>
            </p:nvSpPr>
            <p:spPr>
              <a:xfrm>
                <a:off x="1102614" y="3103626"/>
                <a:ext cx="653924" cy="104268"/>
              </a:xfrm>
              <a:custGeom>
                <a:avLst/>
                <a:gdLst/>
                <a:ahLst/>
                <a:cxnLst/>
                <a:rect l="0" t="0" r="0" b="0"/>
                <a:pathLst>
                  <a:path w="653924" h="104268">
                    <a:moveTo>
                      <a:pt x="20955" y="66294"/>
                    </a:moveTo>
                    <a:lnTo>
                      <a:pt x="17653" y="63500"/>
                    </a:lnTo>
                    <a:lnTo>
                      <a:pt x="14478" y="60198"/>
                    </a:lnTo>
                    <a:lnTo>
                      <a:pt x="11684" y="56515"/>
                    </a:lnTo>
                    <a:lnTo>
                      <a:pt x="9144" y="52451"/>
                    </a:lnTo>
                    <a:lnTo>
                      <a:pt x="6604" y="48387"/>
                    </a:lnTo>
                    <a:lnTo>
                      <a:pt x="4572" y="43942"/>
                    </a:lnTo>
                    <a:lnTo>
                      <a:pt x="1651" y="34925"/>
                    </a:lnTo>
                    <a:lnTo>
                      <a:pt x="127" y="25654"/>
                    </a:lnTo>
                    <a:lnTo>
                      <a:pt x="0" y="20955"/>
                    </a:lnTo>
                    <a:lnTo>
                      <a:pt x="381" y="16383"/>
                    </a:lnTo>
                    <a:lnTo>
                      <a:pt x="1270" y="11938"/>
                    </a:lnTo>
                    <a:lnTo>
                      <a:pt x="2540" y="7747"/>
                    </a:lnTo>
                    <a:lnTo>
                      <a:pt x="4445" y="3683"/>
                    </a:lnTo>
                    <a:lnTo>
                      <a:pt x="6985" y="0"/>
                    </a:lnTo>
                    <a:lnTo>
                      <a:pt x="9017" y="2540"/>
                    </a:lnTo>
                    <a:lnTo>
                      <a:pt x="11938" y="4699"/>
                    </a:lnTo>
                    <a:lnTo>
                      <a:pt x="15621" y="6604"/>
                    </a:lnTo>
                    <a:lnTo>
                      <a:pt x="20066" y="8128"/>
                    </a:lnTo>
                    <a:lnTo>
                      <a:pt x="25273" y="9271"/>
                    </a:lnTo>
                    <a:lnTo>
                      <a:pt x="31242" y="10287"/>
                    </a:lnTo>
                    <a:lnTo>
                      <a:pt x="37719" y="10922"/>
                    </a:lnTo>
                    <a:lnTo>
                      <a:pt x="44958" y="11557"/>
                    </a:lnTo>
                    <a:lnTo>
                      <a:pt x="52578" y="11938"/>
                    </a:lnTo>
                    <a:lnTo>
                      <a:pt x="60960" y="12065"/>
                    </a:lnTo>
                    <a:lnTo>
                      <a:pt x="69596" y="12065"/>
                    </a:lnTo>
                    <a:lnTo>
                      <a:pt x="78994" y="11938"/>
                    </a:lnTo>
                    <a:lnTo>
                      <a:pt x="98552" y="11557"/>
                    </a:lnTo>
                    <a:lnTo>
                      <a:pt x="119634" y="10795"/>
                    </a:lnTo>
                    <a:lnTo>
                      <a:pt x="141732" y="10287"/>
                    </a:lnTo>
                    <a:lnTo>
                      <a:pt x="164465" y="9906"/>
                    </a:lnTo>
                    <a:lnTo>
                      <a:pt x="187833" y="9652"/>
                    </a:lnTo>
                    <a:lnTo>
                      <a:pt x="211201" y="10160"/>
                    </a:lnTo>
                    <a:lnTo>
                      <a:pt x="234442" y="11430"/>
                    </a:lnTo>
                    <a:lnTo>
                      <a:pt x="257048" y="13589"/>
                    </a:lnTo>
                    <a:lnTo>
                      <a:pt x="268097" y="15113"/>
                    </a:lnTo>
                    <a:lnTo>
                      <a:pt x="279019" y="16764"/>
                    </a:lnTo>
                    <a:lnTo>
                      <a:pt x="289687" y="18923"/>
                    </a:lnTo>
                    <a:lnTo>
                      <a:pt x="299847" y="21463"/>
                    </a:lnTo>
                    <a:lnTo>
                      <a:pt x="312039" y="17526"/>
                    </a:lnTo>
                    <a:lnTo>
                      <a:pt x="324866" y="14224"/>
                    </a:lnTo>
                    <a:lnTo>
                      <a:pt x="337820" y="11430"/>
                    </a:lnTo>
                    <a:lnTo>
                      <a:pt x="351409" y="9017"/>
                    </a:lnTo>
                    <a:lnTo>
                      <a:pt x="364871" y="6985"/>
                    </a:lnTo>
                    <a:lnTo>
                      <a:pt x="378714" y="5461"/>
                    </a:lnTo>
                    <a:lnTo>
                      <a:pt x="392811" y="4318"/>
                    </a:lnTo>
                    <a:lnTo>
                      <a:pt x="406781" y="3429"/>
                    </a:lnTo>
                    <a:lnTo>
                      <a:pt x="435356" y="2540"/>
                    </a:lnTo>
                    <a:lnTo>
                      <a:pt x="463550" y="2794"/>
                    </a:lnTo>
                    <a:lnTo>
                      <a:pt x="491363" y="3683"/>
                    </a:lnTo>
                    <a:lnTo>
                      <a:pt x="518160" y="5207"/>
                    </a:lnTo>
                    <a:lnTo>
                      <a:pt x="543814" y="6985"/>
                    </a:lnTo>
                    <a:lnTo>
                      <a:pt x="556006" y="7874"/>
                    </a:lnTo>
                    <a:lnTo>
                      <a:pt x="567690" y="8763"/>
                    </a:lnTo>
                    <a:lnTo>
                      <a:pt x="578866" y="9525"/>
                    </a:lnTo>
                    <a:lnTo>
                      <a:pt x="589407" y="10287"/>
                    </a:lnTo>
                    <a:lnTo>
                      <a:pt x="599440" y="10795"/>
                    </a:lnTo>
                    <a:lnTo>
                      <a:pt x="608838" y="11430"/>
                    </a:lnTo>
                    <a:lnTo>
                      <a:pt x="617474" y="11684"/>
                    </a:lnTo>
                    <a:lnTo>
                      <a:pt x="625348" y="11811"/>
                    </a:lnTo>
                    <a:lnTo>
                      <a:pt x="632333" y="11684"/>
                    </a:lnTo>
                    <a:lnTo>
                      <a:pt x="638683" y="11303"/>
                    </a:lnTo>
                    <a:lnTo>
                      <a:pt x="643890" y="10541"/>
                    </a:lnTo>
                    <a:lnTo>
                      <a:pt x="648208" y="9525"/>
                    </a:lnTo>
                    <a:lnTo>
                      <a:pt x="651764" y="8128"/>
                    </a:lnTo>
                    <a:lnTo>
                      <a:pt x="653923" y="6477"/>
                    </a:lnTo>
                    <a:lnTo>
                      <a:pt x="652653" y="14351"/>
                    </a:lnTo>
                    <a:lnTo>
                      <a:pt x="650367" y="23114"/>
                    </a:lnTo>
                    <a:lnTo>
                      <a:pt x="647319" y="31750"/>
                    </a:lnTo>
                    <a:lnTo>
                      <a:pt x="643255" y="40259"/>
                    </a:lnTo>
                    <a:lnTo>
                      <a:pt x="640969" y="44323"/>
                    </a:lnTo>
                    <a:lnTo>
                      <a:pt x="638175" y="48006"/>
                    </a:lnTo>
                    <a:lnTo>
                      <a:pt x="635254" y="51181"/>
                    </a:lnTo>
                    <a:lnTo>
                      <a:pt x="632079" y="54356"/>
                    </a:lnTo>
                    <a:lnTo>
                      <a:pt x="628523" y="56896"/>
                    </a:lnTo>
                    <a:lnTo>
                      <a:pt x="624840" y="59055"/>
                    </a:lnTo>
                    <a:lnTo>
                      <a:pt x="620776" y="60579"/>
                    </a:lnTo>
                    <a:lnTo>
                      <a:pt x="616331" y="61722"/>
                    </a:lnTo>
                    <a:lnTo>
                      <a:pt x="594868" y="64770"/>
                    </a:lnTo>
                    <a:lnTo>
                      <a:pt x="573151" y="67564"/>
                    </a:lnTo>
                    <a:lnTo>
                      <a:pt x="529209" y="72517"/>
                    </a:lnTo>
                    <a:lnTo>
                      <a:pt x="485140" y="76962"/>
                    </a:lnTo>
                    <a:lnTo>
                      <a:pt x="441452" y="81280"/>
                    </a:lnTo>
                    <a:lnTo>
                      <a:pt x="398780" y="85725"/>
                    </a:lnTo>
                    <a:lnTo>
                      <a:pt x="377952" y="88138"/>
                    </a:lnTo>
                    <a:lnTo>
                      <a:pt x="357759" y="90932"/>
                    </a:lnTo>
                    <a:lnTo>
                      <a:pt x="337947" y="93726"/>
                    </a:lnTo>
                    <a:lnTo>
                      <a:pt x="319024" y="96901"/>
                    </a:lnTo>
                    <a:lnTo>
                      <a:pt x="300609" y="100457"/>
                    </a:lnTo>
                    <a:lnTo>
                      <a:pt x="283083" y="104267"/>
                    </a:lnTo>
                    <a:lnTo>
                      <a:pt x="248793" y="100584"/>
                    </a:lnTo>
                    <a:lnTo>
                      <a:pt x="214630" y="96139"/>
                    </a:lnTo>
                    <a:lnTo>
                      <a:pt x="180721" y="91313"/>
                    </a:lnTo>
                    <a:lnTo>
                      <a:pt x="147320" y="86233"/>
                    </a:lnTo>
                    <a:lnTo>
                      <a:pt x="114554" y="80899"/>
                    </a:lnTo>
                    <a:lnTo>
                      <a:pt x="82423" y="75819"/>
                    </a:lnTo>
                    <a:lnTo>
                      <a:pt x="51308" y="70866"/>
                    </a:lnTo>
                    <a:close/>
                  </a:path>
                </a:pathLst>
              </a:custGeom>
              <a:solidFill>
                <a:srgbClr val="F3E4C3"/>
              </a:solidFill>
              <a:ln w="0" cap="flat" cmpd="sng" algn="ctr">
                <a:solidFill>
                  <a:srgbClr val="F3E4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Freeform 675">
                <a:extLst>
                  <a:ext uri="{FF2B5EF4-FFF2-40B4-BE49-F238E27FC236}">
                    <a16:creationId xmlns:a16="http://schemas.microsoft.com/office/drawing/2014/main" id="{8FCFF5F3-AD6F-193C-DE0D-F3DE504759A8}"/>
                  </a:ext>
                </a:extLst>
              </p:cNvPr>
              <p:cNvSpPr/>
              <p:nvPr/>
            </p:nvSpPr>
            <p:spPr>
              <a:xfrm>
                <a:off x="1106170" y="3084195"/>
                <a:ext cx="650368" cy="110364"/>
              </a:xfrm>
              <a:custGeom>
                <a:avLst/>
                <a:gdLst/>
                <a:ahLst/>
                <a:cxnLst/>
                <a:rect l="0" t="0" r="0" b="0"/>
                <a:pathLst>
                  <a:path w="650368" h="110364">
                    <a:moveTo>
                      <a:pt x="13208" y="77089"/>
                    </a:moveTo>
                    <a:lnTo>
                      <a:pt x="10795" y="73914"/>
                    </a:lnTo>
                    <a:lnTo>
                      <a:pt x="8636" y="70612"/>
                    </a:lnTo>
                    <a:lnTo>
                      <a:pt x="4699" y="63119"/>
                    </a:lnTo>
                    <a:lnTo>
                      <a:pt x="1905" y="54991"/>
                    </a:lnTo>
                    <a:lnTo>
                      <a:pt x="381" y="46355"/>
                    </a:lnTo>
                    <a:lnTo>
                      <a:pt x="0" y="37465"/>
                    </a:lnTo>
                    <a:lnTo>
                      <a:pt x="381" y="33274"/>
                    </a:lnTo>
                    <a:lnTo>
                      <a:pt x="1270" y="28956"/>
                    </a:lnTo>
                    <a:lnTo>
                      <a:pt x="2413" y="24892"/>
                    </a:lnTo>
                    <a:lnTo>
                      <a:pt x="4064" y="20828"/>
                    </a:lnTo>
                    <a:lnTo>
                      <a:pt x="6096" y="17018"/>
                    </a:lnTo>
                    <a:lnTo>
                      <a:pt x="8763" y="13462"/>
                    </a:lnTo>
                    <a:lnTo>
                      <a:pt x="11684" y="14478"/>
                    </a:lnTo>
                    <a:lnTo>
                      <a:pt x="15113" y="15240"/>
                    </a:lnTo>
                    <a:lnTo>
                      <a:pt x="19558" y="15621"/>
                    </a:lnTo>
                    <a:lnTo>
                      <a:pt x="24511" y="15875"/>
                    </a:lnTo>
                    <a:lnTo>
                      <a:pt x="30226" y="15875"/>
                    </a:lnTo>
                    <a:lnTo>
                      <a:pt x="36449" y="15875"/>
                    </a:lnTo>
                    <a:lnTo>
                      <a:pt x="43053" y="15621"/>
                    </a:lnTo>
                    <a:lnTo>
                      <a:pt x="50546" y="15240"/>
                    </a:lnTo>
                    <a:lnTo>
                      <a:pt x="58420" y="14732"/>
                    </a:lnTo>
                    <a:lnTo>
                      <a:pt x="66675" y="14097"/>
                    </a:lnTo>
                    <a:lnTo>
                      <a:pt x="75438" y="13335"/>
                    </a:lnTo>
                    <a:lnTo>
                      <a:pt x="84582" y="12700"/>
                    </a:lnTo>
                    <a:lnTo>
                      <a:pt x="104140" y="11049"/>
                    </a:lnTo>
                    <a:lnTo>
                      <a:pt x="124587" y="9398"/>
                    </a:lnTo>
                    <a:lnTo>
                      <a:pt x="146177" y="8001"/>
                    </a:lnTo>
                    <a:lnTo>
                      <a:pt x="168275" y="6604"/>
                    </a:lnTo>
                    <a:lnTo>
                      <a:pt x="190754" y="5969"/>
                    </a:lnTo>
                    <a:lnTo>
                      <a:pt x="213360" y="5588"/>
                    </a:lnTo>
                    <a:lnTo>
                      <a:pt x="235585" y="6096"/>
                    </a:lnTo>
                    <a:lnTo>
                      <a:pt x="257556" y="7493"/>
                    </a:lnTo>
                    <a:lnTo>
                      <a:pt x="268224" y="8636"/>
                    </a:lnTo>
                    <a:lnTo>
                      <a:pt x="278765" y="9906"/>
                    </a:lnTo>
                    <a:lnTo>
                      <a:pt x="288925" y="11684"/>
                    </a:lnTo>
                    <a:lnTo>
                      <a:pt x="298958" y="13462"/>
                    </a:lnTo>
                    <a:lnTo>
                      <a:pt x="311150" y="10414"/>
                    </a:lnTo>
                    <a:lnTo>
                      <a:pt x="323723" y="7747"/>
                    </a:lnTo>
                    <a:lnTo>
                      <a:pt x="336804" y="5588"/>
                    </a:lnTo>
                    <a:lnTo>
                      <a:pt x="350139" y="3683"/>
                    </a:lnTo>
                    <a:lnTo>
                      <a:pt x="363855" y="2286"/>
                    </a:lnTo>
                    <a:lnTo>
                      <a:pt x="377698" y="1143"/>
                    </a:lnTo>
                    <a:lnTo>
                      <a:pt x="405892" y="0"/>
                    </a:lnTo>
                    <a:lnTo>
                      <a:pt x="434594" y="0"/>
                    </a:lnTo>
                    <a:lnTo>
                      <a:pt x="462915" y="1016"/>
                    </a:lnTo>
                    <a:lnTo>
                      <a:pt x="490855" y="2794"/>
                    </a:lnTo>
                    <a:lnTo>
                      <a:pt x="517906" y="5334"/>
                    </a:lnTo>
                    <a:lnTo>
                      <a:pt x="530860" y="6858"/>
                    </a:lnTo>
                    <a:lnTo>
                      <a:pt x="543560" y="8382"/>
                    </a:lnTo>
                    <a:lnTo>
                      <a:pt x="555752" y="10033"/>
                    </a:lnTo>
                    <a:lnTo>
                      <a:pt x="567436" y="11811"/>
                    </a:lnTo>
                    <a:lnTo>
                      <a:pt x="578612" y="13589"/>
                    </a:lnTo>
                    <a:lnTo>
                      <a:pt x="589153" y="15367"/>
                    </a:lnTo>
                    <a:lnTo>
                      <a:pt x="599059" y="17145"/>
                    </a:lnTo>
                    <a:lnTo>
                      <a:pt x="608330" y="18923"/>
                    </a:lnTo>
                    <a:lnTo>
                      <a:pt x="616712" y="20574"/>
                    </a:lnTo>
                    <a:lnTo>
                      <a:pt x="624332" y="22225"/>
                    </a:lnTo>
                    <a:lnTo>
                      <a:pt x="631190" y="23749"/>
                    </a:lnTo>
                    <a:lnTo>
                      <a:pt x="636905" y="25146"/>
                    </a:lnTo>
                    <a:lnTo>
                      <a:pt x="641985" y="26543"/>
                    </a:lnTo>
                    <a:lnTo>
                      <a:pt x="645922" y="27559"/>
                    </a:lnTo>
                    <a:lnTo>
                      <a:pt x="648589" y="28575"/>
                    </a:lnTo>
                    <a:lnTo>
                      <a:pt x="650367" y="29464"/>
                    </a:lnTo>
                    <a:lnTo>
                      <a:pt x="647573" y="35814"/>
                    </a:lnTo>
                    <a:lnTo>
                      <a:pt x="644017" y="42799"/>
                    </a:lnTo>
                    <a:lnTo>
                      <a:pt x="639699" y="49911"/>
                    </a:lnTo>
                    <a:lnTo>
                      <a:pt x="634619" y="56769"/>
                    </a:lnTo>
                    <a:lnTo>
                      <a:pt x="628650" y="62992"/>
                    </a:lnTo>
                    <a:lnTo>
                      <a:pt x="625475" y="65786"/>
                    </a:lnTo>
                    <a:lnTo>
                      <a:pt x="621792" y="68199"/>
                    </a:lnTo>
                    <a:lnTo>
                      <a:pt x="618109" y="70358"/>
                    </a:lnTo>
                    <a:lnTo>
                      <a:pt x="614172" y="72136"/>
                    </a:lnTo>
                    <a:lnTo>
                      <a:pt x="609854" y="73533"/>
                    </a:lnTo>
                    <a:lnTo>
                      <a:pt x="605409" y="74295"/>
                    </a:lnTo>
                    <a:lnTo>
                      <a:pt x="584200" y="76962"/>
                    </a:lnTo>
                    <a:lnTo>
                      <a:pt x="562610" y="79375"/>
                    </a:lnTo>
                    <a:lnTo>
                      <a:pt x="518922" y="83693"/>
                    </a:lnTo>
                    <a:lnTo>
                      <a:pt x="474980" y="87503"/>
                    </a:lnTo>
                    <a:lnTo>
                      <a:pt x="431419" y="91313"/>
                    </a:lnTo>
                    <a:lnTo>
                      <a:pt x="388493" y="95123"/>
                    </a:lnTo>
                    <a:lnTo>
                      <a:pt x="367538" y="97282"/>
                    </a:lnTo>
                    <a:lnTo>
                      <a:pt x="346964" y="99314"/>
                    </a:lnTo>
                    <a:lnTo>
                      <a:pt x="326771" y="101727"/>
                    </a:lnTo>
                    <a:lnTo>
                      <a:pt x="307213" y="104394"/>
                    </a:lnTo>
                    <a:lnTo>
                      <a:pt x="288290" y="107188"/>
                    </a:lnTo>
                    <a:lnTo>
                      <a:pt x="270002" y="110363"/>
                    </a:lnTo>
                    <a:lnTo>
                      <a:pt x="235712" y="107188"/>
                    </a:lnTo>
                    <a:lnTo>
                      <a:pt x="202057" y="103632"/>
                    </a:lnTo>
                    <a:lnTo>
                      <a:pt x="168529" y="99568"/>
                    </a:lnTo>
                    <a:lnTo>
                      <a:pt x="135636" y="95123"/>
                    </a:lnTo>
                    <a:lnTo>
                      <a:pt x="103632" y="90551"/>
                    </a:lnTo>
                    <a:lnTo>
                      <a:pt x="72517" y="85852"/>
                    </a:lnTo>
                    <a:lnTo>
                      <a:pt x="42164" y="81280"/>
                    </a:lnTo>
                    <a:close/>
                  </a:path>
                </a:pathLst>
              </a:custGeom>
              <a:solidFill>
                <a:srgbClr val="EFDDBA"/>
              </a:solidFill>
              <a:ln w="0" cap="flat" cmpd="sng" algn="ctr">
                <a:solidFill>
                  <a:srgbClr val="EFDD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Freeform 676">
                <a:extLst>
                  <a:ext uri="{FF2B5EF4-FFF2-40B4-BE49-F238E27FC236}">
                    <a16:creationId xmlns:a16="http://schemas.microsoft.com/office/drawing/2014/main" id="{9F1C5818-74C5-4D4C-44C3-7C382DE2730A}"/>
                  </a:ext>
                </a:extLst>
              </p:cNvPr>
              <p:cNvSpPr/>
              <p:nvPr/>
            </p:nvSpPr>
            <p:spPr>
              <a:xfrm>
                <a:off x="1108583" y="3061081"/>
                <a:ext cx="647955" cy="119889"/>
              </a:xfrm>
              <a:custGeom>
                <a:avLst/>
                <a:gdLst/>
                <a:ahLst/>
                <a:cxnLst/>
                <a:rect l="0" t="0" r="0" b="0"/>
                <a:pathLst>
                  <a:path w="647955" h="119889">
                    <a:moveTo>
                      <a:pt x="6477" y="91313"/>
                    </a:moveTo>
                    <a:lnTo>
                      <a:pt x="3556" y="84709"/>
                    </a:lnTo>
                    <a:lnTo>
                      <a:pt x="1397" y="77470"/>
                    </a:lnTo>
                    <a:lnTo>
                      <a:pt x="254" y="69469"/>
                    </a:lnTo>
                    <a:lnTo>
                      <a:pt x="0" y="61341"/>
                    </a:lnTo>
                    <a:lnTo>
                      <a:pt x="1016" y="53086"/>
                    </a:lnTo>
                    <a:lnTo>
                      <a:pt x="3175" y="45085"/>
                    </a:lnTo>
                    <a:lnTo>
                      <a:pt x="4572" y="41275"/>
                    </a:lnTo>
                    <a:lnTo>
                      <a:pt x="6604" y="37592"/>
                    </a:lnTo>
                    <a:lnTo>
                      <a:pt x="9017" y="34036"/>
                    </a:lnTo>
                    <a:lnTo>
                      <a:pt x="11557" y="30607"/>
                    </a:lnTo>
                    <a:lnTo>
                      <a:pt x="15240" y="30099"/>
                    </a:lnTo>
                    <a:lnTo>
                      <a:pt x="19558" y="29210"/>
                    </a:lnTo>
                    <a:lnTo>
                      <a:pt x="24511" y="28321"/>
                    </a:lnTo>
                    <a:lnTo>
                      <a:pt x="29972" y="27432"/>
                    </a:lnTo>
                    <a:lnTo>
                      <a:pt x="36068" y="26162"/>
                    </a:lnTo>
                    <a:lnTo>
                      <a:pt x="42545" y="25019"/>
                    </a:lnTo>
                    <a:lnTo>
                      <a:pt x="49657" y="23749"/>
                    </a:lnTo>
                    <a:lnTo>
                      <a:pt x="57277" y="22479"/>
                    </a:lnTo>
                    <a:lnTo>
                      <a:pt x="73533" y="19812"/>
                    </a:lnTo>
                    <a:lnTo>
                      <a:pt x="91440" y="17018"/>
                    </a:lnTo>
                    <a:lnTo>
                      <a:pt x="110490" y="14224"/>
                    </a:lnTo>
                    <a:lnTo>
                      <a:pt x="130810" y="11557"/>
                    </a:lnTo>
                    <a:lnTo>
                      <a:pt x="151765" y="9144"/>
                    </a:lnTo>
                    <a:lnTo>
                      <a:pt x="173101" y="7366"/>
                    </a:lnTo>
                    <a:lnTo>
                      <a:pt x="194818" y="5715"/>
                    </a:lnTo>
                    <a:lnTo>
                      <a:pt x="216662" y="4953"/>
                    </a:lnTo>
                    <a:lnTo>
                      <a:pt x="237998" y="4572"/>
                    </a:lnTo>
                    <a:lnTo>
                      <a:pt x="259080" y="5207"/>
                    </a:lnTo>
                    <a:lnTo>
                      <a:pt x="279527" y="6731"/>
                    </a:lnTo>
                    <a:lnTo>
                      <a:pt x="289433" y="7874"/>
                    </a:lnTo>
                    <a:lnTo>
                      <a:pt x="298958" y="9271"/>
                    </a:lnTo>
                    <a:lnTo>
                      <a:pt x="311023" y="6858"/>
                    </a:lnTo>
                    <a:lnTo>
                      <a:pt x="323723" y="4953"/>
                    </a:lnTo>
                    <a:lnTo>
                      <a:pt x="336677" y="3302"/>
                    </a:lnTo>
                    <a:lnTo>
                      <a:pt x="350012" y="2032"/>
                    </a:lnTo>
                    <a:lnTo>
                      <a:pt x="363728" y="1016"/>
                    </a:lnTo>
                    <a:lnTo>
                      <a:pt x="377698" y="508"/>
                    </a:lnTo>
                    <a:lnTo>
                      <a:pt x="406019" y="0"/>
                    </a:lnTo>
                    <a:lnTo>
                      <a:pt x="434975" y="889"/>
                    </a:lnTo>
                    <a:lnTo>
                      <a:pt x="463423" y="2794"/>
                    </a:lnTo>
                    <a:lnTo>
                      <a:pt x="491617" y="5588"/>
                    </a:lnTo>
                    <a:lnTo>
                      <a:pt x="505333" y="7366"/>
                    </a:lnTo>
                    <a:lnTo>
                      <a:pt x="518668" y="9144"/>
                    </a:lnTo>
                    <a:lnTo>
                      <a:pt x="531876" y="11303"/>
                    </a:lnTo>
                    <a:lnTo>
                      <a:pt x="544449" y="13589"/>
                    </a:lnTo>
                    <a:lnTo>
                      <a:pt x="556641" y="16002"/>
                    </a:lnTo>
                    <a:lnTo>
                      <a:pt x="568325" y="18542"/>
                    </a:lnTo>
                    <a:lnTo>
                      <a:pt x="579374" y="21209"/>
                    </a:lnTo>
                    <a:lnTo>
                      <a:pt x="589915" y="24130"/>
                    </a:lnTo>
                    <a:lnTo>
                      <a:pt x="599567" y="27051"/>
                    </a:lnTo>
                    <a:lnTo>
                      <a:pt x="608838" y="30099"/>
                    </a:lnTo>
                    <a:lnTo>
                      <a:pt x="616966" y="33020"/>
                    </a:lnTo>
                    <a:lnTo>
                      <a:pt x="624332" y="36322"/>
                    </a:lnTo>
                    <a:lnTo>
                      <a:pt x="630936" y="39497"/>
                    </a:lnTo>
                    <a:lnTo>
                      <a:pt x="636397" y="42926"/>
                    </a:lnTo>
                    <a:lnTo>
                      <a:pt x="640969" y="46101"/>
                    </a:lnTo>
                    <a:lnTo>
                      <a:pt x="644398" y="49403"/>
                    </a:lnTo>
                    <a:lnTo>
                      <a:pt x="646811" y="52705"/>
                    </a:lnTo>
                    <a:lnTo>
                      <a:pt x="647954" y="56134"/>
                    </a:lnTo>
                    <a:lnTo>
                      <a:pt x="643636" y="61087"/>
                    </a:lnTo>
                    <a:lnTo>
                      <a:pt x="638683" y="66294"/>
                    </a:lnTo>
                    <a:lnTo>
                      <a:pt x="633095" y="71755"/>
                    </a:lnTo>
                    <a:lnTo>
                      <a:pt x="626999" y="76962"/>
                    </a:lnTo>
                    <a:lnTo>
                      <a:pt x="620141" y="81788"/>
                    </a:lnTo>
                    <a:lnTo>
                      <a:pt x="612775" y="85852"/>
                    </a:lnTo>
                    <a:lnTo>
                      <a:pt x="608711" y="87503"/>
                    </a:lnTo>
                    <a:lnTo>
                      <a:pt x="604647" y="88773"/>
                    </a:lnTo>
                    <a:lnTo>
                      <a:pt x="600075" y="89789"/>
                    </a:lnTo>
                    <a:lnTo>
                      <a:pt x="595503" y="90551"/>
                    </a:lnTo>
                    <a:lnTo>
                      <a:pt x="574421" y="92710"/>
                    </a:lnTo>
                    <a:lnTo>
                      <a:pt x="553085" y="94742"/>
                    </a:lnTo>
                    <a:lnTo>
                      <a:pt x="509651" y="98425"/>
                    </a:lnTo>
                    <a:lnTo>
                      <a:pt x="422275" y="105029"/>
                    </a:lnTo>
                    <a:lnTo>
                      <a:pt x="379222" y="108077"/>
                    </a:lnTo>
                    <a:lnTo>
                      <a:pt x="337058" y="111506"/>
                    </a:lnTo>
                    <a:lnTo>
                      <a:pt x="316611" y="113538"/>
                    </a:lnTo>
                    <a:lnTo>
                      <a:pt x="296545" y="115570"/>
                    </a:lnTo>
                    <a:lnTo>
                      <a:pt x="276987" y="117729"/>
                    </a:lnTo>
                    <a:lnTo>
                      <a:pt x="257937" y="119888"/>
                    </a:lnTo>
                    <a:lnTo>
                      <a:pt x="223901" y="117475"/>
                    </a:lnTo>
                    <a:lnTo>
                      <a:pt x="190373" y="114681"/>
                    </a:lnTo>
                    <a:lnTo>
                      <a:pt x="157353" y="111379"/>
                    </a:lnTo>
                    <a:lnTo>
                      <a:pt x="125222" y="107696"/>
                    </a:lnTo>
                    <a:lnTo>
                      <a:pt x="93853" y="103886"/>
                    </a:lnTo>
                    <a:lnTo>
                      <a:pt x="63500" y="99695"/>
                    </a:lnTo>
                    <a:lnTo>
                      <a:pt x="34417" y="95504"/>
                    </a:lnTo>
                    <a:close/>
                  </a:path>
                </a:pathLst>
              </a:custGeom>
              <a:solidFill>
                <a:srgbClr val="EDD4B0"/>
              </a:solidFill>
              <a:ln w="0" cap="flat" cmpd="sng" algn="ctr">
                <a:solidFill>
                  <a:srgbClr val="EDD4B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Freeform 677">
                <a:extLst>
                  <a:ext uri="{FF2B5EF4-FFF2-40B4-BE49-F238E27FC236}">
                    <a16:creationId xmlns:a16="http://schemas.microsoft.com/office/drawing/2014/main" id="{9F946C24-FBDE-C19A-77B3-E6734B046B34}"/>
                  </a:ext>
                </a:extLst>
              </p:cNvPr>
              <p:cNvSpPr/>
              <p:nvPr/>
            </p:nvSpPr>
            <p:spPr>
              <a:xfrm>
                <a:off x="1109345" y="3037840"/>
                <a:ext cx="647320" cy="129795"/>
              </a:xfrm>
              <a:custGeom>
                <a:avLst/>
                <a:gdLst/>
                <a:ahLst/>
                <a:cxnLst/>
                <a:rect l="0" t="0" r="0" b="0"/>
                <a:pathLst>
                  <a:path w="647320" h="129795">
                    <a:moveTo>
                      <a:pt x="1651" y="105918"/>
                    </a:moveTo>
                    <a:lnTo>
                      <a:pt x="508" y="99060"/>
                    </a:lnTo>
                    <a:lnTo>
                      <a:pt x="0" y="91821"/>
                    </a:lnTo>
                    <a:lnTo>
                      <a:pt x="381" y="84328"/>
                    </a:lnTo>
                    <a:lnTo>
                      <a:pt x="1524" y="76581"/>
                    </a:lnTo>
                    <a:lnTo>
                      <a:pt x="3683" y="69088"/>
                    </a:lnTo>
                    <a:lnTo>
                      <a:pt x="6731" y="61595"/>
                    </a:lnTo>
                    <a:lnTo>
                      <a:pt x="10922" y="54610"/>
                    </a:lnTo>
                    <a:lnTo>
                      <a:pt x="16383" y="47879"/>
                    </a:lnTo>
                    <a:lnTo>
                      <a:pt x="20701" y="45720"/>
                    </a:lnTo>
                    <a:lnTo>
                      <a:pt x="25654" y="43561"/>
                    </a:lnTo>
                    <a:lnTo>
                      <a:pt x="31242" y="41402"/>
                    </a:lnTo>
                    <a:lnTo>
                      <a:pt x="37211" y="39116"/>
                    </a:lnTo>
                    <a:lnTo>
                      <a:pt x="50546" y="34544"/>
                    </a:lnTo>
                    <a:lnTo>
                      <a:pt x="65659" y="30099"/>
                    </a:lnTo>
                    <a:lnTo>
                      <a:pt x="82296" y="25654"/>
                    </a:lnTo>
                    <a:lnTo>
                      <a:pt x="100076" y="21590"/>
                    </a:lnTo>
                    <a:lnTo>
                      <a:pt x="118999" y="17653"/>
                    </a:lnTo>
                    <a:lnTo>
                      <a:pt x="138557" y="14097"/>
                    </a:lnTo>
                    <a:lnTo>
                      <a:pt x="159004" y="10795"/>
                    </a:lnTo>
                    <a:lnTo>
                      <a:pt x="179832" y="8128"/>
                    </a:lnTo>
                    <a:lnTo>
                      <a:pt x="200660" y="5842"/>
                    </a:lnTo>
                    <a:lnTo>
                      <a:pt x="221488" y="4318"/>
                    </a:lnTo>
                    <a:lnTo>
                      <a:pt x="242316" y="3302"/>
                    </a:lnTo>
                    <a:lnTo>
                      <a:pt x="262636" y="3048"/>
                    </a:lnTo>
                    <a:lnTo>
                      <a:pt x="282194" y="3683"/>
                    </a:lnTo>
                    <a:lnTo>
                      <a:pt x="291719" y="4318"/>
                    </a:lnTo>
                    <a:lnTo>
                      <a:pt x="300863" y="5207"/>
                    </a:lnTo>
                    <a:lnTo>
                      <a:pt x="312928" y="3556"/>
                    </a:lnTo>
                    <a:lnTo>
                      <a:pt x="325374" y="2286"/>
                    </a:lnTo>
                    <a:lnTo>
                      <a:pt x="338455" y="1270"/>
                    </a:lnTo>
                    <a:lnTo>
                      <a:pt x="351790" y="508"/>
                    </a:lnTo>
                    <a:lnTo>
                      <a:pt x="365633" y="127"/>
                    </a:lnTo>
                    <a:lnTo>
                      <a:pt x="379603" y="0"/>
                    </a:lnTo>
                    <a:lnTo>
                      <a:pt x="407924" y="508"/>
                    </a:lnTo>
                    <a:lnTo>
                      <a:pt x="436880" y="2159"/>
                    </a:lnTo>
                    <a:lnTo>
                      <a:pt x="465709" y="4826"/>
                    </a:lnTo>
                    <a:lnTo>
                      <a:pt x="494157" y="8509"/>
                    </a:lnTo>
                    <a:lnTo>
                      <a:pt x="507873" y="10795"/>
                    </a:lnTo>
                    <a:lnTo>
                      <a:pt x="521335" y="13208"/>
                    </a:lnTo>
                    <a:lnTo>
                      <a:pt x="534543" y="15875"/>
                    </a:lnTo>
                    <a:lnTo>
                      <a:pt x="547243" y="18923"/>
                    </a:lnTo>
                    <a:lnTo>
                      <a:pt x="559435" y="22225"/>
                    </a:lnTo>
                    <a:lnTo>
                      <a:pt x="571119" y="25527"/>
                    </a:lnTo>
                    <a:lnTo>
                      <a:pt x="582168" y="29083"/>
                    </a:lnTo>
                    <a:lnTo>
                      <a:pt x="592455" y="33020"/>
                    </a:lnTo>
                    <a:lnTo>
                      <a:pt x="602234" y="37084"/>
                    </a:lnTo>
                    <a:lnTo>
                      <a:pt x="611124" y="41402"/>
                    </a:lnTo>
                    <a:lnTo>
                      <a:pt x="619125" y="45974"/>
                    </a:lnTo>
                    <a:lnTo>
                      <a:pt x="626237" y="50673"/>
                    </a:lnTo>
                    <a:lnTo>
                      <a:pt x="632460" y="55626"/>
                    </a:lnTo>
                    <a:lnTo>
                      <a:pt x="637667" y="60706"/>
                    </a:lnTo>
                    <a:lnTo>
                      <a:pt x="641731" y="65913"/>
                    </a:lnTo>
                    <a:lnTo>
                      <a:pt x="644906" y="71374"/>
                    </a:lnTo>
                    <a:lnTo>
                      <a:pt x="646811" y="77089"/>
                    </a:lnTo>
                    <a:lnTo>
                      <a:pt x="647319" y="83058"/>
                    </a:lnTo>
                    <a:lnTo>
                      <a:pt x="641350" y="86487"/>
                    </a:lnTo>
                    <a:lnTo>
                      <a:pt x="635000" y="90170"/>
                    </a:lnTo>
                    <a:lnTo>
                      <a:pt x="628269" y="93853"/>
                    </a:lnTo>
                    <a:lnTo>
                      <a:pt x="621157" y="97409"/>
                    </a:lnTo>
                    <a:lnTo>
                      <a:pt x="613410" y="100838"/>
                    </a:lnTo>
                    <a:lnTo>
                      <a:pt x="605282" y="103632"/>
                    </a:lnTo>
                    <a:lnTo>
                      <a:pt x="596646" y="105791"/>
                    </a:lnTo>
                    <a:lnTo>
                      <a:pt x="587502" y="107061"/>
                    </a:lnTo>
                    <a:lnTo>
                      <a:pt x="545465" y="110490"/>
                    </a:lnTo>
                    <a:lnTo>
                      <a:pt x="502412" y="113538"/>
                    </a:lnTo>
                    <a:lnTo>
                      <a:pt x="415036" y="118872"/>
                    </a:lnTo>
                    <a:lnTo>
                      <a:pt x="371729" y="121412"/>
                    </a:lnTo>
                    <a:lnTo>
                      <a:pt x="329057" y="124079"/>
                    </a:lnTo>
                    <a:lnTo>
                      <a:pt x="287655" y="126873"/>
                    </a:lnTo>
                    <a:lnTo>
                      <a:pt x="267462" y="128270"/>
                    </a:lnTo>
                    <a:lnTo>
                      <a:pt x="247777" y="129794"/>
                    </a:lnTo>
                    <a:lnTo>
                      <a:pt x="213995" y="128143"/>
                    </a:lnTo>
                    <a:lnTo>
                      <a:pt x="180594" y="125984"/>
                    </a:lnTo>
                    <a:lnTo>
                      <a:pt x="148082" y="123444"/>
                    </a:lnTo>
                    <a:lnTo>
                      <a:pt x="116459" y="120523"/>
                    </a:lnTo>
                    <a:lnTo>
                      <a:pt x="85725" y="117348"/>
                    </a:lnTo>
                    <a:lnTo>
                      <a:pt x="56388" y="113792"/>
                    </a:lnTo>
                    <a:lnTo>
                      <a:pt x="28321" y="109855"/>
                    </a:lnTo>
                    <a:close/>
                  </a:path>
                </a:pathLst>
              </a:custGeom>
              <a:solidFill>
                <a:srgbClr val="EBCEA7"/>
              </a:solidFill>
              <a:ln w="0" cap="flat" cmpd="sng" algn="ctr">
                <a:solidFill>
                  <a:srgbClr val="EBCE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Freeform 678">
                <a:extLst>
                  <a:ext uri="{FF2B5EF4-FFF2-40B4-BE49-F238E27FC236}">
                    <a16:creationId xmlns:a16="http://schemas.microsoft.com/office/drawing/2014/main" id="{7E33A67D-8386-A1E7-0183-90A351857867}"/>
                  </a:ext>
                </a:extLst>
              </p:cNvPr>
              <p:cNvSpPr/>
              <p:nvPr/>
            </p:nvSpPr>
            <p:spPr>
              <a:xfrm>
                <a:off x="1106805" y="3013456"/>
                <a:ext cx="649733" cy="140717"/>
              </a:xfrm>
              <a:custGeom>
                <a:avLst/>
                <a:gdLst/>
                <a:ahLst/>
                <a:cxnLst/>
                <a:rect l="0" t="0" r="0" b="0"/>
                <a:pathLst>
                  <a:path w="649733" h="140717">
                    <a:moveTo>
                      <a:pt x="0" y="121539"/>
                    </a:moveTo>
                    <a:lnTo>
                      <a:pt x="635" y="114427"/>
                    </a:lnTo>
                    <a:lnTo>
                      <a:pt x="1778" y="107315"/>
                    </a:lnTo>
                    <a:lnTo>
                      <a:pt x="3683" y="100076"/>
                    </a:lnTo>
                    <a:lnTo>
                      <a:pt x="6223" y="92964"/>
                    </a:lnTo>
                    <a:lnTo>
                      <a:pt x="9652" y="85852"/>
                    </a:lnTo>
                    <a:lnTo>
                      <a:pt x="13716" y="78994"/>
                    </a:lnTo>
                    <a:lnTo>
                      <a:pt x="18415" y="72390"/>
                    </a:lnTo>
                    <a:lnTo>
                      <a:pt x="24130" y="66167"/>
                    </a:lnTo>
                    <a:lnTo>
                      <a:pt x="29337" y="62484"/>
                    </a:lnTo>
                    <a:lnTo>
                      <a:pt x="35052" y="58801"/>
                    </a:lnTo>
                    <a:lnTo>
                      <a:pt x="41148" y="55245"/>
                    </a:lnTo>
                    <a:lnTo>
                      <a:pt x="47752" y="51689"/>
                    </a:lnTo>
                    <a:lnTo>
                      <a:pt x="61849" y="44958"/>
                    </a:lnTo>
                    <a:lnTo>
                      <a:pt x="77343" y="38608"/>
                    </a:lnTo>
                    <a:lnTo>
                      <a:pt x="94107" y="32639"/>
                    </a:lnTo>
                    <a:lnTo>
                      <a:pt x="111887" y="27051"/>
                    </a:lnTo>
                    <a:lnTo>
                      <a:pt x="130556" y="21971"/>
                    </a:lnTo>
                    <a:lnTo>
                      <a:pt x="149733" y="17399"/>
                    </a:lnTo>
                    <a:lnTo>
                      <a:pt x="169545" y="13208"/>
                    </a:lnTo>
                    <a:lnTo>
                      <a:pt x="189611" y="9779"/>
                    </a:lnTo>
                    <a:lnTo>
                      <a:pt x="209677" y="6858"/>
                    </a:lnTo>
                    <a:lnTo>
                      <a:pt x="229743" y="4445"/>
                    </a:lnTo>
                    <a:lnTo>
                      <a:pt x="249682" y="2921"/>
                    </a:lnTo>
                    <a:lnTo>
                      <a:pt x="269113" y="1905"/>
                    </a:lnTo>
                    <a:lnTo>
                      <a:pt x="287782" y="1651"/>
                    </a:lnTo>
                    <a:lnTo>
                      <a:pt x="305816" y="2159"/>
                    </a:lnTo>
                    <a:lnTo>
                      <a:pt x="318008" y="1270"/>
                    </a:lnTo>
                    <a:lnTo>
                      <a:pt x="330327" y="635"/>
                    </a:lnTo>
                    <a:lnTo>
                      <a:pt x="343281" y="254"/>
                    </a:lnTo>
                    <a:lnTo>
                      <a:pt x="356616" y="0"/>
                    </a:lnTo>
                    <a:lnTo>
                      <a:pt x="370459" y="254"/>
                    </a:lnTo>
                    <a:lnTo>
                      <a:pt x="384429" y="508"/>
                    </a:lnTo>
                    <a:lnTo>
                      <a:pt x="413131" y="1905"/>
                    </a:lnTo>
                    <a:lnTo>
                      <a:pt x="442214" y="4318"/>
                    </a:lnTo>
                    <a:lnTo>
                      <a:pt x="471170" y="7874"/>
                    </a:lnTo>
                    <a:lnTo>
                      <a:pt x="485648" y="10033"/>
                    </a:lnTo>
                    <a:lnTo>
                      <a:pt x="499618" y="12446"/>
                    </a:lnTo>
                    <a:lnTo>
                      <a:pt x="513461" y="15240"/>
                    </a:lnTo>
                    <a:lnTo>
                      <a:pt x="527050" y="18288"/>
                    </a:lnTo>
                    <a:lnTo>
                      <a:pt x="540258" y="21590"/>
                    </a:lnTo>
                    <a:lnTo>
                      <a:pt x="552958" y="25273"/>
                    </a:lnTo>
                    <a:lnTo>
                      <a:pt x="565150" y="29210"/>
                    </a:lnTo>
                    <a:lnTo>
                      <a:pt x="576834" y="33401"/>
                    </a:lnTo>
                    <a:lnTo>
                      <a:pt x="587883" y="37973"/>
                    </a:lnTo>
                    <a:lnTo>
                      <a:pt x="598170" y="42926"/>
                    </a:lnTo>
                    <a:lnTo>
                      <a:pt x="607822" y="48133"/>
                    </a:lnTo>
                    <a:lnTo>
                      <a:pt x="616585" y="53721"/>
                    </a:lnTo>
                    <a:lnTo>
                      <a:pt x="624332" y="59690"/>
                    </a:lnTo>
                    <a:lnTo>
                      <a:pt x="631444" y="65913"/>
                    </a:lnTo>
                    <a:lnTo>
                      <a:pt x="637159" y="72390"/>
                    </a:lnTo>
                    <a:lnTo>
                      <a:pt x="642112" y="79375"/>
                    </a:lnTo>
                    <a:lnTo>
                      <a:pt x="645795" y="86614"/>
                    </a:lnTo>
                    <a:lnTo>
                      <a:pt x="648462" y="94361"/>
                    </a:lnTo>
                    <a:lnTo>
                      <a:pt x="649732" y="102489"/>
                    </a:lnTo>
                    <a:lnTo>
                      <a:pt x="649732" y="110871"/>
                    </a:lnTo>
                    <a:lnTo>
                      <a:pt x="634619" y="114808"/>
                    </a:lnTo>
                    <a:lnTo>
                      <a:pt x="618363" y="118745"/>
                    </a:lnTo>
                    <a:lnTo>
                      <a:pt x="609981" y="120777"/>
                    </a:lnTo>
                    <a:lnTo>
                      <a:pt x="601091" y="122301"/>
                    </a:lnTo>
                    <a:lnTo>
                      <a:pt x="592074" y="123571"/>
                    </a:lnTo>
                    <a:lnTo>
                      <a:pt x="582676" y="124460"/>
                    </a:lnTo>
                    <a:lnTo>
                      <a:pt x="540893" y="127127"/>
                    </a:lnTo>
                    <a:lnTo>
                      <a:pt x="498094" y="129540"/>
                    </a:lnTo>
                    <a:lnTo>
                      <a:pt x="454660" y="131699"/>
                    </a:lnTo>
                    <a:lnTo>
                      <a:pt x="411099" y="133858"/>
                    </a:lnTo>
                    <a:lnTo>
                      <a:pt x="367411" y="135763"/>
                    </a:lnTo>
                    <a:lnTo>
                      <a:pt x="324231" y="137414"/>
                    </a:lnTo>
                    <a:lnTo>
                      <a:pt x="281813" y="139065"/>
                    </a:lnTo>
                    <a:lnTo>
                      <a:pt x="240792" y="140716"/>
                    </a:lnTo>
                    <a:lnTo>
                      <a:pt x="207010" y="139700"/>
                    </a:lnTo>
                    <a:lnTo>
                      <a:pt x="173990" y="138303"/>
                    </a:lnTo>
                    <a:lnTo>
                      <a:pt x="141859" y="136525"/>
                    </a:lnTo>
                    <a:lnTo>
                      <a:pt x="110871" y="134239"/>
                    </a:lnTo>
                    <a:lnTo>
                      <a:pt x="80899" y="131699"/>
                    </a:lnTo>
                    <a:lnTo>
                      <a:pt x="52324" y="128651"/>
                    </a:lnTo>
                    <a:lnTo>
                      <a:pt x="38735" y="127000"/>
                    </a:lnTo>
                    <a:lnTo>
                      <a:pt x="25273" y="125349"/>
                    </a:lnTo>
                    <a:lnTo>
                      <a:pt x="12446" y="123317"/>
                    </a:lnTo>
                    <a:close/>
                  </a:path>
                </a:pathLst>
              </a:custGeom>
              <a:solidFill>
                <a:srgbClr val="E8C69D"/>
              </a:solidFill>
              <a:ln w="0" cap="flat" cmpd="sng" algn="ctr">
                <a:solidFill>
                  <a:srgbClr val="E8C6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Freeform 679">
                <a:extLst>
                  <a:ext uri="{FF2B5EF4-FFF2-40B4-BE49-F238E27FC236}">
                    <a16:creationId xmlns:a16="http://schemas.microsoft.com/office/drawing/2014/main" id="{5AAE6E87-6D24-F8E3-AB2B-49D3AEF109AC}"/>
                  </a:ext>
                </a:extLst>
              </p:cNvPr>
              <p:cNvSpPr/>
              <p:nvPr/>
            </p:nvSpPr>
            <p:spPr>
              <a:xfrm>
                <a:off x="1102741" y="2988183"/>
                <a:ext cx="654559" cy="152655"/>
              </a:xfrm>
              <a:custGeom>
                <a:avLst/>
                <a:gdLst/>
                <a:ahLst/>
                <a:cxnLst/>
                <a:rect l="0" t="0" r="0" b="0"/>
                <a:pathLst>
                  <a:path w="654559" h="152655">
                    <a:moveTo>
                      <a:pt x="324485" y="0"/>
                    </a:moveTo>
                    <a:lnTo>
                      <a:pt x="336804" y="0"/>
                    </a:lnTo>
                    <a:lnTo>
                      <a:pt x="349758" y="254"/>
                    </a:lnTo>
                    <a:lnTo>
                      <a:pt x="363220" y="762"/>
                    </a:lnTo>
                    <a:lnTo>
                      <a:pt x="376936" y="1270"/>
                    </a:lnTo>
                    <a:lnTo>
                      <a:pt x="391160" y="2159"/>
                    </a:lnTo>
                    <a:lnTo>
                      <a:pt x="419735" y="4318"/>
                    </a:lnTo>
                    <a:lnTo>
                      <a:pt x="449199" y="7493"/>
                    </a:lnTo>
                    <a:lnTo>
                      <a:pt x="478282" y="11938"/>
                    </a:lnTo>
                    <a:lnTo>
                      <a:pt x="492887" y="14478"/>
                    </a:lnTo>
                    <a:lnTo>
                      <a:pt x="506984" y="17526"/>
                    </a:lnTo>
                    <a:lnTo>
                      <a:pt x="520954" y="20828"/>
                    </a:lnTo>
                    <a:lnTo>
                      <a:pt x="534670" y="24257"/>
                    </a:lnTo>
                    <a:lnTo>
                      <a:pt x="547751" y="28321"/>
                    </a:lnTo>
                    <a:lnTo>
                      <a:pt x="560451" y="32639"/>
                    </a:lnTo>
                    <a:lnTo>
                      <a:pt x="572770" y="37211"/>
                    </a:lnTo>
                    <a:lnTo>
                      <a:pt x="584327" y="42418"/>
                    </a:lnTo>
                    <a:lnTo>
                      <a:pt x="595249" y="47879"/>
                    </a:lnTo>
                    <a:lnTo>
                      <a:pt x="605663" y="53975"/>
                    </a:lnTo>
                    <a:lnTo>
                      <a:pt x="614934" y="60325"/>
                    </a:lnTo>
                    <a:lnTo>
                      <a:pt x="623570" y="67183"/>
                    </a:lnTo>
                    <a:lnTo>
                      <a:pt x="631190" y="74422"/>
                    </a:lnTo>
                    <a:lnTo>
                      <a:pt x="637921" y="82169"/>
                    </a:lnTo>
                    <a:lnTo>
                      <a:pt x="643636" y="90424"/>
                    </a:lnTo>
                    <a:lnTo>
                      <a:pt x="648081" y="99314"/>
                    </a:lnTo>
                    <a:lnTo>
                      <a:pt x="651510" y="108458"/>
                    </a:lnTo>
                    <a:lnTo>
                      <a:pt x="653669" y="118491"/>
                    </a:lnTo>
                    <a:lnTo>
                      <a:pt x="654558" y="128778"/>
                    </a:lnTo>
                    <a:lnTo>
                      <a:pt x="654304" y="134239"/>
                    </a:lnTo>
                    <a:lnTo>
                      <a:pt x="653923" y="139827"/>
                    </a:lnTo>
                    <a:lnTo>
                      <a:pt x="634365" y="140589"/>
                    </a:lnTo>
                    <a:lnTo>
                      <a:pt x="614553" y="141478"/>
                    </a:lnTo>
                    <a:lnTo>
                      <a:pt x="573278" y="143383"/>
                    </a:lnTo>
                    <a:lnTo>
                      <a:pt x="530860" y="145161"/>
                    </a:lnTo>
                    <a:lnTo>
                      <a:pt x="487172" y="146939"/>
                    </a:lnTo>
                    <a:lnTo>
                      <a:pt x="442976" y="148590"/>
                    </a:lnTo>
                    <a:lnTo>
                      <a:pt x="398145" y="149987"/>
                    </a:lnTo>
                    <a:lnTo>
                      <a:pt x="353314" y="151384"/>
                    </a:lnTo>
                    <a:lnTo>
                      <a:pt x="308737" y="152146"/>
                    </a:lnTo>
                    <a:lnTo>
                      <a:pt x="264668" y="152654"/>
                    </a:lnTo>
                    <a:lnTo>
                      <a:pt x="221615" y="152654"/>
                    </a:lnTo>
                    <a:lnTo>
                      <a:pt x="200533" y="152273"/>
                    </a:lnTo>
                    <a:lnTo>
                      <a:pt x="179705" y="151892"/>
                    </a:lnTo>
                    <a:lnTo>
                      <a:pt x="159258" y="151384"/>
                    </a:lnTo>
                    <a:lnTo>
                      <a:pt x="139319" y="150749"/>
                    </a:lnTo>
                    <a:lnTo>
                      <a:pt x="119761" y="149860"/>
                    </a:lnTo>
                    <a:lnTo>
                      <a:pt x="100838" y="148717"/>
                    </a:lnTo>
                    <a:lnTo>
                      <a:pt x="82296" y="147574"/>
                    </a:lnTo>
                    <a:lnTo>
                      <a:pt x="64643" y="146050"/>
                    </a:lnTo>
                    <a:lnTo>
                      <a:pt x="47244" y="144526"/>
                    </a:lnTo>
                    <a:lnTo>
                      <a:pt x="30861" y="142494"/>
                    </a:lnTo>
                    <a:lnTo>
                      <a:pt x="14986" y="140462"/>
                    </a:lnTo>
                    <a:lnTo>
                      <a:pt x="0" y="138049"/>
                    </a:lnTo>
                    <a:lnTo>
                      <a:pt x="2667" y="129413"/>
                    </a:lnTo>
                    <a:lnTo>
                      <a:pt x="6223" y="121158"/>
                    </a:lnTo>
                    <a:lnTo>
                      <a:pt x="10668" y="113030"/>
                    </a:lnTo>
                    <a:lnTo>
                      <a:pt x="15875" y="105410"/>
                    </a:lnTo>
                    <a:lnTo>
                      <a:pt x="21717" y="97790"/>
                    </a:lnTo>
                    <a:lnTo>
                      <a:pt x="28321" y="90678"/>
                    </a:lnTo>
                    <a:lnTo>
                      <a:pt x="35433" y="83947"/>
                    </a:lnTo>
                    <a:lnTo>
                      <a:pt x="43307" y="77216"/>
                    </a:lnTo>
                    <a:lnTo>
                      <a:pt x="51562" y="70993"/>
                    </a:lnTo>
                    <a:lnTo>
                      <a:pt x="60452" y="64897"/>
                    </a:lnTo>
                    <a:lnTo>
                      <a:pt x="69977" y="59182"/>
                    </a:lnTo>
                    <a:lnTo>
                      <a:pt x="79756" y="53721"/>
                    </a:lnTo>
                    <a:lnTo>
                      <a:pt x="90043" y="48514"/>
                    </a:lnTo>
                    <a:lnTo>
                      <a:pt x="100711" y="43561"/>
                    </a:lnTo>
                    <a:lnTo>
                      <a:pt x="111506" y="38989"/>
                    </a:lnTo>
                    <a:lnTo>
                      <a:pt x="122809" y="34544"/>
                    </a:lnTo>
                    <a:lnTo>
                      <a:pt x="134239" y="30480"/>
                    </a:lnTo>
                    <a:lnTo>
                      <a:pt x="146050" y="26543"/>
                    </a:lnTo>
                    <a:lnTo>
                      <a:pt x="170053" y="19812"/>
                    </a:lnTo>
                    <a:lnTo>
                      <a:pt x="194564" y="13970"/>
                    </a:lnTo>
                    <a:lnTo>
                      <a:pt x="218948" y="9144"/>
                    </a:lnTo>
                    <a:lnTo>
                      <a:pt x="243459" y="5461"/>
                    </a:lnTo>
                    <a:lnTo>
                      <a:pt x="267335" y="2540"/>
                    </a:lnTo>
                    <a:lnTo>
                      <a:pt x="279146" y="1651"/>
                    </a:lnTo>
                    <a:lnTo>
                      <a:pt x="290576" y="889"/>
                    </a:lnTo>
                    <a:lnTo>
                      <a:pt x="301752" y="381"/>
                    </a:lnTo>
                    <a:lnTo>
                      <a:pt x="312674" y="0"/>
                    </a:lnTo>
                    <a:close/>
                  </a:path>
                </a:pathLst>
              </a:custGeom>
              <a:solidFill>
                <a:srgbClr val="E5BF94"/>
              </a:solidFill>
              <a:ln w="0" cap="flat" cmpd="sng" algn="ctr">
                <a:solidFill>
                  <a:srgbClr val="E5BF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Freeform 680">
                <a:extLst>
                  <a:ext uri="{FF2B5EF4-FFF2-40B4-BE49-F238E27FC236}">
                    <a16:creationId xmlns:a16="http://schemas.microsoft.com/office/drawing/2014/main" id="{3563996C-A978-F59E-C8B7-83C8C0033ABC}"/>
                  </a:ext>
                </a:extLst>
              </p:cNvPr>
              <p:cNvSpPr/>
              <p:nvPr/>
            </p:nvSpPr>
            <p:spPr>
              <a:xfrm>
                <a:off x="1112266" y="2989072"/>
                <a:ext cx="639065" cy="139447"/>
              </a:xfrm>
              <a:custGeom>
                <a:avLst/>
                <a:gdLst/>
                <a:ahLst/>
                <a:cxnLst/>
                <a:rect l="0" t="0" r="0" b="0"/>
                <a:pathLst>
                  <a:path w="639065" h="139447">
                    <a:moveTo>
                      <a:pt x="0" y="126492"/>
                    </a:moveTo>
                    <a:lnTo>
                      <a:pt x="3302" y="118618"/>
                    </a:lnTo>
                    <a:lnTo>
                      <a:pt x="7112" y="110871"/>
                    </a:lnTo>
                    <a:lnTo>
                      <a:pt x="11811" y="103505"/>
                    </a:lnTo>
                    <a:lnTo>
                      <a:pt x="17018" y="96393"/>
                    </a:lnTo>
                    <a:lnTo>
                      <a:pt x="22987" y="89535"/>
                    </a:lnTo>
                    <a:lnTo>
                      <a:pt x="29464" y="82804"/>
                    </a:lnTo>
                    <a:lnTo>
                      <a:pt x="36576" y="76581"/>
                    </a:lnTo>
                    <a:lnTo>
                      <a:pt x="44323" y="70612"/>
                    </a:lnTo>
                    <a:lnTo>
                      <a:pt x="52451" y="64770"/>
                    </a:lnTo>
                    <a:lnTo>
                      <a:pt x="61087" y="59309"/>
                    </a:lnTo>
                    <a:lnTo>
                      <a:pt x="70104" y="53975"/>
                    </a:lnTo>
                    <a:lnTo>
                      <a:pt x="79502" y="49022"/>
                    </a:lnTo>
                    <a:lnTo>
                      <a:pt x="89281" y="44323"/>
                    </a:lnTo>
                    <a:lnTo>
                      <a:pt x="99441" y="39751"/>
                    </a:lnTo>
                    <a:lnTo>
                      <a:pt x="109982" y="35560"/>
                    </a:lnTo>
                    <a:lnTo>
                      <a:pt x="120650" y="31750"/>
                    </a:lnTo>
                    <a:lnTo>
                      <a:pt x="142875" y="24384"/>
                    </a:lnTo>
                    <a:lnTo>
                      <a:pt x="165481" y="18161"/>
                    </a:lnTo>
                    <a:lnTo>
                      <a:pt x="188595" y="12954"/>
                    </a:lnTo>
                    <a:lnTo>
                      <a:pt x="211963" y="8509"/>
                    </a:lnTo>
                    <a:lnTo>
                      <a:pt x="235077" y="5080"/>
                    </a:lnTo>
                    <a:lnTo>
                      <a:pt x="257810" y="2540"/>
                    </a:lnTo>
                    <a:lnTo>
                      <a:pt x="279908" y="762"/>
                    </a:lnTo>
                    <a:lnTo>
                      <a:pt x="290449" y="381"/>
                    </a:lnTo>
                    <a:lnTo>
                      <a:pt x="300863" y="127"/>
                    </a:lnTo>
                    <a:lnTo>
                      <a:pt x="312547" y="0"/>
                    </a:lnTo>
                    <a:lnTo>
                      <a:pt x="324485" y="0"/>
                    </a:lnTo>
                    <a:lnTo>
                      <a:pt x="337185" y="127"/>
                    </a:lnTo>
                    <a:lnTo>
                      <a:pt x="350139" y="381"/>
                    </a:lnTo>
                    <a:lnTo>
                      <a:pt x="376936" y="1524"/>
                    </a:lnTo>
                    <a:lnTo>
                      <a:pt x="404622" y="3556"/>
                    </a:lnTo>
                    <a:lnTo>
                      <a:pt x="432689" y="6350"/>
                    </a:lnTo>
                    <a:lnTo>
                      <a:pt x="460756" y="10160"/>
                    </a:lnTo>
                    <a:lnTo>
                      <a:pt x="474599" y="12446"/>
                    </a:lnTo>
                    <a:lnTo>
                      <a:pt x="488315" y="15240"/>
                    </a:lnTo>
                    <a:lnTo>
                      <a:pt x="501777" y="18034"/>
                    </a:lnTo>
                    <a:lnTo>
                      <a:pt x="514858" y="21336"/>
                    </a:lnTo>
                    <a:lnTo>
                      <a:pt x="527685" y="24892"/>
                    </a:lnTo>
                    <a:lnTo>
                      <a:pt x="540131" y="28829"/>
                    </a:lnTo>
                    <a:lnTo>
                      <a:pt x="552069" y="33147"/>
                    </a:lnTo>
                    <a:lnTo>
                      <a:pt x="563499" y="37592"/>
                    </a:lnTo>
                    <a:lnTo>
                      <a:pt x="574294" y="42799"/>
                    </a:lnTo>
                    <a:lnTo>
                      <a:pt x="584454" y="48133"/>
                    </a:lnTo>
                    <a:lnTo>
                      <a:pt x="594106" y="53975"/>
                    </a:lnTo>
                    <a:lnTo>
                      <a:pt x="602742" y="60198"/>
                    </a:lnTo>
                    <a:lnTo>
                      <a:pt x="610616" y="66929"/>
                    </a:lnTo>
                    <a:lnTo>
                      <a:pt x="617728" y="74041"/>
                    </a:lnTo>
                    <a:lnTo>
                      <a:pt x="623951" y="81788"/>
                    </a:lnTo>
                    <a:lnTo>
                      <a:pt x="629158" y="89662"/>
                    </a:lnTo>
                    <a:lnTo>
                      <a:pt x="633349" y="98171"/>
                    </a:lnTo>
                    <a:lnTo>
                      <a:pt x="636397" y="107315"/>
                    </a:lnTo>
                    <a:lnTo>
                      <a:pt x="638302" y="116967"/>
                    </a:lnTo>
                    <a:lnTo>
                      <a:pt x="639064" y="127000"/>
                    </a:lnTo>
                    <a:lnTo>
                      <a:pt x="619252" y="128397"/>
                    </a:lnTo>
                    <a:lnTo>
                      <a:pt x="598424" y="129540"/>
                    </a:lnTo>
                    <a:lnTo>
                      <a:pt x="576707" y="130556"/>
                    </a:lnTo>
                    <a:lnTo>
                      <a:pt x="554228" y="131572"/>
                    </a:lnTo>
                    <a:lnTo>
                      <a:pt x="508000" y="133223"/>
                    </a:lnTo>
                    <a:lnTo>
                      <a:pt x="461137" y="134747"/>
                    </a:lnTo>
                    <a:lnTo>
                      <a:pt x="429133" y="136271"/>
                    </a:lnTo>
                    <a:lnTo>
                      <a:pt x="397891" y="137541"/>
                    </a:lnTo>
                    <a:lnTo>
                      <a:pt x="366649" y="138430"/>
                    </a:lnTo>
                    <a:lnTo>
                      <a:pt x="334772" y="139065"/>
                    </a:lnTo>
                    <a:lnTo>
                      <a:pt x="326644" y="138938"/>
                    </a:lnTo>
                    <a:lnTo>
                      <a:pt x="318897" y="138684"/>
                    </a:lnTo>
                    <a:lnTo>
                      <a:pt x="304038" y="137668"/>
                    </a:lnTo>
                    <a:lnTo>
                      <a:pt x="289179" y="136652"/>
                    </a:lnTo>
                    <a:lnTo>
                      <a:pt x="281559" y="136271"/>
                    </a:lnTo>
                    <a:lnTo>
                      <a:pt x="273431" y="136271"/>
                    </a:lnTo>
                    <a:lnTo>
                      <a:pt x="254762" y="137541"/>
                    </a:lnTo>
                    <a:lnTo>
                      <a:pt x="235204" y="138430"/>
                    </a:lnTo>
                    <a:lnTo>
                      <a:pt x="215392" y="139192"/>
                    </a:lnTo>
                    <a:lnTo>
                      <a:pt x="195326" y="139446"/>
                    </a:lnTo>
                    <a:lnTo>
                      <a:pt x="175514" y="139319"/>
                    </a:lnTo>
                    <a:lnTo>
                      <a:pt x="156337" y="138684"/>
                    </a:lnTo>
                    <a:lnTo>
                      <a:pt x="138049" y="137287"/>
                    </a:lnTo>
                    <a:lnTo>
                      <a:pt x="129286" y="136525"/>
                    </a:lnTo>
                    <a:lnTo>
                      <a:pt x="120777" y="135509"/>
                    </a:lnTo>
                    <a:lnTo>
                      <a:pt x="103124" y="134874"/>
                    </a:lnTo>
                    <a:lnTo>
                      <a:pt x="86106" y="134493"/>
                    </a:lnTo>
                    <a:lnTo>
                      <a:pt x="69469" y="133858"/>
                    </a:lnTo>
                    <a:lnTo>
                      <a:pt x="53721" y="133223"/>
                    </a:lnTo>
                    <a:lnTo>
                      <a:pt x="38735" y="132080"/>
                    </a:lnTo>
                    <a:lnTo>
                      <a:pt x="24765" y="130810"/>
                    </a:lnTo>
                    <a:lnTo>
                      <a:pt x="11811" y="128905"/>
                    </a:lnTo>
                    <a:close/>
                  </a:path>
                </a:pathLst>
              </a:custGeom>
              <a:solidFill>
                <a:srgbClr val="DFB481"/>
              </a:solidFill>
              <a:ln w="0" cap="flat" cmpd="sng" algn="ctr">
                <a:solidFill>
                  <a:srgbClr val="DFB48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Freeform 681">
                <a:extLst>
                  <a:ext uri="{FF2B5EF4-FFF2-40B4-BE49-F238E27FC236}">
                    <a16:creationId xmlns:a16="http://schemas.microsoft.com/office/drawing/2014/main" id="{C31ABEE0-B791-5574-8F68-45B8EAA6CBE8}"/>
                  </a:ext>
                </a:extLst>
              </p:cNvPr>
              <p:cNvSpPr/>
              <p:nvPr/>
            </p:nvSpPr>
            <p:spPr>
              <a:xfrm>
                <a:off x="1122426" y="2989707"/>
                <a:ext cx="623444" cy="127001"/>
              </a:xfrm>
              <a:custGeom>
                <a:avLst/>
                <a:gdLst/>
                <a:ahLst/>
                <a:cxnLst/>
                <a:rect l="0" t="0" r="0" b="0"/>
                <a:pathLst>
                  <a:path w="623444" h="127001">
                    <a:moveTo>
                      <a:pt x="0" y="115189"/>
                    </a:moveTo>
                    <a:lnTo>
                      <a:pt x="3429" y="107950"/>
                    </a:lnTo>
                    <a:lnTo>
                      <a:pt x="7620" y="100965"/>
                    </a:lnTo>
                    <a:lnTo>
                      <a:pt x="12446" y="94234"/>
                    </a:lnTo>
                    <a:lnTo>
                      <a:pt x="17780" y="87630"/>
                    </a:lnTo>
                    <a:lnTo>
                      <a:pt x="23749" y="81407"/>
                    </a:lnTo>
                    <a:lnTo>
                      <a:pt x="30226" y="75438"/>
                    </a:lnTo>
                    <a:lnTo>
                      <a:pt x="37211" y="69723"/>
                    </a:lnTo>
                    <a:lnTo>
                      <a:pt x="44704" y="64135"/>
                    </a:lnTo>
                    <a:lnTo>
                      <a:pt x="52578" y="58928"/>
                    </a:lnTo>
                    <a:lnTo>
                      <a:pt x="60833" y="53975"/>
                    </a:lnTo>
                    <a:lnTo>
                      <a:pt x="69596" y="49276"/>
                    </a:lnTo>
                    <a:lnTo>
                      <a:pt x="78613" y="44704"/>
                    </a:lnTo>
                    <a:lnTo>
                      <a:pt x="88138" y="40386"/>
                    </a:lnTo>
                    <a:lnTo>
                      <a:pt x="97790" y="36322"/>
                    </a:lnTo>
                    <a:lnTo>
                      <a:pt x="117983" y="28956"/>
                    </a:lnTo>
                    <a:lnTo>
                      <a:pt x="138938" y="22479"/>
                    </a:lnTo>
                    <a:lnTo>
                      <a:pt x="160401" y="16891"/>
                    </a:lnTo>
                    <a:lnTo>
                      <a:pt x="182372" y="11938"/>
                    </a:lnTo>
                    <a:lnTo>
                      <a:pt x="204343" y="8001"/>
                    </a:lnTo>
                    <a:lnTo>
                      <a:pt x="226187" y="5080"/>
                    </a:lnTo>
                    <a:lnTo>
                      <a:pt x="247777" y="2667"/>
                    </a:lnTo>
                    <a:lnTo>
                      <a:pt x="268605" y="1143"/>
                    </a:lnTo>
                    <a:lnTo>
                      <a:pt x="288671" y="381"/>
                    </a:lnTo>
                    <a:lnTo>
                      <a:pt x="299974" y="127"/>
                    </a:lnTo>
                    <a:lnTo>
                      <a:pt x="311785" y="0"/>
                    </a:lnTo>
                    <a:lnTo>
                      <a:pt x="323977" y="127"/>
                    </a:lnTo>
                    <a:lnTo>
                      <a:pt x="336550" y="381"/>
                    </a:lnTo>
                    <a:lnTo>
                      <a:pt x="362331" y="1143"/>
                    </a:lnTo>
                    <a:lnTo>
                      <a:pt x="388874" y="2921"/>
                    </a:lnTo>
                    <a:lnTo>
                      <a:pt x="415798" y="5334"/>
                    </a:lnTo>
                    <a:lnTo>
                      <a:pt x="442722" y="8763"/>
                    </a:lnTo>
                    <a:lnTo>
                      <a:pt x="469265" y="13081"/>
                    </a:lnTo>
                    <a:lnTo>
                      <a:pt x="482219" y="15621"/>
                    </a:lnTo>
                    <a:lnTo>
                      <a:pt x="494792" y="18542"/>
                    </a:lnTo>
                    <a:lnTo>
                      <a:pt x="507238" y="21844"/>
                    </a:lnTo>
                    <a:lnTo>
                      <a:pt x="519303" y="25400"/>
                    </a:lnTo>
                    <a:lnTo>
                      <a:pt x="530860" y="29210"/>
                    </a:lnTo>
                    <a:lnTo>
                      <a:pt x="542163" y="33274"/>
                    </a:lnTo>
                    <a:lnTo>
                      <a:pt x="552704" y="37846"/>
                    </a:lnTo>
                    <a:lnTo>
                      <a:pt x="562991" y="42672"/>
                    </a:lnTo>
                    <a:lnTo>
                      <a:pt x="572516" y="48133"/>
                    </a:lnTo>
                    <a:lnTo>
                      <a:pt x="581406" y="53721"/>
                    </a:lnTo>
                    <a:lnTo>
                      <a:pt x="589661" y="59817"/>
                    </a:lnTo>
                    <a:lnTo>
                      <a:pt x="597154" y="66294"/>
                    </a:lnTo>
                    <a:lnTo>
                      <a:pt x="603885" y="73279"/>
                    </a:lnTo>
                    <a:lnTo>
                      <a:pt x="609600" y="80518"/>
                    </a:lnTo>
                    <a:lnTo>
                      <a:pt x="614680" y="88392"/>
                    </a:lnTo>
                    <a:lnTo>
                      <a:pt x="618490" y="96647"/>
                    </a:lnTo>
                    <a:lnTo>
                      <a:pt x="621538" y="105410"/>
                    </a:lnTo>
                    <a:lnTo>
                      <a:pt x="623443" y="114681"/>
                    </a:lnTo>
                    <a:lnTo>
                      <a:pt x="614680" y="115570"/>
                    </a:lnTo>
                    <a:lnTo>
                      <a:pt x="605155" y="116205"/>
                    </a:lnTo>
                    <a:lnTo>
                      <a:pt x="585343" y="117602"/>
                    </a:lnTo>
                    <a:lnTo>
                      <a:pt x="564134" y="118618"/>
                    </a:lnTo>
                    <a:lnTo>
                      <a:pt x="542036" y="119507"/>
                    </a:lnTo>
                    <a:lnTo>
                      <a:pt x="519176" y="120396"/>
                    </a:lnTo>
                    <a:lnTo>
                      <a:pt x="495935" y="121031"/>
                    </a:lnTo>
                    <a:lnTo>
                      <a:pt x="449834" y="122555"/>
                    </a:lnTo>
                    <a:lnTo>
                      <a:pt x="433959" y="123063"/>
                    </a:lnTo>
                    <a:lnTo>
                      <a:pt x="418592" y="123825"/>
                    </a:lnTo>
                    <a:lnTo>
                      <a:pt x="388620" y="125349"/>
                    </a:lnTo>
                    <a:lnTo>
                      <a:pt x="358775" y="126619"/>
                    </a:lnTo>
                    <a:lnTo>
                      <a:pt x="343535" y="126873"/>
                    </a:lnTo>
                    <a:lnTo>
                      <a:pt x="327660" y="126873"/>
                    </a:lnTo>
                    <a:lnTo>
                      <a:pt x="319659" y="126492"/>
                    </a:lnTo>
                    <a:lnTo>
                      <a:pt x="312166" y="125730"/>
                    </a:lnTo>
                    <a:lnTo>
                      <a:pt x="305181" y="124587"/>
                    </a:lnTo>
                    <a:lnTo>
                      <a:pt x="298577" y="123444"/>
                    </a:lnTo>
                    <a:lnTo>
                      <a:pt x="291846" y="122301"/>
                    </a:lnTo>
                    <a:lnTo>
                      <a:pt x="284861" y="121412"/>
                    </a:lnTo>
                    <a:lnTo>
                      <a:pt x="277622" y="120650"/>
                    </a:lnTo>
                    <a:lnTo>
                      <a:pt x="269367" y="120523"/>
                    </a:lnTo>
                    <a:lnTo>
                      <a:pt x="261239" y="121666"/>
                    </a:lnTo>
                    <a:lnTo>
                      <a:pt x="252603" y="122809"/>
                    </a:lnTo>
                    <a:lnTo>
                      <a:pt x="234061" y="124587"/>
                    </a:lnTo>
                    <a:lnTo>
                      <a:pt x="214376" y="126238"/>
                    </a:lnTo>
                    <a:lnTo>
                      <a:pt x="194310" y="126873"/>
                    </a:lnTo>
                    <a:lnTo>
                      <a:pt x="174371" y="127000"/>
                    </a:lnTo>
                    <a:lnTo>
                      <a:pt x="164592" y="126619"/>
                    </a:lnTo>
                    <a:lnTo>
                      <a:pt x="155194" y="126238"/>
                    </a:lnTo>
                    <a:lnTo>
                      <a:pt x="146050" y="125349"/>
                    </a:lnTo>
                    <a:lnTo>
                      <a:pt x="137287" y="124333"/>
                    </a:lnTo>
                    <a:lnTo>
                      <a:pt x="129032" y="123063"/>
                    </a:lnTo>
                    <a:lnTo>
                      <a:pt x="121285" y="121412"/>
                    </a:lnTo>
                    <a:lnTo>
                      <a:pt x="102616" y="121412"/>
                    </a:lnTo>
                    <a:lnTo>
                      <a:pt x="84582" y="121412"/>
                    </a:lnTo>
                    <a:lnTo>
                      <a:pt x="67310" y="121539"/>
                    </a:lnTo>
                    <a:lnTo>
                      <a:pt x="51181" y="121158"/>
                    </a:lnTo>
                    <a:lnTo>
                      <a:pt x="36068" y="120777"/>
                    </a:lnTo>
                    <a:lnTo>
                      <a:pt x="29083" y="120396"/>
                    </a:lnTo>
                    <a:lnTo>
                      <a:pt x="22352" y="119761"/>
                    </a:lnTo>
                    <a:lnTo>
                      <a:pt x="16129" y="118872"/>
                    </a:lnTo>
                    <a:lnTo>
                      <a:pt x="10287" y="117983"/>
                    </a:lnTo>
                    <a:lnTo>
                      <a:pt x="4826" y="116840"/>
                    </a:lnTo>
                    <a:close/>
                  </a:path>
                </a:pathLst>
              </a:custGeom>
              <a:solidFill>
                <a:srgbClr val="D7A86E"/>
              </a:solidFill>
              <a:ln w="0" cap="flat" cmpd="sng" algn="ctr">
                <a:solidFill>
                  <a:srgbClr val="D7A86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Freeform 682">
                <a:extLst>
                  <a:ext uri="{FF2B5EF4-FFF2-40B4-BE49-F238E27FC236}">
                    <a16:creationId xmlns:a16="http://schemas.microsoft.com/office/drawing/2014/main" id="{2CB76837-879A-3810-7189-616D29AB57CF}"/>
                  </a:ext>
                </a:extLst>
              </p:cNvPr>
              <p:cNvSpPr/>
              <p:nvPr/>
            </p:nvSpPr>
            <p:spPr>
              <a:xfrm>
                <a:off x="1132205" y="2990723"/>
                <a:ext cx="608458" cy="114682"/>
              </a:xfrm>
              <a:custGeom>
                <a:avLst/>
                <a:gdLst/>
                <a:ahLst/>
                <a:cxnLst/>
                <a:rect l="0" t="0" r="0" b="0"/>
                <a:pathLst>
                  <a:path w="608458" h="114682">
                    <a:moveTo>
                      <a:pt x="0" y="103632"/>
                    </a:moveTo>
                    <a:lnTo>
                      <a:pt x="3810" y="97155"/>
                    </a:lnTo>
                    <a:lnTo>
                      <a:pt x="8382" y="90678"/>
                    </a:lnTo>
                    <a:lnTo>
                      <a:pt x="13335" y="84582"/>
                    </a:lnTo>
                    <a:lnTo>
                      <a:pt x="18796" y="78867"/>
                    </a:lnTo>
                    <a:lnTo>
                      <a:pt x="24765" y="73152"/>
                    </a:lnTo>
                    <a:lnTo>
                      <a:pt x="31369" y="67691"/>
                    </a:lnTo>
                    <a:lnTo>
                      <a:pt x="38227" y="62484"/>
                    </a:lnTo>
                    <a:lnTo>
                      <a:pt x="45466" y="57658"/>
                    </a:lnTo>
                    <a:lnTo>
                      <a:pt x="53086" y="52959"/>
                    </a:lnTo>
                    <a:lnTo>
                      <a:pt x="61341" y="48387"/>
                    </a:lnTo>
                    <a:lnTo>
                      <a:pt x="69596" y="44069"/>
                    </a:lnTo>
                    <a:lnTo>
                      <a:pt x="78359" y="40132"/>
                    </a:lnTo>
                    <a:lnTo>
                      <a:pt x="87376" y="36322"/>
                    </a:lnTo>
                    <a:lnTo>
                      <a:pt x="96520" y="32639"/>
                    </a:lnTo>
                    <a:lnTo>
                      <a:pt x="115697" y="26035"/>
                    </a:lnTo>
                    <a:lnTo>
                      <a:pt x="135509" y="20193"/>
                    </a:lnTo>
                    <a:lnTo>
                      <a:pt x="155956" y="15240"/>
                    </a:lnTo>
                    <a:lnTo>
                      <a:pt x="176403" y="10922"/>
                    </a:lnTo>
                    <a:lnTo>
                      <a:pt x="197231" y="7493"/>
                    </a:lnTo>
                    <a:lnTo>
                      <a:pt x="217805" y="4699"/>
                    </a:lnTo>
                    <a:lnTo>
                      <a:pt x="238125" y="2540"/>
                    </a:lnTo>
                    <a:lnTo>
                      <a:pt x="257810" y="1143"/>
                    </a:lnTo>
                    <a:lnTo>
                      <a:pt x="276860" y="381"/>
                    </a:lnTo>
                    <a:lnTo>
                      <a:pt x="299339" y="0"/>
                    </a:lnTo>
                    <a:lnTo>
                      <a:pt x="323215" y="0"/>
                    </a:lnTo>
                    <a:lnTo>
                      <a:pt x="348107" y="762"/>
                    </a:lnTo>
                    <a:lnTo>
                      <a:pt x="373634" y="2032"/>
                    </a:lnTo>
                    <a:lnTo>
                      <a:pt x="399415" y="4064"/>
                    </a:lnTo>
                    <a:lnTo>
                      <a:pt x="425069" y="6985"/>
                    </a:lnTo>
                    <a:lnTo>
                      <a:pt x="450469" y="10668"/>
                    </a:lnTo>
                    <a:lnTo>
                      <a:pt x="462915" y="12954"/>
                    </a:lnTo>
                    <a:lnTo>
                      <a:pt x="475234" y="15494"/>
                    </a:lnTo>
                    <a:lnTo>
                      <a:pt x="487045" y="18415"/>
                    </a:lnTo>
                    <a:lnTo>
                      <a:pt x="498856" y="21463"/>
                    </a:lnTo>
                    <a:lnTo>
                      <a:pt x="510286" y="24892"/>
                    </a:lnTo>
                    <a:lnTo>
                      <a:pt x="521081" y="28575"/>
                    </a:lnTo>
                    <a:lnTo>
                      <a:pt x="531622" y="32766"/>
                    </a:lnTo>
                    <a:lnTo>
                      <a:pt x="541782" y="37211"/>
                    </a:lnTo>
                    <a:lnTo>
                      <a:pt x="551434" y="41783"/>
                    </a:lnTo>
                    <a:lnTo>
                      <a:pt x="560451" y="46990"/>
                    </a:lnTo>
                    <a:lnTo>
                      <a:pt x="568833" y="52324"/>
                    </a:lnTo>
                    <a:lnTo>
                      <a:pt x="576707" y="58166"/>
                    </a:lnTo>
                    <a:lnTo>
                      <a:pt x="584073" y="64389"/>
                    </a:lnTo>
                    <a:lnTo>
                      <a:pt x="590423" y="71120"/>
                    </a:lnTo>
                    <a:lnTo>
                      <a:pt x="596265" y="78105"/>
                    </a:lnTo>
                    <a:lnTo>
                      <a:pt x="601218" y="85598"/>
                    </a:lnTo>
                    <a:lnTo>
                      <a:pt x="605282" y="93599"/>
                    </a:lnTo>
                    <a:lnTo>
                      <a:pt x="608457" y="101981"/>
                    </a:lnTo>
                    <a:lnTo>
                      <a:pt x="600329" y="102997"/>
                    </a:lnTo>
                    <a:lnTo>
                      <a:pt x="591566" y="104013"/>
                    </a:lnTo>
                    <a:lnTo>
                      <a:pt x="582295" y="104902"/>
                    </a:lnTo>
                    <a:lnTo>
                      <a:pt x="572643" y="105410"/>
                    </a:lnTo>
                    <a:lnTo>
                      <a:pt x="551815" y="106680"/>
                    </a:lnTo>
                    <a:lnTo>
                      <a:pt x="530098" y="107442"/>
                    </a:lnTo>
                    <a:lnTo>
                      <a:pt x="507365" y="108077"/>
                    </a:lnTo>
                    <a:lnTo>
                      <a:pt x="484378" y="108585"/>
                    </a:lnTo>
                    <a:lnTo>
                      <a:pt x="461391" y="109093"/>
                    </a:lnTo>
                    <a:lnTo>
                      <a:pt x="439039" y="109855"/>
                    </a:lnTo>
                    <a:lnTo>
                      <a:pt x="423291" y="110363"/>
                    </a:lnTo>
                    <a:lnTo>
                      <a:pt x="408178" y="111252"/>
                    </a:lnTo>
                    <a:lnTo>
                      <a:pt x="379730" y="113030"/>
                    </a:lnTo>
                    <a:lnTo>
                      <a:pt x="365633" y="113792"/>
                    </a:lnTo>
                    <a:lnTo>
                      <a:pt x="351409" y="114300"/>
                    </a:lnTo>
                    <a:lnTo>
                      <a:pt x="336550" y="114681"/>
                    </a:lnTo>
                    <a:lnTo>
                      <a:pt x="320929" y="114300"/>
                    </a:lnTo>
                    <a:lnTo>
                      <a:pt x="316738" y="114173"/>
                    </a:lnTo>
                    <a:lnTo>
                      <a:pt x="312928" y="113792"/>
                    </a:lnTo>
                    <a:lnTo>
                      <a:pt x="305816" y="112522"/>
                    </a:lnTo>
                    <a:lnTo>
                      <a:pt x="299339" y="110744"/>
                    </a:lnTo>
                    <a:lnTo>
                      <a:pt x="293243" y="108966"/>
                    </a:lnTo>
                    <a:lnTo>
                      <a:pt x="287274" y="107061"/>
                    </a:lnTo>
                    <a:lnTo>
                      <a:pt x="280924" y="105664"/>
                    </a:lnTo>
                    <a:lnTo>
                      <a:pt x="273939" y="104521"/>
                    </a:lnTo>
                    <a:lnTo>
                      <a:pt x="270002" y="104394"/>
                    </a:lnTo>
                    <a:lnTo>
                      <a:pt x="265811" y="104267"/>
                    </a:lnTo>
                    <a:lnTo>
                      <a:pt x="258572" y="106172"/>
                    </a:lnTo>
                    <a:lnTo>
                      <a:pt x="250825" y="107696"/>
                    </a:lnTo>
                    <a:lnTo>
                      <a:pt x="242189" y="109220"/>
                    </a:lnTo>
                    <a:lnTo>
                      <a:pt x="233172" y="110490"/>
                    </a:lnTo>
                    <a:lnTo>
                      <a:pt x="223774" y="111760"/>
                    </a:lnTo>
                    <a:lnTo>
                      <a:pt x="213868" y="112776"/>
                    </a:lnTo>
                    <a:lnTo>
                      <a:pt x="193675" y="114046"/>
                    </a:lnTo>
                    <a:lnTo>
                      <a:pt x="173609" y="114300"/>
                    </a:lnTo>
                    <a:lnTo>
                      <a:pt x="163957" y="114046"/>
                    </a:lnTo>
                    <a:lnTo>
                      <a:pt x="154432" y="113284"/>
                    </a:lnTo>
                    <a:lnTo>
                      <a:pt x="145415" y="112395"/>
                    </a:lnTo>
                    <a:lnTo>
                      <a:pt x="136906" y="110998"/>
                    </a:lnTo>
                    <a:lnTo>
                      <a:pt x="129286" y="109220"/>
                    </a:lnTo>
                    <a:lnTo>
                      <a:pt x="122301" y="106934"/>
                    </a:lnTo>
                    <a:lnTo>
                      <a:pt x="102489" y="107315"/>
                    </a:lnTo>
                    <a:lnTo>
                      <a:pt x="83566" y="107950"/>
                    </a:lnTo>
                    <a:lnTo>
                      <a:pt x="65532" y="108712"/>
                    </a:lnTo>
                    <a:lnTo>
                      <a:pt x="48768" y="109093"/>
                    </a:lnTo>
                    <a:lnTo>
                      <a:pt x="41148" y="109220"/>
                    </a:lnTo>
                    <a:lnTo>
                      <a:pt x="33655" y="109093"/>
                    </a:lnTo>
                    <a:lnTo>
                      <a:pt x="26670" y="108839"/>
                    </a:lnTo>
                    <a:lnTo>
                      <a:pt x="20320" y="108331"/>
                    </a:lnTo>
                    <a:lnTo>
                      <a:pt x="14351" y="107696"/>
                    </a:lnTo>
                    <a:lnTo>
                      <a:pt x="8890" y="106680"/>
                    </a:lnTo>
                    <a:lnTo>
                      <a:pt x="4191" y="105410"/>
                    </a:lnTo>
                    <a:close/>
                  </a:path>
                </a:pathLst>
              </a:custGeom>
              <a:solidFill>
                <a:srgbClr val="D09C5D"/>
              </a:solidFill>
              <a:ln w="0" cap="flat" cmpd="sng" algn="ctr">
                <a:solidFill>
                  <a:srgbClr val="D09C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Freeform 683">
                <a:extLst>
                  <a:ext uri="{FF2B5EF4-FFF2-40B4-BE49-F238E27FC236}">
                    <a16:creationId xmlns:a16="http://schemas.microsoft.com/office/drawing/2014/main" id="{465C65DA-71D0-15AB-4B2C-8FF28A3895BA}"/>
                  </a:ext>
                </a:extLst>
              </p:cNvPr>
              <p:cNvSpPr/>
              <p:nvPr/>
            </p:nvSpPr>
            <p:spPr>
              <a:xfrm>
                <a:off x="1141984" y="2991485"/>
                <a:ext cx="593345" cy="102490"/>
              </a:xfrm>
              <a:custGeom>
                <a:avLst/>
                <a:gdLst/>
                <a:ahLst/>
                <a:cxnLst/>
                <a:rect l="0" t="0" r="0" b="0"/>
                <a:pathLst>
                  <a:path w="593345" h="102490">
                    <a:moveTo>
                      <a:pt x="0" y="92456"/>
                    </a:moveTo>
                    <a:lnTo>
                      <a:pt x="4318" y="86487"/>
                    </a:lnTo>
                    <a:lnTo>
                      <a:pt x="8890" y="80772"/>
                    </a:lnTo>
                    <a:lnTo>
                      <a:pt x="14097" y="75184"/>
                    </a:lnTo>
                    <a:lnTo>
                      <a:pt x="19812" y="70104"/>
                    </a:lnTo>
                    <a:lnTo>
                      <a:pt x="25781" y="64897"/>
                    </a:lnTo>
                    <a:lnTo>
                      <a:pt x="32131" y="60198"/>
                    </a:lnTo>
                    <a:lnTo>
                      <a:pt x="38989" y="55626"/>
                    </a:lnTo>
                    <a:lnTo>
                      <a:pt x="46101" y="51181"/>
                    </a:lnTo>
                    <a:lnTo>
                      <a:pt x="53594" y="46990"/>
                    </a:lnTo>
                    <a:lnTo>
                      <a:pt x="61468" y="43053"/>
                    </a:lnTo>
                    <a:lnTo>
                      <a:pt x="77724" y="35687"/>
                    </a:lnTo>
                    <a:lnTo>
                      <a:pt x="94996" y="29083"/>
                    </a:lnTo>
                    <a:lnTo>
                      <a:pt x="113284" y="23241"/>
                    </a:lnTo>
                    <a:lnTo>
                      <a:pt x="131826" y="18161"/>
                    </a:lnTo>
                    <a:lnTo>
                      <a:pt x="151003" y="13843"/>
                    </a:lnTo>
                    <a:lnTo>
                      <a:pt x="170434" y="10033"/>
                    </a:lnTo>
                    <a:lnTo>
                      <a:pt x="189738" y="6985"/>
                    </a:lnTo>
                    <a:lnTo>
                      <a:pt x="209169" y="4572"/>
                    </a:lnTo>
                    <a:lnTo>
                      <a:pt x="228219" y="2667"/>
                    </a:lnTo>
                    <a:lnTo>
                      <a:pt x="246761" y="1397"/>
                    </a:lnTo>
                    <a:lnTo>
                      <a:pt x="264922" y="508"/>
                    </a:lnTo>
                    <a:lnTo>
                      <a:pt x="286766" y="127"/>
                    </a:lnTo>
                    <a:lnTo>
                      <a:pt x="309880" y="0"/>
                    </a:lnTo>
                    <a:lnTo>
                      <a:pt x="333629" y="381"/>
                    </a:lnTo>
                    <a:lnTo>
                      <a:pt x="358013" y="1397"/>
                    </a:lnTo>
                    <a:lnTo>
                      <a:pt x="382524" y="2921"/>
                    </a:lnTo>
                    <a:lnTo>
                      <a:pt x="407162" y="5334"/>
                    </a:lnTo>
                    <a:lnTo>
                      <a:pt x="431419" y="8636"/>
                    </a:lnTo>
                    <a:lnTo>
                      <a:pt x="455168" y="12827"/>
                    </a:lnTo>
                    <a:lnTo>
                      <a:pt x="466852" y="15240"/>
                    </a:lnTo>
                    <a:lnTo>
                      <a:pt x="478155" y="18034"/>
                    </a:lnTo>
                    <a:lnTo>
                      <a:pt x="489204" y="20955"/>
                    </a:lnTo>
                    <a:lnTo>
                      <a:pt x="499999" y="24130"/>
                    </a:lnTo>
                    <a:lnTo>
                      <a:pt x="510540" y="27813"/>
                    </a:lnTo>
                    <a:lnTo>
                      <a:pt x="520573" y="31750"/>
                    </a:lnTo>
                    <a:lnTo>
                      <a:pt x="530098" y="35814"/>
                    </a:lnTo>
                    <a:lnTo>
                      <a:pt x="539496" y="40386"/>
                    </a:lnTo>
                    <a:lnTo>
                      <a:pt x="548259" y="45212"/>
                    </a:lnTo>
                    <a:lnTo>
                      <a:pt x="556387" y="50292"/>
                    </a:lnTo>
                    <a:lnTo>
                      <a:pt x="564007" y="56007"/>
                    </a:lnTo>
                    <a:lnTo>
                      <a:pt x="571246" y="61849"/>
                    </a:lnTo>
                    <a:lnTo>
                      <a:pt x="577723" y="68072"/>
                    </a:lnTo>
                    <a:lnTo>
                      <a:pt x="583565" y="74803"/>
                    </a:lnTo>
                    <a:lnTo>
                      <a:pt x="588772" y="81915"/>
                    </a:lnTo>
                    <a:lnTo>
                      <a:pt x="593344" y="89408"/>
                    </a:lnTo>
                    <a:lnTo>
                      <a:pt x="585851" y="90678"/>
                    </a:lnTo>
                    <a:lnTo>
                      <a:pt x="577850" y="91821"/>
                    </a:lnTo>
                    <a:lnTo>
                      <a:pt x="568960" y="92710"/>
                    </a:lnTo>
                    <a:lnTo>
                      <a:pt x="559689" y="93599"/>
                    </a:lnTo>
                    <a:lnTo>
                      <a:pt x="549910" y="94234"/>
                    </a:lnTo>
                    <a:lnTo>
                      <a:pt x="539623" y="94742"/>
                    </a:lnTo>
                    <a:lnTo>
                      <a:pt x="517906" y="95504"/>
                    </a:lnTo>
                    <a:lnTo>
                      <a:pt x="495427" y="96012"/>
                    </a:lnTo>
                    <a:lnTo>
                      <a:pt x="472567" y="96393"/>
                    </a:lnTo>
                    <a:lnTo>
                      <a:pt x="449834" y="96774"/>
                    </a:lnTo>
                    <a:lnTo>
                      <a:pt x="427990" y="97409"/>
                    </a:lnTo>
                    <a:lnTo>
                      <a:pt x="412242" y="97917"/>
                    </a:lnTo>
                    <a:lnTo>
                      <a:pt x="397764" y="98933"/>
                    </a:lnTo>
                    <a:lnTo>
                      <a:pt x="384048" y="99949"/>
                    </a:lnTo>
                    <a:lnTo>
                      <a:pt x="370586" y="100965"/>
                    </a:lnTo>
                    <a:lnTo>
                      <a:pt x="357251" y="101854"/>
                    </a:lnTo>
                    <a:lnTo>
                      <a:pt x="343535" y="102362"/>
                    </a:lnTo>
                    <a:lnTo>
                      <a:pt x="329311" y="102489"/>
                    </a:lnTo>
                    <a:lnTo>
                      <a:pt x="314071" y="102235"/>
                    </a:lnTo>
                    <a:lnTo>
                      <a:pt x="309880" y="101854"/>
                    </a:lnTo>
                    <a:lnTo>
                      <a:pt x="305943" y="101219"/>
                    </a:lnTo>
                    <a:lnTo>
                      <a:pt x="302387" y="100457"/>
                    </a:lnTo>
                    <a:lnTo>
                      <a:pt x="299212" y="99568"/>
                    </a:lnTo>
                    <a:lnTo>
                      <a:pt x="293370" y="97282"/>
                    </a:lnTo>
                    <a:lnTo>
                      <a:pt x="288036" y="94742"/>
                    </a:lnTo>
                    <a:lnTo>
                      <a:pt x="282575" y="92329"/>
                    </a:lnTo>
                    <a:lnTo>
                      <a:pt x="276860" y="90297"/>
                    </a:lnTo>
                    <a:lnTo>
                      <a:pt x="273558" y="89408"/>
                    </a:lnTo>
                    <a:lnTo>
                      <a:pt x="270129" y="88900"/>
                    </a:lnTo>
                    <a:lnTo>
                      <a:pt x="266319" y="88392"/>
                    </a:lnTo>
                    <a:lnTo>
                      <a:pt x="262001" y="88392"/>
                    </a:lnTo>
                    <a:lnTo>
                      <a:pt x="256032" y="90678"/>
                    </a:lnTo>
                    <a:lnTo>
                      <a:pt x="248920" y="92837"/>
                    </a:lnTo>
                    <a:lnTo>
                      <a:pt x="240792" y="94869"/>
                    </a:lnTo>
                    <a:lnTo>
                      <a:pt x="232156" y="96647"/>
                    </a:lnTo>
                    <a:lnTo>
                      <a:pt x="222885" y="98425"/>
                    </a:lnTo>
                    <a:lnTo>
                      <a:pt x="213233" y="99695"/>
                    </a:lnTo>
                    <a:lnTo>
                      <a:pt x="203200" y="100838"/>
                    </a:lnTo>
                    <a:lnTo>
                      <a:pt x="193040" y="101473"/>
                    </a:lnTo>
                    <a:lnTo>
                      <a:pt x="182753" y="102108"/>
                    </a:lnTo>
                    <a:lnTo>
                      <a:pt x="172593" y="102108"/>
                    </a:lnTo>
                    <a:lnTo>
                      <a:pt x="162814" y="101600"/>
                    </a:lnTo>
                    <a:lnTo>
                      <a:pt x="153543" y="100965"/>
                    </a:lnTo>
                    <a:lnTo>
                      <a:pt x="144653" y="99695"/>
                    </a:lnTo>
                    <a:lnTo>
                      <a:pt x="136525" y="97917"/>
                    </a:lnTo>
                    <a:lnTo>
                      <a:pt x="129286" y="95758"/>
                    </a:lnTo>
                    <a:lnTo>
                      <a:pt x="122936" y="92837"/>
                    </a:lnTo>
                    <a:lnTo>
                      <a:pt x="102362" y="93599"/>
                    </a:lnTo>
                    <a:lnTo>
                      <a:pt x="82423" y="94869"/>
                    </a:lnTo>
                    <a:lnTo>
                      <a:pt x="63627" y="96139"/>
                    </a:lnTo>
                    <a:lnTo>
                      <a:pt x="54864" y="96647"/>
                    </a:lnTo>
                    <a:lnTo>
                      <a:pt x="46482" y="97282"/>
                    </a:lnTo>
                    <a:lnTo>
                      <a:pt x="38481" y="97536"/>
                    </a:lnTo>
                    <a:lnTo>
                      <a:pt x="31115" y="97663"/>
                    </a:lnTo>
                    <a:lnTo>
                      <a:pt x="24257" y="97663"/>
                    </a:lnTo>
                    <a:lnTo>
                      <a:pt x="18034" y="97409"/>
                    </a:lnTo>
                    <a:lnTo>
                      <a:pt x="12319" y="96647"/>
                    </a:lnTo>
                    <a:lnTo>
                      <a:pt x="7493" y="95758"/>
                    </a:lnTo>
                    <a:lnTo>
                      <a:pt x="3429" y="94234"/>
                    </a:lnTo>
                    <a:close/>
                  </a:path>
                </a:pathLst>
              </a:custGeom>
              <a:solidFill>
                <a:srgbClr val="C99048"/>
              </a:solidFill>
              <a:ln w="0" cap="flat" cmpd="sng" algn="ctr">
                <a:solidFill>
                  <a:srgbClr val="C9904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Freeform 684">
                <a:extLst>
                  <a:ext uri="{FF2B5EF4-FFF2-40B4-BE49-F238E27FC236}">
                    <a16:creationId xmlns:a16="http://schemas.microsoft.com/office/drawing/2014/main" id="{CE6E06F5-33DD-7C58-2BBF-72F06D264037}"/>
                  </a:ext>
                </a:extLst>
              </p:cNvPr>
              <p:cNvSpPr/>
              <p:nvPr/>
            </p:nvSpPr>
            <p:spPr>
              <a:xfrm>
                <a:off x="1151890" y="2991993"/>
                <a:ext cx="578105" cy="90679"/>
              </a:xfrm>
              <a:custGeom>
                <a:avLst/>
                <a:gdLst/>
                <a:ahLst/>
                <a:cxnLst/>
                <a:rect l="0" t="0" r="0" b="0"/>
                <a:pathLst>
                  <a:path w="578105" h="90679">
                    <a:moveTo>
                      <a:pt x="0" y="81280"/>
                    </a:moveTo>
                    <a:lnTo>
                      <a:pt x="4699" y="75946"/>
                    </a:lnTo>
                    <a:lnTo>
                      <a:pt x="9652" y="70866"/>
                    </a:lnTo>
                    <a:lnTo>
                      <a:pt x="14986" y="66040"/>
                    </a:lnTo>
                    <a:lnTo>
                      <a:pt x="20701" y="61468"/>
                    </a:lnTo>
                    <a:lnTo>
                      <a:pt x="26797" y="56896"/>
                    </a:lnTo>
                    <a:lnTo>
                      <a:pt x="33147" y="52832"/>
                    </a:lnTo>
                    <a:lnTo>
                      <a:pt x="39878" y="48768"/>
                    </a:lnTo>
                    <a:lnTo>
                      <a:pt x="46863" y="44958"/>
                    </a:lnTo>
                    <a:lnTo>
                      <a:pt x="61595" y="37719"/>
                    </a:lnTo>
                    <a:lnTo>
                      <a:pt x="77343" y="31369"/>
                    </a:lnTo>
                    <a:lnTo>
                      <a:pt x="93726" y="25781"/>
                    </a:lnTo>
                    <a:lnTo>
                      <a:pt x="110744" y="20701"/>
                    </a:lnTo>
                    <a:lnTo>
                      <a:pt x="128397" y="16383"/>
                    </a:lnTo>
                    <a:lnTo>
                      <a:pt x="146177" y="12573"/>
                    </a:lnTo>
                    <a:lnTo>
                      <a:pt x="164338" y="9398"/>
                    </a:lnTo>
                    <a:lnTo>
                      <a:pt x="182499" y="6731"/>
                    </a:lnTo>
                    <a:lnTo>
                      <a:pt x="200533" y="4572"/>
                    </a:lnTo>
                    <a:lnTo>
                      <a:pt x="218440" y="2921"/>
                    </a:lnTo>
                    <a:lnTo>
                      <a:pt x="235966" y="1778"/>
                    </a:lnTo>
                    <a:lnTo>
                      <a:pt x="252730" y="889"/>
                    </a:lnTo>
                    <a:lnTo>
                      <a:pt x="274320" y="381"/>
                    </a:lnTo>
                    <a:lnTo>
                      <a:pt x="296418" y="0"/>
                    </a:lnTo>
                    <a:lnTo>
                      <a:pt x="319278" y="127"/>
                    </a:lnTo>
                    <a:lnTo>
                      <a:pt x="342519" y="889"/>
                    </a:lnTo>
                    <a:lnTo>
                      <a:pt x="366014" y="2159"/>
                    </a:lnTo>
                    <a:lnTo>
                      <a:pt x="389382" y="4064"/>
                    </a:lnTo>
                    <a:lnTo>
                      <a:pt x="412496" y="6731"/>
                    </a:lnTo>
                    <a:lnTo>
                      <a:pt x="435356" y="10160"/>
                    </a:lnTo>
                    <a:lnTo>
                      <a:pt x="457581" y="14605"/>
                    </a:lnTo>
                    <a:lnTo>
                      <a:pt x="468376" y="17145"/>
                    </a:lnTo>
                    <a:lnTo>
                      <a:pt x="478917" y="19939"/>
                    </a:lnTo>
                    <a:lnTo>
                      <a:pt x="489204" y="22987"/>
                    </a:lnTo>
                    <a:lnTo>
                      <a:pt x="499364" y="26289"/>
                    </a:lnTo>
                    <a:lnTo>
                      <a:pt x="508889" y="29845"/>
                    </a:lnTo>
                    <a:lnTo>
                      <a:pt x="518414" y="33909"/>
                    </a:lnTo>
                    <a:lnTo>
                      <a:pt x="527431" y="38100"/>
                    </a:lnTo>
                    <a:lnTo>
                      <a:pt x="535940" y="42672"/>
                    </a:lnTo>
                    <a:lnTo>
                      <a:pt x="544068" y="47498"/>
                    </a:lnTo>
                    <a:lnTo>
                      <a:pt x="551942" y="52705"/>
                    </a:lnTo>
                    <a:lnTo>
                      <a:pt x="559308" y="58166"/>
                    </a:lnTo>
                    <a:lnTo>
                      <a:pt x="566039" y="64135"/>
                    </a:lnTo>
                    <a:lnTo>
                      <a:pt x="572389" y="70485"/>
                    </a:lnTo>
                    <a:lnTo>
                      <a:pt x="578104" y="77089"/>
                    </a:lnTo>
                    <a:lnTo>
                      <a:pt x="571500" y="78613"/>
                    </a:lnTo>
                    <a:lnTo>
                      <a:pt x="564007" y="79756"/>
                    </a:lnTo>
                    <a:lnTo>
                      <a:pt x="555752" y="80899"/>
                    </a:lnTo>
                    <a:lnTo>
                      <a:pt x="546862" y="81788"/>
                    </a:lnTo>
                    <a:lnTo>
                      <a:pt x="537210" y="82550"/>
                    </a:lnTo>
                    <a:lnTo>
                      <a:pt x="527177" y="82931"/>
                    </a:lnTo>
                    <a:lnTo>
                      <a:pt x="516763" y="83312"/>
                    </a:lnTo>
                    <a:lnTo>
                      <a:pt x="505968" y="83693"/>
                    </a:lnTo>
                    <a:lnTo>
                      <a:pt x="483616" y="84074"/>
                    </a:lnTo>
                    <a:lnTo>
                      <a:pt x="460756" y="84328"/>
                    </a:lnTo>
                    <a:lnTo>
                      <a:pt x="438277" y="84709"/>
                    </a:lnTo>
                    <a:lnTo>
                      <a:pt x="416941" y="85090"/>
                    </a:lnTo>
                    <a:lnTo>
                      <a:pt x="409067" y="85344"/>
                    </a:lnTo>
                    <a:lnTo>
                      <a:pt x="401447" y="85598"/>
                    </a:lnTo>
                    <a:lnTo>
                      <a:pt x="387350" y="86614"/>
                    </a:lnTo>
                    <a:lnTo>
                      <a:pt x="374142" y="87757"/>
                    </a:lnTo>
                    <a:lnTo>
                      <a:pt x="361442" y="88900"/>
                    </a:lnTo>
                    <a:lnTo>
                      <a:pt x="348996" y="89916"/>
                    </a:lnTo>
                    <a:lnTo>
                      <a:pt x="336042" y="90424"/>
                    </a:lnTo>
                    <a:lnTo>
                      <a:pt x="322326" y="90678"/>
                    </a:lnTo>
                    <a:lnTo>
                      <a:pt x="314960" y="90424"/>
                    </a:lnTo>
                    <a:lnTo>
                      <a:pt x="307340" y="90043"/>
                    </a:lnTo>
                    <a:lnTo>
                      <a:pt x="303022" y="89662"/>
                    </a:lnTo>
                    <a:lnTo>
                      <a:pt x="299085" y="88900"/>
                    </a:lnTo>
                    <a:lnTo>
                      <a:pt x="295656" y="87884"/>
                    </a:lnTo>
                    <a:lnTo>
                      <a:pt x="292608" y="86614"/>
                    </a:lnTo>
                    <a:lnTo>
                      <a:pt x="287401" y="83820"/>
                    </a:lnTo>
                    <a:lnTo>
                      <a:pt x="282829" y="80645"/>
                    </a:lnTo>
                    <a:lnTo>
                      <a:pt x="278130" y="77597"/>
                    </a:lnTo>
                    <a:lnTo>
                      <a:pt x="272669" y="74930"/>
                    </a:lnTo>
                    <a:lnTo>
                      <a:pt x="269748" y="74041"/>
                    </a:lnTo>
                    <a:lnTo>
                      <a:pt x="266319" y="73152"/>
                    </a:lnTo>
                    <a:lnTo>
                      <a:pt x="262509" y="72771"/>
                    </a:lnTo>
                    <a:lnTo>
                      <a:pt x="258191" y="72771"/>
                    </a:lnTo>
                    <a:lnTo>
                      <a:pt x="253238" y="75438"/>
                    </a:lnTo>
                    <a:lnTo>
                      <a:pt x="247015" y="78232"/>
                    </a:lnTo>
                    <a:lnTo>
                      <a:pt x="239522" y="80645"/>
                    </a:lnTo>
                    <a:lnTo>
                      <a:pt x="231267" y="82931"/>
                    </a:lnTo>
                    <a:lnTo>
                      <a:pt x="222123" y="85090"/>
                    </a:lnTo>
                    <a:lnTo>
                      <a:pt x="212471" y="86741"/>
                    </a:lnTo>
                    <a:lnTo>
                      <a:pt x="202438" y="88011"/>
                    </a:lnTo>
                    <a:lnTo>
                      <a:pt x="192151" y="89027"/>
                    </a:lnTo>
                    <a:lnTo>
                      <a:pt x="181864" y="89789"/>
                    </a:lnTo>
                    <a:lnTo>
                      <a:pt x="171704" y="89789"/>
                    </a:lnTo>
                    <a:lnTo>
                      <a:pt x="161798" y="89408"/>
                    </a:lnTo>
                    <a:lnTo>
                      <a:pt x="152527" y="88519"/>
                    </a:lnTo>
                    <a:lnTo>
                      <a:pt x="143891" y="86995"/>
                    </a:lnTo>
                    <a:lnTo>
                      <a:pt x="136017" y="84963"/>
                    </a:lnTo>
                    <a:lnTo>
                      <a:pt x="129159" y="82296"/>
                    </a:lnTo>
                    <a:lnTo>
                      <a:pt x="126365" y="80518"/>
                    </a:lnTo>
                    <a:lnTo>
                      <a:pt x="123698" y="78867"/>
                    </a:lnTo>
                    <a:lnTo>
                      <a:pt x="101981" y="79883"/>
                    </a:lnTo>
                    <a:lnTo>
                      <a:pt x="81153" y="81661"/>
                    </a:lnTo>
                    <a:lnTo>
                      <a:pt x="61722" y="83820"/>
                    </a:lnTo>
                    <a:lnTo>
                      <a:pt x="52705" y="84709"/>
                    </a:lnTo>
                    <a:lnTo>
                      <a:pt x="44069" y="85471"/>
                    </a:lnTo>
                    <a:lnTo>
                      <a:pt x="35941" y="86106"/>
                    </a:lnTo>
                    <a:lnTo>
                      <a:pt x="28575" y="86487"/>
                    </a:lnTo>
                    <a:lnTo>
                      <a:pt x="21844" y="86614"/>
                    </a:lnTo>
                    <a:lnTo>
                      <a:pt x="15748" y="86360"/>
                    </a:lnTo>
                    <a:lnTo>
                      <a:pt x="10541" y="85725"/>
                    </a:lnTo>
                    <a:lnTo>
                      <a:pt x="6096" y="84836"/>
                    </a:lnTo>
                    <a:lnTo>
                      <a:pt x="2667" y="83312"/>
                    </a:lnTo>
                    <a:close/>
                  </a:path>
                </a:pathLst>
              </a:custGeom>
              <a:solidFill>
                <a:srgbClr val="C28437"/>
              </a:solidFill>
              <a:ln w="0" cap="flat" cmpd="sng" algn="ctr">
                <a:solidFill>
                  <a:srgbClr val="C28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Freeform 685">
                <a:extLst>
                  <a:ext uri="{FF2B5EF4-FFF2-40B4-BE49-F238E27FC236}">
                    <a16:creationId xmlns:a16="http://schemas.microsoft.com/office/drawing/2014/main" id="{F47D26A9-C52D-6513-47A6-817A1A367EFD}"/>
                  </a:ext>
                </a:extLst>
              </p:cNvPr>
              <p:cNvSpPr/>
              <p:nvPr/>
            </p:nvSpPr>
            <p:spPr>
              <a:xfrm>
                <a:off x="1161669" y="2992628"/>
                <a:ext cx="562992" cy="78614"/>
              </a:xfrm>
              <a:custGeom>
                <a:avLst/>
                <a:gdLst/>
                <a:ahLst/>
                <a:cxnLst/>
                <a:rect l="0" t="0" r="0" b="0"/>
                <a:pathLst>
                  <a:path w="562992" h="78614">
                    <a:moveTo>
                      <a:pt x="261747" y="381"/>
                    </a:moveTo>
                    <a:lnTo>
                      <a:pt x="283210" y="0"/>
                    </a:lnTo>
                    <a:lnTo>
                      <a:pt x="304927" y="0"/>
                    </a:lnTo>
                    <a:lnTo>
                      <a:pt x="327152" y="254"/>
                    </a:lnTo>
                    <a:lnTo>
                      <a:pt x="349377" y="1143"/>
                    </a:lnTo>
                    <a:lnTo>
                      <a:pt x="371602" y="2540"/>
                    </a:lnTo>
                    <a:lnTo>
                      <a:pt x="393827" y="4699"/>
                    </a:lnTo>
                    <a:lnTo>
                      <a:pt x="415544" y="7366"/>
                    </a:lnTo>
                    <a:lnTo>
                      <a:pt x="437007" y="11049"/>
                    </a:lnTo>
                    <a:lnTo>
                      <a:pt x="457962" y="15494"/>
                    </a:lnTo>
                    <a:lnTo>
                      <a:pt x="478028" y="20828"/>
                    </a:lnTo>
                    <a:lnTo>
                      <a:pt x="487807" y="24003"/>
                    </a:lnTo>
                    <a:lnTo>
                      <a:pt x="497205" y="27305"/>
                    </a:lnTo>
                    <a:lnTo>
                      <a:pt x="506476" y="30988"/>
                    </a:lnTo>
                    <a:lnTo>
                      <a:pt x="515493" y="34798"/>
                    </a:lnTo>
                    <a:lnTo>
                      <a:pt x="524256" y="39116"/>
                    </a:lnTo>
                    <a:lnTo>
                      <a:pt x="532765" y="43434"/>
                    </a:lnTo>
                    <a:lnTo>
                      <a:pt x="540893" y="48260"/>
                    </a:lnTo>
                    <a:lnTo>
                      <a:pt x="548640" y="53467"/>
                    </a:lnTo>
                    <a:lnTo>
                      <a:pt x="556006" y="58801"/>
                    </a:lnTo>
                    <a:lnTo>
                      <a:pt x="562991" y="64643"/>
                    </a:lnTo>
                    <a:lnTo>
                      <a:pt x="557149" y="66421"/>
                    </a:lnTo>
                    <a:lnTo>
                      <a:pt x="550291" y="67818"/>
                    </a:lnTo>
                    <a:lnTo>
                      <a:pt x="542671" y="68961"/>
                    </a:lnTo>
                    <a:lnTo>
                      <a:pt x="534035" y="69977"/>
                    </a:lnTo>
                    <a:lnTo>
                      <a:pt x="524891" y="70612"/>
                    </a:lnTo>
                    <a:lnTo>
                      <a:pt x="514985" y="71247"/>
                    </a:lnTo>
                    <a:lnTo>
                      <a:pt x="504698" y="71628"/>
                    </a:lnTo>
                    <a:lnTo>
                      <a:pt x="493903" y="71755"/>
                    </a:lnTo>
                    <a:lnTo>
                      <a:pt x="471678" y="72136"/>
                    </a:lnTo>
                    <a:lnTo>
                      <a:pt x="449072" y="72263"/>
                    </a:lnTo>
                    <a:lnTo>
                      <a:pt x="426974" y="72263"/>
                    </a:lnTo>
                    <a:lnTo>
                      <a:pt x="416306" y="72390"/>
                    </a:lnTo>
                    <a:lnTo>
                      <a:pt x="406019" y="72644"/>
                    </a:lnTo>
                    <a:lnTo>
                      <a:pt x="398145" y="72898"/>
                    </a:lnTo>
                    <a:lnTo>
                      <a:pt x="390652" y="73406"/>
                    </a:lnTo>
                    <a:lnTo>
                      <a:pt x="377063" y="74295"/>
                    </a:lnTo>
                    <a:lnTo>
                      <a:pt x="364363" y="75565"/>
                    </a:lnTo>
                    <a:lnTo>
                      <a:pt x="352552" y="76962"/>
                    </a:lnTo>
                    <a:lnTo>
                      <a:pt x="340614" y="77851"/>
                    </a:lnTo>
                    <a:lnTo>
                      <a:pt x="328422" y="78486"/>
                    </a:lnTo>
                    <a:lnTo>
                      <a:pt x="321945" y="78613"/>
                    </a:lnTo>
                    <a:lnTo>
                      <a:pt x="315214" y="78613"/>
                    </a:lnTo>
                    <a:lnTo>
                      <a:pt x="308102" y="78359"/>
                    </a:lnTo>
                    <a:lnTo>
                      <a:pt x="300482" y="77851"/>
                    </a:lnTo>
                    <a:lnTo>
                      <a:pt x="296164" y="77343"/>
                    </a:lnTo>
                    <a:lnTo>
                      <a:pt x="292354" y="76454"/>
                    </a:lnTo>
                    <a:lnTo>
                      <a:pt x="288925" y="75184"/>
                    </a:lnTo>
                    <a:lnTo>
                      <a:pt x="286258" y="73787"/>
                    </a:lnTo>
                    <a:lnTo>
                      <a:pt x="281559" y="70231"/>
                    </a:lnTo>
                    <a:lnTo>
                      <a:pt x="277495" y="66421"/>
                    </a:lnTo>
                    <a:lnTo>
                      <a:pt x="273431" y="62738"/>
                    </a:lnTo>
                    <a:lnTo>
                      <a:pt x="271272" y="60960"/>
                    </a:lnTo>
                    <a:lnTo>
                      <a:pt x="268732" y="59563"/>
                    </a:lnTo>
                    <a:lnTo>
                      <a:pt x="265811" y="58420"/>
                    </a:lnTo>
                    <a:lnTo>
                      <a:pt x="262636" y="57404"/>
                    </a:lnTo>
                    <a:lnTo>
                      <a:pt x="258826" y="56896"/>
                    </a:lnTo>
                    <a:lnTo>
                      <a:pt x="254508" y="56642"/>
                    </a:lnTo>
                    <a:lnTo>
                      <a:pt x="250571" y="60071"/>
                    </a:lnTo>
                    <a:lnTo>
                      <a:pt x="244983" y="63373"/>
                    </a:lnTo>
                    <a:lnTo>
                      <a:pt x="238125" y="66421"/>
                    </a:lnTo>
                    <a:lnTo>
                      <a:pt x="230124" y="69088"/>
                    </a:lnTo>
                    <a:lnTo>
                      <a:pt x="221361" y="71628"/>
                    </a:lnTo>
                    <a:lnTo>
                      <a:pt x="211836" y="73787"/>
                    </a:lnTo>
                    <a:lnTo>
                      <a:pt x="201803" y="75311"/>
                    </a:lnTo>
                    <a:lnTo>
                      <a:pt x="191516" y="76581"/>
                    </a:lnTo>
                    <a:lnTo>
                      <a:pt x="180975" y="77343"/>
                    </a:lnTo>
                    <a:lnTo>
                      <a:pt x="170815" y="77470"/>
                    </a:lnTo>
                    <a:lnTo>
                      <a:pt x="160909" y="77216"/>
                    </a:lnTo>
                    <a:lnTo>
                      <a:pt x="151638" y="76073"/>
                    </a:lnTo>
                    <a:lnTo>
                      <a:pt x="143129" y="74295"/>
                    </a:lnTo>
                    <a:lnTo>
                      <a:pt x="135636" y="71882"/>
                    </a:lnTo>
                    <a:lnTo>
                      <a:pt x="132461" y="70358"/>
                    </a:lnTo>
                    <a:lnTo>
                      <a:pt x="129286" y="68707"/>
                    </a:lnTo>
                    <a:lnTo>
                      <a:pt x="126746" y="66802"/>
                    </a:lnTo>
                    <a:lnTo>
                      <a:pt x="124587" y="64643"/>
                    </a:lnTo>
                    <a:lnTo>
                      <a:pt x="101854" y="66294"/>
                    </a:lnTo>
                    <a:lnTo>
                      <a:pt x="80010" y="68707"/>
                    </a:lnTo>
                    <a:lnTo>
                      <a:pt x="69850" y="69977"/>
                    </a:lnTo>
                    <a:lnTo>
                      <a:pt x="59944" y="71247"/>
                    </a:lnTo>
                    <a:lnTo>
                      <a:pt x="50419" y="72517"/>
                    </a:lnTo>
                    <a:lnTo>
                      <a:pt x="41783" y="73533"/>
                    </a:lnTo>
                    <a:lnTo>
                      <a:pt x="33528" y="74549"/>
                    </a:lnTo>
                    <a:lnTo>
                      <a:pt x="26162" y="75057"/>
                    </a:lnTo>
                    <a:lnTo>
                      <a:pt x="19431" y="75438"/>
                    </a:lnTo>
                    <a:lnTo>
                      <a:pt x="13716" y="75311"/>
                    </a:lnTo>
                    <a:lnTo>
                      <a:pt x="8763" y="74803"/>
                    </a:lnTo>
                    <a:lnTo>
                      <a:pt x="4826" y="73787"/>
                    </a:lnTo>
                    <a:lnTo>
                      <a:pt x="1905" y="72263"/>
                    </a:lnTo>
                    <a:lnTo>
                      <a:pt x="0" y="69977"/>
                    </a:lnTo>
                    <a:lnTo>
                      <a:pt x="4953" y="65405"/>
                    </a:lnTo>
                    <a:lnTo>
                      <a:pt x="10287" y="60960"/>
                    </a:lnTo>
                    <a:lnTo>
                      <a:pt x="21590" y="52705"/>
                    </a:lnTo>
                    <a:lnTo>
                      <a:pt x="34163" y="45212"/>
                    </a:lnTo>
                    <a:lnTo>
                      <a:pt x="47498" y="38481"/>
                    </a:lnTo>
                    <a:lnTo>
                      <a:pt x="61849" y="32385"/>
                    </a:lnTo>
                    <a:lnTo>
                      <a:pt x="76835" y="26924"/>
                    </a:lnTo>
                    <a:lnTo>
                      <a:pt x="92329" y="22352"/>
                    </a:lnTo>
                    <a:lnTo>
                      <a:pt x="108331" y="18034"/>
                    </a:lnTo>
                    <a:lnTo>
                      <a:pt x="124841" y="14351"/>
                    </a:lnTo>
                    <a:lnTo>
                      <a:pt x="141605" y="11176"/>
                    </a:lnTo>
                    <a:lnTo>
                      <a:pt x="158496" y="8509"/>
                    </a:lnTo>
                    <a:lnTo>
                      <a:pt x="175387" y="6350"/>
                    </a:lnTo>
                    <a:lnTo>
                      <a:pt x="192024" y="4572"/>
                    </a:lnTo>
                    <a:lnTo>
                      <a:pt x="208661" y="3048"/>
                    </a:lnTo>
                    <a:lnTo>
                      <a:pt x="224917" y="1905"/>
                    </a:lnTo>
                    <a:lnTo>
                      <a:pt x="240919" y="1270"/>
                    </a:lnTo>
                    <a:close/>
                  </a:path>
                </a:pathLst>
              </a:custGeom>
              <a:solidFill>
                <a:srgbClr val="BA7723"/>
              </a:solidFill>
              <a:ln w="0" cap="flat" cmpd="sng" algn="ctr">
                <a:solidFill>
                  <a:srgbClr val="BA77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Freeform 686">
                <a:extLst>
                  <a:ext uri="{FF2B5EF4-FFF2-40B4-BE49-F238E27FC236}">
                    <a16:creationId xmlns:a16="http://schemas.microsoft.com/office/drawing/2014/main" id="{6F6BB334-37B9-31E6-FA59-F91AF63AAF6D}"/>
                  </a:ext>
                </a:extLst>
              </p:cNvPr>
              <p:cNvSpPr/>
              <p:nvPr/>
            </p:nvSpPr>
            <p:spPr>
              <a:xfrm>
                <a:off x="1393444" y="3173857"/>
                <a:ext cx="375667" cy="445898"/>
              </a:xfrm>
              <a:custGeom>
                <a:avLst/>
                <a:gdLst/>
                <a:ahLst/>
                <a:cxnLst/>
                <a:rect l="0" t="0" r="0" b="0"/>
                <a:pathLst>
                  <a:path w="375667" h="445898">
                    <a:moveTo>
                      <a:pt x="339598" y="5842"/>
                    </a:moveTo>
                    <a:lnTo>
                      <a:pt x="345313" y="11811"/>
                    </a:lnTo>
                    <a:lnTo>
                      <a:pt x="350139" y="18288"/>
                    </a:lnTo>
                    <a:lnTo>
                      <a:pt x="354330" y="24765"/>
                    </a:lnTo>
                    <a:lnTo>
                      <a:pt x="358013" y="31877"/>
                    </a:lnTo>
                    <a:lnTo>
                      <a:pt x="361442" y="39497"/>
                    </a:lnTo>
                    <a:lnTo>
                      <a:pt x="364744" y="47371"/>
                    </a:lnTo>
                    <a:lnTo>
                      <a:pt x="368173" y="56007"/>
                    </a:lnTo>
                    <a:lnTo>
                      <a:pt x="370205" y="61849"/>
                    </a:lnTo>
                    <a:lnTo>
                      <a:pt x="371856" y="68199"/>
                    </a:lnTo>
                    <a:lnTo>
                      <a:pt x="372999" y="74803"/>
                    </a:lnTo>
                    <a:lnTo>
                      <a:pt x="373888" y="81915"/>
                    </a:lnTo>
                    <a:lnTo>
                      <a:pt x="374396" y="89408"/>
                    </a:lnTo>
                    <a:lnTo>
                      <a:pt x="374777" y="97028"/>
                    </a:lnTo>
                    <a:lnTo>
                      <a:pt x="374904" y="112776"/>
                    </a:lnTo>
                    <a:lnTo>
                      <a:pt x="373761" y="144780"/>
                    </a:lnTo>
                    <a:lnTo>
                      <a:pt x="373253" y="160020"/>
                    </a:lnTo>
                    <a:lnTo>
                      <a:pt x="373126" y="167259"/>
                    </a:lnTo>
                    <a:lnTo>
                      <a:pt x="373253" y="174244"/>
                    </a:lnTo>
                    <a:lnTo>
                      <a:pt x="374142" y="203835"/>
                    </a:lnTo>
                    <a:lnTo>
                      <a:pt x="374904" y="232410"/>
                    </a:lnTo>
                    <a:lnTo>
                      <a:pt x="375412" y="259588"/>
                    </a:lnTo>
                    <a:lnTo>
                      <a:pt x="375666" y="272669"/>
                    </a:lnTo>
                    <a:lnTo>
                      <a:pt x="375666" y="285369"/>
                    </a:lnTo>
                    <a:lnTo>
                      <a:pt x="375666" y="297561"/>
                    </a:lnTo>
                    <a:lnTo>
                      <a:pt x="375285" y="309372"/>
                    </a:lnTo>
                    <a:lnTo>
                      <a:pt x="374904" y="320675"/>
                    </a:lnTo>
                    <a:lnTo>
                      <a:pt x="374269" y="331724"/>
                    </a:lnTo>
                    <a:lnTo>
                      <a:pt x="373507" y="342011"/>
                    </a:lnTo>
                    <a:lnTo>
                      <a:pt x="372618" y="351917"/>
                    </a:lnTo>
                    <a:lnTo>
                      <a:pt x="371348" y="361061"/>
                    </a:lnTo>
                    <a:lnTo>
                      <a:pt x="369951" y="369824"/>
                    </a:lnTo>
                    <a:lnTo>
                      <a:pt x="340868" y="377063"/>
                    </a:lnTo>
                    <a:lnTo>
                      <a:pt x="312547" y="383413"/>
                    </a:lnTo>
                    <a:lnTo>
                      <a:pt x="284988" y="389382"/>
                    </a:lnTo>
                    <a:lnTo>
                      <a:pt x="258064" y="394843"/>
                    </a:lnTo>
                    <a:lnTo>
                      <a:pt x="231775" y="400050"/>
                    </a:lnTo>
                    <a:lnTo>
                      <a:pt x="206502" y="405130"/>
                    </a:lnTo>
                    <a:lnTo>
                      <a:pt x="181864" y="410337"/>
                    </a:lnTo>
                    <a:lnTo>
                      <a:pt x="158115" y="415671"/>
                    </a:lnTo>
                    <a:lnTo>
                      <a:pt x="149479" y="418973"/>
                    </a:lnTo>
                    <a:lnTo>
                      <a:pt x="141478" y="422148"/>
                    </a:lnTo>
                    <a:lnTo>
                      <a:pt x="133731" y="424815"/>
                    </a:lnTo>
                    <a:lnTo>
                      <a:pt x="126619" y="427482"/>
                    </a:lnTo>
                    <a:lnTo>
                      <a:pt x="119888" y="429895"/>
                    </a:lnTo>
                    <a:lnTo>
                      <a:pt x="113665" y="432054"/>
                    </a:lnTo>
                    <a:lnTo>
                      <a:pt x="107696" y="434213"/>
                    </a:lnTo>
                    <a:lnTo>
                      <a:pt x="102108" y="435864"/>
                    </a:lnTo>
                    <a:lnTo>
                      <a:pt x="96901" y="437642"/>
                    </a:lnTo>
                    <a:lnTo>
                      <a:pt x="92075" y="439039"/>
                    </a:lnTo>
                    <a:lnTo>
                      <a:pt x="83312" y="441579"/>
                    </a:lnTo>
                    <a:lnTo>
                      <a:pt x="75438" y="443484"/>
                    </a:lnTo>
                    <a:lnTo>
                      <a:pt x="68580" y="444754"/>
                    </a:lnTo>
                    <a:lnTo>
                      <a:pt x="62103" y="445516"/>
                    </a:lnTo>
                    <a:lnTo>
                      <a:pt x="56515" y="445897"/>
                    </a:lnTo>
                    <a:lnTo>
                      <a:pt x="51054" y="445897"/>
                    </a:lnTo>
                    <a:lnTo>
                      <a:pt x="45974" y="445516"/>
                    </a:lnTo>
                    <a:lnTo>
                      <a:pt x="35306" y="444119"/>
                    </a:lnTo>
                    <a:lnTo>
                      <a:pt x="29718" y="443103"/>
                    </a:lnTo>
                    <a:lnTo>
                      <a:pt x="23622" y="442087"/>
                    </a:lnTo>
                    <a:lnTo>
                      <a:pt x="21971" y="435610"/>
                    </a:lnTo>
                    <a:lnTo>
                      <a:pt x="20701" y="428244"/>
                    </a:lnTo>
                    <a:lnTo>
                      <a:pt x="19685" y="419735"/>
                    </a:lnTo>
                    <a:lnTo>
                      <a:pt x="18923" y="410464"/>
                    </a:lnTo>
                    <a:lnTo>
                      <a:pt x="18288" y="400177"/>
                    </a:lnTo>
                    <a:lnTo>
                      <a:pt x="17907" y="389255"/>
                    </a:lnTo>
                    <a:lnTo>
                      <a:pt x="17780" y="377444"/>
                    </a:lnTo>
                    <a:lnTo>
                      <a:pt x="17780" y="365125"/>
                    </a:lnTo>
                    <a:lnTo>
                      <a:pt x="17780" y="352171"/>
                    </a:lnTo>
                    <a:lnTo>
                      <a:pt x="18034" y="338582"/>
                    </a:lnTo>
                    <a:lnTo>
                      <a:pt x="18288" y="324866"/>
                    </a:lnTo>
                    <a:lnTo>
                      <a:pt x="18669" y="310515"/>
                    </a:lnTo>
                    <a:lnTo>
                      <a:pt x="19431" y="280924"/>
                    </a:lnTo>
                    <a:lnTo>
                      <a:pt x="19939" y="250571"/>
                    </a:lnTo>
                    <a:lnTo>
                      <a:pt x="20320" y="220091"/>
                    </a:lnTo>
                    <a:lnTo>
                      <a:pt x="20193" y="189865"/>
                    </a:lnTo>
                    <a:lnTo>
                      <a:pt x="20066" y="175133"/>
                    </a:lnTo>
                    <a:lnTo>
                      <a:pt x="19685" y="160401"/>
                    </a:lnTo>
                    <a:lnTo>
                      <a:pt x="18923" y="146304"/>
                    </a:lnTo>
                    <a:lnTo>
                      <a:pt x="18034" y="132461"/>
                    </a:lnTo>
                    <a:lnTo>
                      <a:pt x="17018" y="119126"/>
                    </a:lnTo>
                    <a:lnTo>
                      <a:pt x="15621" y="106299"/>
                    </a:lnTo>
                    <a:lnTo>
                      <a:pt x="13843" y="93980"/>
                    </a:lnTo>
                    <a:lnTo>
                      <a:pt x="11811" y="82550"/>
                    </a:lnTo>
                    <a:lnTo>
                      <a:pt x="9525" y="71755"/>
                    </a:lnTo>
                    <a:lnTo>
                      <a:pt x="6731" y="61849"/>
                    </a:lnTo>
                    <a:lnTo>
                      <a:pt x="3683" y="52705"/>
                    </a:lnTo>
                    <a:lnTo>
                      <a:pt x="0" y="44450"/>
                    </a:lnTo>
                    <a:lnTo>
                      <a:pt x="17018" y="39624"/>
                    </a:lnTo>
                    <a:lnTo>
                      <a:pt x="35306" y="35179"/>
                    </a:lnTo>
                    <a:lnTo>
                      <a:pt x="54610" y="30861"/>
                    </a:lnTo>
                    <a:lnTo>
                      <a:pt x="74676" y="26924"/>
                    </a:lnTo>
                    <a:lnTo>
                      <a:pt x="95631" y="23241"/>
                    </a:lnTo>
                    <a:lnTo>
                      <a:pt x="117221" y="19685"/>
                    </a:lnTo>
                    <a:lnTo>
                      <a:pt x="139065" y="16510"/>
                    </a:lnTo>
                    <a:lnTo>
                      <a:pt x="161417" y="13589"/>
                    </a:lnTo>
                    <a:lnTo>
                      <a:pt x="206248" y="8636"/>
                    </a:lnTo>
                    <a:lnTo>
                      <a:pt x="228600" y="6604"/>
                    </a:lnTo>
                    <a:lnTo>
                      <a:pt x="250571" y="4699"/>
                    </a:lnTo>
                    <a:lnTo>
                      <a:pt x="272161" y="3175"/>
                    </a:lnTo>
                    <a:lnTo>
                      <a:pt x="293243" y="1905"/>
                    </a:lnTo>
                    <a:lnTo>
                      <a:pt x="313436" y="762"/>
                    </a:lnTo>
                    <a:lnTo>
                      <a:pt x="332994" y="0"/>
                    </a:lnTo>
                    <a:close/>
                  </a:path>
                </a:pathLst>
              </a:custGeom>
              <a:solidFill>
                <a:srgbClr val="E5CCA8"/>
              </a:solidFill>
              <a:ln w="0" cap="flat" cmpd="sng" algn="ctr">
                <a:solidFill>
                  <a:srgbClr val="E5CC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Freeform 687">
                <a:extLst>
                  <a:ext uri="{FF2B5EF4-FFF2-40B4-BE49-F238E27FC236}">
                    <a16:creationId xmlns:a16="http://schemas.microsoft.com/office/drawing/2014/main" id="{E70DC9BB-98F3-8357-2307-C610C5AF6C54}"/>
                  </a:ext>
                </a:extLst>
              </p:cNvPr>
              <p:cNvSpPr/>
              <p:nvPr/>
            </p:nvSpPr>
            <p:spPr>
              <a:xfrm>
                <a:off x="1057275" y="3180969"/>
                <a:ext cx="368301" cy="446406"/>
              </a:xfrm>
              <a:custGeom>
                <a:avLst/>
                <a:gdLst/>
                <a:ahLst/>
                <a:cxnLst/>
                <a:rect l="0" t="0" r="0" b="0"/>
                <a:pathLst>
                  <a:path w="368301" h="446406">
                    <a:moveTo>
                      <a:pt x="91313" y="889"/>
                    </a:moveTo>
                    <a:lnTo>
                      <a:pt x="107315" y="0"/>
                    </a:lnTo>
                    <a:lnTo>
                      <a:pt x="123571" y="254"/>
                    </a:lnTo>
                    <a:lnTo>
                      <a:pt x="140208" y="1016"/>
                    </a:lnTo>
                    <a:lnTo>
                      <a:pt x="156972" y="2794"/>
                    </a:lnTo>
                    <a:lnTo>
                      <a:pt x="173736" y="5207"/>
                    </a:lnTo>
                    <a:lnTo>
                      <a:pt x="207518" y="11303"/>
                    </a:lnTo>
                    <a:lnTo>
                      <a:pt x="241046" y="18669"/>
                    </a:lnTo>
                    <a:lnTo>
                      <a:pt x="273812" y="26670"/>
                    </a:lnTo>
                    <a:lnTo>
                      <a:pt x="289687" y="30480"/>
                    </a:lnTo>
                    <a:lnTo>
                      <a:pt x="305054" y="34163"/>
                    </a:lnTo>
                    <a:lnTo>
                      <a:pt x="320040" y="37592"/>
                    </a:lnTo>
                    <a:lnTo>
                      <a:pt x="334391" y="40513"/>
                    </a:lnTo>
                    <a:lnTo>
                      <a:pt x="339979" y="51054"/>
                    </a:lnTo>
                    <a:lnTo>
                      <a:pt x="344805" y="62103"/>
                    </a:lnTo>
                    <a:lnTo>
                      <a:pt x="349123" y="73533"/>
                    </a:lnTo>
                    <a:lnTo>
                      <a:pt x="352933" y="85471"/>
                    </a:lnTo>
                    <a:lnTo>
                      <a:pt x="356108" y="97917"/>
                    </a:lnTo>
                    <a:lnTo>
                      <a:pt x="359029" y="110744"/>
                    </a:lnTo>
                    <a:lnTo>
                      <a:pt x="361569" y="123698"/>
                    </a:lnTo>
                    <a:lnTo>
                      <a:pt x="363601" y="137160"/>
                    </a:lnTo>
                    <a:lnTo>
                      <a:pt x="365125" y="150749"/>
                    </a:lnTo>
                    <a:lnTo>
                      <a:pt x="366395" y="164592"/>
                    </a:lnTo>
                    <a:lnTo>
                      <a:pt x="367538" y="178689"/>
                    </a:lnTo>
                    <a:lnTo>
                      <a:pt x="368046" y="192913"/>
                    </a:lnTo>
                    <a:lnTo>
                      <a:pt x="368300" y="221615"/>
                    </a:lnTo>
                    <a:lnTo>
                      <a:pt x="367792" y="250317"/>
                    </a:lnTo>
                    <a:lnTo>
                      <a:pt x="366141" y="278892"/>
                    </a:lnTo>
                    <a:lnTo>
                      <a:pt x="364109" y="306959"/>
                    </a:lnTo>
                    <a:lnTo>
                      <a:pt x="361569" y="334137"/>
                    </a:lnTo>
                    <a:lnTo>
                      <a:pt x="358648" y="360299"/>
                    </a:lnTo>
                    <a:lnTo>
                      <a:pt x="355727" y="384683"/>
                    </a:lnTo>
                    <a:lnTo>
                      <a:pt x="354203" y="396367"/>
                    </a:lnTo>
                    <a:lnTo>
                      <a:pt x="352806" y="407543"/>
                    </a:lnTo>
                    <a:lnTo>
                      <a:pt x="351282" y="418084"/>
                    </a:lnTo>
                    <a:lnTo>
                      <a:pt x="350139" y="428244"/>
                    </a:lnTo>
                    <a:lnTo>
                      <a:pt x="348996" y="437642"/>
                    </a:lnTo>
                    <a:lnTo>
                      <a:pt x="347980" y="446405"/>
                    </a:lnTo>
                    <a:lnTo>
                      <a:pt x="338582" y="446024"/>
                    </a:lnTo>
                    <a:lnTo>
                      <a:pt x="328930" y="445516"/>
                    </a:lnTo>
                    <a:lnTo>
                      <a:pt x="318897" y="444881"/>
                    </a:lnTo>
                    <a:lnTo>
                      <a:pt x="308356" y="443992"/>
                    </a:lnTo>
                    <a:lnTo>
                      <a:pt x="297561" y="443103"/>
                    </a:lnTo>
                    <a:lnTo>
                      <a:pt x="286385" y="441960"/>
                    </a:lnTo>
                    <a:lnTo>
                      <a:pt x="274955" y="440690"/>
                    </a:lnTo>
                    <a:lnTo>
                      <a:pt x="263144" y="439293"/>
                    </a:lnTo>
                    <a:lnTo>
                      <a:pt x="238506" y="435864"/>
                    </a:lnTo>
                    <a:lnTo>
                      <a:pt x="212725" y="431927"/>
                    </a:lnTo>
                    <a:lnTo>
                      <a:pt x="185928" y="427228"/>
                    </a:lnTo>
                    <a:lnTo>
                      <a:pt x="157861" y="421767"/>
                    </a:lnTo>
                    <a:lnTo>
                      <a:pt x="139700" y="417830"/>
                    </a:lnTo>
                    <a:lnTo>
                      <a:pt x="122047" y="413766"/>
                    </a:lnTo>
                    <a:lnTo>
                      <a:pt x="104648" y="409067"/>
                    </a:lnTo>
                    <a:lnTo>
                      <a:pt x="87122" y="403479"/>
                    </a:lnTo>
                    <a:lnTo>
                      <a:pt x="77978" y="400431"/>
                    </a:lnTo>
                    <a:lnTo>
                      <a:pt x="68834" y="397002"/>
                    </a:lnTo>
                    <a:lnTo>
                      <a:pt x="59563" y="393319"/>
                    </a:lnTo>
                    <a:lnTo>
                      <a:pt x="49911" y="389255"/>
                    </a:lnTo>
                    <a:lnTo>
                      <a:pt x="40005" y="384683"/>
                    </a:lnTo>
                    <a:lnTo>
                      <a:pt x="29718" y="379857"/>
                    </a:lnTo>
                    <a:lnTo>
                      <a:pt x="18923" y="374650"/>
                    </a:lnTo>
                    <a:lnTo>
                      <a:pt x="7747" y="368808"/>
                    </a:lnTo>
                    <a:lnTo>
                      <a:pt x="5842" y="345694"/>
                    </a:lnTo>
                    <a:lnTo>
                      <a:pt x="3810" y="321818"/>
                    </a:lnTo>
                    <a:lnTo>
                      <a:pt x="2032" y="297180"/>
                    </a:lnTo>
                    <a:lnTo>
                      <a:pt x="762" y="272415"/>
                    </a:lnTo>
                    <a:lnTo>
                      <a:pt x="0" y="247142"/>
                    </a:lnTo>
                    <a:lnTo>
                      <a:pt x="0" y="221996"/>
                    </a:lnTo>
                    <a:lnTo>
                      <a:pt x="762" y="196850"/>
                    </a:lnTo>
                    <a:lnTo>
                      <a:pt x="2667" y="171958"/>
                    </a:lnTo>
                    <a:lnTo>
                      <a:pt x="5842" y="147320"/>
                    </a:lnTo>
                    <a:lnTo>
                      <a:pt x="7874" y="135382"/>
                    </a:lnTo>
                    <a:lnTo>
                      <a:pt x="10414" y="123698"/>
                    </a:lnTo>
                    <a:lnTo>
                      <a:pt x="13208" y="112014"/>
                    </a:lnTo>
                    <a:lnTo>
                      <a:pt x="16383" y="100457"/>
                    </a:lnTo>
                    <a:lnTo>
                      <a:pt x="19939" y="89408"/>
                    </a:lnTo>
                    <a:lnTo>
                      <a:pt x="24003" y="78359"/>
                    </a:lnTo>
                    <a:lnTo>
                      <a:pt x="28702" y="67691"/>
                    </a:lnTo>
                    <a:lnTo>
                      <a:pt x="33782" y="57404"/>
                    </a:lnTo>
                    <a:lnTo>
                      <a:pt x="39370" y="47371"/>
                    </a:lnTo>
                    <a:lnTo>
                      <a:pt x="45466" y="37719"/>
                    </a:lnTo>
                    <a:lnTo>
                      <a:pt x="52070" y="28321"/>
                    </a:lnTo>
                    <a:lnTo>
                      <a:pt x="59309" y="19431"/>
                    </a:lnTo>
                    <a:lnTo>
                      <a:pt x="67183" y="10795"/>
                    </a:lnTo>
                    <a:lnTo>
                      <a:pt x="75565" y="2794"/>
                    </a:lnTo>
                    <a:close/>
                  </a:path>
                </a:pathLst>
              </a:custGeom>
              <a:solidFill>
                <a:srgbClr val="F2DDB2"/>
              </a:solidFill>
              <a:ln w="0" cap="flat" cmpd="sng" algn="ctr">
                <a:solidFill>
                  <a:srgbClr val="F2DD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Freeform 688">
                <a:extLst>
                  <a:ext uri="{FF2B5EF4-FFF2-40B4-BE49-F238E27FC236}">
                    <a16:creationId xmlns:a16="http://schemas.microsoft.com/office/drawing/2014/main" id="{11A73E1D-E115-A999-9C65-28BA2032B4DE}"/>
                  </a:ext>
                </a:extLst>
              </p:cNvPr>
              <p:cNvSpPr/>
              <p:nvPr/>
            </p:nvSpPr>
            <p:spPr>
              <a:xfrm>
                <a:off x="1054100" y="2984500"/>
                <a:ext cx="719583" cy="652019"/>
              </a:xfrm>
              <a:custGeom>
                <a:avLst/>
                <a:gdLst/>
                <a:ahLst/>
                <a:cxnLst/>
                <a:rect l="0" t="0" r="0" b="0"/>
                <a:pathLst>
                  <a:path w="719583" h="652019">
                    <a:moveTo>
                      <a:pt x="65532" y="205232"/>
                    </a:moveTo>
                    <a:lnTo>
                      <a:pt x="58166" y="192913"/>
                    </a:lnTo>
                    <a:lnTo>
                      <a:pt x="52451" y="180848"/>
                    </a:lnTo>
                    <a:lnTo>
                      <a:pt x="48006" y="169037"/>
                    </a:lnTo>
                    <a:lnTo>
                      <a:pt x="46482" y="163068"/>
                    </a:lnTo>
                    <a:lnTo>
                      <a:pt x="45339" y="156972"/>
                    </a:lnTo>
                    <a:lnTo>
                      <a:pt x="44958" y="151003"/>
                    </a:lnTo>
                    <a:lnTo>
                      <a:pt x="44958" y="144780"/>
                    </a:lnTo>
                    <a:lnTo>
                      <a:pt x="45339" y="138557"/>
                    </a:lnTo>
                    <a:lnTo>
                      <a:pt x="46736" y="132080"/>
                    </a:lnTo>
                    <a:lnTo>
                      <a:pt x="48514" y="125603"/>
                    </a:lnTo>
                    <a:lnTo>
                      <a:pt x="50800" y="118872"/>
                    </a:lnTo>
                    <a:lnTo>
                      <a:pt x="53975" y="111887"/>
                    </a:lnTo>
                    <a:lnTo>
                      <a:pt x="57785" y="104775"/>
                    </a:lnTo>
                    <a:lnTo>
                      <a:pt x="59944" y="101473"/>
                    </a:lnTo>
                    <a:lnTo>
                      <a:pt x="62611" y="98171"/>
                    </a:lnTo>
                    <a:lnTo>
                      <a:pt x="65659" y="94488"/>
                    </a:lnTo>
                    <a:lnTo>
                      <a:pt x="69088" y="91059"/>
                    </a:lnTo>
                    <a:lnTo>
                      <a:pt x="77597" y="83947"/>
                    </a:lnTo>
                    <a:lnTo>
                      <a:pt x="87503" y="76454"/>
                    </a:lnTo>
                    <a:lnTo>
                      <a:pt x="98679" y="69215"/>
                    </a:lnTo>
                    <a:lnTo>
                      <a:pt x="111252" y="61849"/>
                    </a:lnTo>
                    <a:lnTo>
                      <a:pt x="124841" y="54737"/>
                    </a:lnTo>
                    <a:lnTo>
                      <a:pt x="139319" y="47625"/>
                    </a:lnTo>
                    <a:lnTo>
                      <a:pt x="154559" y="40894"/>
                    </a:lnTo>
                    <a:lnTo>
                      <a:pt x="170434" y="34544"/>
                    </a:lnTo>
                    <a:lnTo>
                      <a:pt x="186817" y="28575"/>
                    </a:lnTo>
                    <a:lnTo>
                      <a:pt x="203454" y="23114"/>
                    </a:lnTo>
                    <a:lnTo>
                      <a:pt x="220091" y="18161"/>
                    </a:lnTo>
                    <a:lnTo>
                      <a:pt x="236728" y="13970"/>
                    </a:lnTo>
                    <a:lnTo>
                      <a:pt x="253238" y="10414"/>
                    </a:lnTo>
                    <a:lnTo>
                      <a:pt x="269367" y="7493"/>
                    </a:lnTo>
                    <a:lnTo>
                      <a:pt x="279400" y="5715"/>
                    </a:lnTo>
                    <a:lnTo>
                      <a:pt x="290322" y="3937"/>
                    </a:lnTo>
                    <a:lnTo>
                      <a:pt x="302006" y="2667"/>
                    </a:lnTo>
                    <a:lnTo>
                      <a:pt x="314325" y="1651"/>
                    </a:lnTo>
                    <a:lnTo>
                      <a:pt x="327406" y="889"/>
                    </a:lnTo>
                    <a:lnTo>
                      <a:pt x="340995" y="254"/>
                    </a:lnTo>
                    <a:lnTo>
                      <a:pt x="355219" y="127"/>
                    </a:lnTo>
                    <a:lnTo>
                      <a:pt x="369824" y="0"/>
                    </a:lnTo>
                    <a:lnTo>
                      <a:pt x="384810" y="254"/>
                    </a:lnTo>
                    <a:lnTo>
                      <a:pt x="400177" y="762"/>
                    </a:lnTo>
                    <a:lnTo>
                      <a:pt x="431419" y="2413"/>
                    </a:lnTo>
                    <a:lnTo>
                      <a:pt x="463169" y="4953"/>
                    </a:lnTo>
                    <a:lnTo>
                      <a:pt x="494792" y="8382"/>
                    </a:lnTo>
                    <a:lnTo>
                      <a:pt x="525907" y="12446"/>
                    </a:lnTo>
                    <a:lnTo>
                      <a:pt x="540893" y="15113"/>
                    </a:lnTo>
                    <a:lnTo>
                      <a:pt x="555752" y="17653"/>
                    </a:lnTo>
                    <a:lnTo>
                      <a:pt x="569976" y="20320"/>
                    </a:lnTo>
                    <a:lnTo>
                      <a:pt x="583819" y="23368"/>
                    </a:lnTo>
                    <a:lnTo>
                      <a:pt x="597027" y="26543"/>
                    </a:lnTo>
                    <a:lnTo>
                      <a:pt x="609727" y="29845"/>
                    </a:lnTo>
                    <a:lnTo>
                      <a:pt x="621538" y="33274"/>
                    </a:lnTo>
                    <a:lnTo>
                      <a:pt x="632714" y="36957"/>
                    </a:lnTo>
                    <a:lnTo>
                      <a:pt x="643001" y="40767"/>
                    </a:lnTo>
                    <a:lnTo>
                      <a:pt x="652399" y="44704"/>
                    </a:lnTo>
                    <a:lnTo>
                      <a:pt x="660781" y="48768"/>
                    </a:lnTo>
                    <a:lnTo>
                      <a:pt x="668274" y="53086"/>
                    </a:lnTo>
                    <a:lnTo>
                      <a:pt x="674497" y="57404"/>
                    </a:lnTo>
                    <a:lnTo>
                      <a:pt x="679577" y="61976"/>
                    </a:lnTo>
                    <a:lnTo>
                      <a:pt x="685165" y="68199"/>
                    </a:lnTo>
                    <a:lnTo>
                      <a:pt x="690118" y="75184"/>
                    </a:lnTo>
                    <a:lnTo>
                      <a:pt x="694436" y="82931"/>
                    </a:lnTo>
                    <a:lnTo>
                      <a:pt x="698119" y="91059"/>
                    </a:lnTo>
                    <a:lnTo>
                      <a:pt x="701167" y="99441"/>
                    </a:lnTo>
                    <a:lnTo>
                      <a:pt x="703580" y="108204"/>
                    </a:lnTo>
                    <a:lnTo>
                      <a:pt x="705358" y="117221"/>
                    </a:lnTo>
                    <a:lnTo>
                      <a:pt x="706247" y="126111"/>
                    </a:lnTo>
                    <a:lnTo>
                      <a:pt x="706374" y="135255"/>
                    </a:lnTo>
                    <a:lnTo>
                      <a:pt x="705612" y="144018"/>
                    </a:lnTo>
                    <a:lnTo>
                      <a:pt x="704215" y="152781"/>
                    </a:lnTo>
                    <a:lnTo>
                      <a:pt x="701675" y="160909"/>
                    </a:lnTo>
                    <a:lnTo>
                      <a:pt x="698373" y="168910"/>
                    </a:lnTo>
                    <a:lnTo>
                      <a:pt x="694055" y="176276"/>
                    </a:lnTo>
                    <a:lnTo>
                      <a:pt x="688721" y="182880"/>
                    </a:lnTo>
                    <a:lnTo>
                      <a:pt x="682498" y="188849"/>
                    </a:lnTo>
                    <a:lnTo>
                      <a:pt x="684149" y="192532"/>
                    </a:lnTo>
                    <a:lnTo>
                      <a:pt x="685800" y="195961"/>
                    </a:lnTo>
                    <a:lnTo>
                      <a:pt x="689737" y="202057"/>
                    </a:lnTo>
                    <a:lnTo>
                      <a:pt x="694182" y="207518"/>
                    </a:lnTo>
                    <a:lnTo>
                      <a:pt x="698627" y="212725"/>
                    </a:lnTo>
                    <a:lnTo>
                      <a:pt x="703072" y="218186"/>
                    </a:lnTo>
                    <a:lnTo>
                      <a:pt x="707263" y="224028"/>
                    </a:lnTo>
                    <a:lnTo>
                      <a:pt x="710692" y="230505"/>
                    </a:lnTo>
                    <a:lnTo>
                      <a:pt x="712216" y="234315"/>
                    </a:lnTo>
                    <a:lnTo>
                      <a:pt x="713359" y="238506"/>
                    </a:lnTo>
                    <a:lnTo>
                      <a:pt x="713994" y="240919"/>
                    </a:lnTo>
                    <a:lnTo>
                      <a:pt x="714375" y="244094"/>
                    </a:lnTo>
                    <a:lnTo>
                      <a:pt x="714756" y="248285"/>
                    </a:lnTo>
                    <a:lnTo>
                      <a:pt x="715264" y="252984"/>
                    </a:lnTo>
                    <a:lnTo>
                      <a:pt x="715645" y="258318"/>
                    </a:lnTo>
                    <a:lnTo>
                      <a:pt x="716153" y="264287"/>
                    </a:lnTo>
                    <a:lnTo>
                      <a:pt x="716407" y="270891"/>
                    </a:lnTo>
                    <a:lnTo>
                      <a:pt x="716788" y="277876"/>
                    </a:lnTo>
                    <a:lnTo>
                      <a:pt x="717423" y="293243"/>
                    </a:lnTo>
                    <a:lnTo>
                      <a:pt x="717931" y="310007"/>
                    </a:lnTo>
                    <a:lnTo>
                      <a:pt x="718312" y="327787"/>
                    </a:lnTo>
                    <a:lnTo>
                      <a:pt x="718693" y="346075"/>
                    </a:lnTo>
                    <a:lnTo>
                      <a:pt x="719201" y="382905"/>
                    </a:lnTo>
                    <a:lnTo>
                      <a:pt x="719328" y="400685"/>
                    </a:lnTo>
                    <a:lnTo>
                      <a:pt x="719328" y="417322"/>
                    </a:lnTo>
                    <a:lnTo>
                      <a:pt x="719201" y="432689"/>
                    </a:lnTo>
                    <a:lnTo>
                      <a:pt x="719201" y="439674"/>
                    </a:lnTo>
                    <a:lnTo>
                      <a:pt x="719201" y="446024"/>
                    </a:lnTo>
                    <a:lnTo>
                      <a:pt x="719074" y="452120"/>
                    </a:lnTo>
                    <a:lnTo>
                      <a:pt x="718820" y="457327"/>
                    </a:lnTo>
                    <a:lnTo>
                      <a:pt x="718693" y="462026"/>
                    </a:lnTo>
                    <a:lnTo>
                      <a:pt x="718566" y="465836"/>
                    </a:lnTo>
                    <a:lnTo>
                      <a:pt x="718566" y="471805"/>
                    </a:lnTo>
                    <a:lnTo>
                      <a:pt x="718566" y="478155"/>
                    </a:lnTo>
                    <a:lnTo>
                      <a:pt x="718693" y="485267"/>
                    </a:lnTo>
                    <a:lnTo>
                      <a:pt x="719074" y="492379"/>
                    </a:lnTo>
                    <a:lnTo>
                      <a:pt x="719455" y="507492"/>
                    </a:lnTo>
                    <a:lnTo>
                      <a:pt x="719582" y="522732"/>
                    </a:lnTo>
                    <a:lnTo>
                      <a:pt x="719455" y="530098"/>
                    </a:lnTo>
                    <a:lnTo>
                      <a:pt x="718820" y="537083"/>
                    </a:lnTo>
                    <a:lnTo>
                      <a:pt x="718185" y="543687"/>
                    </a:lnTo>
                    <a:lnTo>
                      <a:pt x="717042" y="549656"/>
                    </a:lnTo>
                    <a:lnTo>
                      <a:pt x="715391" y="554990"/>
                    </a:lnTo>
                    <a:lnTo>
                      <a:pt x="713359" y="559562"/>
                    </a:lnTo>
                    <a:lnTo>
                      <a:pt x="710692" y="563245"/>
                    </a:lnTo>
                    <a:lnTo>
                      <a:pt x="707517" y="565912"/>
                    </a:lnTo>
                    <a:lnTo>
                      <a:pt x="705993" y="566674"/>
                    </a:lnTo>
                    <a:lnTo>
                      <a:pt x="703834" y="567563"/>
                    </a:lnTo>
                    <a:lnTo>
                      <a:pt x="701294" y="568452"/>
                    </a:lnTo>
                    <a:lnTo>
                      <a:pt x="698119" y="569341"/>
                    </a:lnTo>
                    <a:lnTo>
                      <a:pt x="694309" y="570484"/>
                    </a:lnTo>
                    <a:lnTo>
                      <a:pt x="690118" y="571500"/>
                    </a:lnTo>
                    <a:lnTo>
                      <a:pt x="680466" y="573913"/>
                    </a:lnTo>
                    <a:lnTo>
                      <a:pt x="669290" y="576453"/>
                    </a:lnTo>
                    <a:lnTo>
                      <a:pt x="657225" y="578993"/>
                    </a:lnTo>
                    <a:lnTo>
                      <a:pt x="644271" y="581914"/>
                    </a:lnTo>
                    <a:lnTo>
                      <a:pt x="630809" y="584581"/>
                    </a:lnTo>
                    <a:lnTo>
                      <a:pt x="603885" y="590169"/>
                    </a:lnTo>
                    <a:lnTo>
                      <a:pt x="591185" y="592709"/>
                    </a:lnTo>
                    <a:lnTo>
                      <a:pt x="579247" y="594995"/>
                    </a:lnTo>
                    <a:lnTo>
                      <a:pt x="568198" y="597281"/>
                    </a:lnTo>
                    <a:lnTo>
                      <a:pt x="563499" y="598170"/>
                    </a:lnTo>
                    <a:lnTo>
                      <a:pt x="558927" y="599059"/>
                    </a:lnTo>
                    <a:lnTo>
                      <a:pt x="554863" y="599948"/>
                    </a:lnTo>
                    <a:lnTo>
                      <a:pt x="551434" y="600837"/>
                    </a:lnTo>
                    <a:lnTo>
                      <a:pt x="548259" y="601345"/>
                    </a:lnTo>
                    <a:lnTo>
                      <a:pt x="545846" y="602107"/>
                    </a:lnTo>
                    <a:lnTo>
                      <a:pt x="536829" y="604012"/>
                    </a:lnTo>
                    <a:lnTo>
                      <a:pt x="527050" y="606044"/>
                    </a:lnTo>
                    <a:lnTo>
                      <a:pt x="506603" y="609854"/>
                    </a:lnTo>
                    <a:lnTo>
                      <a:pt x="496189" y="612013"/>
                    </a:lnTo>
                    <a:lnTo>
                      <a:pt x="486156" y="614299"/>
                    </a:lnTo>
                    <a:lnTo>
                      <a:pt x="476631" y="616839"/>
                    </a:lnTo>
                    <a:lnTo>
                      <a:pt x="467741" y="619506"/>
                    </a:lnTo>
                    <a:lnTo>
                      <a:pt x="451993" y="625094"/>
                    </a:lnTo>
                    <a:lnTo>
                      <a:pt x="437388" y="630301"/>
                    </a:lnTo>
                    <a:lnTo>
                      <a:pt x="424053" y="634873"/>
                    </a:lnTo>
                    <a:lnTo>
                      <a:pt x="411353" y="639191"/>
                    </a:lnTo>
                    <a:lnTo>
                      <a:pt x="399288" y="642874"/>
                    </a:lnTo>
                    <a:lnTo>
                      <a:pt x="387731" y="646049"/>
                    </a:lnTo>
                    <a:lnTo>
                      <a:pt x="376301" y="648462"/>
                    </a:lnTo>
                    <a:lnTo>
                      <a:pt x="364998" y="650240"/>
                    </a:lnTo>
                    <a:lnTo>
                      <a:pt x="353441" y="651637"/>
                    </a:lnTo>
                    <a:lnTo>
                      <a:pt x="341503" y="652018"/>
                    </a:lnTo>
                    <a:lnTo>
                      <a:pt x="329057" y="651637"/>
                    </a:lnTo>
                    <a:lnTo>
                      <a:pt x="315976" y="650748"/>
                    </a:lnTo>
                    <a:lnTo>
                      <a:pt x="308991" y="649859"/>
                    </a:lnTo>
                    <a:lnTo>
                      <a:pt x="301625" y="648716"/>
                    </a:lnTo>
                    <a:lnTo>
                      <a:pt x="294259" y="647446"/>
                    </a:lnTo>
                    <a:lnTo>
                      <a:pt x="286385" y="646049"/>
                    </a:lnTo>
                    <a:lnTo>
                      <a:pt x="278257" y="644144"/>
                    </a:lnTo>
                    <a:lnTo>
                      <a:pt x="269748" y="642239"/>
                    </a:lnTo>
                    <a:lnTo>
                      <a:pt x="260731" y="640080"/>
                    </a:lnTo>
                    <a:lnTo>
                      <a:pt x="251460" y="637667"/>
                    </a:lnTo>
                    <a:lnTo>
                      <a:pt x="234696" y="633476"/>
                    </a:lnTo>
                    <a:lnTo>
                      <a:pt x="217424" y="629793"/>
                    </a:lnTo>
                    <a:lnTo>
                      <a:pt x="199898" y="626491"/>
                    </a:lnTo>
                    <a:lnTo>
                      <a:pt x="182372" y="623443"/>
                    </a:lnTo>
                    <a:lnTo>
                      <a:pt x="147066" y="617728"/>
                    </a:lnTo>
                    <a:lnTo>
                      <a:pt x="129794" y="614807"/>
                    </a:lnTo>
                    <a:lnTo>
                      <a:pt x="112776" y="611632"/>
                    </a:lnTo>
                    <a:lnTo>
                      <a:pt x="104648" y="609727"/>
                    </a:lnTo>
                    <a:lnTo>
                      <a:pt x="96139" y="607695"/>
                    </a:lnTo>
                    <a:lnTo>
                      <a:pt x="78740" y="602488"/>
                    </a:lnTo>
                    <a:lnTo>
                      <a:pt x="61214" y="596519"/>
                    </a:lnTo>
                    <a:lnTo>
                      <a:pt x="44577" y="590042"/>
                    </a:lnTo>
                    <a:lnTo>
                      <a:pt x="36703" y="586613"/>
                    </a:lnTo>
                    <a:lnTo>
                      <a:pt x="29464" y="583184"/>
                    </a:lnTo>
                    <a:lnTo>
                      <a:pt x="22606" y="579755"/>
                    </a:lnTo>
                    <a:lnTo>
                      <a:pt x="16383" y="576453"/>
                    </a:lnTo>
                    <a:lnTo>
                      <a:pt x="10922" y="573151"/>
                    </a:lnTo>
                    <a:lnTo>
                      <a:pt x="6223" y="570103"/>
                    </a:lnTo>
                    <a:lnTo>
                      <a:pt x="2667" y="567182"/>
                    </a:lnTo>
                    <a:lnTo>
                      <a:pt x="0" y="564515"/>
                    </a:lnTo>
                    <a:lnTo>
                      <a:pt x="127" y="561721"/>
                    </a:lnTo>
                    <a:lnTo>
                      <a:pt x="254" y="558292"/>
                    </a:lnTo>
                    <a:lnTo>
                      <a:pt x="254" y="554228"/>
                    </a:lnTo>
                    <a:lnTo>
                      <a:pt x="508" y="549910"/>
                    </a:lnTo>
                    <a:lnTo>
                      <a:pt x="635" y="539750"/>
                    </a:lnTo>
                    <a:lnTo>
                      <a:pt x="635" y="527812"/>
                    </a:lnTo>
                    <a:lnTo>
                      <a:pt x="635" y="514604"/>
                    </a:lnTo>
                    <a:lnTo>
                      <a:pt x="508" y="500126"/>
                    </a:lnTo>
                    <a:lnTo>
                      <a:pt x="508" y="484505"/>
                    </a:lnTo>
                    <a:lnTo>
                      <a:pt x="254" y="468122"/>
                    </a:lnTo>
                    <a:lnTo>
                      <a:pt x="254" y="451231"/>
                    </a:lnTo>
                    <a:lnTo>
                      <a:pt x="127" y="433705"/>
                    </a:lnTo>
                    <a:lnTo>
                      <a:pt x="0" y="398399"/>
                    </a:lnTo>
                    <a:lnTo>
                      <a:pt x="0" y="381127"/>
                    </a:lnTo>
                    <a:lnTo>
                      <a:pt x="0" y="363982"/>
                    </a:lnTo>
                    <a:lnTo>
                      <a:pt x="127" y="347726"/>
                    </a:lnTo>
                    <a:lnTo>
                      <a:pt x="508" y="331978"/>
                    </a:lnTo>
                    <a:lnTo>
                      <a:pt x="1143" y="328041"/>
                    </a:lnTo>
                    <a:lnTo>
                      <a:pt x="2159" y="322707"/>
                    </a:lnTo>
                    <a:lnTo>
                      <a:pt x="3302" y="316230"/>
                    </a:lnTo>
                    <a:lnTo>
                      <a:pt x="4826" y="308737"/>
                    </a:lnTo>
                    <a:lnTo>
                      <a:pt x="6731" y="300609"/>
                    </a:lnTo>
                    <a:lnTo>
                      <a:pt x="8890" y="291719"/>
                    </a:lnTo>
                    <a:lnTo>
                      <a:pt x="11684" y="282575"/>
                    </a:lnTo>
                    <a:lnTo>
                      <a:pt x="14859" y="273050"/>
                    </a:lnTo>
                    <a:lnTo>
                      <a:pt x="18669" y="263398"/>
                    </a:lnTo>
                    <a:lnTo>
                      <a:pt x="22987" y="253746"/>
                    </a:lnTo>
                    <a:lnTo>
                      <a:pt x="28067" y="244094"/>
                    </a:lnTo>
                    <a:lnTo>
                      <a:pt x="33909" y="235077"/>
                    </a:lnTo>
                    <a:lnTo>
                      <a:pt x="40513" y="226441"/>
                    </a:lnTo>
                    <a:lnTo>
                      <a:pt x="47879" y="218567"/>
                    </a:lnTo>
                    <a:lnTo>
                      <a:pt x="56134" y="211328"/>
                    </a:lnTo>
                    <a:lnTo>
                      <a:pt x="60706" y="208153"/>
                    </a:lnTo>
                    <a:lnTo>
                      <a:pt x="370205" y="627507"/>
                    </a:lnTo>
                    <a:lnTo>
                      <a:pt x="369062" y="624840"/>
                    </a:lnTo>
                    <a:lnTo>
                      <a:pt x="367538" y="618871"/>
                    </a:lnTo>
                    <a:lnTo>
                      <a:pt x="366776" y="612394"/>
                    </a:lnTo>
                    <a:lnTo>
                      <a:pt x="366014" y="605663"/>
                    </a:lnTo>
                    <a:lnTo>
                      <a:pt x="365252" y="599059"/>
                    </a:lnTo>
                    <a:lnTo>
                      <a:pt x="364109" y="592963"/>
                    </a:lnTo>
                    <a:lnTo>
                      <a:pt x="363093" y="590169"/>
                    </a:lnTo>
                    <a:lnTo>
                      <a:pt x="361950" y="587629"/>
                    </a:lnTo>
                    <a:lnTo>
                      <a:pt x="360426" y="585343"/>
                    </a:lnTo>
                    <a:lnTo>
                      <a:pt x="358521" y="583311"/>
                    </a:lnTo>
                    <a:lnTo>
                      <a:pt x="355346" y="591058"/>
                    </a:lnTo>
                    <a:lnTo>
                      <a:pt x="352933" y="599059"/>
                    </a:lnTo>
                    <a:lnTo>
                      <a:pt x="350901" y="607187"/>
                    </a:lnTo>
                    <a:lnTo>
                      <a:pt x="348869" y="615315"/>
                    </a:lnTo>
                    <a:lnTo>
                      <a:pt x="345948" y="622681"/>
                    </a:lnTo>
                    <a:lnTo>
                      <a:pt x="344170" y="626110"/>
                    </a:lnTo>
                    <a:lnTo>
                      <a:pt x="342138" y="629285"/>
                    </a:lnTo>
                    <a:lnTo>
                      <a:pt x="339725" y="632079"/>
                    </a:lnTo>
                    <a:lnTo>
                      <a:pt x="336677" y="634492"/>
                    </a:lnTo>
                    <a:lnTo>
                      <a:pt x="333248" y="636651"/>
                    </a:lnTo>
                    <a:lnTo>
                      <a:pt x="329184" y="638302"/>
                    </a:lnTo>
                    <a:lnTo>
                      <a:pt x="314706" y="635508"/>
                    </a:lnTo>
                    <a:lnTo>
                      <a:pt x="300101" y="632968"/>
                    </a:lnTo>
                    <a:lnTo>
                      <a:pt x="269621" y="628142"/>
                    </a:lnTo>
                    <a:lnTo>
                      <a:pt x="207264" y="618998"/>
                    </a:lnTo>
                    <a:lnTo>
                      <a:pt x="176276" y="614045"/>
                    </a:lnTo>
                    <a:lnTo>
                      <a:pt x="161036" y="611378"/>
                    </a:lnTo>
                    <a:lnTo>
                      <a:pt x="146304" y="608330"/>
                    </a:lnTo>
                    <a:lnTo>
                      <a:pt x="131699" y="605028"/>
                    </a:lnTo>
                    <a:lnTo>
                      <a:pt x="117475" y="601599"/>
                    </a:lnTo>
                    <a:lnTo>
                      <a:pt x="103886" y="597789"/>
                    </a:lnTo>
                    <a:lnTo>
                      <a:pt x="90805" y="593598"/>
                    </a:lnTo>
                    <a:lnTo>
                      <a:pt x="86487" y="592074"/>
                    </a:lnTo>
                    <a:lnTo>
                      <a:pt x="81534" y="590550"/>
                    </a:lnTo>
                    <a:lnTo>
                      <a:pt x="75946" y="588899"/>
                    </a:lnTo>
                    <a:lnTo>
                      <a:pt x="69977" y="587121"/>
                    </a:lnTo>
                    <a:lnTo>
                      <a:pt x="57531" y="583184"/>
                    </a:lnTo>
                    <a:lnTo>
                      <a:pt x="44704" y="578612"/>
                    </a:lnTo>
                    <a:lnTo>
                      <a:pt x="32766" y="573659"/>
                    </a:lnTo>
                    <a:lnTo>
                      <a:pt x="27178" y="570992"/>
                    </a:lnTo>
                    <a:lnTo>
                      <a:pt x="22225" y="567944"/>
                    </a:lnTo>
                    <a:lnTo>
                      <a:pt x="18034" y="565023"/>
                    </a:lnTo>
                    <a:lnTo>
                      <a:pt x="14605" y="561848"/>
                    </a:lnTo>
                    <a:lnTo>
                      <a:pt x="11938" y="558546"/>
                    </a:lnTo>
                    <a:lnTo>
                      <a:pt x="10414" y="555117"/>
                    </a:lnTo>
                    <a:lnTo>
                      <a:pt x="10668" y="550545"/>
                    </a:lnTo>
                    <a:lnTo>
                      <a:pt x="10795" y="545465"/>
                    </a:lnTo>
                    <a:lnTo>
                      <a:pt x="10922" y="539750"/>
                    </a:lnTo>
                    <a:lnTo>
                      <a:pt x="11049" y="533654"/>
                    </a:lnTo>
                    <a:lnTo>
                      <a:pt x="11176" y="520065"/>
                    </a:lnTo>
                    <a:lnTo>
                      <a:pt x="11176" y="504825"/>
                    </a:lnTo>
                    <a:lnTo>
                      <a:pt x="11049" y="488569"/>
                    </a:lnTo>
                    <a:lnTo>
                      <a:pt x="11049" y="471551"/>
                    </a:lnTo>
                    <a:lnTo>
                      <a:pt x="10922" y="436245"/>
                    </a:lnTo>
                    <a:lnTo>
                      <a:pt x="10795" y="418846"/>
                    </a:lnTo>
                    <a:lnTo>
                      <a:pt x="10795" y="401701"/>
                    </a:lnTo>
                    <a:lnTo>
                      <a:pt x="10922" y="385699"/>
                    </a:lnTo>
                    <a:lnTo>
                      <a:pt x="11176" y="370586"/>
                    </a:lnTo>
                    <a:lnTo>
                      <a:pt x="11684" y="356870"/>
                    </a:lnTo>
                    <a:lnTo>
                      <a:pt x="11938" y="350774"/>
                    </a:lnTo>
                    <a:lnTo>
                      <a:pt x="12192" y="345313"/>
                    </a:lnTo>
                    <a:lnTo>
                      <a:pt x="12700" y="340106"/>
                    </a:lnTo>
                    <a:lnTo>
                      <a:pt x="13081" y="335661"/>
                    </a:lnTo>
                    <a:lnTo>
                      <a:pt x="13589" y="331724"/>
                    </a:lnTo>
                    <a:lnTo>
                      <a:pt x="14097" y="328549"/>
                    </a:lnTo>
                    <a:lnTo>
                      <a:pt x="17526" y="313309"/>
                    </a:lnTo>
                    <a:lnTo>
                      <a:pt x="20701" y="299085"/>
                    </a:lnTo>
                    <a:lnTo>
                      <a:pt x="24130" y="286004"/>
                    </a:lnTo>
                    <a:lnTo>
                      <a:pt x="27813" y="274066"/>
                    </a:lnTo>
                    <a:lnTo>
                      <a:pt x="32004" y="263017"/>
                    </a:lnTo>
                    <a:lnTo>
                      <a:pt x="36703" y="253111"/>
                    </a:lnTo>
                    <a:lnTo>
                      <a:pt x="41910" y="244094"/>
                    </a:lnTo>
                    <a:lnTo>
                      <a:pt x="48006" y="236093"/>
                    </a:lnTo>
                    <a:lnTo>
                      <a:pt x="54864" y="228981"/>
                    </a:lnTo>
                    <a:lnTo>
                      <a:pt x="58801" y="225679"/>
                    </a:lnTo>
                    <a:lnTo>
                      <a:pt x="62865" y="222758"/>
                    </a:lnTo>
                    <a:lnTo>
                      <a:pt x="67183" y="219837"/>
                    </a:lnTo>
                    <a:lnTo>
                      <a:pt x="71882" y="217170"/>
                    </a:lnTo>
                    <a:lnTo>
                      <a:pt x="76962" y="214757"/>
                    </a:lnTo>
                    <a:lnTo>
                      <a:pt x="82296" y="212471"/>
                    </a:lnTo>
                    <a:lnTo>
                      <a:pt x="87884" y="210439"/>
                    </a:lnTo>
                    <a:lnTo>
                      <a:pt x="93980" y="208534"/>
                    </a:lnTo>
                    <a:lnTo>
                      <a:pt x="100457" y="206883"/>
                    </a:lnTo>
                    <a:lnTo>
                      <a:pt x="107061" y="205359"/>
                    </a:lnTo>
                    <a:lnTo>
                      <a:pt x="114427" y="204089"/>
                    </a:lnTo>
                    <a:lnTo>
                      <a:pt x="121920" y="202819"/>
                    </a:lnTo>
                    <a:lnTo>
                      <a:pt x="130048" y="201803"/>
                    </a:lnTo>
                    <a:lnTo>
                      <a:pt x="138557" y="200914"/>
                    </a:lnTo>
                    <a:lnTo>
                      <a:pt x="133858" y="197104"/>
                    </a:lnTo>
                    <a:lnTo>
                      <a:pt x="129159" y="194310"/>
                    </a:lnTo>
                    <a:lnTo>
                      <a:pt x="124333" y="192278"/>
                    </a:lnTo>
                    <a:lnTo>
                      <a:pt x="119380" y="191135"/>
                    </a:lnTo>
                    <a:lnTo>
                      <a:pt x="114427" y="190373"/>
                    </a:lnTo>
                    <a:lnTo>
                      <a:pt x="109474" y="190119"/>
                    </a:lnTo>
                    <a:lnTo>
                      <a:pt x="99441" y="190246"/>
                    </a:lnTo>
                    <a:lnTo>
                      <a:pt x="89408" y="189992"/>
                    </a:lnTo>
                    <a:lnTo>
                      <a:pt x="84328" y="189230"/>
                    </a:lnTo>
                    <a:lnTo>
                      <a:pt x="79121" y="187960"/>
                    </a:lnTo>
                    <a:lnTo>
                      <a:pt x="74295" y="185928"/>
                    </a:lnTo>
                    <a:lnTo>
                      <a:pt x="69215" y="183007"/>
                    </a:lnTo>
                    <a:lnTo>
                      <a:pt x="64389" y="178943"/>
                    </a:lnTo>
                    <a:lnTo>
                      <a:pt x="59309" y="173609"/>
                    </a:lnTo>
                    <a:lnTo>
                      <a:pt x="57531" y="170942"/>
                    </a:lnTo>
                    <a:lnTo>
                      <a:pt x="56007" y="167767"/>
                    </a:lnTo>
                    <a:lnTo>
                      <a:pt x="54737" y="164338"/>
                    </a:lnTo>
                    <a:lnTo>
                      <a:pt x="53848" y="160528"/>
                    </a:lnTo>
                    <a:lnTo>
                      <a:pt x="53340" y="156464"/>
                    </a:lnTo>
                    <a:lnTo>
                      <a:pt x="53086" y="152146"/>
                    </a:lnTo>
                    <a:lnTo>
                      <a:pt x="53340" y="147574"/>
                    </a:lnTo>
                    <a:lnTo>
                      <a:pt x="53848" y="142875"/>
                    </a:lnTo>
                    <a:lnTo>
                      <a:pt x="55880" y="133223"/>
                    </a:lnTo>
                    <a:lnTo>
                      <a:pt x="59563" y="123317"/>
                    </a:lnTo>
                    <a:lnTo>
                      <a:pt x="61849" y="118491"/>
                    </a:lnTo>
                    <a:lnTo>
                      <a:pt x="64643" y="113665"/>
                    </a:lnTo>
                    <a:lnTo>
                      <a:pt x="67691" y="108966"/>
                    </a:lnTo>
                    <a:lnTo>
                      <a:pt x="71247" y="104521"/>
                    </a:lnTo>
                    <a:lnTo>
                      <a:pt x="73406" y="101981"/>
                    </a:lnTo>
                    <a:lnTo>
                      <a:pt x="75819" y="99060"/>
                    </a:lnTo>
                    <a:lnTo>
                      <a:pt x="78867" y="96139"/>
                    </a:lnTo>
                    <a:lnTo>
                      <a:pt x="82550" y="93091"/>
                    </a:lnTo>
                    <a:lnTo>
                      <a:pt x="86614" y="90043"/>
                    </a:lnTo>
                    <a:lnTo>
                      <a:pt x="91059" y="86741"/>
                    </a:lnTo>
                    <a:lnTo>
                      <a:pt x="96012" y="83312"/>
                    </a:lnTo>
                    <a:lnTo>
                      <a:pt x="101600" y="79883"/>
                    </a:lnTo>
                    <a:lnTo>
                      <a:pt x="113538" y="72771"/>
                    </a:lnTo>
                    <a:lnTo>
                      <a:pt x="127000" y="65532"/>
                    </a:lnTo>
                    <a:lnTo>
                      <a:pt x="141732" y="58420"/>
                    </a:lnTo>
                    <a:lnTo>
                      <a:pt x="157607" y="51308"/>
                    </a:lnTo>
                    <a:lnTo>
                      <a:pt x="174371" y="44323"/>
                    </a:lnTo>
                    <a:lnTo>
                      <a:pt x="191770" y="37846"/>
                    </a:lnTo>
                    <a:lnTo>
                      <a:pt x="209677" y="31750"/>
                    </a:lnTo>
                    <a:lnTo>
                      <a:pt x="228219" y="26162"/>
                    </a:lnTo>
                    <a:lnTo>
                      <a:pt x="246634" y="21336"/>
                    </a:lnTo>
                    <a:lnTo>
                      <a:pt x="265430" y="17145"/>
                    </a:lnTo>
                    <a:lnTo>
                      <a:pt x="283972" y="14224"/>
                    </a:lnTo>
                    <a:lnTo>
                      <a:pt x="302133" y="12065"/>
                    </a:lnTo>
                    <a:lnTo>
                      <a:pt x="320675" y="10795"/>
                    </a:lnTo>
                    <a:lnTo>
                      <a:pt x="340106" y="9906"/>
                    </a:lnTo>
                    <a:lnTo>
                      <a:pt x="359664" y="9652"/>
                    </a:lnTo>
                    <a:lnTo>
                      <a:pt x="379857" y="9779"/>
                    </a:lnTo>
                    <a:lnTo>
                      <a:pt x="400050" y="10287"/>
                    </a:lnTo>
                    <a:lnTo>
                      <a:pt x="420370" y="11176"/>
                    </a:lnTo>
                    <a:lnTo>
                      <a:pt x="440690" y="12446"/>
                    </a:lnTo>
                    <a:lnTo>
                      <a:pt x="460756" y="14224"/>
                    </a:lnTo>
                    <a:lnTo>
                      <a:pt x="480568" y="16256"/>
                    </a:lnTo>
                    <a:lnTo>
                      <a:pt x="499872" y="18415"/>
                    </a:lnTo>
                    <a:lnTo>
                      <a:pt x="518795" y="21082"/>
                    </a:lnTo>
                    <a:lnTo>
                      <a:pt x="536956" y="23876"/>
                    </a:lnTo>
                    <a:lnTo>
                      <a:pt x="554228" y="27051"/>
                    </a:lnTo>
                    <a:lnTo>
                      <a:pt x="570738" y="30099"/>
                    </a:lnTo>
                    <a:lnTo>
                      <a:pt x="586105" y="33655"/>
                    </a:lnTo>
                    <a:lnTo>
                      <a:pt x="600456" y="37211"/>
                    </a:lnTo>
                    <a:lnTo>
                      <a:pt x="615569" y="41783"/>
                    </a:lnTo>
                    <a:lnTo>
                      <a:pt x="630682" y="47498"/>
                    </a:lnTo>
                    <a:lnTo>
                      <a:pt x="637921" y="50927"/>
                    </a:lnTo>
                    <a:lnTo>
                      <a:pt x="645287" y="54610"/>
                    </a:lnTo>
                    <a:lnTo>
                      <a:pt x="652272" y="58547"/>
                    </a:lnTo>
                    <a:lnTo>
                      <a:pt x="658749" y="62865"/>
                    </a:lnTo>
                    <a:lnTo>
                      <a:pt x="665099" y="67564"/>
                    </a:lnTo>
                    <a:lnTo>
                      <a:pt x="671068" y="72644"/>
                    </a:lnTo>
                    <a:lnTo>
                      <a:pt x="676402" y="78232"/>
                    </a:lnTo>
                    <a:lnTo>
                      <a:pt x="681228" y="84074"/>
                    </a:lnTo>
                    <a:lnTo>
                      <a:pt x="685546" y="90297"/>
                    </a:lnTo>
                    <a:lnTo>
                      <a:pt x="689229" y="97155"/>
                    </a:lnTo>
                    <a:lnTo>
                      <a:pt x="692150" y="104267"/>
                    </a:lnTo>
                    <a:lnTo>
                      <a:pt x="694309" y="111887"/>
                    </a:lnTo>
                    <a:lnTo>
                      <a:pt x="695198" y="116332"/>
                    </a:lnTo>
                    <a:lnTo>
                      <a:pt x="695706" y="120396"/>
                    </a:lnTo>
                    <a:lnTo>
                      <a:pt x="696468" y="128016"/>
                    </a:lnTo>
                    <a:lnTo>
                      <a:pt x="696468" y="134620"/>
                    </a:lnTo>
                    <a:lnTo>
                      <a:pt x="695833" y="140462"/>
                    </a:lnTo>
                    <a:lnTo>
                      <a:pt x="694563" y="145669"/>
                    </a:lnTo>
                    <a:lnTo>
                      <a:pt x="692785" y="150114"/>
                    </a:lnTo>
                    <a:lnTo>
                      <a:pt x="690626" y="154178"/>
                    </a:lnTo>
                    <a:lnTo>
                      <a:pt x="688340" y="157734"/>
                    </a:lnTo>
                    <a:lnTo>
                      <a:pt x="683006" y="163957"/>
                    </a:lnTo>
                    <a:lnTo>
                      <a:pt x="677418" y="169291"/>
                    </a:lnTo>
                    <a:lnTo>
                      <a:pt x="672465" y="174879"/>
                    </a:lnTo>
                    <a:lnTo>
                      <a:pt x="670433" y="177927"/>
                    </a:lnTo>
                    <a:lnTo>
                      <a:pt x="668782" y="181356"/>
                    </a:lnTo>
                    <a:lnTo>
                      <a:pt x="668147" y="184150"/>
                    </a:lnTo>
                    <a:lnTo>
                      <a:pt x="668401" y="187198"/>
                    </a:lnTo>
                    <a:lnTo>
                      <a:pt x="669290" y="190627"/>
                    </a:lnTo>
                    <a:lnTo>
                      <a:pt x="671068" y="194310"/>
                    </a:lnTo>
                    <a:lnTo>
                      <a:pt x="673100" y="198120"/>
                    </a:lnTo>
                    <a:lnTo>
                      <a:pt x="675640" y="201803"/>
                    </a:lnTo>
                    <a:lnTo>
                      <a:pt x="681736" y="209550"/>
                    </a:lnTo>
                    <a:lnTo>
                      <a:pt x="688340" y="217297"/>
                    </a:lnTo>
                    <a:lnTo>
                      <a:pt x="694563" y="224409"/>
                    </a:lnTo>
                    <a:lnTo>
                      <a:pt x="697230" y="227711"/>
                    </a:lnTo>
                    <a:lnTo>
                      <a:pt x="699516" y="230759"/>
                    </a:lnTo>
                    <a:lnTo>
                      <a:pt x="701294" y="233680"/>
                    </a:lnTo>
                    <a:lnTo>
                      <a:pt x="702437" y="236093"/>
                    </a:lnTo>
                    <a:lnTo>
                      <a:pt x="702691" y="236982"/>
                    </a:lnTo>
                    <a:lnTo>
                      <a:pt x="702818" y="239014"/>
                    </a:lnTo>
                    <a:lnTo>
                      <a:pt x="703072" y="241935"/>
                    </a:lnTo>
                    <a:lnTo>
                      <a:pt x="703326" y="245745"/>
                    </a:lnTo>
                    <a:lnTo>
                      <a:pt x="703453" y="250317"/>
                    </a:lnTo>
                    <a:lnTo>
                      <a:pt x="703707" y="255651"/>
                    </a:lnTo>
                    <a:lnTo>
                      <a:pt x="703834" y="261620"/>
                    </a:lnTo>
                    <a:lnTo>
                      <a:pt x="704215" y="268351"/>
                    </a:lnTo>
                    <a:lnTo>
                      <a:pt x="704469" y="275590"/>
                    </a:lnTo>
                    <a:lnTo>
                      <a:pt x="704723" y="283337"/>
                    </a:lnTo>
                    <a:lnTo>
                      <a:pt x="705231" y="300101"/>
                    </a:lnTo>
                    <a:lnTo>
                      <a:pt x="705739" y="318008"/>
                    </a:lnTo>
                    <a:lnTo>
                      <a:pt x="706247" y="336550"/>
                    </a:lnTo>
                    <a:lnTo>
                      <a:pt x="706628" y="355473"/>
                    </a:lnTo>
                    <a:lnTo>
                      <a:pt x="707136" y="374015"/>
                    </a:lnTo>
                    <a:lnTo>
                      <a:pt x="707390" y="391795"/>
                    </a:lnTo>
                    <a:lnTo>
                      <a:pt x="707644" y="408051"/>
                    </a:lnTo>
                    <a:lnTo>
                      <a:pt x="707644" y="415671"/>
                    </a:lnTo>
                    <a:lnTo>
                      <a:pt x="707644" y="422783"/>
                    </a:lnTo>
                    <a:lnTo>
                      <a:pt x="707771" y="429133"/>
                    </a:lnTo>
                    <a:lnTo>
                      <a:pt x="707771" y="434848"/>
                    </a:lnTo>
                    <a:lnTo>
                      <a:pt x="707644" y="439928"/>
                    </a:lnTo>
                    <a:lnTo>
                      <a:pt x="707644" y="444246"/>
                    </a:lnTo>
                    <a:lnTo>
                      <a:pt x="707644" y="447802"/>
                    </a:lnTo>
                    <a:lnTo>
                      <a:pt x="707517" y="450215"/>
                    </a:lnTo>
                    <a:lnTo>
                      <a:pt x="707136" y="457581"/>
                    </a:lnTo>
                    <a:lnTo>
                      <a:pt x="707263" y="465201"/>
                    </a:lnTo>
                    <a:lnTo>
                      <a:pt x="708152" y="480695"/>
                    </a:lnTo>
                    <a:lnTo>
                      <a:pt x="709549" y="496189"/>
                    </a:lnTo>
                    <a:lnTo>
                      <a:pt x="710692" y="511175"/>
                    </a:lnTo>
                    <a:lnTo>
                      <a:pt x="710819" y="518414"/>
                    </a:lnTo>
                    <a:lnTo>
                      <a:pt x="710565" y="525399"/>
                    </a:lnTo>
                    <a:lnTo>
                      <a:pt x="710057" y="532003"/>
                    </a:lnTo>
                    <a:lnTo>
                      <a:pt x="708660" y="538226"/>
                    </a:lnTo>
                    <a:lnTo>
                      <a:pt x="706755" y="543941"/>
                    </a:lnTo>
                    <a:lnTo>
                      <a:pt x="704215" y="549148"/>
                    </a:lnTo>
                    <a:lnTo>
                      <a:pt x="700786" y="553720"/>
                    </a:lnTo>
                    <a:lnTo>
                      <a:pt x="696341" y="557657"/>
                    </a:lnTo>
                    <a:lnTo>
                      <a:pt x="693420" y="559562"/>
                    </a:lnTo>
                    <a:lnTo>
                      <a:pt x="689864" y="561340"/>
                    </a:lnTo>
                    <a:lnTo>
                      <a:pt x="685673" y="563245"/>
                    </a:lnTo>
                    <a:lnTo>
                      <a:pt x="680974" y="565150"/>
                    </a:lnTo>
                    <a:lnTo>
                      <a:pt x="675767" y="566801"/>
                    </a:lnTo>
                    <a:lnTo>
                      <a:pt x="669925" y="568452"/>
                    </a:lnTo>
                    <a:lnTo>
                      <a:pt x="657352" y="571881"/>
                    </a:lnTo>
                    <a:lnTo>
                      <a:pt x="643001" y="575183"/>
                    </a:lnTo>
                    <a:lnTo>
                      <a:pt x="627761" y="578358"/>
                    </a:lnTo>
                    <a:lnTo>
                      <a:pt x="611632" y="581279"/>
                    </a:lnTo>
                    <a:lnTo>
                      <a:pt x="594868" y="584327"/>
                    </a:lnTo>
                    <a:lnTo>
                      <a:pt x="561340" y="590042"/>
                    </a:lnTo>
                    <a:lnTo>
                      <a:pt x="544957" y="592709"/>
                    </a:lnTo>
                    <a:lnTo>
                      <a:pt x="529463" y="595376"/>
                    </a:lnTo>
                    <a:lnTo>
                      <a:pt x="514858" y="598170"/>
                    </a:lnTo>
                    <a:lnTo>
                      <a:pt x="501777" y="600837"/>
                    </a:lnTo>
                    <a:lnTo>
                      <a:pt x="490347" y="603377"/>
                    </a:lnTo>
                    <a:lnTo>
                      <a:pt x="485267" y="604774"/>
                    </a:lnTo>
                    <a:lnTo>
                      <a:pt x="480949" y="606044"/>
                    </a:lnTo>
                    <a:lnTo>
                      <a:pt x="467995" y="610616"/>
                    </a:lnTo>
                    <a:lnTo>
                      <a:pt x="455041" y="615823"/>
                    </a:lnTo>
                    <a:lnTo>
                      <a:pt x="441833" y="621157"/>
                    </a:lnTo>
                    <a:lnTo>
                      <a:pt x="428244" y="625983"/>
                    </a:lnTo>
                    <a:lnTo>
                      <a:pt x="414528" y="629793"/>
                    </a:lnTo>
                    <a:lnTo>
                      <a:pt x="407797" y="631063"/>
                    </a:lnTo>
                    <a:lnTo>
                      <a:pt x="400558" y="632079"/>
                    </a:lnTo>
                    <a:lnTo>
                      <a:pt x="393446" y="632460"/>
                    </a:lnTo>
                    <a:lnTo>
                      <a:pt x="386334" y="632333"/>
                    </a:lnTo>
                    <a:lnTo>
                      <a:pt x="378968" y="631571"/>
                    </a:lnTo>
                    <a:lnTo>
                      <a:pt x="371475" y="6299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Freeform 689">
                <a:extLst>
                  <a:ext uri="{FF2B5EF4-FFF2-40B4-BE49-F238E27FC236}">
                    <a16:creationId xmlns:a16="http://schemas.microsoft.com/office/drawing/2014/main" id="{B7D8465C-ACBE-BD9E-038F-542BCD25D439}"/>
                  </a:ext>
                </a:extLst>
              </p:cNvPr>
              <p:cNvSpPr/>
              <p:nvPr/>
            </p:nvSpPr>
            <p:spPr>
              <a:xfrm>
                <a:off x="1493393" y="3171952"/>
                <a:ext cx="191644" cy="30608"/>
              </a:xfrm>
              <a:custGeom>
                <a:avLst/>
                <a:gdLst/>
                <a:ahLst/>
                <a:cxnLst/>
                <a:rect l="0" t="0" r="0" b="0"/>
                <a:pathLst>
                  <a:path w="191644" h="30608">
                    <a:moveTo>
                      <a:pt x="0" y="22733"/>
                    </a:moveTo>
                    <a:lnTo>
                      <a:pt x="10033" y="19431"/>
                    </a:lnTo>
                    <a:lnTo>
                      <a:pt x="20701" y="16764"/>
                    </a:lnTo>
                    <a:lnTo>
                      <a:pt x="31623" y="14351"/>
                    </a:lnTo>
                    <a:lnTo>
                      <a:pt x="42926" y="12319"/>
                    </a:lnTo>
                    <a:lnTo>
                      <a:pt x="54610" y="10668"/>
                    </a:lnTo>
                    <a:lnTo>
                      <a:pt x="66548" y="9271"/>
                    </a:lnTo>
                    <a:lnTo>
                      <a:pt x="91186" y="6858"/>
                    </a:lnTo>
                    <a:lnTo>
                      <a:pt x="116205" y="5080"/>
                    </a:lnTo>
                    <a:lnTo>
                      <a:pt x="141605" y="3556"/>
                    </a:lnTo>
                    <a:lnTo>
                      <a:pt x="167005" y="1905"/>
                    </a:lnTo>
                    <a:lnTo>
                      <a:pt x="191643" y="0"/>
                    </a:lnTo>
                    <a:lnTo>
                      <a:pt x="191643" y="1524"/>
                    </a:lnTo>
                    <a:lnTo>
                      <a:pt x="190627" y="2794"/>
                    </a:lnTo>
                    <a:lnTo>
                      <a:pt x="188849" y="4064"/>
                    </a:lnTo>
                    <a:lnTo>
                      <a:pt x="186182" y="4953"/>
                    </a:lnTo>
                    <a:lnTo>
                      <a:pt x="182880" y="5842"/>
                    </a:lnTo>
                    <a:lnTo>
                      <a:pt x="178943" y="6477"/>
                    </a:lnTo>
                    <a:lnTo>
                      <a:pt x="170307" y="7747"/>
                    </a:lnTo>
                    <a:lnTo>
                      <a:pt x="161417" y="8763"/>
                    </a:lnTo>
                    <a:lnTo>
                      <a:pt x="153289" y="10033"/>
                    </a:lnTo>
                    <a:lnTo>
                      <a:pt x="149733" y="10922"/>
                    </a:lnTo>
                    <a:lnTo>
                      <a:pt x="147066" y="11811"/>
                    </a:lnTo>
                    <a:lnTo>
                      <a:pt x="144780" y="12700"/>
                    </a:lnTo>
                    <a:lnTo>
                      <a:pt x="143637" y="13970"/>
                    </a:lnTo>
                    <a:lnTo>
                      <a:pt x="131318" y="14224"/>
                    </a:lnTo>
                    <a:lnTo>
                      <a:pt x="120269" y="14351"/>
                    </a:lnTo>
                    <a:lnTo>
                      <a:pt x="110236" y="14732"/>
                    </a:lnTo>
                    <a:lnTo>
                      <a:pt x="100838" y="15240"/>
                    </a:lnTo>
                    <a:lnTo>
                      <a:pt x="92456" y="15748"/>
                    </a:lnTo>
                    <a:lnTo>
                      <a:pt x="84455" y="16510"/>
                    </a:lnTo>
                    <a:lnTo>
                      <a:pt x="69469" y="18161"/>
                    </a:lnTo>
                    <a:lnTo>
                      <a:pt x="54737" y="20447"/>
                    </a:lnTo>
                    <a:lnTo>
                      <a:pt x="47244" y="21844"/>
                    </a:lnTo>
                    <a:lnTo>
                      <a:pt x="39116" y="23241"/>
                    </a:lnTo>
                    <a:lnTo>
                      <a:pt x="30607" y="25019"/>
                    </a:lnTo>
                    <a:lnTo>
                      <a:pt x="21463" y="26670"/>
                    </a:lnTo>
                    <a:lnTo>
                      <a:pt x="11303" y="28575"/>
                    </a:lnTo>
                    <a:lnTo>
                      <a:pt x="127" y="3060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Freeform 690">
                <a:extLst>
                  <a:ext uri="{FF2B5EF4-FFF2-40B4-BE49-F238E27FC236}">
                    <a16:creationId xmlns:a16="http://schemas.microsoft.com/office/drawing/2014/main" id="{E879E6BD-911C-1818-ACDF-3DE0929C85C5}"/>
                  </a:ext>
                </a:extLst>
              </p:cNvPr>
              <p:cNvSpPr/>
              <p:nvPr/>
            </p:nvSpPr>
            <p:spPr>
              <a:xfrm>
                <a:off x="1261110" y="3189097"/>
                <a:ext cx="206757" cy="47118"/>
              </a:xfrm>
              <a:custGeom>
                <a:avLst/>
                <a:gdLst/>
                <a:ahLst/>
                <a:cxnLst/>
                <a:rect l="0" t="0" r="0" b="0"/>
                <a:pathLst>
                  <a:path w="206757" h="47118">
                    <a:moveTo>
                      <a:pt x="2032" y="0"/>
                    </a:moveTo>
                    <a:lnTo>
                      <a:pt x="18161" y="3048"/>
                    </a:lnTo>
                    <a:lnTo>
                      <a:pt x="34036" y="6477"/>
                    </a:lnTo>
                    <a:lnTo>
                      <a:pt x="65278" y="13462"/>
                    </a:lnTo>
                    <a:lnTo>
                      <a:pt x="81153" y="16383"/>
                    </a:lnTo>
                    <a:lnTo>
                      <a:pt x="97155" y="18796"/>
                    </a:lnTo>
                    <a:lnTo>
                      <a:pt x="113411" y="20066"/>
                    </a:lnTo>
                    <a:lnTo>
                      <a:pt x="121920" y="20320"/>
                    </a:lnTo>
                    <a:lnTo>
                      <a:pt x="130302" y="20320"/>
                    </a:lnTo>
                    <a:lnTo>
                      <a:pt x="135509" y="19939"/>
                    </a:lnTo>
                    <a:lnTo>
                      <a:pt x="140208" y="19431"/>
                    </a:lnTo>
                    <a:lnTo>
                      <a:pt x="149098" y="17272"/>
                    </a:lnTo>
                    <a:lnTo>
                      <a:pt x="158369" y="14986"/>
                    </a:lnTo>
                    <a:lnTo>
                      <a:pt x="163703" y="13843"/>
                    </a:lnTo>
                    <a:lnTo>
                      <a:pt x="169672" y="12827"/>
                    </a:lnTo>
                    <a:lnTo>
                      <a:pt x="170180" y="13462"/>
                    </a:lnTo>
                    <a:lnTo>
                      <a:pt x="171704" y="13716"/>
                    </a:lnTo>
                    <a:lnTo>
                      <a:pt x="173482" y="13716"/>
                    </a:lnTo>
                    <a:lnTo>
                      <a:pt x="176149" y="13462"/>
                    </a:lnTo>
                    <a:lnTo>
                      <a:pt x="182245" y="12827"/>
                    </a:lnTo>
                    <a:lnTo>
                      <a:pt x="189103" y="11811"/>
                    </a:lnTo>
                    <a:lnTo>
                      <a:pt x="195961" y="11049"/>
                    </a:lnTo>
                    <a:lnTo>
                      <a:pt x="199009" y="10795"/>
                    </a:lnTo>
                    <a:lnTo>
                      <a:pt x="201676" y="10668"/>
                    </a:lnTo>
                    <a:lnTo>
                      <a:pt x="203835" y="10795"/>
                    </a:lnTo>
                    <a:lnTo>
                      <a:pt x="205486" y="11303"/>
                    </a:lnTo>
                    <a:lnTo>
                      <a:pt x="206629" y="11811"/>
                    </a:lnTo>
                    <a:lnTo>
                      <a:pt x="206756" y="12827"/>
                    </a:lnTo>
                    <a:lnTo>
                      <a:pt x="204597" y="13716"/>
                    </a:lnTo>
                    <a:lnTo>
                      <a:pt x="201422" y="14732"/>
                    </a:lnTo>
                    <a:lnTo>
                      <a:pt x="197739" y="15621"/>
                    </a:lnTo>
                    <a:lnTo>
                      <a:pt x="193294" y="16764"/>
                    </a:lnTo>
                    <a:lnTo>
                      <a:pt x="183134" y="19177"/>
                    </a:lnTo>
                    <a:lnTo>
                      <a:pt x="172085" y="21844"/>
                    </a:lnTo>
                    <a:lnTo>
                      <a:pt x="161163" y="24384"/>
                    </a:lnTo>
                    <a:lnTo>
                      <a:pt x="151384" y="27051"/>
                    </a:lnTo>
                    <a:lnTo>
                      <a:pt x="147193" y="28321"/>
                    </a:lnTo>
                    <a:lnTo>
                      <a:pt x="143764" y="29591"/>
                    </a:lnTo>
                    <a:lnTo>
                      <a:pt x="140970" y="30861"/>
                    </a:lnTo>
                    <a:lnTo>
                      <a:pt x="139065" y="32004"/>
                    </a:lnTo>
                    <a:lnTo>
                      <a:pt x="138938" y="33909"/>
                    </a:lnTo>
                    <a:lnTo>
                      <a:pt x="139192" y="35560"/>
                    </a:lnTo>
                    <a:lnTo>
                      <a:pt x="140970" y="38989"/>
                    </a:lnTo>
                    <a:lnTo>
                      <a:pt x="142875" y="42799"/>
                    </a:lnTo>
                    <a:lnTo>
                      <a:pt x="143510" y="44958"/>
                    </a:lnTo>
                    <a:lnTo>
                      <a:pt x="144018" y="47117"/>
                    </a:lnTo>
                    <a:lnTo>
                      <a:pt x="136525" y="43180"/>
                    </a:lnTo>
                    <a:lnTo>
                      <a:pt x="128905" y="39497"/>
                    </a:lnTo>
                    <a:lnTo>
                      <a:pt x="120777" y="36322"/>
                    </a:lnTo>
                    <a:lnTo>
                      <a:pt x="112395" y="33274"/>
                    </a:lnTo>
                    <a:lnTo>
                      <a:pt x="103759" y="30734"/>
                    </a:lnTo>
                    <a:lnTo>
                      <a:pt x="94869" y="28321"/>
                    </a:lnTo>
                    <a:lnTo>
                      <a:pt x="76454" y="24257"/>
                    </a:lnTo>
                    <a:lnTo>
                      <a:pt x="38735" y="16637"/>
                    </a:lnTo>
                    <a:lnTo>
                      <a:pt x="20193" y="12700"/>
                    </a:lnTo>
                    <a:lnTo>
                      <a:pt x="2286" y="8001"/>
                    </a:lnTo>
                    <a:lnTo>
                      <a:pt x="1270" y="6350"/>
                    </a:lnTo>
                    <a:lnTo>
                      <a:pt x="508" y="5334"/>
                    </a:lnTo>
                    <a:lnTo>
                      <a:pt x="0" y="4572"/>
                    </a:lnTo>
                    <a:lnTo>
                      <a:pt x="0" y="3937"/>
                    </a:lnTo>
                    <a:lnTo>
                      <a:pt x="0" y="3556"/>
                    </a:lnTo>
                    <a:lnTo>
                      <a:pt x="508" y="2921"/>
                    </a:lnTo>
                    <a:lnTo>
                      <a:pt x="1143" y="17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Freeform 691">
                <a:extLst>
                  <a:ext uri="{FF2B5EF4-FFF2-40B4-BE49-F238E27FC236}">
                    <a16:creationId xmlns:a16="http://schemas.microsoft.com/office/drawing/2014/main" id="{500337DB-D00D-C7F4-B85B-D651B5692FF4}"/>
                  </a:ext>
                </a:extLst>
              </p:cNvPr>
              <p:cNvSpPr/>
              <p:nvPr/>
            </p:nvSpPr>
            <p:spPr>
              <a:xfrm>
                <a:off x="1408303" y="3262503"/>
                <a:ext cx="20448" cy="227966"/>
              </a:xfrm>
              <a:custGeom>
                <a:avLst/>
                <a:gdLst/>
                <a:ahLst/>
                <a:cxnLst/>
                <a:rect l="0" t="0" r="0" b="0"/>
                <a:pathLst>
                  <a:path w="20448" h="227966">
                    <a:moveTo>
                      <a:pt x="0" y="127"/>
                    </a:moveTo>
                    <a:lnTo>
                      <a:pt x="8128" y="0"/>
                    </a:lnTo>
                    <a:lnTo>
                      <a:pt x="11811" y="13208"/>
                    </a:lnTo>
                    <a:lnTo>
                      <a:pt x="14732" y="26416"/>
                    </a:lnTo>
                    <a:lnTo>
                      <a:pt x="16891" y="40005"/>
                    </a:lnTo>
                    <a:lnTo>
                      <a:pt x="18669" y="53594"/>
                    </a:lnTo>
                    <a:lnTo>
                      <a:pt x="19685" y="67437"/>
                    </a:lnTo>
                    <a:lnTo>
                      <a:pt x="20320" y="81153"/>
                    </a:lnTo>
                    <a:lnTo>
                      <a:pt x="20447" y="95250"/>
                    </a:lnTo>
                    <a:lnTo>
                      <a:pt x="20320" y="109347"/>
                    </a:lnTo>
                    <a:lnTo>
                      <a:pt x="19304" y="137922"/>
                    </a:lnTo>
                    <a:lnTo>
                      <a:pt x="17399" y="166751"/>
                    </a:lnTo>
                    <a:lnTo>
                      <a:pt x="13335" y="224790"/>
                    </a:lnTo>
                    <a:lnTo>
                      <a:pt x="11049" y="225933"/>
                    </a:lnTo>
                    <a:lnTo>
                      <a:pt x="9017" y="227076"/>
                    </a:lnTo>
                    <a:lnTo>
                      <a:pt x="7874" y="227711"/>
                    </a:lnTo>
                    <a:lnTo>
                      <a:pt x="6604" y="227965"/>
                    </a:lnTo>
                    <a:lnTo>
                      <a:pt x="4826" y="227965"/>
                    </a:lnTo>
                    <a:lnTo>
                      <a:pt x="2667" y="227711"/>
                    </a:lnTo>
                    <a:lnTo>
                      <a:pt x="3937" y="213995"/>
                    </a:lnTo>
                    <a:lnTo>
                      <a:pt x="5080" y="199771"/>
                    </a:lnTo>
                    <a:lnTo>
                      <a:pt x="7112" y="170688"/>
                    </a:lnTo>
                    <a:lnTo>
                      <a:pt x="8636" y="140462"/>
                    </a:lnTo>
                    <a:lnTo>
                      <a:pt x="9017" y="110363"/>
                    </a:lnTo>
                    <a:lnTo>
                      <a:pt x="9017" y="95377"/>
                    </a:lnTo>
                    <a:lnTo>
                      <a:pt x="8636" y="80645"/>
                    </a:lnTo>
                    <a:lnTo>
                      <a:pt x="8001" y="66167"/>
                    </a:lnTo>
                    <a:lnTo>
                      <a:pt x="7112" y="51943"/>
                    </a:lnTo>
                    <a:lnTo>
                      <a:pt x="5842" y="38100"/>
                    </a:lnTo>
                    <a:lnTo>
                      <a:pt x="4191" y="24892"/>
                    </a:lnTo>
                    <a:lnTo>
                      <a:pt x="2286" y="121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1" name="Group 550">
              <a:extLst>
                <a:ext uri="{FF2B5EF4-FFF2-40B4-BE49-F238E27FC236}">
                  <a16:creationId xmlns:a16="http://schemas.microsoft.com/office/drawing/2014/main" id="{426B3863-D56B-595E-B934-541CC414B386}"/>
                </a:ext>
              </a:extLst>
            </p:cNvPr>
            <p:cNvGrpSpPr/>
            <p:nvPr/>
          </p:nvGrpSpPr>
          <p:grpSpPr>
            <a:xfrm rot="20092200">
              <a:off x="1016000" y="3403600"/>
              <a:ext cx="312929" cy="624841"/>
              <a:chOff x="1016000" y="3403600"/>
              <a:chExt cx="312929" cy="624841"/>
            </a:xfrm>
          </p:grpSpPr>
          <p:sp>
            <p:nvSpPr>
              <p:cNvPr id="622" name="Freeform 621">
                <a:extLst>
                  <a:ext uri="{FF2B5EF4-FFF2-40B4-BE49-F238E27FC236}">
                    <a16:creationId xmlns:a16="http://schemas.microsoft.com/office/drawing/2014/main" id="{C335C493-DFB5-EC6C-ECCB-C27A5B846502}"/>
                  </a:ext>
                </a:extLst>
              </p:cNvPr>
              <p:cNvSpPr/>
              <p:nvPr/>
            </p:nvSpPr>
            <p:spPr>
              <a:xfrm>
                <a:off x="1016000" y="3403600"/>
                <a:ext cx="200280" cy="619380"/>
              </a:xfrm>
              <a:custGeom>
                <a:avLst/>
                <a:gdLst/>
                <a:ahLst/>
                <a:cxnLst/>
                <a:rect l="0" t="0" r="0" b="0"/>
                <a:pathLst>
                  <a:path w="200280" h="619380">
                    <a:moveTo>
                      <a:pt x="0" y="219075"/>
                    </a:moveTo>
                    <a:lnTo>
                      <a:pt x="127" y="205613"/>
                    </a:lnTo>
                    <a:lnTo>
                      <a:pt x="635" y="192405"/>
                    </a:lnTo>
                    <a:lnTo>
                      <a:pt x="1397" y="179070"/>
                    </a:lnTo>
                    <a:lnTo>
                      <a:pt x="2667" y="165735"/>
                    </a:lnTo>
                    <a:lnTo>
                      <a:pt x="4191" y="152654"/>
                    </a:lnTo>
                    <a:lnTo>
                      <a:pt x="6350" y="139573"/>
                    </a:lnTo>
                    <a:lnTo>
                      <a:pt x="8890" y="126492"/>
                    </a:lnTo>
                    <a:lnTo>
                      <a:pt x="12065" y="113665"/>
                    </a:lnTo>
                    <a:lnTo>
                      <a:pt x="15494" y="100965"/>
                    </a:lnTo>
                    <a:lnTo>
                      <a:pt x="19685" y="88265"/>
                    </a:lnTo>
                    <a:lnTo>
                      <a:pt x="24257" y="75692"/>
                    </a:lnTo>
                    <a:lnTo>
                      <a:pt x="29591" y="63500"/>
                    </a:lnTo>
                    <a:lnTo>
                      <a:pt x="35560" y="51308"/>
                    </a:lnTo>
                    <a:lnTo>
                      <a:pt x="42164" y="39243"/>
                    </a:lnTo>
                    <a:lnTo>
                      <a:pt x="49276" y="27432"/>
                    </a:lnTo>
                    <a:lnTo>
                      <a:pt x="52705" y="22606"/>
                    </a:lnTo>
                    <a:lnTo>
                      <a:pt x="56388" y="18415"/>
                    </a:lnTo>
                    <a:lnTo>
                      <a:pt x="60452" y="14478"/>
                    </a:lnTo>
                    <a:lnTo>
                      <a:pt x="64643" y="11176"/>
                    </a:lnTo>
                    <a:lnTo>
                      <a:pt x="68961" y="8255"/>
                    </a:lnTo>
                    <a:lnTo>
                      <a:pt x="73533" y="5715"/>
                    </a:lnTo>
                    <a:lnTo>
                      <a:pt x="78105" y="3683"/>
                    </a:lnTo>
                    <a:lnTo>
                      <a:pt x="82677" y="2159"/>
                    </a:lnTo>
                    <a:lnTo>
                      <a:pt x="87376" y="1016"/>
                    </a:lnTo>
                    <a:lnTo>
                      <a:pt x="91821" y="254"/>
                    </a:lnTo>
                    <a:lnTo>
                      <a:pt x="96393" y="0"/>
                    </a:lnTo>
                    <a:lnTo>
                      <a:pt x="100711" y="127"/>
                    </a:lnTo>
                    <a:lnTo>
                      <a:pt x="104775" y="635"/>
                    </a:lnTo>
                    <a:lnTo>
                      <a:pt x="108712" y="1651"/>
                    </a:lnTo>
                    <a:lnTo>
                      <a:pt x="112522" y="3175"/>
                    </a:lnTo>
                    <a:lnTo>
                      <a:pt x="115824" y="4953"/>
                    </a:lnTo>
                    <a:lnTo>
                      <a:pt x="120904" y="8509"/>
                    </a:lnTo>
                    <a:lnTo>
                      <a:pt x="125603" y="12192"/>
                    </a:lnTo>
                    <a:lnTo>
                      <a:pt x="129540" y="16002"/>
                    </a:lnTo>
                    <a:lnTo>
                      <a:pt x="132969" y="19939"/>
                    </a:lnTo>
                    <a:lnTo>
                      <a:pt x="135890" y="24003"/>
                    </a:lnTo>
                    <a:lnTo>
                      <a:pt x="138303" y="28194"/>
                    </a:lnTo>
                    <a:lnTo>
                      <a:pt x="140208" y="32385"/>
                    </a:lnTo>
                    <a:lnTo>
                      <a:pt x="141859" y="36957"/>
                    </a:lnTo>
                    <a:lnTo>
                      <a:pt x="142875" y="41529"/>
                    </a:lnTo>
                    <a:lnTo>
                      <a:pt x="143637" y="46355"/>
                    </a:lnTo>
                    <a:lnTo>
                      <a:pt x="144018" y="51308"/>
                    </a:lnTo>
                    <a:lnTo>
                      <a:pt x="144018" y="56388"/>
                    </a:lnTo>
                    <a:lnTo>
                      <a:pt x="143764" y="61468"/>
                    </a:lnTo>
                    <a:lnTo>
                      <a:pt x="143129" y="67056"/>
                    </a:lnTo>
                    <a:lnTo>
                      <a:pt x="142240" y="72644"/>
                    </a:lnTo>
                    <a:lnTo>
                      <a:pt x="141097" y="78359"/>
                    </a:lnTo>
                    <a:lnTo>
                      <a:pt x="139827" y="84455"/>
                    </a:lnTo>
                    <a:lnTo>
                      <a:pt x="138430" y="90424"/>
                    </a:lnTo>
                    <a:lnTo>
                      <a:pt x="136779" y="96901"/>
                    </a:lnTo>
                    <a:lnTo>
                      <a:pt x="135001" y="103378"/>
                    </a:lnTo>
                    <a:lnTo>
                      <a:pt x="131064" y="117094"/>
                    </a:lnTo>
                    <a:lnTo>
                      <a:pt x="127000" y="131699"/>
                    </a:lnTo>
                    <a:lnTo>
                      <a:pt x="122809" y="147193"/>
                    </a:lnTo>
                    <a:lnTo>
                      <a:pt x="118872" y="163449"/>
                    </a:lnTo>
                    <a:lnTo>
                      <a:pt x="116967" y="172085"/>
                    </a:lnTo>
                    <a:lnTo>
                      <a:pt x="115316" y="180848"/>
                    </a:lnTo>
                    <a:lnTo>
                      <a:pt x="113665" y="189865"/>
                    </a:lnTo>
                    <a:lnTo>
                      <a:pt x="112268" y="199136"/>
                    </a:lnTo>
                    <a:lnTo>
                      <a:pt x="110744" y="213360"/>
                    </a:lnTo>
                    <a:lnTo>
                      <a:pt x="109982" y="227457"/>
                    </a:lnTo>
                    <a:lnTo>
                      <a:pt x="109728" y="241935"/>
                    </a:lnTo>
                    <a:lnTo>
                      <a:pt x="109982" y="256286"/>
                    </a:lnTo>
                    <a:lnTo>
                      <a:pt x="110871" y="270383"/>
                    </a:lnTo>
                    <a:lnTo>
                      <a:pt x="112141" y="284607"/>
                    </a:lnTo>
                    <a:lnTo>
                      <a:pt x="113792" y="298704"/>
                    </a:lnTo>
                    <a:lnTo>
                      <a:pt x="115824" y="312547"/>
                    </a:lnTo>
                    <a:lnTo>
                      <a:pt x="117475" y="321056"/>
                    </a:lnTo>
                    <a:lnTo>
                      <a:pt x="119507" y="329565"/>
                    </a:lnTo>
                    <a:lnTo>
                      <a:pt x="122047" y="338328"/>
                    </a:lnTo>
                    <a:lnTo>
                      <a:pt x="125095" y="347091"/>
                    </a:lnTo>
                    <a:lnTo>
                      <a:pt x="128270" y="355981"/>
                    </a:lnTo>
                    <a:lnTo>
                      <a:pt x="132080" y="364998"/>
                    </a:lnTo>
                    <a:lnTo>
                      <a:pt x="135890" y="374142"/>
                    </a:lnTo>
                    <a:lnTo>
                      <a:pt x="140081" y="383286"/>
                    </a:lnTo>
                    <a:lnTo>
                      <a:pt x="148971" y="401828"/>
                    </a:lnTo>
                    <a:lnTo>
                      <a:pt x="158115" y="420497"/>
                    </a:lnTo>
                    <a:lnTo>
                      <a:pt x="167259" y="439293"/>
                    </a:lnTo>
                    <a:lnTo>
                      <a:pt x="175895" y="458089"/>
                    </a:lnTo>
                    <a:lnTo>
                      <a:pt x="183896" y="477012"/>
                    </a:lnTo>
                    <a:lnTo>
                      <a:pt x="187452" y="486283"/>
                    </a:lnTo>
                    <a:lnTo>
                      <a:pt x="190754" y="495554"/>
                    </a:lnTo>
                    <a:lnTo>
                      <a:pt x="193548" y="504825"/>
                    </a:lnTo>
                    <a:lnTo>
                      <a:pt x="195961" y="514096"/>
                    </a:lnTo>
                    <a:lnTo>
                      <a:pt x="197866" y="523113"/>
                    </a:lnTo>
                    <a:lnTo>
                      <a:pt x="199263" y="532257"/>
                    </a:lnTo>
                    <a:lnTo>
                      <a:pt x="200152" y="541147"/>
                    </a:lnTo>
                    <a:lnTo>
                      <a:pt x="200279" y="550037"/>
                    </a:lnTo>
                    <a:lnTo>
                      <a:pt x="199898" y="558673"/>
                    </a:lnTo>
                    <a:lnTo>
                      <a:pt x="198755" y="567182"/>
                    </a:lnTo>
                    <a:lnTo>
                      <a:pt x="196723" y="575691"/>
                    </a:lnTo>
                    <a:lnTo>
                      <a:pt x="193929" y="584073"/>
                    </a:lnTo>
                    <a:lnTo>
                      <a:pt x="190373" y="592074"/>
                    </a:lnTo>
                    <a:lnTo>
                      <a:pt x="185928" y="600202"/>
                    </a:lnTo>
                    <a:lnTo>
                      <a:pt x="183515" y="603885"/>
                    </a:lnTo>
                    <a:lnTo>
                      <a:pt x="181102" y="607187"/>
                    </a:lnTo>
                    <a:lnTo>
                      <a:pt x="178816" y="610108"/>
                    </a:lnTo>
                    <a:lnTo>
                      <a:pt x="176276" y="612521"/>
                    </a:lnTo>
                    <a:lnTo>
                      <a:pt x="173863" y="614553"/>
                    </a:lnTo>
                    <a:lnTo>
                      <a:pt x="171323" y="616204"/>
                    </a:lnTo>
                    <a:lnTo>
                      <a:pt x="168783" y="617474"/>
                    </a:lnTo>
                    <a:lnTo>
                      <a:pt x="166243" y="618490"/>
                    </a:lnTo>
                    <a:lnTo>
                      <a:pt x="160909" y="619379"/>
                    </a:lnTo>
                    <a:lnTo>
                      <a:pt x="155702" y="619125"/>
                    </a:lnTo>
                    <a:lnTo>
                      <a:pt x="150495" y="617982"/>
                    </a:lnTo>
                    <a:lnTo>
                      <a:pt x="145161" y="615823"/>
                    </a:lnTo>
                    <a:lnTo>
                      <a:pt x="139954" y="613029"/>
                    </a:lnTo>
                    <a:lnTo>
                      <a:pt x="134747" y="609600"/>
                    </a:lnTo>
                    <a:lnTo>
                      <a:pt x="129667" y="605663"/>
                    </a:lnTo>
                    <a:lnTo>
                      <a:pt x="124841" y="601472"/>
                    </a:lnTo>
                    <a:lnTo>
                      <a:pt x="115443" y="592836"/>
                    </a:lnTo>
                    <a:lnTo>
                      <a:pt x="111125" y="588645"/>
                    </a:lnTo>
                    <a:lnTo>
                      <a:pt x="107061" y="584708"/>
                    </a:lnTo>
                    <a:lnTo>
                      <a:pt x="101092" y="576707"/>
                    </a:lnTo>
                    <a:lnTo>
                      <a:pt x="95250" y="568452"/>
                    </a:lnTo>
                    <a:lnTo>
                      <a:pt x="89535" y="559943"/>
                    </a:lnTo>
                    <a:lnTo>
                      <a:pt x="84074" y="551053"/>
                    </a:lnTo>
                    <a:lnTo>
                      <a:pt x="78613" y="541782"/>
                    </a:lnTo>
                    <a:lnTo>
                      <a:pt x="73406" y="532257"/>
                    </a:lnTo>
                    <a:lnTo>
                      <a:pt x="68326" y="522478"/>
                    </a:lnTo>
                    <a:lnTo>
                      <a:pt x="63500" y="512445"/>
                    </a:lnTo>
                    <a:lnTo>
                      <a:pt x="58801" y="502158"/>
                    </a:lnTo>
                    <a:lnTo>
                      <a:pt x="54356" y="491744"/>
                    </a:lnTo>
                    <a:lnTo>
                      <a:pt x="50038" y="481076"/>
                    </a:lnTo>
                    <a:lnTo>
                      <a:pt x="45720" y="470154"/>
                    </a:lnTo>
                    <a:lnTo>
                      <a:pt x="41783" y="459105"/>
                    </a:lnTo>
                    <a:lnTo>
                      <a:pt x="37846" y="447675"/>
                    </a:lnTo>
                    <a:lnTo>
                      <a:pt x="30734" y="424688"/>
                    </a:lnTo>
                    <a:lnTo>
                      <a:pt x="24257" y="401320"/>
                    </a:lnTo>
                    <a:lnTo>
                      <a:pt x="18542" y="377444"/>
                    </a:lnTo>
                    <a:lnTo>
                      <a:pt x="13589" y="353314"/>
                    </a:lnTo>
                    <a:lnTo>
                      <a:pt x="9398" y="328930"/>
                    </a:lnTo>
                    <a:lnTo>
                      <a:pt x="5842" y="304546"/>
                    </a:lnTo>
                    <a:lnTo>
                      <a:pt x="3175" y="280289"/>
                    </a:lnTo>
                    <a:lnTo>
                      <a:pt x="1397" y="256286"/>
                    </a:lnTo>
                    <a:lnTo>
                      <a:pt x="254" y="232410"/>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Freeform 622">
                <a:extLst>
                  <a:ext uri="{FF2B5EF4-FFF2-40B4-BE49-F238E27FC236}">
                    <a16:creationId xmlns:a16="http://schemas.microsoft.com/office/drawing/2014/main" id="{A89AB3E3-54C9-5788-E96A-1A23118CFCC1}"/>
                  </a:ext>
                </a:extLst>
              </p:cNvPr>
              <p:cNvSpPr/>
              <p:nvPr/>
            </p:nvSpPr>
            <p:spPr>
              <a:xfrm>
                <a:off x="1028573" y="3433953"/>
                <a:ext cx="177420" cy="557912"/>
              </a:xfrm>
              <a:custGeom>
                <a:avLst/>
                <a:gdLst/>
                <a:ahLst/>
                <a:cxnLst/>
                <a:rect l="0" t="0" r="0" b="0"/>
                <a:pathLst>
                  <a:path w="177420" h="557912">
                    <a:moveTo>
                      <a:pt x="2921" y="220091"/>
                    </a:moveTo>
                    <a:lnTo>
                      <a:pt x="1778" y="207264"/>
                    </a:lnTo>
                    <a:lnTo>
                      <a:pt x="889" y="194310"/>
                    </a:lnTo>
                    <a:lnTo>
                      <a:pt x="254" y="181356"/>
                    </a:lnTo>
                    <a:lnTo>
                      <a:pt x="0" y="168402"/>
                    </a:lnTo>
                    <a:lnTo>
                      <a:pt x="0" y="155321"/>
                    </a:lnTo>
                    <a:lnTo>
                      <a:pt x="508" y="142367"/>
                    </a:lnTo>
                    <a:lnTo>
                      <a:pt x="1270" y="129413"/>
                    </a:lnTo>
                    <a:lnTo>
                      <a:pt x="2667" y="116459"/>
                    </a:lnTo>
                    <a:lnTo>
                      <a:pt x="4445" y="103632"/>
                    </a:lnTo>
                    <a:lnTo>
                      <a:pt x="6731" y="90932"/>
                    </a:lnTo>
                    <a:lnTo>
                      <a:pt x="9652" y="78232"/>
                    </a:lnTo>
                    <a:lnTo>
                      <a:pt x="12954" y="65913"/>
                    </a:lnTo>
                    <a:lnTo>
                      <a:pt x="17018" y="53594"/>
                    </a:lnTo>
                    <a:lnTo>
                      <a:pt x="21590" y="41402"/>
                    </a:lnTo>
                    <a:lnTo>
                      <a:pt x="26924" y="29591"/>
                    </a:lnTo>
                    <a:lnTo>
                      <a:pt x="29210" y="24765"/>
                    </a:lnTo>
                    <a:lnTo>
                      <a:pt x="31496" y="20320"/>
                    </a:lnTo>
                    <a:lnTo>
                      <a:pt x="33655" y="16256"/>
                    </a:lnTo>
                    <a:lnTo>
                      <a:pt x="35941" y="12827"/>
                    </a:lnTo>
                    <a:lnTo>
                      <a:pt x="37973" y="9779"/>
                    </a:lnTo>
                    <a:lnTo>
                      <a:pt x="40132" y="7112"/>
                    </a:lnTo>
                    <a:lnTo>
                      <a:pt x="42291" y="4826"/>
                    </a:lnTo>
                    <a:lnTo>
                      <a:pt x="44450" y="3048"/>
                    </a:lnTo>
                    <a:lnTo>
                      <a:pt x="46482" y="1651"/>
                    </a:lnTo>
                    <a:lnTo>
                      <a:pt x="48768" y="635"/>
                    </a:lnTo>
                    <a:lnTo>
                      <a:pt x="51054" y="0"/>
                    </a:lnTo>
                    <a:lnTo>
                      <a:pt x="53467" y="0"/>
                    </a:lnTo>
                    <a:lnTo>
                      <a:pt x="55753" y="127"/>
                    </a:lnTo>
                    <a:lnTo>
                      <a:pt x="58420" y="889"/>
                    </a:lnTo>
                    <a:lnTo>
                      <a:pt x="61087" y="2032"/>
                    </a:lnTo>
                    <a:lnTo>
                      <a:pt x="64008" y="3429"/>
                    </a:lnTo>
                    <a:lnTo>
                      <a:pt x="69342" y="3048"/>
                    </a:lnTo>
                    <a:lnTo>
                      <a:pt x="74168" y="2794"/>
                    </a:lnTo>
                    <a:lnTo>
                      <a:pt x="78740" y="2921"/>
                    </a:lnTo>
                    <a:lnTo>
                      <a:pt x="82931" y="3175"/>
                    </a:lnTo>
                    <a:lnTo>
                      <a:pt x="86868" y="3937"/>
                    </a:lnTo>
                    <a:lnTo>
                      <a:pt x="90424" y="4953"/>
                    </a:lnTo>
                    <a:lnTo>
                      <a:pt x="93726" y="6096"/>
                    </a:lnTo>
                    <a:lnTo>
                      <a:pt x="96647" y="7747"/>
                    </a:lnTo>
                    <a:lnTo>
                      <a:pt x="99187" y="9652"/>
                    </a:lnTo>
                    <a:lnTo>
                      <a:pt x="101473" y="11938"/>
                    </a:lnTo>
                    <a:lnTo>
                      <a:pt x="103505" y="14478"/>
                    </a:lnTo>
                    <a:lnTo>
                      <a:pt x="105156" y="17526"/>
                    </a:lnTo>
                    <a:lnTo>
                      <a:pt x="106680" y="20828"/>
                    </a:lnTo>
                    <a:lnTo>
                      <a:pt x="107823" y="24511"/>
                    </a:lnTo>
                    <a:lnTo>
                      <a:pt x="108712" y="28575"/>
                    </a:lnTo>
                    <a:lnTo>
                      <a:pt x="109347" y="33020"/>
                    </a:lnTo>
                    <a:lnTo>
                      <a:pt x="109728" y="37973"/>
                    </a:lnTo>
                    <a:lnTo>
                      <a:pt x="109855" y="43053"/>
                    </a:lnTo>
                    <a:lnTo>
                      <a:pt x="109855" y="48895"/>
                    </a:lnTo>
                    <a:lnTo>
                      <a:pt x="109474" y="54991"/>
                    </a:lnTo>
                    <a:lnTo>
                      <a:pt x="108966" y="61468"/>
                    </a:lnTo>
                    <a:lnTo>
                      <a:pt x="108204" y="68453"/>
                    </a:lnTo>
                    <a:lnTo>
                      <a:pt x="107188" y="75819"/>
                    </a:lnTo>
                    <a:lnTo>
                      <a:pt x="106172" y="83693"/>
                    </a:lnTo>
                    <a:lnTo>
                      <a:pt x="104902" y="91948"/>
                    </a:lnTo>
                    <a:lnTo>
                      <a:pt x="103378" y="100965"/>
                    </a:lnTo>
                    <a:lnTo>
                      <a:pt x="101727" y="110109"/>
                    </a:lnTo>
                    <a:lnTo>
                      <a:pt x="99822" y="120015"/>
                    </a:lnTo>
                    <a:lnTo>
                      <a:pt x="97917" y="130175"/>
                    </a:lnTo>
                    <a:lnTo>
                      <a:pt x="95758" y="141097"/>
                    </a:lnTo>
                    <a:lnTo>
                      <a:pt x="93472" y="152400"/>
                    </a:lnTo>
                    <a:lnTo>
                      <a:pt x="91059" y="164211"/>
                    </a:lnTo>
                    <a:lnTo>
                      <a:pt x="90805" y="171450"/>
                    </a:lnTo>
                    <a:lnTo>
                      <a:pt x="90551" y="179451"/>
                    </a:lnTo>
                    <a:lnTo>
                      <a:pt x="90297" y="188087"/>
                    </a:lnTo>
                    <a:lnTo>
                      <a:pt x="90297" y="197231"/>
                    </a:lnTo>
                    <a:lnTo>
                      <a:pt x="90043" y="206883"/>
                    </a:lnTo>
                    <a:lnTo>
                      <a:pt x="90043" y="216789"/>
                    </a:lnTo>
                    <a:lnTo>
                      <a:pt x="90297" y="237236"/>
                    </a:lnTo>
                    <a:lnTo>
                      <a:pt x="90932" y="257556"/>
                    </a:lnTo>
                    <a:lnTo>
                      <a:pt x="91313" y="267462"/>
                    </a:lnTo>
                    <a:lnTo>
                      <a:pt x="92075" y="276987"/>
                    </a:lnTo>
                    <a:lnTo>
                      <a:pt x="92837" y="286004"/>
                    </a:lnTo>
                    <a:lnTo>
                      <a:pt x="93726" y="294513"/>
                    </a:lnTo>
                    <a:lnTo>
                      <a:pt x="94996" y="302260"/>
                    </a:lnTo>
                    <a:lnTo>
                      <a:pt x="96266" y="309245"/>
                    </a:lnTo>
                    <a:lnTo>
                      <a:pt x="98298" y="316992"/>
                    </a:lnTo>
                    <a:lnTo>
                      <a:pt x="100584" y="324739"/>
                    </a:lnTo>
                    <a:lnTo>
                      <a:pt x="103378" y="332359"/>
                    </a:lnTo>
                    <a:lnTo>
                      <a:pt x="106426" y="339979"/>
                    </a:lnTo>
                    <a:lnTo>
                      <a:pt x="113284" y="354965"/>
                    </a:lnTo>
                    <a:lnTo>
                      <a:pt x="121031" y="369951"/>
                    </a:lnTo>
                    <a:lnTo>
                      <a:pt x="129159" y="384683"/>
                    </a:lnTo>
                    <a:lnTo>
                      <a:pt x="137541" y="399288"/>
                    </a:lnTo>
                    <a:lnTo>
                      <a:pt x="145923" y="414020"/>
                    </a:lnTo>
                    <a:lnTo>
                      <a:pt x="153924" y="428498"/>
                    </a:lnTo>
                    <a:lnTo>
                      <a:pt x="161163" y="443103"/>
                    </a:lnTo>
                    <a:lnTo>
                      <a:pt x="164465" y="450469"/>
                    </a:lnTo>
                    <a:lnTo>
                      <a:pt x="167386" y="457835"/>
                    </a:lnTo>
                    <a:lnTo>
                      <a:pt x="170053" y="465074"/>
                    </a:lnTo>
                    <a:lnTo>
                      <a:pt x="172466" y="472440"/>
                    </a:lnTo>
                    <a:lnTo>
                      <a:pt x="174498" y="479933"/>
                    </a:lnTo>
                    <a:lnTo>
                      <a:pt x="175895" y="487299"/>
                    </a:lnTo>
                    <a:lnTo>
                      <a:pt x="176911" y="494792"/>
                    </a:lnTo>
                    <a:lnTo>
                      <a:pt x="177419" y="502412"/>
                    </a:lnTo>
                    <a:lnTo>
                      <a:pt x="177419" y="509905"/>
                    </a:lnTo>
                    <a:lnTo>
                      <a:pt x="176784" y="517652"/>
                    </a:lnTo>
                    <a:lnTo>
                      <a:pt x="175641" y="525399"/>
                    </a:lnTo>
                    <a:lnTo>
                      <a:pt x="173863" y="533146"/>
                    </a:lnTo>
                    <a:lnTo>
                      <a:pt x="171196" y="540893"/>
                    </a:lnTo>
                    <a:lnTo>
                      <a:pt x="168021" y="548894"/>
                    </a:lnTo>
                    <a:lnTo>
                      <a:pt x="165862" y="551942"/>
                    </a:lnTo>
                    <a:lnTo>
                      <a:pt x="163576" y="554228"/>
                    </a:lnTo>
                    <a:lnTo>
                      <a:pt x="161163" y="555879"/>
                    </a:lnTo>
                    <a:lnTo>
                      <a:pt x="158623" y="557149"/>
                    </a:lnTo>
                    <a:lnTo>
                      <a:pt x="156083" y="557784"/>
                    </a:lnTo>
                    <a:lnTo>
                      <a:pt x="153416" y="557911"/>
                    </a:lnTo>
                    <a:lnTo>
                      <a:pt x="150495" y="557657"/>
                    </a:lnTo>
                    <a:lnTo>
                      <a:pt x="147574" y="556768"/>
                    </a:lnTo>
                    <a:lnTo>
                      <a:pt x="144653" y="555752"/>
                    </a:lnTo>
                    <a:lnTo>
                      <a:pt x="141478" y="554101"/>
                    </a:lnTo>
                    <a:lnTo>
                      <a:pt x="138303" y="552323"/>
                    </a:lnTo>
                    <a:lnTo>
                      <a:pt x="135001" y="550037"/>
                    </a:lnTo>
                    <a:lnTo>
                      <a:pt x="128143" y="544830"/>
                    </a:lnTo>
                    <a:lnTo>
                      <a:pt x="121031" y="538861"/>
                    </a:lnTo>
                    <a:lnTo>
                      <a:pt x="115189" y="531876"/>
                    </a:lnTo>
                    <a:lnTo>
                      <a:pt x="109601" y="524764"/>
                    </a:lnTo>
                    <a:lnTo>
                      <a:pt x="104013" y="517144"/>
                    </a:lnTo>
                    <a:lnTo>
                      <a:pt x="98679" y="509397"/>
                    </a:lnTo>
                    <a:lnTo>
                      <a:pt x="93472" y="501396"/>
                    </a:lnTo>
                    <a:lnTo>
                      <a:pt x="88265" y="493141"/>
                    </a:lnTo>
                    <a:lnTo>
                      <a:pt x="83312" y="484759"/>
                    </a:lnTo>
                    <a:lnTo>
                      <a:pt x="78486" y="475996"/>
                    </a:lnTo>
                    <a:lnTo>
                      <a:pt x="69215" y="458089"/>
                    </a:lnTo>
                    <a:lnTo>
                      <a:pt x="60452" y="439547"/>
                    </a:lnTo>
                    <a:lnTo>
                      <a:pt x="52324" y="420243"/>
                    </a:lnTo>
                    <a:lnTo>
                      <a:pt x="44577" y="400558"/>
                    </a:lnTo>
                    <a:lnTo>
                      <a:pt x="37465" y="380238"/>
                    </a:lnTo>
                    <a:lnTo>
                      <a:pt x="30988" y="359664"/>
                    </a:lnTo>
                    <a:lnTo>
                      <a:pt x="25146" y="338836"/>
                    </a:lnTo>
                    <a:lnTo>
                      <a:pt x="19685" y="317627"/>
                    </a:lnTo>
                    <a:lnTo>
                      <a:pt x="14986" y="296418"/>
                    </a:lnTo>
                    <a:lnTo>
                      <a:pt x="10795" y="275082"/>
                    </a:lnTo>
                    <a:lnTo>
                      <a:pt x="7366" y="254000"/>
                    </a:lnTo>
                    <a:lnTo>
                      <a:pt x="4445" y="232791"/>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Freeform 623">
                <a:extLst>
                  <a:ext uri="{FF2B5EF4-FFF2-40B4-BE49-F238E27FC236}">
                    <a16:creationId xmlns:a16="http://schemas.microsoft.com/office/drawing/2014/main" id="{8B19B19C-5FFB-4391-4688-870C891B7103}"/>
                  </a:ext>
                </a:extLst>
              </p:cNvPr>
              <p:cNvSpPr/>
              <p:nvPr/>
            </p:nvSpPr>
            <p:spPr>
              <a:xfrm>
                <a:off x="1031494" y="3439033"/>
                <a:ext cx="169546" cy="547244"/>
              </a:xfrm>
              <a:custGeom>
                <a:avLst/>
                <a:gdLst/>
                <a:ahLst/>
                <a:cxnLst/>
                <a:rect l="0" t="0" r="0" b="0"/>
                <a:pathLst>
                  <a:path w="169546" h="547244">
                    <a:moveTo>
                      <a:pt x="118237" y="527812"/>
                    </a:moveTo>
                    <a:lnTo>
                      <a:pt x="112649" y="520954"/>
                    </a:lnTo>
                    <a:lnTo>
                      <a:pt x="107315" y="513842"/>
                    </a:lnTo>
                    <a:lnTo>
                      <a:pt x="101981" y="506603"/>
                    </a:lnTo>
                    <a:lnTo>
                      <a:pt x="96774" y="498856"/>
                    </a:lnTo>
                    <a:lnTo>
                      <a:pt x="91694" y="490982"/>
                    </a:lnTo>
                    <a:lnTo>
                      <a:pt x="86741" y="482981"/>
                    </a:lnTo>
                    <a:lnTo>
                      <a:pt x="77216" y="466217"/>
                    </a:lnTo>
                    <a:lnTo>
                      <a:pt x="68072" y="448818"/>
                    </a:lnTo>
                    <a:lnTo>
                      <a:pt x="59563" y="430530"/>
                    </a:lnTo>
                    <a:lnTo>
                      <a:pt x="51562" y="411734"/>
                    </a:lnTo>
                    <a:lnTo>
                      <a:pt x="44069" y="392430"/>
                    </a:lnTo>
                    <a:lnTo>
                      <a:pt x="37084" y="372618"/>
                    </a:lnTo>
                    <a:lnTo>
                      <a:pt x="30607" y="352425"/>
                    </a:lnTo>
                    <a:lnTo>
                      <a:pt x="24892" y="331978"/>
                    </a:lnTo>
                    <a:lnTo>
                      <a:pt x="19558" y="311404"/>
                    </a:lnTo>
                    <a:lnTo>
                      <a:pt x="14986" y="290576"/>
                    </a:lnTo>
                    <a:lnTo>
                      <a:pt x="10795" y="269875"/>
                    </a:lnTo>
                    <a:lnTo>
                      <a:pt x="7366" y="249047"/>
                    </a:lnTo>
                    <a:lnTo>
                      <a:pt x="4445" y="228473"/>
                    </a:lnTo>
                    <a:lnTo>
                      <a:pt x="3048" y="215900"/>
                    </a:lnTo>
                    <a:lnTo>
                      <a:pt x="1905" y="203454"/>
                    </a:lnTo>
                    <a:lnTo>
                      <a:pt x="889" y="190754"/>
                    </a:lnTo>
                    <a:lnTo>
                      <a:pt x="254" y="177927"/>
                    </a:lnTo>
                    <a:lnTo>
                      <a:pt x="0" y="165227"/>
                    </a:lnTo>
                    <a:lnTo>
                      <a:pt x="127" y="152527"/>
                    </a:lnTo>
                    <a:lnTo>
                      <a:pt x="635" y="139827"/>
                    </a:lnTo>
                    <a:lnTo>
                      <a:pt x="1524" y="127000"/>
                    </a:lnTo>
                    <a:lnTo>
                      <a:pt x="2667" y="114300"/>
                    </a:lnTo>
                    <a:lnTo>
                      <a:pt x="4445" y="101854"/>
                    </a:lnTo>
                    <a:lnTo>
                      <a:pt x="6731" y="89281"/>
                    </a:lnTo>
                    <a:lnTo>
                      <a:pt x="9398" y="76962"/>
                    </a:lnTo>
                    <a:lnTo>
                      <a:pt x="12700" y="64643"/>
                    </a:lnTo>
                    <a:lnTo>
                      <a:pt x="16637" y="52578"/>
                    </a:lnTo>
                    <a:lnTo>
                      <a:pt x="21082" y="40767"/>
                    </a:lnTo>
                    <a:lnTo>
                      <a:pt x="26035" y="29083"/>
                    </a:lnTo>
                    <a:lnTo>
                      <a:pt x="28321" y="24257"/>
                    </a:lnTo>
                    <a:lnTo>
                      <a:pt x="30607" y="19939"/>
                    </a:lnTo>
                    <a:lnTo>
                      <a:pt x="32766" y="16002"/>
                    </a:lnTo>
                    <a:lnTo>
                      <a:pt x="34798" y="12573"/>
                    </a:lnTo>
                    <a:lnTo>
                      <a:pt x="36830" y="9652"/>
                    </a:lnTo>
                    <a:lnTo>
                      <a:pt x="38862" y="6985"/>
                    </a:lnTo>
                    <a:lnTo>
                      <a:pt x="40894" y="4826"/>
                    </a:lnTo>
                    <a:lnTo>
                      <a:pt x="43053" y="3048"/>
                    </a:lnTo>
                    <a:lnTo>
                      <a:pt x="45085" y="1651"/>
                    </a:lnTo>
                    <a:lnTo>
                      <a:pt x="47244" y="635"/>
                    </a:lnTo>
                    <a:lnTo>
                      <a:pt x="49403" y="127"/>
                    </a:lnTo>
                    <a:lnTo>
                      <a:pt x="51689" y="0"/>
                    </a:lnTo>
                    <a:lnTo>
                      <a:pt x="54102" y="254"/>
                    </a:lnTo>
                    <a:lnTo>
                      <a:pt x="56515" y="889"/>
                    </a:lnTo>
                    <a:lnTo>
                      <a:pt x="59055" y="2032"/>
                    </a:lnTo>
                    <a:lnTo>
                      <a:pt x="61849" y="3429"/>
                    </a:lnTo>
                    <a:lnTo>
                      <a:pt x="66421" y="3302"/>
                    </a:lnTo>
                    <a:lnTo>
                      <a:pt x="70612" y="3556"/>
                    </a:lnTo>
                    <a:lnTo>
                      <a:pt x="74549" y="4064"/>
                    </a:lnTo>
                    <a:lnTo>
                      <a:pt x="77978" y="4826"/>
                    </a:lnTo>
                    <a:lnTo>
                      <a:pt x="81280" y="5842"/>
                    </a:lnTo>
                    <a:lnTo>
                      <a:pt x="84201" y="7112"/>
                    </a:lnTo>
                    <a:lnTo>
                      <a:pt x="86868" y="8763"/>
                    </a:lnTo>
                    <a:lnTo>
                      <a:pt x="89154" y="10668"/>
                    </a:lnTo>
                    <a:lnTo>
                      <a:pt x="91186" y="12954"/>
                    </a:lnTo>
                    <a:lnTo>
                      <a:pt x="92964" y="15367"/>
                    </a:lnTo>
                    <a:lnTo>
                      <a:pt x="94615" y="18288"/>
                    </a:lnTo>
                    <a:lnTo>
                      <a:pt x="95885" y="21463"/>
                    </a:lnTo>
                    <a:lnTo>
                      <a:pt x="96774" y="25019"/>
                    </a:lnTo>
                    <a:lnTo>
                      <a:pt x="97663" y="28956"/>
                    </a:lnTo>
                    <a:lnTo>
                      <a:pt x="98171" y="33020"/>
                    </a:lnTo>
                    <a:lnTo>
                      <a:pt x="98552" y="37719"/>
                    </a:lnTo>
                    <a:lnTo>
                      <a:pt x="98552" y="42672"/>
                    </a:lnTo>
                    <a:lnTo>
                      <a:pt x="98552" y="48006"/>
                    </a:lnTo>
                    <a:lnTo>
                      <a:pt x="98171" y="53721"/>
                    </a:lnTo>
                    <a:lnTo>
                      <a:pt x="97790" y="59817"/>
                    </a:lnTo>
                    <a:lnTo>
                      <a:pt x="97028" y="66167"/>
                    </a:lnTo>
                    <a:lnTo>
                      <a:pt x="96266" y="73152"/>
                    </a:lnTo>
                    <a:lnTo>
                      <a:pt x="95250" y="80391"/>
                    </a:lnTo>
                    <a:lnTo>
                      <a:pt x="94107" y="88011"/>
                    </a:lnTo>
                    <a:lnTo>
                      <a:pt x="92837" y="96139"/>
                    </a:lnTo>
                    <a:lnTo>
                      <a:pt x="91440" y="104648"/>
                    </a:lnTo>
                    <a:lnTo>
                      <a:pt x="89789" y="113665"/>
                    </a:lnTo>
                    <a:lnTo>
                      <a:pt x="88265" y="122936"/>
                    </a:lnTo>
                    <a:lnTo>
                      <a:pt x="86360" y="132842"/>
                    </a:lnTo>
                    <a:lnTo>
                      <a:pt x="84455" y="143129"/>
                    </a:lnTo>
                    <a:lnTo>
                      <a:pt x="82550" y="153797"/>
                    </a:lnTo>
                    <a:lnTo>
                      <a:pt x="80518" y="165100"/>
                    </a:lnTo>
                    <a:lnTo>
                      <a:pt x="80264" y="172212"/>
                    </a:lnTo>
                    <a:lnTo>
                      <a:pt x="80137" y="179959"/>
                    </a:lnTo>
                    <a:lnTo>
                      <a:pt x="80137" y="188595"/>
                    </a:lnTo>
                    <a:lnTo>
                      <a:pt x="80264" y="197739"/>
                    </a:lnTo>
                    <a:lnTo>
                      <a:pt x="80391" y="207264"/>
                    </a:lnTo>
                    <a:lnTo>
                      <a:pt x="80645" y="217170"/>
                    </a:lnTo>
                    <a:lnTo>
                      <a:pt x="81534" y="237490"/>
                    </a:lnTo>
                    <a:lnTo>
                      <a:pt x="82804" y="257810"/>
                    </a:lnTo>
                    <a:lnTo>
                      <a:pt x="83566" y="267589"/>
                    </a:lnTo>
                    <a:lnTo>
                      <a:pt x="84455" y="276987"/>
                    </a:lnTo>
                    <a:lnTo>
                      <a:pt x="85471" y="286004"/>
                    </a:lnTo>
                    <a:lnTo>
                      <a:pt x="86614" y="294386"/>
                    </a:lnTo>
                    <a:lnTo>
                      <a:pt x="87884" y="302006"/>
                    </a:lnTo>
                    <a:lnTo>
                      <a:pt x="89154" y="308864"/>
                    </a:lnTo>
                    <a:lnTo>
                      <a:pt x="91186" y="316611"/>
                    </a:lnTo>
                    <a:lnTo>
                      <a:pt x="93472" y="324104"/>
                    </a:lnTo>
                    <a:lnTo>
                      <a:pt x="96012" y="331724"/>
                    </a:lnTo>
                    <a:lnTo>
                      <a:pt x="98933" y="339090"/>
                    </a:lnTo>
                    <a:lnTo>
                      <a:pt x="105537" y="353822"/>
                    </a:lnTo>
                    <a:lnTo>
                      <a:pt x="113030" y="368554"/>
                    </a:lnTo>
                    <a:lnTo>
                      <a:pt x="120904" y="382905"/>
                    </a:lnTo>
                    <a:lnTo>
                      <a:pt x="129159" y="397129"/>
                    </a:lnTo>
                    <a:lnTo>
                      <a:pt x="137287" y="411353"/>
                    </a:lnTo>
                    <a:lnTo>
                      <a:pt x="145034" y="425450"/>
                    </a:lnTo>
                    <a:lnTo>
                      <a:pt x="152273" y="439547"/>
                    </a:lnTo>
                    <a:lnTo>
                      <a:pt x="158496" y="453644"/>
                    </a:lnTo>
                    <a:lnTo>
                      <a:pt x="161290" y="460629"/>
                    </a:lnTo>
                    <a:lnTo>
                      <a:pt x="163576" y="467614"/>
                    </a:lnTo>
                    <a:lnTo>
                      <a:pt x="165608" y="474599"/>
                    </a:lnTo>
                    <a:lnTo>
                      <a:pt x="167386" y="481711"/>
                    </a:lnTo>
                    <a:lnTo>
                      <a:pt x="168656" y="488696"/>
                    </a:lnTo>
                    <a:lnTo>
                      <a:pt x="169291" y="495808"/>
                    </a:lnTo>
                    <a:lnTo>
                      <a:pt x="169545" y="502793"/>
                    </a:lnTo>
                    <a:lnTo>
                      <a:pt x="169291" y="509905"/>
                    </a:lnTo>
                    <a:lnTo>
                      <a:pt x="168402" y="517017"/>
                    </a:lnTo>
                    <a:lnTo>
                      <a:pt x="167005" y="524256"/>
                    </a:lnTo>
                    <a:lnTo>
                      <a:pt x="164846" y="531495"/>
                    </a:lnTo>
                    <a:lnTo>
                      <a:pt x="162052" y="538734"/>
                    </a:lnTo>
                    <a:lnTo>
                      <a:pt x="160020" y="541655"/>
                    </a:lnTo>
                    <a:lnTo>
                      <a:pt x="157861" y="543814"/>
                    </a:lnTo>
                    <a:lnTo>
                      <a:pt x="155702" y="545592"/>
                    </a:lnTo>
                    <a:lnTo>
                      <a:pt x="153416" y="546735"/>
                    </a:lnTo>
                    <a:lnTo>
                      <a:pt x="150876" y="547116"/>
                    </a:lnTo>
                    <a:lnTo>
                      <a:pt x="148463" y="547243"/>
                    </a:lnTo>
                    <a:lnTo>
                      <a:pt x="145796" y="546862"/>
                    </a:lnTo>
                    <a:lnTo>
                      <a:pt x="143129" y="545973"/>
                    </a:lnTo>
                    <a:lnTo>
                      <a:pt x="140462" y="544830"/>
                    </a:lnTo>
                    <a:lnTo>
                      <a:pt x="137668" y="543052"/>
                    </a:lnTo>
                    <a:lnTo>
                      <a:pt x="134620" y="541147"/>
                    </a:lnTo>
                    <a:lnTo>
                      <a:pt x="131445" y="538988"/>
                    </a:lnTo>
                    <a:lnTo>
                      <a:pt x="125095" y="533654"/>
                    </a:lnTo>
                    <a:close/>
                  </a:path>
                </a:pathLst>
              </a:custGeom>
              <a:solidFill>
                <a:srgbClr val="B87011"/>
              </a:solidFill>
              <a:ln w="0" cap="flat" cmpd="sng" algn="ctr">
                <a:solidFill>
                  <a:srgbClr val="B870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Freeform 624">
                <a:extLst>
                  <a:ext uri="{FF2B5EF4-FFF2-40B4-BE49-F238E27FC236}">
                    <a16:creationId xmlns:a16="http://schemas.microsoft.com/office/drawing/2014/main" id="{64BDB638-E943-B924-2E5A-D0188D801D29}"/>
                  </a:ext>
                </a:extLst>
              </p:cNvPr>
              <p:cNvSpPr/>
              <p:nvPr/>
            </p:nvSpPr>
            <p:spPr>
              <a:xfrm>
                <a:off x="1034796" y="3444240"/>
                <a:ext cx="161418" cy="536576"/>
              </a:xfrm>
              <a:custGeom>
                <a:avLst/>
                <a:gdLst/>
                <a:ahLst/>
                <a:cxnLst/>
                <a:rect l="0" t="0" r="0" b="0"/>
                <a:pathLst>
                  <a:path w="161418" h="536576">
                    <a:moveTo>
                      <a:pt x="115316" y="516636"/>
                    </a:moveTo>
                    <a:lnTo>
                      <a:pt x="109982" y="510032"/>
                    </a:lnTo>
                    <a:lnTo>
                      <a:pt x="104648" y="503047"/>
                    </a:lnTo>
                    <a:lnTo>
                      <a:pt x="99568" y="495808"/>
                    </a:lnTo>
                    <a:lnTo>
                      <a:pt x="94615" y="488442"/>
                    </a:lnTo>
                    <a:lnTo>
                      <a:pt x="84836" y="472821"/>
                    </a:lnTo>
                    <a:lnTo>
                      <a:pt x="75565" y="456438"/>
                    </a:lnTo>
                    <a:lnTo>
                      <a:pt x="66802" y="439293"/>
                    </a:lnTo>
                    <a:lnTo>
                      <a:pt x="58420" y="421513"/>
                    </a:lnTo>
                    <a:lnTo>
                      <a:pt x="50546" y="403098"/>
                    </a:lnTo>
                    <a:lnTo>
                      <a:pt x="43180" y="384175"/>
                    </a:lnTo>
                    <a:lnTo>
                      <a:pt x="36449" y="364871"/>
                    </a:lnTo>
                    <a:lnTo>
                      <a:pt x="30099" y="345186"/>
                    </a:lnTo>
                    <a:lnTo>
                      <a:pt x="24384" y="325247"/>
                    </a:lnTo>
                    <a:lnTo>
                      <a:pt x="19177" y="305054"/>
                    </a:lnTo>
                    <a:lnTo>
                      <a:pt x="14605" y="284734"/>
                    </a:lnTo>
                    <a:lnTo>
                      <a:pt x="10541" y="264541"/>
                    </a:lnTo>
                    <a:lnTo>
                      <a:pt x="7239" y="244348"/>
                    </a:lnTo>
                    <a:lnTo>
                      <a:pt x="4318" y="224155"/>
                    </a:lnTo>
                    <a:lnTo>
                      <a:pt x="2921" y="211836"/>
                    </a:lnTo>
                    <a:lnTo>
                      <a:pt x="1778" y="199644"/>
                    </a:lnTo>
                    <a:lnTo>
                      <a:pt x="889" y="187198"/>
                    </a:lnTo>
                    <a:lnTo>
                      <a:pt x="254" y="174752"/>
                    </a:lnTo>
                    <a:lnTo>
                      <a:pt x="0" y="162179"/>
                    </a:lnTo>
                    <a:lnTo>
                      <a:pt x="0" y="149606"/>
                    </a:lnTo>
                    <a:lnTo>
                      <a:pt x="508" y="137160"/>
                    </a:lnTo>
                    <a:lnTo>
                      <a:pt x="1397" y="124587"/>
                    </a:lnTo>
                    <a:lnTo>
                      <a:pt x="2540" y="112268"/>
                    </a:lnTo>
                    <a:lnTo>
                      <a:pt x="4318" y="99822"/>
                    </a:lnTo>
                    <a:lnTo>
                      <a:pt x="6350" y="87630"/>
                    </a:lnTo>
                    <a:lnTo>
                      <a:pt x="9017" y="75438"/>
                    </a:lnTo>
                    <a:lnTo>
                      <a:pt x="12192" y="63500"/>
                    </a:lnTo>
                    <a:lnTo>
                      <a:pt x="16002" y="51689"/>
                    </a:lnTo>
                    <a:lnTo>
                      <a:pt x="20193" y="39878"/>
                    </a:lnTo>
                    <a:lnTo>
                      <a:pt x="25019" y="28448"/>
                    </a:lnTo>
                    <a:lnTo>
                      <a:pt x="27305" y="23876"/>
                    </a:lnTo>
                    <a:lnTo>
                      <a:pt x="29464" y="19558"/>
                    </a:lnTo>
                    <a:lnTo>
                      <a:pt x="31496" y="15748"/>
                    </a:lnTo>
                    <a:lnTo>
                      <a:pt x="33528" y="12446"/>
                    </a:lnTo>
                    <a:lnTo>
                      <a:pt x="35560" y="9398"/>
                    </a:lnTo>
                    <a:lnTo>
                      <a:pt x="37465" y="6858"/>
                    </a:lnTo>
                    <a:lnTo>
                      <a:pt x="39370" y="4699"/>
                    </a:lnTo>
                    <a:lnTo>
                      <a:pt x="41402" y="2921"/>
                    </a:lnTo>
                    <a:lnTo>
                      <a:pt x="43434" y="1651"/>
                    </a:lnTo>
                    <a:lnTo>
                      <a:pt x="45466" y="762"/>
                    </a:lnTo>
                    <a:lnTo>
                      <a:pt x="47498" y="127"/>
                    </a:lnTo>
                    <a:lnTo>
                      <a:pt x="49657" y="0"/>
                    </a:lnTo>
                    <a:lnTo>
                      <a:pt x="51943" y="254"/>
                    </a:lnTo>
                    <a:lnTo>
                      <a:pt x="54356" y="889"/>
                    </a:lnTo>
                    <a:lnTo>
                      <a:pt x="56896" y="1905"/>
                    </a:lnTo>
                    <a:lnTo>
                      <a:pt x="59563" y="3429"/>
                    </a:lnTo>
                    <a:lnTo>
                      <a:pt x="63373" y="3810"/>
                    </a:lnTo>
                    <a:lnTo>
                      <a:pt x="66802" y="4318"/>
                    </a:lnTo>
                    <a:lnTo>
                      <a:pt x="69977" y="5080"/>
                    </a:lnTo>
                    <a:lnTo>
                      <a:pt x="72898" y="6223"/>
                    </a:lnTo>
                    <a:lnTo>
                      <a:pt x="75438" y="7747"/>
                    </a:lnTo>
                    <a:lnTo>
                      <a:pt x="77724" y="9271"/>
                    </a:lnTo>
                    <a:lnTo>
                      <a:pt x="79756" y="11303"/>
                    </a:lnTo>
                    <a:lnTo>
                      <a:pt x="81534" y="13462"/>
                    </a:lnTo>
                    <a:lnTo>
                      <a:pt x="83058" y="16002"/>
                    </a:lnTo>
                    <a:lnTo>
                      <a:pt x="84328" y="18796"/>
                    </a:lnTo>
                    <a:lnTo>
                      <a:pt x="85344" y="21971"/>
                    </a:lnTo>
                    <a:lnTo>
                      <a:pt x="86233" y="25400"/>
                    </a:lnTo>
                    <a:lnTo>
                      <a:pt x="86741" y="29210"/>
                    </a:lnTo>
                    <a:lnTo>
                      <a:pt x="87249" y="33274"/>
                    </a:lnTo>
                    <a:lnTo>
                      <a:pt x="87376" y="37719"/>
                    </a:lnTo>
                    <a:lnTo>
                      <a:pt x="87376" y="42291"/>
                    </a:lnTo>
                    <a:lnTo>
                      <a:pt x="87249" y="47371"/>
                    </a:lnTo>
                    <a:lnTo>
                      <a:pt x="86995" y="52705"/>
                    </a:lnTo>
                    <a:lnTo>
                      <a:pt x="86360" y="58547"/>
                    </a:lnTo>
                    <a:lnTo>
                      <a:pt x="85852" y="64516"/>
                    </a:lnTo>
                    <a:lnTo>
                      <a:pt x="84963" y="70866"/>
                    </a:lnTo>
                    <a:lnTo>
                      <a:pt x="84074" y="77724"/>
                    </a:lnTo>
                    <a:lnTo>
                      <a:pt x="83058" y="84836"/>
                    </a:lnTo>
                    <a:lnTo>
                      <a:pt x="81915" y="92329"/>
                    </a:lnTo>
                    <a:lnTo>
                      <a:pt x="80518" y="100203"/>
                    </a:lnTo>
                    <a:lnTo>
                      <a:pt x="79248" y="108458"/>
                    </a:lnTo>
                    <a:lnTo>
                      <a:pt x="77851" y="116967"/>
                    </a:lnTo>
                    <a:lnTo>
                      <a:pt x="76327" y="125984"/>
                    </a:lnTo>
                    <a:lnTo>
                      <a:pt x="74676" y="135382"/>
                    </a:lnTo>
                    <a:lnTo>
                      <a:pt x="73025" y="145161"/>
                    </a:lnTo>
                    <a:lnTo>
                      <a:pt x="71374" y="155321"/>
                    </a:lnTo>
                    <a:lnTo>
                      <a:pt x="69723" y="165862"/>
                    </a:lnTo>
                    <a:lnTo>
                      <a:pt x="69469" y="172847"/>
                    </a:lnTo>
                    <a:lnTo>
                      <a:pt x="69469" y="180721"/>
                    </a:lnTo>
                    <a:lnTo>
                      <a:pt x="69723" y="189103"/>
                    </a:lnTo>
                    <a:lnTo>
                      <a:pt x="69977" y="198120"/>
                    </a:lnTo>
                    <a:lnTo>
                      <a:pt x="70485" y="207772"/>
                    </a:lnTo>
                    <a:lnTo>
                      <a:pt x="71120" y="217551"/>
                    </a:lnTo>
                    <a:lnTo>
                      <a:pt x="72644" y="237617"/>
                    </a:lnTo>
                    <a:lnTo>
                      <a:pt x="74549" y="257810"/>
                    </a:lnTo>
                    <a:lnTo>
                      <a:pt x="75565" y="267716"/>
                    </a:lnTo>
                    <a:lnTo>
                      <a:pt x="76708" y="276987"/>
                    </a:lnTo>
                    <a:lnTo>
                      <a:pt x="77978" y="285877"/>
                    </a:lnTo>
                    <a:lnTo>
                      <a:pt x="79248" y="294259"/>
                    </a:lnTo>
                    <a:lnTo>
                      <a:pt x="80518" y="301752"/>
                    </a:lnTo>
                    <a:lnTo>
                      <a:pt x="81915" y="308610"/>
                    </a:lnTo>
                    <a:lnTo>
                      <a:pt x="83820" y="316103"/>
                    </a:lnTo>
                    <a:lnTo>
                      <a:pt x="85979" y="323596"/>
                    </a:lnTo>
                    <a:lnTo>
                      <a:pt x="88392" y="330835"/>
                    </a:lnTo>
                    <a:lnTo>
                      <a:pt x="91313" y="338201"/>
                    </a:lnTo>
                    <a:lnTo>
                      <a:pt x="97663" y="352679"/>
                    </a:lnTo>
                    <a:lnTo>
                      <a:pt x="104902" y="367030"/>
                    </a:lnTo>
                    <a:lnTo>
                      <a:pt x="112395" y="381127"/>
                    </a:lnTo>
                    <a:lnTo>
                      <a:pt x="120396" y="395097"/>
                    </a:lnTo>
                    <a:lnTo>
                      <a:pt x="128270" y="408813"/>
                    </a:lnTo>
                    <a:lnTo>
                      <a:pt x="136017" y="422529"/>
                    </a:lnTo>
                    <a:lnTo>
                      <a:pt x="143129" y="435991"/>
                    </a:lnTo>
                    <a:lnTo>
                      <a:pt x="149352" y="449453"/>
                    </a:lnTo>
                    <a:lnTo>
                      <a:pt x="152146" y="456057"/>
                    </a:lnTo>
                    <a:lnTo>
                      <a:pt x="154686" y="462661"/>
                    </a:lnTo>
                    <a:lnTo>
                      <a:pt x="156845" y="469392"/>
                    </a:lnTo>
                    <a:lnTo>
                      <a:pt x="158623" y="475869"/>
                    </a:lnTo>
                    <a:lnTo>
                      <a:pt x="160020" y="482473"/>
                    </a:lnTo>
                    <a:lnTo>
                      <a:pt x="160909" y="489077"/>
                    </a:lnTo>
                    <a:lnTo>
                      <a:pt x="161417" y="495681"/>
                    </a:lnTo>
                    <a:lnTo>
                      <a:pt x="161417" y="502285"/>
                    </a:lnTo>
                    <a:lnTo>
                      <a:pt x="160909" y="508762"/>
                    </a:lnTo>
                    <a:lnTo>
                      <a:pt x="159893" y="515493"/>
                    </a:lnTo>
                    <a:lnTo>
                      <a:pt x="158242" y="521970"/>
                    </a:lnTo>
                    <a:lnTo>
                      <a:pt x="155956" y="528447"/>
                    </a:lnTo>
                    <a:lnTo>
                      <a:pt x="154051" y="531368"/>
                    </a:lnTo>
                    <a:lnTo>
                      <a:pt x="152019" y="533527"/>
                    </a:lnTo>
                    <a:lnTo>
                      <a:pt x="149860" y="535178"/>
                    </a:lnTo>
                    <a:lnTo>
                      <a:pt x="147828" y="536067"/>
                    </a:lnTo>
                    <a:lnTo>
                      <a:pt x="145542" y="536575"/>
                    </a:lnTo>
                    <a:lnTo>
                      <a:pt x="143383" y="536575"/>
                    </a:lnTo>
                    <a:lnTo>
                      <a:pt x="140970" y="536067"/>
                    </a:lnTo>
                    <a:lnTo>
                      <a:pt x="138557" y="535051"/>
                    </a:lnTo>
                    <a:lnTo>
                      <a:pt x="136017" y="533781"/>
                    </a:lnTo>
                    <a:lnTo>
                      <a:pt x="133477" y="532130"/>
                    </a:lnTo>
                    <a:lnTo>
                      <a:pt x="130683" y="530098"/>
                    </a:lnTo>
                    <a:lnTo>
                      <a:pt x="127889" y="527812"/>
                    </a:lnTo>
                    <a:lnTo>
                      <a:pt x="121793" y="522605"/>
                    </a:lnTo>
                    <a:close/>
                  </a:path>
                </a:pathLst>
              </a:custGeom>
              <a:solidFill>
                <a:srgbClr val="BD7A23"/>
              </a:solidFill>
              <a:ln w="0" cap="flat" cmpd="sng" algn="ctr">
                <a:solidFill>
                  <a:srgbClr val="BD7A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Freeform 625">
                <a:extLst>
                  <a:ext uri="{FF2B5EF4-FFF2-40B4-BE49-F238E27FC236}">
                    <a16:creationId xmlns:a16="http://schemas.microsoft.com/office/drawing/2014/main" id="{DFAC9D45-7AC6-3ACD-2C52-2C0D569B40F3}"/>
                  </a:ext>
                </a:extLst>
              </p:cNvPr>
              <p:cNvSpPr/>
              <p:nvPr/>
            </p:nvSpPr>
            <p:spPr>
              <a:xfrm>
                <a:off x="1037844" y="3449447"/>
                <a:ext cx="153798" cy="525908"/>
              </a:xfrm>
              <a:custGeom>
                <a:avLst/>
                <a:gdLst/>
                <a:ahLst/>
                <a:cxnLst/>
                <a:rect l="0" t="0" r="0" b="0"/>
                <a:pathLst>
                  <a:path w="153798" h="525908">
                    <a:moveTo>
                      <a:pt x="112395" y="505460"/>
                    </a:moveTo>
                    <a:lnTo>
                      <a:pt x="102235" y="492125"/>
                    </a:lnTo>
                    <a:lnTo>
                      <a:pt x="92456" y="477774"/>
                    </a:lnTo>
                    <a:lnTo>
                      <a:pt x="83058" y="462534"/>
                    </a:lnTo>
                    <a:lnTo>
                      <a:pt x="74041" y="446532"/>
                    </a:lnTo>
                    <a:lnTo>
                      <a:pt x="65532" y="429768"/>
                    </a:lnTo>
                    <a:lnTo>
                      <a:pt x="57404" y="412369"/>
                    </a:lnTo>
                    <a:lnTo>
                      <a:pt x="49784" y="394462"/>
                    </a:lnTo>
                    <a:lnTo>
                      <a:pt x="42545" y="376047"/>
                    </a:lnTo>
                    <a:lnTo>
                      <a:pt x="35814" y="357124"/>
                    </a:lnTo>
                    <a:lnTo>
                      <a:pt x="29591" y="337947"/>
                    </a:lnTo>
                    <a:lnTo>
                      <a:pt x="24003" y="318389"/>
                    </a:lnTo>
                    <a:lnTo>
                      <a:pt x="18923" y="298704"/>
                    </a:lnTo>
                    <a:lnTo>
                      <a:pt x="14351" y="279019"/>
                    </a:lnTo>
                    <a:lnTo>
                      <a:pt x="10414" y="259207"/>
                    </a:lnTo>
                    <a:lnTo>
                      <a:pt x="6985" y="239395"/>
                    </a:lnTo>
                    <a:lnTo>
                      <a:pt x="4191" y="219710"/>
                    </a:lnTo>
                    <a:lnTo>
                      <a:pt x="2921" y="207772"/>
                    </a:lnTo>
                    <a:lnTo>
                      <a:pt x="1778" y="195580"/>
                    </a:lnTo>
                    <a:lnTo>
                      <a:pt x="889" y="183388"/>
                    </a:lnTo>
                    <a:lnTo>
                      <a:pt x="254" y="171323"/>
                    </a:lnTo>
                    <a:lnTo>
                      <a:pt x="0" y="159004"/>
                    </a:lnTo>
                    <a:lnTo>
                      <a:pt x="127" y="146685"/>
                    </a:lnTo>
                    <a:lnTo>
                      <a:pt x="508" y="134493"/>
                    </a:lnTo>
                    <a:lnTo>
                      <a:pt x="1270" y="122301"/>
                    </a:lnTo>
                    <a:lnTo>
                      <a:pt x="2413" y="110109"/>
                    </a:lnTo>
                    <a:lnTo>
                      <a:pt x="4191" y="97917"/>
                    </a:lnTo>
                    <a:lnTo>
                      <a:pt x="6223" y="85852"/>
                    </a:lnTo>
                    <a:lnTo>
                      <a:pt x="8763" y="74041"/>
                    </a:lnTo>
                    <a:lnTo>
                      <a:pt x="11811" y="62230"/>
                    </a:lnTo>
                    <a:lnTo>
                      <a:pt x="15367" y="50546"/>
                    </a:lnTo>
                    <a:lnTo>
                      <a:pt x="19558" y="39116"/>
                    </a:lnTo>
                    <a:lnTo>
                      <a:pt x="24257" y="27940"/>
                    </a:lnTo>
                    <a:lnTo>
                      <a:pt x="26416" y="23368"/>
                    </a:lnTo>
                    <a:lnTo>
                      <a:pt x="28448" y="19177"/>
                    </a:lnTo>
                    <a:lnTo>
                      <a:pt x="30353" y="15494"/>
                    </a:lnTo>
                    <a:lnTo>
                      <a:pt x="32258" y="12192"/>
                    </a:lnTo>
                    <a:lnTo>
                      <a:pt x="34290" y="9144"/>
                    </a:lnTo>
                    <a:lnTo>
                      <a:pt x="36068" y="6604"/>
                    </a:lnTo>
                    <a:lnTo>
                      <a:pt x="37973" y="4572"/>
                    </a:lnTo>
                    <a:lnTo>
                      <a:pt x="39878" y="2794"/>
                    </a:lnTo>
                    <a:lnTo>
                      <a:pt x="41783" y="1524"/>
                    </a:lnTo>
                    <a:lnTo>
                      <a:pt x="43688" y="635"/>
                    </a:lnTo>
                    <a:lnTo>
                      <a:pt x="45720" y="127"/>
                    </a:lnTo>
                    <a:lnTo>
                      <a:pt x="47879" y="0"/>
                    </a:lnTo>
                    <a:lnTo>
                      <a:pt x="50038" y="254"/>
                    </a:lnTo>
                    <a:lnTo>
                      <a:pt x="52324" y="889"/>
                    </a:lnTo>
                    <a:lnTo>
                      <a:pt x="54737" y="1905"/>
                    </a:lnTo>
                    <a:lnTo>
                      <a:pt x="57277" y="3429"/>
                    </a:lnTo>
                    <a:lnTo>
                      <a:pt x="60325" y="4064"/>
                    </a:lnTo>
                    <a:lnTo>
                      <a:pt x="62992" y="4953"/>
                    </a:lnTo>
                    <a:lnTo>
                      <a:pt x="65532" y="6223"/>
                    </a:lnTo>
                    <a:lnTo>
                      <a:pt x="67691" y="7747"/>
                    </a:lnTo>
                    <a:lnTo>
                      <a:pt x="69723" y="9525"/>
                    </a:lnTo>
                    <a:lnTo>
                      <a:pt x="71374" y="11557"/>
                    </a:lnTo>
                    <a:lnTo>
                      <a:pt x="72771" y="13716"/>
                    </a:lnTo>
                    <a:lnTo>
                      <a:pt x="74041" y="16383"/>
                    </a:lnTo>
                    <a:lnTo>
                      <a:pt x="74930" y="19177"/>
                    </a:lnTo>
                    <a:lnTo>
                      <a:pt x="75692" y="22352"/>
                    </a:lnTo>
                    <a:lnTo>
                      <a:pt x="76327" y="25654"/>
                    </a:lnTo>
                    <a:lnTo>
                      <a:pt x="76581" y="29464"/>
                    </a:lnTo>
                    <a:lnTo>
                      <a:pt x="76835" y="33401"/>
                    </a:lnTo>
                    <a:lnTo>
                      <a:pt x="76835" y="37592"/>
                    </a:lnTo>
                    <a:lnTo>
                      <a:pt x="76708" y="42164"/>
                    </a:lnTo>
                    <a:lnTo>
                      <a:pt x="76454" y="46990"/>
                    </a:lnTo>
                    <a:lnTo>
                      <a:pt x="76073" y="52070"/>
                    </a:lnTo>
                    <a:lnTo>
                      <a:pt x="75438" y="57531"/>
                    </a:lnTo>
                    <a:lnTo>
                      <a:pt x="74676" y="63246"/>
                    </a:lnTo>
                    <a:lnTo>
                      <a:pt x="73914" y="69342"/>
                    </a:lnTo>
                    <a:lnTo>
                      <a:pt x="73025" y="75692"/>
                    </a:lnTo>
                    <a:lnTo>
                      <a:pt x="72009" y="82423"/>
                    </a:lnTo>
                    <a:lnTo>
                      <a:pt x="70866" y="89281"/>
                    </a:lnTo>
                    <a:lnTo>
                      <a:pt x="69723" y="96520"/>
                    </a:lnTo>
                    <a:lnTo>
                      <a:pt x="68453" y="104267"/>
                    </a:lnTo>
                    <a:lnTo>
                      <a:pt x="67183" y="112141"/>
                    </a:lnTo>
                    <a:lnTo>
                      <a:pt x="64516" y="129032"/>
                    </a:lnTo>
                    <a:lnTo>
                      <a:pt x="61722" y="147193"/>
                    </a:lnTo>
                    <a:lnTo>
                      <a:pt x="58928" y="166624"/>
                    </a:lnTo>
                    <a:lnTo>
                      <a:pt x="58801" y="173609"/>
                    </a:lnTo>
                    <a:lnTo>
                      <a:pt x="59055" y="181229"/>
                    </a:lnTo>
                    <a:lnTo>
                      <a:pt x="59436" y="189611"/>
                    </a:lnTo>
                    <a:lnTo>
                      <a:pt x="59944" y="198628"/>
                    </a:lnTo>
                    <a:lnTo>
                      <a:pt x="60579" y="208026"/>
                    </a:lnTo>
                    <a:lnTo>
                      <a:pt x="61595" y="217805"/>
                    </a:lnTo>
                    <a:lnTo>
                      <a:pt x="63754" y="237998"/>
                    </a:lnTo>
                    <a:lnTo>
                      <a:pt x="66294" y="258064"/>
                    </a:lnTo>
                    <a:lnTo>
                      <a:pt x="67691" y="267716"/>
                    </a:lnTo>
                    <a:lnTo>
                      <a:pt x="69088" y="277114"/>
                    </a:lnTo>
                    <a:lnTo>
                      <a:pt x="70485" y="285877"/>
                    </a:lnTo>
                    <a:lnTo>
                      <a:pt x="72009" y="294132"/>
                    </a:lnTo>
                    <a:lnTo>
                      <a:pt x="73406" y="301498"/>
                    </a:lnTo>
                    <a:lnTo>
                      <a:pt x="74676" y="308229"/>
                    </a:lnTo>
                    <a:lnTo>
                      <a:pt x="76454" y="315468"/>
                    </a:lnTo>
                    <a:lnTo>
                      <a:pt x="78613" y="322834"/>
                    </a:lnTo>
                    <a:lnTo>
                      <a:pt x="81026" y="330073"/>
                    </a:lnTo>
                    <a:lnTo>
                      <a:pt x="83693" y="337312"/>
                    </a:lnTo>
                    <a:lnTo>
                      <a:pt x="89789" y="351536"/>
                    </a:lnTo>
                    <a:lnTo>
                      <a:pt x="96647" y="365379"/>
                    </a:lnTo>
                    <a:lnTo>
                      <a:pt x="104140" y="379349"/>
                    </a:lnTo>
                    <a:lnTo>
                      <a:pt x="111760" y="392811"/>
                    </a:lnTo>
                    <a:lnTo>
                      <a:pt x="119507" y="406273"/>
                    </a:lnTo>
                    <a:lnTo>
                      <a:pt x="126873" y="419481"/>
                    </a:lnTo>
                    <a:lnTo>
                      <a:pt x="133985" y="432308"/>
                    </a:lnTo>
                    <a:lnTo>
                      <a:pt x="140335" y="445135"/>
                    </a:lnTo>
                    <a:lnTo>
                      <a:pt x="143129" y="451358"/>
                    </a:lnTo>
                    <a:lnTo>
                      <a:pt x="145669" y="457708"/>
                    </a:lnTo>
                    <a:lnTo>
                      <a:pt x="147955" y="463931"/>
                    </a:lnTo>
                    <a:lnTo>
                      <a:pt x="149860" y="470154"/>
                    </a:lnTo>
                    <a:lnTo>
                      <a:pt x="151511" y="476250"/>
                    </a:lnTo>
                    <a:lnTo>
                      <a:pt x="152654" y="482346"/>
                    </a:lnTo>
                    <a:lnTo>
                      <a:pt x="153416" y="488442"/>
                    </a:lnTo>
                    <a:lnTo>
                      <a:pt x="153797" y="494538"/>
                    </a:lnTo>
                    <a:lnTo>
                      <a:pt x="153543" y="500507"/>
                    </a:lnTo>
                    <a:lnTo>
                      <a:pt x="152908" y="506349"/>
                    </a:lnTo>
                    <a:lnTo>
                      <a:pt x="151765" y="512445"/>
                    </a:lnTo>
                    <a:lnTo>
                      <a:pt x="149987" y="518287"/>
                    </a:lnTo>
                    <a:lnTo>
                      <a:pt x="148082" y="521081"/>
                    </a:lnTo>
                    <a:lnTo>
                      <a:pt x="146177" y="523240"/>
                    </a:lnTo>
                    <a:lnTo>
                      <a:pt x="144272" y="524637"/>
                    </a:lnTo>
                    <a:lnTo>
                      <a:pt x="142367" y="525526"/>
                    </a:lnTo>
                    <a:lnTo>
                      <a:pt x="140335" y="525907"/>
                    </a:lnTo>
                    <a:lnTo>
                      <a:pt x="138303" y="525780"/>
                    </a:lnTo>
                    <a:lnTo>
                      <a:pt x="136271" y="525272"/>
                    </a:lnTo>
                    <a:lnTo>
                      <a:pt x="133985" y="524256"/>
                    </a:lnTo>
                    <a:lnTo>
                      <a:pt x="131699" y="522732"/>
                    </a:lnTo>
                    <a:lnTo>
                      <a:pt x="129286" y="521081"/>
                    </a:lnTo>
                    <a:lnTo>
                      <a:pt x="126873" y="518922"/>
                    </a:lnTo>
                    <a:lnTo>
                      <a:pt x="124333" y="516636"/>
                    </a:lnTo>
                    <a:lnTo>
                      <a:pt x="121539" y="514096"/>
                    </a:lnTo>
                    <a:lnTo>
                      <a:pt x="118618" y="511429"/>
                    </a:lnTo>
                    <a:close/>
                  </a:path>
                </a:pathLst>
              </a:custGeom>
              <a:solidFill>
                <a:srgbClr val="C28533"/>
              </a:solidFill>
              <a:ln w="0" cap="flat" cmpd="sng" algn="ctr">
                <a:solidFill>
                  <a:srgbClr val="C2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Freeform 626">
                <a:extLst>
                  <a:ext uri="{FF2B5EF4-FFF2-40B4-BE49-F238E27FC236}">
                    <a16:creationId xmlns:a16="http://schemas.microsoft.com/office/drawing/2014/main" id="{4C4FBEE3-9C75-0530-B424-C8AD57479D58}"/>
                  </a:ext>
                </a:extLst>
              </p:cNvPr>
              <p:cNvSpPr/>
              <p:nvPr/>
            </p:nvSpPr>
            <p:spPr>
              <a:xfrm>
                <a:off x="1041019" y="3454654"/>
                <a:ext cx="146178" cy="515240"/>
              </a:xfrm>
              <a:custGeom>
                <a:avLst/>
                <a:gdLst/>
                <a:ahLst/>
                <a:cxnLst/>
                <a:rect l="0" t="0" r="0" b="0"/>
                <a:pathLst>
                  <a:path w="146178" h="515240">
                    <a:moveTo>
                      <a:pt x="109474" y="494284"/>
                    </a:moveTo>
                    <a:lnTo>
                      <a:pt x="99822" y="481203"/>
                    </a:lnTo>
                    <a:lnTo>
                      <a:pt x="90297" y="467233"/>
                    </a:lnTo>
                    <a:lnTo>
                      <a:pt x="81280" y="452374"/>
                    </a:lnTo>
                    <a:lnTo>
                      <a:pt x="72517" y="436626"/>
                    </a:lnTo>
                    <a:lnTo>
                      <a:pt x="64135" y="420243"/>
                    </a:lnTo>
                    <a:lnTo>
                      <a:pt x="56261" y="403352"/>
                    </a:lnTo>
                    <a:lnTo>
                      <a:pt x="48895" y="385826"/>
                    </a:lnTo>
                    <a:lnTo>
                      <a:pt x="41783" y="367792"/>
                    </a:lnTo>
                    <a:lnTo>
                      <a:pt x="35179" y="349377"/>
                    </a:lnTo>
                    <a:lnTo>
                      <a:pt x="29210" y="330708"/>
                    </a:lnTo>
                    <a:lnTo>
                      <a:pt x="23622" y="311658"/>
                    </a:lnTo>
                    <a:lnTo>
                      <a:pt x="18542" y="292481"/>
                    </a:lnTo>
                    <a:lnTo>
                      <a:pt x="14224" y="273177"/>
                    </a:lnTo>
                    <a:lnTo>
                      <a:pt x="10160" y="253873"/>
                    </a:lnTo>
                    <a:lnTo>
                      <a:pt x="6858" y="234569"/>
                    </a:lnTo>
                    <a:lnTo>
                      <a:pt x="4191" y="215392"/>
                    </a:lnTo>
                    <a:lnTo>
                      <a:pt x="2794" y="203581"/>
                    </a:lnTo>
                    <a:lnTo>
                      <a:pt x="1651" y="191770"/>
                    </a:lnTo>
                    <a:lnTo>
                      <a:pt x="762" y="179832"/>
                    </a:lnTo>
                    <a:lnTo>
                      <a:pt x="254" y="167894"/>
                    </a:lnTo>
                    <a:lnTo>
                      <a:pt x="0" y="155956"/>
                    </a:lnTo>
                    <a:lnTo>
                      <a:pt x="127" y="143891"/>
                    </a:lnTo>
                    <a:lnTo>
                      <a:pt x="381" y="131826"/>
                    </a:lnTo>
                    <a:lnTo>
                      <a:pt x="1270" y="119888"/>
                    </a:lnTo>
                    <a:lnTo>
                      <a:pt x="2413" y="107950"/>
                    </a:lnTo>
                    <a:lnTo>
                      <a:pt x="3937" y="96012"/>
                    </a:lnTo>
                    <a:lnTo>
                      <a:pt x="5969" y="84328"/>
                    </a:lnTo>
                    <a:lnTo>
                      <a:pt x="8509" y="72517"/>
                    </a:lnTo>
                    <a:lnTo>
                      <a:pt x="11430" y="60960"/>
                    </a:lnTo>
                    <a:lnTo>
                      <a:pt x="14859" y="49530"/>
                    </a:lnTo>
                    <a:lnTo>
                      <a:pt x="18796" y="38354"/>
                    </a:lnTo>
                    <a:lnTo>
                      <a:pt x="23241" y="27305"/>
                    </a:lnTo>
                    <a:lnTo>
                      <a:pt x="25273" y="22860"/>
                    </a:lnTo>
                    <a:lnTo>
                      <a:pt x="27305" y="18796"/>
                    </a:lnTo>
                    <a:lnTo>
                      <a:pt x="29210" y="15113"/>
                    </a:lnTo>
                    <a:lnTo>
                      <a:pt x="31115" y="11811"/>
                    </a:lnTo>
                    <a:lnTo>
                      <a:pt x="32893" y="9017"/>
                    </a:lnTo>
                    <a:lnTo>
                      <a:pt x="34671" y="6477"/>
                    </a:lnTo>
                    <a:lnTo>
                      <a:pt x="36449" y="4445"/>
                    </a:lnTo>
                    <a:lnTo>
                      <a:pt x="38354" y="2794"/>
                    </a:lnTo>
                    <a:lnTo>
                      <a:pt x="40132" y="1524"/>
                    </a:lnTo>
                    <a:lnTo>
                      <a:pt x="42037" y="635"/>
                    </a:lnTo>
                    <a:lnTo>
                      <a:pt x="43942" y="127"/>
                    </a:lnTo>
                    <a:lnTo>
                      <a:pt x="45974" y="0"/>
                    </a:lnTo>
                    <a:lnTo>
                      <a:pt x="48006" y="254"/>
                    </a:lnTo>
                    <a:lnTo>
                      <a:pt x="50292" y="889"/>
                    </a:lnTo>
                    <a:lnTo>
                      <a:pt x="52578" y="1905"/>
                    </a:lnTo>
                    <a:lnTo>
                      <a:pt x="54991" y="3302"/>
                    </a:lnTo>
                    <a:lnTo>
                      <a:pt x="57277" y="4318"/>
                    </a:lnTo>
                    <a:lnTo>
                      <a:pt x="59309" y="5715"/>
                    </a:lnTo>
                    <a:lnTo>
                      <a:pt x="61087" y="7366"/>
                    </a:lnTo>
                    <a:lnTo>
                      <a:pt x="62611" y="9271"/>
                    </a:lnTo>
                    <a:lnTo>
                      <a:pt x="63754" y="11303"/>
                    </a:lnTo>
                    <a:lnTo>
                      <a:pt x="64897" y="13589"/>
                    </a:lnTo>
                    <a:lnTo>
                      <a:pt x="65786" y="16383"/>
                    </a:lnTo>
                    <a:lnTo>
                      <a:pt x="66421" y="19177"/>
                    </a:lnTo>
                    <a:lnTo>
                      <a:pt x="66802" y="22352"/>
                    </a:lnTo>
                    <a:lnTo>
                      <a:pt x="67056" y="25654"/>
                    </a:lnTo>
                    <a:lnTo>
                      <a:pt x="67183" y="29337"/>
                    </a:lnTo>
                    <a:lnTo>
                      <a:pt x="67056" y="33274"/>
                    </a:lnTo>
                    <a:lnTo>
                      <a:pt x="66929" y="37465"/>
                    </a:lnTo>
                    <a:lnTo>
                      <a:pt x="66548" y="41910"/>
                    </a:lnTo>
                    <a:lnTo>
                      <a:pt x="66040" y="46609"/>
                    </a:lnTo>
                    <a:lnTo>
                      <a:pt x="65405" y="51562"/>
                    </a:lnTo>
                    <a:lnTo>
                      <a:pt x="64643" y="56769"/>
                    </a:lnTo>
                    <a:lnTo>
                      <a:pt x="63881" y="62357"/>
                    </a:lnTo>
                    <a:lnTo>
                      <a:pt x="61976" y="74168"/>
                    </a:lnTo>
                    <a:lnTo>
                      <a:pt x="59817" y="86995"/>
                    </a:lnTo>
                    <a:lnTo>
                      <a:pt x="57531" y="100838"/>
                    </a:lnTo>
                    <a:lnTo>
                      <a:pt x="55118" y="115951"/>
                    </a:lnTo>
                    <a:lnTo>
                      <a:pt x="52705" y="131953"/>
                    </a:lnTo>
                    <a:lnTo>
                      <a:pt x="50419" y="149225"/>
                    </a:lnTo>
                    <a:lnTo>
                      <a:pt x="48133" y="167386"/>
                    </a:lnTo>
                    <a:lnTo>
                      <a:pt x="48133" y="174244"/>
                    </a:lnTo>
                    <a:lnTo>
                      <a:pt x="48387" y="181737"/>
                    </a:lnTo>
                    <a:lnTo>
                      <a:pt x="48895" y="190119"/>
                    </a:lnTo>
                    <a:lnTo>
                      <a:pt x="49784" y="199009"/>
                    </a:lnTo>
                    <a:lnTo>
                      <a:pt x="50800" y="208280"/>
                    </a:lnTo>
                    <a:lnTo>
                      <a:pt x="52070" y="218186"/>
                    </a:lnTo>
                    <a:lnTo>
                      <a:pt x="54864" y="238252"/>
                    </a:lnTo>
                    <a:lnTo>
                      <a:pt x="58166" y="258191"/>
                    </a:lnTo>
                    <a:lnTo>
                      <a:pt x="59817" y="267843"/>
                    </a:lnTo>
                    <a:lnTo>
                      <a:pt x="61468" y="277114"/>
                    </a:lnTo>
                    <a:lnTo>
                      <a:pt x="63119" y="285877"/>
                    </a:lnTo>
                    <a:lnTo>
                      <a:pt x="64643" y="294005"/>
                    </a:lnTo>
                    <a:lnTo>
                      <a:pt x="66167" y="301244"/>
                    </a:lnTo>
                    <a:lnTo>
                      <a:pt x="67437" y="307848"/>
                    </a:lnTo>
                    <a:lnTo>
                      <a:pt x="69088" y="315087"/>
                    </a:lnTo>
                    <a:lnTo>
                      <a:pt x="71120" y="322199"/>
                    </a:lnTo>
                    <a:lnTo>
                      <a:pt x="73406" y="329311"/>
                    </a:lnTo>
                    <a:lnTo>
                      <a:pt x="76073" y="336296"/>
                    </a:lnTo>
                    <a:lnTo>
                      <a:pt x="81915" y="350393"/>
                    </a:lnTo>
                    <a:lnTo>
                      <a:pt x="88519" y="363982"/>
                    </a:lnTo>
                    <a:lnTo>
                      <a:pt x="95631" y="377444"/>
                    </a:lnTo>
                    <a:lnTo>
                      <a:pt x="103124" y="390652"/>
                    </a:lnTo>
                    <a:lnTo>
                      <a:pt x="110617" y="403606"/>
                    </a:lnTo>
                    <a:lnTo>
                      <a:pt x="117856" y="416306"/>
                    </a:lnTo>
                    <a:lnTo>
                      <a:pt x="124841" y="428752"/>
                    </a:lnTo>
                    <a:lnTo>
                      <a:pt x="131318" y="440944"/>
                    </a:lnTo>
                    <a:lnTo>
                      <a:pt x="134112" y="446913"/>
                    </a:lnTo>
                    <a:lnTo>
                      <a:pt x="136779" y="452755"/>
                    </a:lnTo>
                    <a:lnTo>
                      <a:pt x="139192" y="458597"/>
                    </a:lnTo>
                    <a:lnTo>
                      <a:pt x="141224" y="464439"/>
                    </a:lnTo>
                    <a:lnTo>
                      <a:pt x="143002" y="470154"/>
                    </a:lnTo>
                    <a:lnTo>
                      <a:pt x="144399" y="475742"/>
                    </a:lnTo>
                    <a:lnTo>
                      <a:pt x="145288" y="481330"/>
                    </a:lnTo>
                    <a:lnTo>
                      <a:pt x="145923" y="486791"/>
                    </a:lnTo>
                    <a:lnTo>
                      <a:pt x="146177" y="492125"/>
                    </a:lnTo>
                    <a:lnTo>
                      <a:pt x="145923" y="497586"/>
                    </a:lnTo>
                    <a:lnTo>
                      <a:pt x="145161" y="502793"/>
                    </a:lnTo>
                    <a:lnTo>
                      <a:pt x="143891" y="508127"/>
                    </a:lnTo>
                    <a:lnTo>
                      <a:pt x="142113" y="510794"/>
                    </a:lnTo>
                    <a:lnTo>
                      <a:pt x="140335" y="512826"/>
                    </a:lnTo>
                    <a:lnTo>
                      <a:pt x="138684" y="514096"/>
                    </a:lnTo>
                    <a:lnTo>
                      <a:pt x="136779" y="515112"/>
                    </a:lnTo>
                    <a:lnTo>
                      <a:pt x="135128" y="515239"/>
                    </a:lnTo>
                    <a:lnTo>
                      <a:pt x="133223" y="515112"/>
                    </a:lnTo>
                    <a:lnTo>
                      <a:pt x="131318" y="514350"/>
                    </a:lnTo>
                    <a:lnTo>
                      <a:pt x="129413" y="513207"/>
                    </a:lnTo>
                    <a:lnTo>
                      <a:pt x="127381" y="511810"/>
                    </a:lnTo>
                    <a:lnTo>
                      <a:pt x="125222" y="509905"/>
                    </a:lnTo>
                    <a:lnTo>
                      <a:pt x="123063" y="507873"/>
                    </a:lnTo>
                    <a:lnTo>
                      <a:pt x="120650" y="505460"/>
                    </a:lnTo>
                    <a:lnTo>
                      <a:pt x="118110" y="502920"/>
                    </a:lnTo>
                    <a:lnTo>
                      <a:pt x="115443" y="500126"/>
                    </a:lnTo>
                    <a:close/>
                  </a:path>
                </a:pathLst>
              </a:custGeom>
              <a:solidFill>
                <a:srgbClr val="C68F45"/>
              </a:solidFill>
              <a:ln w="0" cap="flat" cmpd="sng" algn="ctr">
                <a:solidFill>
                  <a:srgbClr val="C68F4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Freeform 627">
                <a:extLst>
                  <a:ext uri="{FF2B5EF4-FFF2-40B4-BE49-F238E27FC236}">
                    <a16:creationId xmlns:a16="http://schemas.microsoft.com/office/drawing/2014/main" id="{0095A325-9D77-E5E2-B878-C85ADC77E515}"/>
                  </a:ext>
                </a:extLst>
              </p:cNvPr>
              <p:cNvSpPr/>
              <p:nvPr/>
            </p:nvSpPr>
            <p:spPr>
              <a:xfrm>
                <a:off x="1044194" y="3459734"/>
                <a:ext cx="138939" cy="504699"/>
              </a:xfrm>
              <a:custGeom>
                <a:avLst/>
                <a:gdLst/>
                <a:ahLst/>
                <a:cxnLst/>
                <a:rect l="0" t="0" r="0" b="0"/>
                <a:pathLst>
                  <a:path w="138939" h="504699">
                    <a:moveTo>
                      <a:pt x="106680" y="483235"/>
                    </a:moveTo>
                    <a:lnTo>
                      <a:pt x="97282" y="470408"/>
                    </a:lnTo>
                    <a:lnTo>
                      <a:pt x="88265" y="456692"/>
                    </a:lnTo>
                    <a:lnTo>
                      <a:pt x="79502" y="442087"/>
                    </a:lnTo>
                    <a:lnTo>
                      <a:pt x="70993" y="426847"/>
                    </a:lnTo>
                    <a:lnTo>
                      <a:pt x="62992" y="410972"/>
                    </a:lnTo>
                    <a:lnTo>
                      <a:pt x="55245" y="394208"/>
                    </a:lnTo>
                    <a:lnTo>
                      <a:pt x="48006" y="377063"/>
                    </a:lnTo>
                    <a:lnTo>
                      <a:pt x="41148" y="359664"/>
                    </a:lnTo>
                    <a:lnTo>
                      <a:pt x="34671" y="341630"/>
                    </a:lnTo>
                    <a:lnTo>
                      <a:pt x="28829" y="323342"/>
                    </a:lnTo>
                    <a:lnTo>
                      <a:pt x="23241" y="304927"/>
                    </a:lnTo>
                    <a:lnTo>
                      <a:pt x="18288" y="286131"/>
                    </a:lnTo>
                    <a:lnTo>
                      <a:pt x="13970" y="267335"/>
                    </a:lnTo>
                    <a:lnTo>
                      <a:pt x="10033" y="248539"/>
                    </a:lnTo>
                    <a:lnTo>
                      <a:pt x="6858" y="229743"/>
                    </a:lnTo>
                    <a:lnTo>
                      <a:pt x="4064" y="211074"/>
                    </a:lnTo>
                    <a:lnTo>
                      <a:pt x="2794" y="199517"/>
                    </a:lnTo>
                    <a:lnTo>
                      <a:pt x="1651" y="187960"/>
                    </a:lnTo>
                    <a:lnTo>
                      <a:pt x="762" y="176149"/>
                    </a:lnTo>
                    <a:lnTo>
                      <a:pt x="254" y="164465"/>
                    </a:lnTo>
                    <a:lnTo>
                      <a:pt x="0" y="152781"/>
                    </a:lnTo>
                    <a:lnTo>
                      <a:pt x="127" y="140970"/>
                    </a:lnTo>
                    <a:lnTo>
                      <a:pt x="508" y="129159"/>
                    </a:lnTo>
                    <a:lnTo>
                      <a:pt x="1270" y="117475"/>
                    </a:lnTo>
                    <a:lnTo>
                      <a:pt x="2286" y="105791"/>
                    </a:lnTo>
                    <a:lnTo>
                      <a:pt x="3937" y="94107"/>
                    </a:lnTo>
                    <a:lnTo>
                      <a:pt x="5842" y="82550"/>
                    </a:lnTo>
                    <a:lnTo>
                      <a:pt x="8128" y="71120"/>
                    </a:lnTo>
                    <a:lnTo>
                      <a:pt x="11049" y="59817"/>
                    </a:lnTo>
                    <a:lnTo>
                      <a:pt x="14351" y="48514"/>
                    </a:lnTo>
                    <a:lnTo>
                      <a:pt x="18161" y="37592"/>
                    </a:lnTo>
                    <a:lnTo>
                      <a:pt x="22352" y="26797"/>
                    </a:lnTo>
                    <a:lnTo>
                      <a:pt x="24384" y="22352"/>
                    </a:lnTo>
                    <a:lnTo>
                      <a:pt x="26162" y="18288"/>
                    </a:lnTo>
                    <a:lnTo>
                      <a:pt x="28067" y="14732"/>
                    </a:lnTo>
                    <a:lnTo>
                      <a:pt x="29845" y="11557"/>
                    </a:lnTo>
                    <a:lnTo>
                      <a:pt x="31623" y="8763"/>
                    </a:lnTo>
                    <a:lnTo>
                      <a:pt x="33401" y="6477"/>
                    </a:lnTo>
                    <a:lnTo>
                      <a:pt x="35052" y="4318"/>
                    </a:lnTo>
                    <a:lnTo>
                      <a:pt x="36830" y="2794"/>
                    </a:lnTo>
                    <a:lnTo>
                      <a:pt x="38608" y="1524"/>
                    </a:lnTo>
                    <a:lnTo>
                      <a:pt x="40386" y="635"/>
                    </a:lnTo>
                    <a:lnTo>
                      <a:pt x="42291" y="254"/>
                    </a:lnTo>
                    <a:lnTo>
                      <a:pt x="44196" y="0"/>
                    </a:lnTo>
                    <a:lnTo>
                      <a:pt x="46101" y="254"/>
                    </a:lnTo>
                    <a:lnTo>
                      <a:pt x="48260" y="889"/>
                    </a:lnTo>
                    <a:lnTo>
                      <a:pt x="50419" y="1905"/>
                    </a:lnTo>
                    <a:lnTo>
                      <a:pt x="52832" y="3302"/>
                    </a:lnTo>
                    <a:lnTo>
                      <a:pt x="54356" y="4699"/>
                    </a:lnTo>
                    <a:lnTo>
                      <a:pt x="55626" y="6477"/>
                    </a:lnTo>
                    <a:lnTo>
                      <a:pt x="56642" y="8382"/>
                    </a:lnTo>
                    <a:lnTo>
                      <a:pt x="57531" y="10668"/>
                    </a:lnTo>
                    <a:lnTo>
                      <a:pt x="58039" y="13208"/>
                    </a:lnTo>
                    <a:lnTo>
                      <a:pt x="58547" y="15875"/>
                    </a:lnTo>
                    <a:lnTo>
                      <a:pt x="58801" y="18796"/>
                    </a:lnTo>
                    <a:lnTo>
                      <a:pt x="58928" y="22098"/>
                    </a:lnTo>
                    <a:lnTo>
                      <a:pt x="58801" y="25400"/>
                    </a:lnTo>
                    <a:lnTo>
                      <a:pt x="58547" y="29210"/>
                    </a:lnTo>
                    <a:lnTo>
                      <a:pt x="58039" y="33147"/>
                    </a:lnTo>
                    <a:lnTo>
                      <a:pt x="57658" y="37211"/>
                    </a:lnTo>
                    <a:lnTo>
                      <a:pt x="57023" y="41656"/>
                    </a:lnTo>
                    <a:lnTo>
                      <a:pt x="56261" y="46228"/>
                    </a:lnTo>
                    <a:lnTo>
                      <a:pt x="54483" y="56261"/>
                    </a:lnTo>
                    <a:lnTo>
                      <a:pt x="52451" y="67183"/>
                    </a:lnTo>
                    <a:lnTo>
                      <a:pt x="50165" y="78867"/>
                    </a:lnTo>
                    <a:lnTo>
                      <a:pt x="47752" y="91567"/>
                    </a:lnTo>
                    <a:lnTo>
                      <a:pt x="45466" y="105156"/>
                    </a:lnTo>
                    <a:lnTo>
                      <a:pt x="43180" y="119634"/>
                    </a:lnTo>
                    <a:lnTo>
                      <a:pt x="40894" y="135001"/>
                    </a:lnTo>
                    <a:lnTo>
                      <a:pt x="38989" y="151130"/>
                    </a:lnTo>
                    <a:lnTo>
                      <a:pt x="37592" y="168275"/>
                    </a:lnTo>
                    <a:lnTo>
                      <a:pt x="37592" y="174879"/>
                    </a:lnTo>
                    <a:lnTo>
                      <a:pt x="37846" y="182372"/>
                    </a:lnTo>
                    <a:lnTo>
                      <a:pt x="38735" y="190627"/>
                    </a:lnTo>
                    <a:lnTo>
                      <a:pt x="39751" y="199390"/>
                    </a:lnTo>
                    <a:lnTo>
                      <a:pt x="41021" y="208788"/>
                    </a:lnTo>
                    <a:lnTo>
                      <a:pt x="42545" y="218440"/>
                    </a:lnTo>
                    <a:lnTo>
                      <a:pt x="46101" y="238379"/>
                    </a:lnTo>
                    <a:lnTo>
                      <a:pt x="49911" y="258191"/>
                    </a:lnTo>
                    <a:lnTo>
                      <a:pt x="51943" y="267970"/>
                    </a:lnTo>
                    <a:lnTo>
                      <a:pt x="53848" y="277114"/>
                    </a:lnTo>
                    <a:lnTo>
                      <a:pt x="55626" y="285750"/>
                    </a:lnTo>
                    <a:lnTo>
                      <a:pt x="57404" y="293878"/>
                    </a:lnTo>
                    <a:lnTo>
                      <a:pt x="58928" y="301117"/>
                    </a:lnTo>
                    <a:lnTo>
                      <a:pt x="60325" y="307467"/>
                    </a:lnTo>
                    <a:lnTo>
                      <a:pt x="61849" y="314579"/>
                    </a:lnTo>
                    <a:lnTo>
                      <a:pt x="63881" y="321564"/>
                    </a:lnTo>
                    <a:lnTo>
                      <a:pt x="66040" y="328549"/>
                    </a:lnTo>
                    <a:lnTo>
                      <a:pt x="68580" y="335407"/>
                    </a:lnTo>
                    <a:lnTo>
                      <a:pt x="74168" y="349123"/>
                    </a:lnTo>
                    <a:lnTo>
                      <a:pt x="80518" y="362458"/>
                    </a:lnTo>
                    <a:lnTo>
                      <a:pt x="87249" y="375666"/>
                    </a:lnTo>
                    <a:lnTo>
                      <a:pt x="94488" y="388493"/>
                    </a:lnTo>
                    <a:lnTo>
                      <a:pt x="101854" y="401066"/>
                    </a:lnTo>
                    <a:lnTo>
                      <a:pt x="108966" y="413258"/>
                    </a:lnTo>
                    <a:lnTo>
                      <a:pt x="115824" y="425069"/>
                    </a:lnTo>
                    <a:lnTo>
                      <a:pt x="122174" y="436626"/>
                    </a:lnTo>
                    <a:lnTo>
                      <a:pt x="127889" y="447929"/>
                    </a:lnTo>
                    <a:lnTo>
                      <a:pt x="130302" y="453263"/>
                    </a:lnTo>
                    <a:lnTo>
                      <a:pt x="132461" y="458724"/>
                    </a:lnTo>
                    <a:lnTo>
                      <a:pt x="134493" y="463931"/>
                    </a:lnTo>
                    <a:lnTo>
                      <a:pt x="136017" y="469011"/>
                    </a:lnTo>
                    <a:lnTo>
                      <a:pt x="137414" y="474091"/>
                    </a:lnTo>
                    <a:lnTo>
                      <a:pt x="138303" y="479171"/>
                    </a:lnTo>
                    <a:lnTo>
                      <a:pt x="138811" y="483997"/>
                    </a:lnTo>
                    <a:lnTo>
                      <a:pt x="138938" y="488696"/>
                    </a:lnTo>
                    <a:lnTo>
                      <a:pt x="138684" y="493268"/>
                    </a:lnTo>
                    <a:lnTo>
                      <a:pt x="137795" y="497840"/>
                    </a:lnTo>
                    <a:lnTo>
                      <a:pt x="136144" y="500507"/>
                    </a:lnTo>
                    <a:lnTo>
                      <a:pt x="134620" y="502412"/>
                    </a:lnTo>
                    <a:lnTo>
                      <a:pt x="132969" y="503809"/>
                    </a:lnTo>
                    <a:lnTo>
                      <a:pt x="131318" y="504444"/>
                    </a:lnTo>
                    <a:lnTo>
                      <a:pt x="129794" y="504698"/>
                    </a:lnTo>
                    <a:lnTo>
                      <a:pt x="128143" y="504317"/>
                    </a:lnTo>
                    <a:lnTo>
                      <a:pt x="126619" y="503555"/>
                    </a:lnTo>
                    <a:lnTo>
                      <a:pt x="124968" y="502285"/>
                    </a:lnTo>
                    <a:lnTo>
                      <a:pt x="123063" y="500761"/>
                    </a:lnTo>
                    <a:lnTo>
                      <a:pt x="121158" y="498856"/>
                    </a:lnTo>
                    <a:lnTo>
                      <a:pt x="119126" y="496697"/>
                    </a:lnTo>
                    <a:lnTo>
                      <a:pt x="117094" y="494284"/>
                    </a:lnTo>
                    <a:lnTo>
                      <a:pt x="114681" y="491744"/>
                    </a:lnTo>
                    <a:lnTo>
                      <a:pt x="112268" y="488950"/>
                    </a:lnTo>
                    <a:close/>
                  </a:path>
                </a:pathLst>
              </a:custGeom>
              <a:solidFill>
                <a:srgbClr val="CC9954"/>
              </a:solidFill>
              <a:ln w="0" cap="flat" cmpd="sng" algn="ctr">
                <a:solidFill>
                  <a:srgbClr val="CC99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Freeform 628">
                <a:extLst>
                  <a:ext uri="{FF2B5EF4-FFF2-40B4-BE49-F238E27FC236}">
                    <a16:creationId xmlns:a16="http://schemas.microsoft.com/office/drawing/2014/main" id="{6B18FC20-3888-E0B4-C058-309A747829E2}"/>
                  </a:ext>
                </a:extLst>
              </p:cNvPr>
              <p:cNvSpPr/>
              <p:nvPr/>
            </p:nvSpPr>
            <p:spPr>
              <a:xfrm>
                <a:off x="1047242" y="3464941"/>
                <a:ext cx="132208" cy="494031"/>
              </a:xfrm>
              <a:custGeom>
                <a:avLst/>
                <a:gdLst/>
                <a:ahLst/>
                <a:cxnLst/>
                <a:rect l="0" t="0" r="0" b="0"/>
                <a:pathLst>
                  <a:path w="132208" h="494031">
                    <a:moveTo>
                      <a:pt x="2794" y="195326"/>
                    </a:moveTo>
                    <a:lnTo>
                      <a:pt x="1651" y="184150"/>
                    </a:lnTo>
                    <a:lnTo>
                      <a:pt x="889" y="172593"/>
                    </a:lnTo>
                    <a:lnTo>
                      <a:pt x="381" y="161163"/>
                    </a:lnTo>
                    <a:lnTo>
                      <a:pt x="0" y="149606"/>
                    </a:lnTo>
                    <a:lnTo>
                      <a:pt x="127" y="138176"/>
                    </a:lnTo>
                    <a:lnTo>
                      <a:pt x="508" y="126619"/>
                    </a:lnTo>
                    <a:lnTo>
                      <a:pt x="1270" y="115062"/>
                    </a:lnTo>
                    <a:lnTo>
                      <a:pt x="2413" y="103632"/>
                    </a:lnTo>
                    <a:lnTo>
                      <a:pt x="3810" y="92202"/>
                    </a:lnTo>
                    <a:lnTo>
                      <a:pt x="5715" y="80899"/>
                    </a:lnTo>
                    <a:lnTo>
                      <a:pt x="8001" y="69596"/>
                    </a:lnTo>
                    <a:lnTo>
                      <a:pt x="10668" y="58547"/>
                    </a:lnTo>
                    <a:lnTo>
                      <a:pt x="13843" y="47498"/>
                    </a:lnTo>
                    <a:lnTo>
                      <a:pt x="17526" y="36830"/>
                    </a:lnTo>
                    <a:lnTo>
                      <a:pt x="21590" y="26162"/>
                    </a:lnTo>
                    <a:lnTo>
                      <a:pt x="23368" y="21844"/>
                    </a:lnTo>
                    <a:lnTo>
                      <a:pt x="25273" y="18034"/>
                    </a:lnTo>
                    <a:lnTo>
                      <a:pt x="27051" y="14478"/>
                    </a:lnTo>
                    <a:lnTo>
                      <a:pt x="28702" y="11303"/>
                    </a:lnTo>
                    <a:lnTo>
                      <a:pt x="30353" y="8636"/>
                    </a:lnTo>
                    <a:lnTo>
                      <a:pt x="32004" y="6223"/>
                    </a:lnTo>
                    <a:lnTo>
                      <a:pt x="33655" y="4191"/>
                    </a:lnTo>
                    <a:lnTo>
                      <a:pt x="35306" y="2667"/>
                    </a:lnTo>
                    <a:lnTo>
                      <a:pt x="37084" y="1524"/>
                    </a:lnTo>
                    <a:lnTo>
                      <a:pt x="38735" y="635"/>
                    </a:lnTo>
                    <a:lnTo>
                      <a:pt x="40513" y="127"/>
                    </a:lnTo>
                    <a:lnTo>
                      <a:pt x="42418" y="0"/>
                    </a:lnTo>
                    <a:lnTo>
                      <a:pt x="44323" y="254"/>
                    </a:lnTo>
                    <a:lnTo>
                      <a:pt x="46228" y="889"/>
                    </a:lnTo>
                    <a:lnTo>
                      <a:pt x="48387" y="1778"/>
                    </a:lnTo>
                    <a:lnTo>
                      <a:pt x="50673" y="3175"/>
                    </a:lnTo>
                    <a:lnTo>
                      <a:pt x="51435" y="5080"/>
                    </a:lnTo>
                    <a:lnTo>
                      <a:pt x="51943" y="7112"/>
                    </a:lnTo>
                    <a:lnTo>
                      <a:pt x="52324" y="9525"/>
                    </a:lnTo>
                    <a:lnTo>
                      <a:pt x="52451" y="12065"/>
                    </a:lnTo>
                    <a:lnTo>
                      <a:pt x="52451" y="14986"/>
                    </a:lnTo>
                    <a:lnTo>
                      <a:pt x="52324" y="18034"/>
                    </a:lnTo>
                    <a:lnTo>
                      <a:pt x="51816" y="21336"/>
                    </a:lnTo>
                    <a:lnTo>
                      <a:pt x="51435" y="24892"/>
                    </a:lnTo>
                    <a:lnTo>
                      <a:pt x="50800" y="28575"/>
                    </a:lnTo>
                    <a:lnTo>
                      <a:pt x="50038" y="32639"/>
                    </a:lnTo>
                    <a:lnTo>
                      <a:pt x="48133" y="41148"/>
                    </a:lnTo>
                    <a:lnTo>
                      <a:pt x="45974" y="50546"/>
                    </a:lnTo>
                    <a:lnTo>
                      <a:pt x="43561" y="60833"/>
                    </a:lnTo>
                    <a:lnTo>
                      <a:pt x="41021" y="71882"/>
                    </a:lnTo>
                    <a:lnTo>
                      <a:pt x="38354" y="83693"/>
                    </a:lnTo>
                    <a:lnTo>
                      <a:pt x="35687" y="96139"/>
                    </a:lnTo>
                    <a:lnTo>
                      <a:pt x="33401" y="109347"/>
                    </a:lnTo>
                    <a:lnTo>
                      <a:pt x="31115" y="123317"/>
                    </a:lnTo>
                    <a:lnTo>
                      <a:pt x="29337" y="138049"/>
                    </a:lnTo>
                    <a:lnTo>
                      <a:pt x="27813" y="153162"/>
                    </a:lnTo>
                    <a:lnTo>
                      <a:pt x="26924" y="168910"/>
                    </a:lnTo>
                    <a:lnTo>
                      <a:pt x="26924" y="172085"/>
                    </a:lnTo>
                    <a:lnTo>
                      <a:pt x="26924" y="175514"/>
                    </a:lnTo>
                    <a:lnTo>
                      <a:pt x="27432" y="183007"/>
                    </a:lnTo>
                    <a:lnTo>
                      <a:pt x="28448" y="191008"/>
                    </a:lnTo>
                    <a:lnTo>
                      <a:pt x="29718" y="199898"/>
                    </a:lnTo>
                    <a:lnTo>
                      <a:pt x="31369" y="209042"/>
                    </a:lnTo>
                    <a:lnTo>
                      <a:pt x="33020" y="218821"/>
                    </a:lnTo>
                    <a:lnTo>
                      <a:pt x="37338" y="238633"/>
                    </a:lnTo>
                    <a:lnTo>
                      <a:pt x="41783" y="258445"/>
                    </a:lnTo>
                    <a:lnTo>
                      <a:pt x="44196" y="267970"/>
                    </a:lnTo>
                    <a:lnTo>
                      <a:pt x="46228" y="276987"/>
                    </a:lnTo>
                    <a:lnTo>
                      <a:pt x="48387" y="285750"/>
                    </a:lnTo>
                    <a:lnTo>
                      <a:pt x="50292" y="293624"/>
                    </a:lnTo>
                    <a:lnTo>
                      <a:pt x="51816" y="300863"/>
                    </a:lnTo>
                    <a:lnTo>
                      <a:pt x="53213" y="306959"/>
                    </a:lnTo>
                    <a:lnTo>
                      <a:pt x="54610" y="313944"/>
                    </a:lnTo>
                    <a:lnTo>
                      <a:pt x="56515" y="320929"/>
                    </a:lnTo>
                    <a:lnTo>
                      <a:pt x="58674" y="327787"/>
                    </a:lnTo>
                    <a:lnTo>
                      <a:pt x="60960" y="334518"/>
                    </a:lnTo>
                    <a:lnTo>
                      <a:pt x="66294" y="347853"/>
                    </a:lnTo>
                    <a:lnTo>
                      <a:pt x="72517" y="361061"/>
                    </a:lnTo>
                    <a:lnTo>
                      <a:pt x="78994" y="373761"/>
                    </a:lnTo>
                    <a:lnTo>
                      <a:pt x="85979" y="386207"/>
                    </a:lnTo>
                    <a:lnTo>
                      <a:pt x="92964" y="398399"/>
                    </a:lnTo>
                    <a:lnTo>
                      <a:pt x="100076" y="410083"/>
                    </a:lnTo>
                    <a:lnTo>
                      <a:pt x="106807" y="421513"/>
                    </a:lnTo>
                    <a:lnTo>
                      <a:pt x="113157" y="432435"/>
                    </a:lnTo>
                    <a:lnTo>
                      <a:pt x="118872" y="442849"/>
                    </a:lnTo>
                    <a:lnTo>
                      <a:pt x="121539" y="447929"/>
                    </a:lnTo>
                    <a:lnTo>
                      <a:pt x="123952" y="453009"/>
                    </a:lnTo>
                    <a:lnTo>
                      <a:pt x="125984" y="457708"/>
                    </a:lnTo>
                    <a:lnTo>
                      <a:pt x="127889" y="462407"/>
                    </a:lnTo>
                    <a:lnTo>
                      <a:pt x="129413" y="466852"/>
                    </a:lnTo>
                    <a:lnTo>
                      <a:pt x="130556" y="471297"/>
                    </a:lnTo>
                    <a:lnTo>
                      <a:pt x="131445" y="475615"/>
                    </a:lnTo>
                    <a:lnTo>
                      <a:pt x="132080" y="479806"/>
                    </a:lnTo>
                    <a:lnTo>
                      <a:pt x="132207" y="483743"/>
                    </a:lnTo>
                    <a:lnTo>
                      <a:pt x="131953" y="487553"/>
                    </a:lnTo>
                    <a:lnTo>
                      <a:pt x="130302" y="490093"/>
                    </a:lnTo>
                    <a:lnTo>
                      <a:pt x="128905" y="491998"/>
                    </a:lnTo>
                    <a:lnTo>
                      <a:pt x="127381" y="493268"/>
                    </a:lnTo>
                    <a:lnTo>
                      <a:pt x="125984" y="493903"/>
                    </a:lnTo>
                    <a:lnTo>
                      <a:pt x="124587" y="494030"/>
                    </a:lnTo>
                    <a:lnTo>
                      <a:pt x="123317" y="493649"/>
                    </a:lnTo>
                    <a:lnTo>
                      <a:pt x="121920" y="492760"/>
                    </a:lnTo>
                    <a:lnTo>
                      <a:pt x="120396" y="491363"/>
                    </a:lnTo>
                    <a:lnTo>
                      <a:pt x="118872" y="489839"/>
                    </a:lnTo>
                    <a:lnTo>
                      <a:pt x="117221" y="487807"/>
                    </a:lnTo>
                    <a:lnTo>
                      <a:pt x="115443" y="485648"/>
                    </a:lnTo>
                    <a:lnTo>
                      <a:pt x="113538" y="483108"/>
                    </a:lnTo>
                    <a:lnTo>
                      <a:pt x="111379" y="480568"/>
                    </a:lnTo>
                    <a:lnTo>
                      <a:pt x="109220" y="477774"/>
                    </a:lnTo>
                    <a:lnTo>
                      <a:pt x="103886" y="472059"/>
                    </a:lnTo>
                    <a:lnTo>
                      <a:pt x="94996" y="459486"/>
                    </a:lnTo>
                    <a:lnTo>
                      <a:pt x="86233" y="446024"/>
                    </a:lnTo>
                    <a:lnTo>
                      <a:pt x="77724" y="431927"/>
                    </a:lnTo>
                    <a:lnTo>
                      <a:pt x="69596" y="416941"/>
                    </a:lnTo>
                    <a:lnTo>
                      <a:pt x="61722" y="401320"/>
                    </a:lnTo>
                    <a:lnTo>
                      <a:pt x="54356" y="385191"/>
                    </a:lnTo>
                    <a:lnTo>
                      <a:pt x="47117" y="368554"/>
                    </a:lnTo>
                    <a:lnTo>
                      <a:pt x="40513" y="351409"/>
                    </a:lnTo>
                    <a:lnTo>
                      <a:pt x="34163" y="333883"/>
                    </a:lnTo>
                    <a:lnTo>
                      <a:pt x="28448" y="316103"/>
                    </a:lnTo>
                    <a:lnTo>
                      <a:pt x="22987" y="298069"/>
                    </a:lnTo>
                    <a:lnTo>
                      <a:pt x="18161" y="279908"/>
                    </a:lnTo>
                    <a:lnTo>
                      <a:pt x="13716" y="261493"/>
                    </a:lnTo>
                    <a:lnTo>
                      <a:pt x="10033" y="243205"/>
                    </a:lnTo>
                    <a:lnTo>
                      <a:pt x="6731" y="224917"/>
                    </a:lnTo>
                    <a:lnTo>
                      <a:pt x="4064" y="206629"/>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Freeform 629">
                <a:extLst>
                  <a:ext uri="{FF2B5EF4-FFF2-40B4-BE49-F238E27FC236}">
                    <a16:creationId xmlns:a16="http://schemas.microsoft.com/office/drawing/2014/main" id="{20B95919-988F-2FAC-9F38-19C2B29119A6}"/>
                  </a:ext>
                </a:extLst>
              </p:cNvPr>
              <p:cNvSpPr/>
              <p:nvPr/>
            </p:nvSpPr>
            <p:spPr>
              <a:xfrm>
                <a:off x="1016000" y="3431032"/>
                <a:ext cx="142622" cy="586995"/>
              </a:xfrm>
              <a:custGeom>
                <a:avLst/>
                <a:gdLst/>
                <a:ahLst/>
                <a:cxnLst/>
                <a:rect l="0" t="0" r="0" b="0"/>
                <a:pathLst>
                  <a:path w="142622" h="586995">
                    <a:moveTo>
                      <a:pt x="0" y="191770"/>
                    </a:move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5593" y="15240"/>
                    </a:lnTo>
                    <a:lnTo>
                      <a:pt x="42164" y="30226"/>
                    </a:lnTo>
                    <a:lnTo>
                      <a:pt x="38989" y="44958"/>
                    </a:lnTo>
                    <a:lnTo>
                      <a:pt x="36195" y="59563"/>
                    </a:lnTo>
                    <a:lnTo>
                      <a:pt x="33909" y="73914"/>
                    </a:lnTo>
                    <a:lnTo>
                      <a:pt x="31750" y="87884"/>
                    </a:lnTo>
                    <a:lnTo>
                      <a:pt x="29845" y="101854"/>
                    </a:lnTo>
                    <a:lnTo>
                      <a:pt x="28321" y="115316"/>
                    </a:lnTo>
                    <a:lnTo>
                      <a:pt x="27051" y="128778"/>
                    </a:lnTo>
                    <a:lnTo>
                      <a:pt x="26035" y="141986"/>
                    </a:lnTo>
                    <a:lnTo>
                      <a:pt x="25400" y="154940"/>
                    </a:lnTo>
                    <a:lnTo>
                      <a:pt x="24892" y="167640"/>
                    </a:lnTo>
                    <a:lnTo>
                      <a:pt x="24638" y="180086"/>
                    </a:lnTo>
                    <a:lnTo>
                      <a:pt x="24638" y="192405"/>
                    </a:lnTo>
                    <a:lnTo>
                      <a:pt x="24892" y="204470"/>
                    </a:lnTo>
                    <a:lnTo>
                      <a:pt x="25400" y="216408"/>
                    </a:lnTo>
                    <a:lnTo>
                      <a:pt x="26035" y="227965"/>
                    </a:lnTo>
                    <a:lnTo>
                      <a:pt x="27051" y="239522"/>
                    </a:lnTo>
                    <a:lnTo>
                      <a:pt x="28067" y="250825"/>
                    </a:lnTo>
                    <a:lnTo>
                      <a:pt x="29464" y="261874"/>
                    </a:lnTo>
                    <a:lnTo>
                      <a:pt x="30861" y="272796"/>
                    </a:lnTo>
                    <a:lnTo>
                      <a:pt x="32512" y="283464"/>
                    </a:lnTo>
                    <a:lnTo>
                      <a:pt x="34290" y="293878"/>
                    </a:lnTo>
                    <a:lnTo>
                      <a:pt x="36195" y="304165"/>
                    </a:lnTo>
                    <a:lnTo>
                      <a:pt x="40640" y="324231"/>
                    </a:lnTo>
                    <a:lnTo>
                      <a:pt x="45339" y="343662"/>
                    </a:lnTo>
                    <a:lnTo>
                      <a:pt x="50673" y="362204"/>
                    </a:lnTo>
                    <a:lnTo>
                      <a:pt x="56388" y="380111"/>
                    </a:lnTo>
                    <a:lnTo>
                      <a:pt x="62357" y="397383"/>
                    </a:lnTo>
                    <a:lnTo>
                      <a:pt x="68580" y="413893"/>
                    </a:lnTo>
                    <a:lnTo>
                      <a:pt x="75057" y="429768"/>
                    </a:lnTo>
                    <a:lnTo>
                      <a:pt x="81534" y="445135"/>
                    </a:lnTo>
                    <a:lnTo>
                      <a:pt x="88011" y="459867"/>
                    </a:lnTo>
                    <a:lnTo>
                      <a:pt x="94488" y="473964"/>
                    </a:lnTo>
                    <a:lnTo>
                      <a:pt x="100965" y="487553"/>
                    </a:lnTo>
                    <a:lnTo>
                      <a:pt x="107188" y="500634"/>
                    </a:lnTo>
                    <a:lnTo>
                      <a:pt x="113157" y="512953"/>
                    </a:lnTo>
                    <a:lnTo>
                      <a:pt x="118872" y="525018"/>
                    </a:lnTo>
                    <a:lnTo>
                      <a:pt x="124206" y="536448"/>
                    </a:lnTo>
                    <a:lnTo>
                      <a:pt x="129032" y="547497"/>
                    </a:lnTo>
                    <a:lnTo>
                      <a:pt x="133350" y="557911"/>
                    </a:lnTo>
                    <a:lnTo>
                      <a:pt x="137160" y="568071"/>
                    </a:lnTo>
                    <a:lnTo>
                      <a:pt x="140208" y="577850"/>
                    </a:lnTo>
                    <a:lnTo>
                      <a:pt x="142621" y="586994"/>
                    </a:lnTo>
                    <a:lnTo>
                      <a:pt x="137795" y="584073"/>
                    </a:lnTo>
                    <a:lnTo>
                      <a:pt x="132969" y="580771"/>
                    </a:lnTo>
                    <a:lnTo>
                      <a:pt x="128270" y="576961"/>
                    </a:lnTo>
                    <a:lnTo>
                      <a:pt x="123698" y="573024"/>
                    </a:lnTo>
                    <a:lnTo>
                      <a:pt x="114935" y="564896"/>
                    </a:lnTo>
                    <a:lnTo>
                      <a:pt x="110998" y="560959"/>
                    </a:lnTo>
                    <a:lnTo>
                      <a:pt x="107061" y="557276"/>
                    </a:ln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Freeform 630">
                <a:extLst>
                  <a:ext uri="{FF2B5EF4-FFF2-40B4-BE49-F238E27FC236}">
                    <a16:creationId xmlns:a16="http://schemas.microsoft.com/office/drawing/2014/main" id="{263DE7F2-338A-9B39-12B9-16BC9225BF29}"/>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5339" y="15113"/>
                    </a:lnTo>
                    <a:lnTo>
                      <a:pt x="41656" y="29972"/>
                    </a:lnTo>
                    <a:lnTo>
                      <a:pt x="38354" y="44577"/>
                    </a:lnTo>
                    <a:lnTo>
                      <a:pt x="35306" y="58928"/>
                    </a:lnTo>
                    <a:lnTo>
                      <a:pt x="32639" y="73025"/>
                    </a:lnTo>
                    <a:lnTo>
                      <a:pt x="30353" y="86995"/>
                    </a:lnTo>
                    <a:lnTo>
                      <a:pt x="28321" y="100838"/>
                    </a:lnTo>
                    <a:lnTo>
                      <a:pt x="26543" y="114427"/>
                    </a:lnTo>
                    <a:lnTo>
                      <a:pt x="25146" y="127762"/>
                    </a:lnTo>
                    <a:lnTo>
                      <a:pt x="24003" y="140843"/>
                    </a:lnTo>
                    <a:lnTo>
                      <a:pt x="23114" y="153797"/>
                    </a:lnTo>
                    <a:lnTo>
                      <a:pt x="22606" y="166497"/>
                    </a:lnTo>
                    <a:lnTo>
                      <a:pt x="22225" y="178943"/>
                    </a:lnTo>
                    <a:lnTo>
                      <a:pt x="22225" y="191389"/>
                    </a:lnTo>
                    <a:lnTo>
                      <a:pt x="22352" y="203581"/>
                    </a:lnTo>
                    <a:lnTo>
                      <a:pt x="22860" y="215519"/>
                    </a:lnTo>
                    <a:lnTo>
                      <a:pt x="23368" y="227203"/>
                    </a:lnTo>
                    <a:lnTo>
                      <a:pt x="24257" y="238760"/>
                    </a:lnTo>
                    <a:lnTo>
                      <a:pt x="25273" y="250063"/>
                    </a:lnTo>
                    <a:lnTo>
                      <a:pt x="26543" y="261239"/>
                    </a:lnTo>
                    <a:lnTo>
                      <a:pt x="27940" y="272288"/>
                    </a:lnTo>
                    <a:lnTo>
                      <a:pt x="29591" y="282956"/>
                    </a:lnTo>
                    <a:lnTo>
                      <a:pt x="31242" y="293624"/>
                    </a:lnTo>
                    <a:lnTo>
                      <a:pt x="33274" y="304038"/>
                    </a:lnTo>
                    <a:lnTo>
                      <a:pt x="37719" y="324358"/>
                    </a:lnTo>
                    <a:lnTo>
                      <a:pt x="42545" y="343916"/>
                    </a:lnTo>
                    <a:lnTo>
                      <a:pt x="47879" y="362712"/>
                    </a:lnTo>
                    <a:lnTo>
                      <a:pt x="53721" y="380873"/>
                    </a:lnTo>
                    <a:lnTo>
                      <a:pt x="59690" y="398399"/>
                    </a:lnTo>
                    <a:lnTo>
                      <a:pt x="66040" y="415290"/>
                    </a:lnTo>
                    <a:lnTo>
                      <a:pt x="72644" y="431419"/>
                    </a:lnTo>
                    <a:lnTo>
                      <a:pt x="79375" y="446913"/>
                    </a:lnTo>
                    <a:lnTo>
                      <a:pt x="85979" y="461899"/>
                    </a:lnTo>
                    <a:lnTo>
                      <a:pt x="92710" y="476123"/>
                    </a:lnTo>
                    <a:lnTo>
                      <a:pt x="99314" y="489712"/>
                    </a:lnTo>
                    <a:lnTo>
                      <a:pt x="105791" y="502793"/>
                    </a:lnTo>
                    <a:lnTo>
                      <a:pt x="111887" y="515239"/>
                    </a:lnTo>
                    <a:lnTo>
                      <a:pt x="117729" y="527177"/>
                    </a:lnTo>
                    <a:lnTo>
                      <a:pt x="123317" y="538480"/>
                    </a:lnTo>
                    <a:lnTo>
                      <a:pt x="128397" y="549148"/>
                    </a:lnTo>
                    <a:lnTo>
                      <a:pt x="132969" y="559435"/>
                    </a:lnTo>
                    <a:lnTo>
                      <a:pt x="136779" y="569087"/>
                    </a:lnTo>
                    <a:lnTo>
                      <a:pt x="140081" y="578358"/>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AC5F00"/>
              </a:solidFill>
              <a:ln w="0" cap="flat" cmpd="sng" algn="ctr">
                <a:solidFill>
                  <a:srgbClr val="AC5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Freeform 631">
                <a:extLst>
                  <a:ext uri="{FF2B5EF4-FFF2-40B4-BE49-F238E27FC236}">
                    <a16:creationId xmlns:a16="http://schemas.microsoft.com/office/drawing/2014/main" id="{2E88EFCB-7A13-C11A-C74F-3F6C79D097D9}"/>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958" y="14986"/>
                    </a:lnTo>
                    <a:lnTo>
                      <a:pt x="41148" y="29591"/>
                    </a:lnTo>
                    <a:lnTo>
                      <a:pt x="37465" y="43942"/>
                    </a:lnTo>
                    <a:lnTo>
                      <a:pt x="34290" y="58293"/>
                    </a:lnTo>
                    <a:lnTo>
                      <a:pt x="31496" y="72263"/>
                    </a:lnTo>
                    <a:lnTo>
                      <a:pt x="28956" y="86106"/>
                    </a:lnTo>
                    <a:lnTo>
                      <a:pt x="26797" y="99949"/>
                    </a:lnTo>
                    <a:lnTo>
                      <a:pt x="24892" y="113411"/>
                    </a:lnTo>
                    <a:lnTo>
                      <a:pt x="23241" y="126746"/>
                    </a:lnTo>
                    <a:lnTo>
                      <a:pt x="21971" y="139827"/>
                    </a:lnTo>
                    <a:lnTo>
                      <a:pt x="21082" y="152781"/>
                    </a:lnTo>
                    <a:lnTo>
                      <a:pt x="20320" y="165481"/>
                    </a:lnTo>
                    <a:lnTo>
                      <a:pt x="19939" y="177927"/>
                    </a:lnTo>
                    <a:lnTo>
                      <a:pt x="19685" y="190373"/>
                    </a:lnTo>
                    <a:lnTo>
                      <a:pt x="19812" y="202565"/>
                    </a:lnTo>
                    <a:lnTo>
                      <a:pt x="20066" y="214503"/>
                    </a:lnTo>
                    <a:lnTo>
                      <a:pt x="20701" y="226314"/>
                    </a:lnTo>
                    <a:lnTo>
                      <a:pt x="21463" y="237998"/>
                    </a:lnTo>
                    <a:lnTo>
                      <a:pt x="22479" y="249428"/>
                    </a:lnTo>
                    <a:lnTo>
                      <a:pt x="23622" y="260731"/>
                    </a:lnTo>
                    <a:lnTo>
                      <a:pt x="25019" y="271780"/>
                    </a:lnTo>
                    <a:lnTo>
                      <a:pt x="26543" y="282702"/>
                    </a:lnTo>
                    <a:lnTo>
                      <a:pt x="28321" y="293370"/>
                    </a:lnTo>
                    <a:lnTo>
                      <a:pt x="30353" y="303911"/>
                    </a:lnTo>
                    <a:lnTo>
                      <a:pt x="32512" y="314198"/>
                    </a:lnTo>
                    <a:lnTo>
                      <a:pt x="34798" y="324358"/>
                    </a:lnTo>
                    <a:lnTo>
                      <a:pt x="39624" y="344297"/>
                    </a:lnTo>
                    <a:lnTo>
                      <a:pt x="45085" y="363347"/>
                    </a:lnTo>
                    <a:lnTo>
                      <a:pt x="50927" y="381762"/>
                    </a:lnTo>
                    <a:lnTo>
                      <a:pt x="57150" y="399542"/>
                    </a:lnTo>
                    <a:lnTo>
                      <a:pt x="63627" y="416687"/>
                    </a:lnTo>
                    <a:lnTo>
                      <a:pt x="70358" y="432943"/>
                    </a:lnTo>
                    <a:lnTo>
                      <a:pt x="77089" y="448691"/>
                    </a:lnTo>
                    <a:lnTo>
                      <a:pt x="84074" y="463804"/>
                    </a:lnTo>
                    <a:lnTo>
                      <a:pt x="90932" y="478155"/>
                    </a:lnTo>
                    <a:lnTo>
                      <a:pt x="97663" y="491871"/>
                    </a:lnTo>
                    <a:lnTo>
                      <a:pt x="104394" y="504952"/>
                    </a:lnTo>
                    <a:lnTo>
                      <a:pt x="110744" y="517398"/>
                    </a:lnTo>
                    <a:lnTo>
                      <a:pt x="116840" y="529209"/>
                    </a:lnTo>
                    <a:lnTo>
                      <a:pt x="122428" y="540385"/>
                    </a:lnTo>
                    <a:lnTo>
                      <a:pt x="127635" y="550926"/>
                    </a:lnTo>
                    <a:lnTo>
                      <a:pt x="132334" y="560832"/>
                    </a:lnTo>
                    <a:lnTo>
                      <a:pt x="136525" y="570230"/>
                    </a:lnTo>
                    <a:lnTo>
                      <a:pt x="138303" y="574675"/>
                    </a:lnTo>
                    <a:lnTo>
                      <a:pt x="139954" y="578866"/>
                    </a:lnTo>
                    <a:lnTo>
                      <a:pt x="141351" y="583057"/>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A65800"/>
              </a:solidFill>
              <a:ln w="0" cap="flat" cmpd="sng" algn="ctr">
                <a:solidFill>
                  <a:srgbClr val="A65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Freeform 632">
                <a:extLst>
                  <a:ext uri="{FF2B5EF4-FFF2-40B4-BE49-F238E27FC236}">
                    <a16:creationId xmlns:a16="http://schemas.microsoft.com/office/drawing/2014/main" id="{1FD5CF71-00A0-D9CE-EA23-1774DF9275A0}"/>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704" y="14732"/>
                    </a:lnTo>
                    <a:lnTo>
                      <a:pt x="40640" y="29210"/>
                    </a:lnTo>
                    <a:lnTo>
                      <a:pt x="36830" y="43434"/>
                    </a:lnTo>
                    <a:lnTo>
                      <a:pt x="33274" y="57658"/>
                    </a:lnTo>
                    <a:lnTo>
                      <a:pt x="30226" y="71501"/>
                    </a:lnTo>
                    <a:lnTo>
                      <a:pt x="27559" y="85344"/>
                    </a:lnTo>
                    <a:lnTo>
                      <a:pt x="25146" y="98933"/>
                    </a:lnTo>
                    <a:lnTo>
                      <a:pt x="23114" y="112395"/>
                    </a:lnTo>
                    <a:lnTo>
                      <a:pt x="21336" y="125603"/>
                    </a:lnTo>
                    <a:lnTo>
                      <a:pt x="19939" y="138811"/>
                    </a:lnTo>
                    <a:lnTo>
                      <a:pt x="18796" y="151638"/>
                    </a:lnTo>
                    <a:lnTo>
                      <a:pt x="18034" y="164338"/>
                    </a:lnTo>
                    <a:lnTo>
                      <a:pt x="17526" y="176911"/>
                    </a:lnTo>
                    <a:lnTo>
                      <a:pt x="17272" y="189357"/>
                    </a:lnTo>
                    <a:lnTo>
                      <a:pt x="17272" y="201549"/>
                    </a:lnTo>
                    <a:lnTo>
                      <a:pt x="17399" y="213614"/>
                    </a:lnTo>
                    <a:lnTo>
                      <a:pt x="17907" y="225425"/>
                    </a:lnTo>
                    <a:lnTo>
                      <a:pt x="18669" y="237109"/>
                    </a:lnTo>
                    <a:lnTo>
                      <a:pt x="19685" y="248666"/>
                    </a:lnTo>
                    <a:lnTo>
                      <a:pt x="20828" y="259969"/>
                    </a:lnTo>
                    <a:lnTo>
                      <a:pt x="22098" y="271145"/>
                    </a:lnTo>
                    <a:lnTo>
                      <a:pt x="23622" y="282194"/>
                    </a:lnTo>
                    <a:lnTo>
                      <a:pt x="25400" y="292989"/>
                    </a:lnTo>
                    <a:lnTo>
                      <a:pt x="27432" y="303784"/>
                    </a:lnTo>
                    <a:lnTo>
                      <a:pt x="29591" y="314198"/>
                    </a:lnTo>
                    <a:lnTo>
                      <a:pt x="31750" y="324485"/>
                    </a:lnTo>
                    <a:lnTo>
                      <a:pt x="36703" y="344678"/>
                    </a:lnTo>
                    <a:lnTo>
                      <a:pt x="42164" y="363855"/>
                    </a:lnTo>
                    <a:lnTo>
                      <a:pt x="48260" y="382651"/>
                    </a:lnTo>
                    <a:lnTo>
                      <a:pt x="54483" y="400685"/>
                    </a:lnTo>
                    <a:lnTo>
                      <a:pt x="61087" y="417957"/>
                    </a:lnTo>
                    <a:lnTo>
                      <a:pt x="67945" y="434594"/>
                    </a:lnTo>
                    <a:lnTo>
                      <a:pt x="74930" y="450469"/>
                    </a:lnTo>
                    <a:lnTo>
                      <a:pt x="82042" y="465836"/>
                    </a:lnTo>
                    <a:lnTo>
                      <a:pt x="89154" y="480187"/>
                    </a:lnTo>
                    <a:lnTo>
                      <a:pt x="96012" y="494030"/>
                    </a:lnTo>
                    <a:lnTo>
                      <a:pt x="102870" y="507238"/>
                    </a:lnTo>
                    <a:lnTo>
                      <a:pt x="109474" y="519684"/>
                    </a:lnTo>
                    <a:lnTo>
                      <a:pt x="115697" y="531368"/>
                    </a:lnTo>
                    <a:lnTo>
                      <a:pt x="121539" y="542417"/>
                    </a:lnTo>
                    <a:lnTo>
                      <a:pt x="127127" y="552831"/>
                    </a:lnTo>
                    <a:lnTo>
                      <a:pt x="131953" y="562356"/>
                    </a:lnTo>
                    <a:lnTo>
                      <a:pt x="134112" y="566801"/>
                    </a:lnTo>
                    <a:lnTo>
                      <a:pt x="136144" y="571246"/>
                    </a:lnTo>
                    <a:lnTo>
                      <a:pt x="138176" y="575564"/>
                    </a:lnTo>
                    <a:lnTo>
                      <a:pt x="139827" y="579501"/>
                    </a:lnTo>
                    <a:lnTo>
                      <a:pt x="141351" y="583311"/>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F5200"/>
              </a:solidFill>
              <a:ln w="0" cap="flat" cmpd="sng" algn="ctr">
                <a:solidFill>
                  <a:srgbClr val="9F5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Freeform 633">
                <a:extLst>
                  <a:ext uri="{FF2B5EF4-FFF2-40B4-BE49-F238E27FC236}">
                    <a16:creationId xmlns:a16="http://schemas.microsoft.com/office/drawing/2014/main" id="{14C9E6E0-A084-BEAD-5944-66C29523ED4E}"/>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450" y="14478"/>
                    </a:lnTo>
                    <a:lnTo>
                      <a:pt x="40132" y="28829"/>
                    </a:lnTo>
                    <a:lnTo>
                      <a:pt x="36068" y="42926"/>
                    </a:lnTo>
                    <a:lnTo>
                      <a:pt x="32385" y="57023"/>
                    </a:lnTo>
                    <a:lnTo>
                      <a:pt x="29083" y="70866"/>
                    </a:lnTo>
                    <a:lnTo>
                      <a:pt x="26162" y="84455"/>
                    </a:lnTo>
                    <a:lnTo>
                      <a:pt x="23622" y="97917"/>
                    </a:lnTo>
                    <a:lnTo>
                      <a:pt x="21336" y="111379"/>
                    </a:lnTo>
                    <a:lnTo>
                      <a:pt x="19558" y="124587"/>
                    </a:lnTo>
                    <a:lnTo>
                      <a:pt x="17907" y="137668"/>
                    </a:lnTo>
                    <a:lnTo>
                      <a:pt x="16637" y="150622"/>
                    </a:lnTo>
                    <a:lnTo>
                      <a:pt x="15748" y="163322"/>
                    </a:lnTo>
                    <a:lnTo>
                      <a:pt x="15113" y="175895"/>
                    </a:lnTo>
                    <a:lnTo>
                      <a:pt x="14605" y="188214"/>
                    </a:lnTo>
                    <a:lnTo>
                      <a:pt x="14605" y="200533"/>
                    </a:lnTo>
                    <a:lnTo>
                      <a:pt x="14732" y="212725"/>
                    </a:lnTo>
                    <a:lnTo>
                      <a:pt x="15240" y="224663"/>
                    </a:lnTo>
                    <a:lnTo>
                      <a:pt x="15748" y="236347"/>
                    </a:lnTo>
                    <a:lnTo>
                      <a:pt x="16637" y="247904"/>
                    </a:lnTo>
                    <a:lnTo>
                      <a:pt x="17907" y="259461"/>
                    </a:lnTo>
                    <a:lnTo>
                      <a:pt x="19177" y="270764"/>
                    </a:lnTo>
                    <a:lnTo>
                      <a:pt x="20828" y="281813"/>
                    </a:lnTo>
                    <a:lnTo>
                      <a:pt x="22479" y="292735"/>
                    </a:lnTo>
                    <a:lnTo>
                      <a:pt x="24384" y="303530"/>
                    </a:lnTo>
                    <a:lnTo>
                      <a:pt x="26543" y="314071"/>
                    </a:lnTo>
                    <a:lnTo>
                      <a:pt x="28829" y="324612"/>
                    </a:lnTo>
                    <a:lnTo>
                      <a:pt x="33909" y="344805"/>
                    </a:lnTo>
                    <a:lnTo>
                      <a:pt x="39497" y="364617"/>
                    </a:lnTo>
                    <a:lnTo>
                      <a:pt x="45466" y="383540"/>
                    </a:lnTo>
                    <a:lnTo>
                      <a:pt x="51943" y="401828"/>
                    </a:lnTo>
                    <a:lnTo>
                      <a:pt x="58674" y="419354"/>
                    </a:lnTo>
                    <a:lnTo>
                      <a:pt x="65659" y="436118"/>
                    </a:lnTo>
                    <a:lnTo>
                      <a:pt x="72771" y="452247"/>
                    </a:lnTo>
                    <a:lnTo>
                      <a:pt x="80010" y="467741"/>
                    </a:lnTo>
                    <a:lnTo>
                      <a:pt x="87249" y="482346"/>
                    </a:lnTo>
                    <a:lnTo>
                      <a:pt x="94361" y="496189"/>
                    </a:lnTo>
                    <a:lnTo>
                      <a:pt x="101473" y="509397"/>
                    </a:lnTo>
                    <a:lnTo>
                      <a:pt x="108204" y="521716"/>
                    </a:lnTo>
                    <a:lnTo>
                      <a:pt x="114681" y="533527"/>
                    </a:lnTo>
                    <a:lnTo>
                      <a:pt x="120777" y="544322"/>
                    </a:lnTo>
                    <a:lnTo>
                      <a:pt x="126365" y="554482"/>
                    </a:lnTo>
                    <a:lnTo>
                      <a:pt x="129032" y="559181"/>
                    </a:lnTo>
                    <a:lnTo>
                      <a:pt x="131445" y="563753"/>
                    </a:lnTo>
                    <a:lnTo>
                      <a:pt x="133858" y="568198"/>
                    </a:lnTo>
                    <a:lnTo>
                      <a:pt x="135890" y="572389"/>
                    </a:lnTo>
                    <a:lnTo>
                      <a:pt x="137922" y="576326"/>
                    </a:lnTo>
                    <a:lnTo>
                      <a:pt x="139700" y="580009"/>
                    </a:lnTo>
                    <a:lnTo>
                      <a:pt x="141224" y="583692"/>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94C00"/>
              </a:solidFill>
              <a:ln w="0" cap="flat" cmpd="sng" algn="ctr">
                <a:solidFill>
                  <a:srgbClr val="99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Freeform 634">
                <a:extLst>
                  <a:ext uri="{FF2B5EF4-FFF2-40B4-BE49-F238E27FC236}">
                    <a16:creationId xmlns:a16="http://schemas.microsoft.com/office/drawing/2014/main" id="{F7BFF2FC-0936-A940-CEBB-AB407401C087}"/>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196" y="14351"/>
                    </a:lnTo>
                    <a:lnTo>
                      <a:pt x="39497" y="28448"/>
                    </a:lnTo>
                    <a:lnTo>
                      <a:pt x="35306" y="42418"/>
                    </a:lnTo>
                    <a:lnTo>
                      <a:pt x="31369" y="56261"/>
                    </a:lnTo>
                    <a:lnTo>
                      <a:pt x="27940" y="69977"/>
                    </a:lnTo>
                    <a:lnTo>
                      <a:pt x="24765" y="83566"/>
                    </a:lnTo>
                    <a:lnTo>
                      <a:pt x="21971" y="97028"/>
                    </a:lnTo>
                    <a:lnTo>
                      <a:pt x="19685" y="110363"/>
                    </a:lnTo>
                    <a:lnTo>
                      <a:pt x="17526" y="123571"/>
                    </a:lnTo>
                    <a:lnTo>
                      <a:pt x="15875" y="136652"/>
                    </a:lnTo>
                    <a:lnTo>
                      <a:pt x="14478" y="149479"/>
                    </a:lnTo>
                    <a:lnTo>
                      <a:pt x="13462" y="162179"/>
                    </a:lnTo>
                    <a:lnTo>
                      <a:pt x="12573" y="174879"/>
                    </a:lnTo>
                    <a:lnTo>
                      <a:pt x="12192" y="187198"/>
                    </a:lnTo>
                    <a:lnTo>
                      <a:pt x="12065" y="199644"/>
                    </a:lnTo>
                    <a:lnTo>
                      <a:pt x="12065" y="211709"/>
                    </a:lnTo>
                    <a:lnTo>
                      <a:pt x="12446" y="223774"/>
                    </a:lnTo>
                    <a:lnTo>
                      <a:pt x="13081" y="235585"/>
                    </a:lnTo>
                    <a:lnTo>
                      <a:pt x="13843" y="247269"/>
                    </a:lnTo>
                    <a:lnTo>
                      <a:pt x="14986" y="258826"/>
                    </a:lnTo>
                    <a:lnTo>
                      <a:pt x="16383" y="270129"/>
                    </a:lnTo>
                    <a:lnTo>
                      <a:pt x="17907" y="281432"/>
                    </a:lnTo>
                    <a:lnTo>
                      <a:pt x="19685" y="292481"/>
                    </a:lnTo>
                    <a:lnTo>
                      <a:pt x="21463" y="303276"/>
                    </a:lnTo>
                    <a:lnTo>
                      <a:pt x="23622" y="314071"/>
                    </a:lnTo>
                    <a:lnTo>
                      <a:pt x="25908" y="324612"/>
                    </a:lnTo>
                    <a:lnTo>
                      <a:pt x="30988" y="345186"/>
                    </a:lnTo>
                    <a:lnTo>
                      <a:pt x="36576" y="365125"/>
                    </a:lnTo>
                    <a:lnTo>
                      <a:pt x="42672" y="384429"/>
                    </a:lnTo>
                    <a:lnTo>
                      <a:pt x="49276" y="402844"/>
                    </a:lnTo>
                    <a:lnTo>
                      <a:pt x="56134" y="420751"/>
                    </a:lnTo>
                    <a:lnTo>
                      <a:pt x="63246" y="437769"/>
                    </a:lnTo>
                    <a:lnTo>
                      <a:pt x="70612" y="454025"/>
                    </a:lnTo>
                    <a:lnTo>
                      <a:pt x="77978" y="469646"/>
                    </a:lnTo>
                    <a:lnTo>
                      <a:pt x="85471" y="484378"/>
                    </a:lnTo>
                    <a:lnTo>
                      <a:pt x="92837" y="498475"/>
                    </a:lnTo>
                    <a:lnTo>
                      <a:pt x="99949" y="511683"/>
                    </a:lnTo>
                    <a:lnTo>
                      <a:pt x="106934" y="524002"/>
                    </a:lnTo>
                    <a:lnTo>
                      <a:pt x="113665" y="535686"/>
                    </a:lnTo>
                    <a:lnTo>
                      <a:pt x="119888" y="546354"/>
                    </a:lnTo>
                    <a:lnTo>
                      <a:pt x="122936" y="551434"/>
                    </a:lnTo>
                    <a:lnTo>
                      <a:pt x="125730" y="556260"/>
                    </a:lnTo>
                    <a:lnTo>
                      <a:pt x="128397" y="560832"/>
                    </a:lnTo>
                    <a:lnTo>
                      <a:pt x="130937" y="565277"/>
                    </a:lnTo>
                    <a:lnTo>
                      <a:pt x="133350" y="569468"/>
                    </a:lnTo>
                    <a:lnTo>
                      <a:pt x="135636" y="573405"/>
                    </a:lnTo>
                    <a:lnTo>
                      <a:pt x="137668" y="577088"/>
                    </a:lnTo>
                    <a:lnTo>
                      <a:pt x="139573" y="580644"/>
                    </a:lnTo>
                    <a:lnTo>
                      <a:pt x="141224" y="583946"/>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24600"/>
              </a:solidFill>
              <a:ln w="0" cap="flat" cmpd="sng" algn="ctr">
                <a:solidFill>
                  <a:srgbClr val="924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Freeform 635">
                <a:extLst>
                  <a:ext uri="{FF2B5EF4-FFF2-40B4-BE49-F238E27FC236}">
                    <a16:creationId xmlns:a16="http://schemas.microsoft.com/office/drawing/2014/main" id="{2D2EF074-C058-C328-4EEE-83E2C1034CB5}"/>
                  </a:ext>
                </a:extLst>
              </p:cNvPr>
              <p:cNvSpPr/>
              <p:nvPr/>
            </p:nvSpPr>
            <p:spPr>
              <a:xfrm>
                <a:off x="1016000" y="3431032"/>
                <a:ext cx="142622" cy="586995"/>
              </a:xfrm>
              <a:custGeom>
                <a:avLst/>
                <a:gdLst/>
                <a:ahLst/>
                <a:cxnLst/>
                <a:rect l="0" t="0" r="0" b="0"/>
                <a:pathLst>
                  <a:path w="142622" h="586995">
                    <a:moveTo>
                      <a:pt x="0" y="191770"/>
                    </a:move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3942" y="14097"/>
                    </a:lnTo>
                    <a:lnTo>
                      <a:pt x="38989" y="28067"/>
                    </a:lnTo>
                    <a:lnTo>
                      <a:pt x="34544" y="41910"/>
                    </a:lnTo>
                    <a:lnTo>
                      <a:pt x="30480" y="55626"/>
                    </a:lnTo>
                    <a:lnTo>
                      <a:pt x="26670" y="69215"/>
                    </a:lnTo>
                    <a:lnTo>
                      <a:pt x="23368" y="82804"/>
                    </a:lnTo>
                    <a:lnTo>
                      <a:pt x="20447" y="96012"/>
                    </a:lnTo>
                    <a:lnTo>
                      <a:pt x="17907" y="109347"/>
                    </a:lnTo>
                    <a:lnTo>
                      <a:pt x="15748" y="122555"/>
                    </a:lnTo>
                    <a:lnTo>
                      <a:pt x="13843" y="135509"/>
                    </a:lnTo>
                    <a:lnTo>
                      <a:pt x="12319" y="148336"/>
                    </a:lnTo>
                    <a:lnTo>
                      <a:pt x="11176" y="161036"/>
                    </a:lnTo>
                    <a:lnTo>
                      <a:pt x="10287" y="173736"/>
                    </a:lnTo>
                    <a:lnTo>
                      <a:pt x="9652" y="186182"/>
                    </a:lnTo>
                    <a:lnTo>
                      <a:pt x="9398" y="198628"/>
                    </a:lnTo>
                    <a:lnTo>
                      <a:pt x="9398" y="210820"/>
                    </a:lnTo>
                    <a:lnTo>
                      <a:pt x="9652" y="222885"/>
                    </a:lnTo>
                    <a:lnTo>
                      <a:pt x="10287" y="234823"/>
                    </a:lnTo>
                    <a:lnTo>
                      <a:pt x="11049" y="246634"/>
                    </a:lnTo>
                    <a:lnTo>
                      <a:pt x="12065" y="258191"/>
                    </a:lnTo>
                    <a:lnTo>
                      <a:pt x="13462" y="269621"/>
                    </a:lnTo>
                    <a:lnTo>
                      <a:pt x="14859" y="280924"/>
                    </a:lnTo>
                    <a:lnTo>
                      <a:pt x="16637" y="292100"/>
                    </a:lnTo>
                    <a:lnTo>
                      <a:pt x="18542" y="303149"/>
                    </a:lnTo>
                    <a:lnTo>
                      <a:pt x="20701" y="313944"/>
                    </a:lnTo>
                    <a:lnTo>
                      <a:pt x="22987" y="324739"/>
                    </a:lnTo>
                    <a:lnTo>
                      <a:pt x="25400" y="335153"/>
                    </a:lnTo>
                    <a:lnTo>
                      <a:pt x="28067" y="345567"/>
                    </a:lnTo>
                    <a:lnTo>
                      <a:pt x="33782" y="365760"/>
                    </a:lnTo>
                    <a:lnTo>
                      <a:pt x="40005" y="385191"/>
                    </a:lnTo>
                    <a:lnTo>
                      <a:pt x="46609" y="403987"/>
                    </a:lnTo>
                    <a:lnTo>
                      <a:pt x="53594" y="422021"/>
                    </a:lnTo>
                    <a:lnTo>
                      <a:pt x="60960" y="439293"/>
                    </a:lnTo>
                    <a:lnTo>
                      <a:pt x="68326" y="455803"/>
                    </a:lnTo>
                    <a:lnTo>
                      <a:pt x="75946" y="471678"/>
                    </a:lnTo>
                    <a:lnTo>
                      <a:pt x="83566" y="486537"/>
                    </a:lnTo>
                    <a:lnTo>
                      <a:pt x="91186" y="500634"/>
                    </a:lnTo>
                    <a:lnTo>
                      <a:pt x="98552" y="513715"/>
                    </a:lnTo>
                    <a:lnTo>
                      <a:pt x="105791" y="526161"/>
                    </a:lnTo>
                    <a:lnTo>
                      <a:pt x="112522" y="537718"/>
                    </a:lnTo>
                    <a:lnTo>
                      <a:pt x="115951" y="543052"/>
                    </a:lnTo>
                    <a:lnTo>
                      <a:pt x="119126" y="548259"/>
                    </a:lnTo>
                    <a:lnTo>
                      <a:pt x="122174" y="553212"/>
                    </a:lnTo>
                    <a:lnTo>
                      <a:pt x="125095" y="557911"/>
                    </a:lnTo>
                    <a:lnTo>
                      <a:pt x="127889" y="562483"/>
                    </a:lnTo>
                    <a:lnTo>
                      <a:pt x="130556" y="566674"/>
                    </a:lnTo>
                    <a:lnTo>
                      <a:pt x="132969" y="570738"/>
                    </a:lnTo>
                    <a:lnTo>
                      <a:pt x="135255" y="574548"/>
                    </a:lnTo>
                    <a:lnTo>
                      <a:pt x="137414" y="577977"/>
                    </a:lnTo>
                    <a:lnTo>
                      <a:pt x="139319" y="581279"/>
                    </a:lnTo>
                    <a:lnTo>
                      <a:pt x="141097" y="584327"/>
                    </a:lnTo>
                    <a:lnTo>
                      <a:pt x="142621" y="586994"/>
                    </a:lnTo>
                    <a:lnTo>
                      <a:pt x="137795" y="584073"/>
                    </a:lnTo>
                    <a:lnTo>
                      <a:pt x="132969" y="580771"/>
                    </a:lnTo>
                    <a:lnTo>
                      <a:pt x="128270" y="576961"/>
                    </a:lnTo>
                    <a:lnTo>
                      <a:pt x="123698" y="573024"/>
                    </a:lnTo>
                    <a:lnTo>
                      <a:pt x="114935" y="564896"/>
                    </a:lnTo>
                    <a:lnTo>
                      <a:pt x="110998" y="560959"/>
                    </a:lnTo>
                    <a:lnTo>
                      <a:pt x="107061" y="557276"/>
                    </a:ln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close/>
                  </a:path>
                </a:pathLst>
              </a:custGeom>
              <a:solidFill>
                <a:srgbClr val="8C3F00"/>
              </a:solidFill>
              <a:ln w="0" cap="flat" cmpd="sng" algn="ctr">
                <a:solidFill>
                  <a:srgbClr val="8C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Freeform 636">
                <a:extLst>
                  <a:ext uri="{FF2B5EF4-FFF2-40B4-BE49-F238E27FC236}">
                    <a16:creationId xmlns:a16="http://schemas.microsoft.com/office/drawing/2014/main" id="{13CC2EA8-1FE4-9C86-EA28-17FD64DB1DC2}"/>
                  </a:ext>
                </a:extLst>
              </p:cNvPr>
              <p:cNvSpPr/>
              <p:nvPr/>
            </p:nvSpPr>
            <p:spPr>
              <a:xfrm>
                <a:off x="1016000" y="3403600"/>
                <a:ext cx="200661" cy="619761"/>
              </a:xfrm>
              <a:custGeom>
                <a:avLst/>
                <a:gdLst/>
                <a:ahLst/>
                <a:cxnLst/>
                <a:rect l="0" t="0" r="0" b="0"/>
                <a:pathLst>
                  <a:path w="200661" h="619761">
                    <a:moveTo>
                      <a:pt x="0" y="232410"/>
                    </a:moveTo>
                    <a:lnTo>
                      <a:pt x="1270" y="256540"/>
                    </a:lnTo>
                    <a:lnTo>
                      <a:pt x="3810" y="280670"/>
                    </a:lnTo>
                    <a:lnTo>
                      <a:pt x="6350" y="304800"/>
                    </a:lnTo>
                    <a:lnTo>
                      <a:pt x="8890" y="328930"/>
                    </a:lnTo>
                    <a:lnTo>
                      <a:pt x="13970" y="353060"/>
                    </a:lnTo>
                    <a:lnTo>
                      <a:pt x="19050" y="377190"/>
                    </a:lnTo>
                    <a:lnTo>
                      <a:pt x="24130" y="401320"/>
                    </a:lnTo>
                    <a:lnTo>
                      <a:pt x="30480" y="424180"/>
                    </a:lnTo>
                    <a:lnTo>
                      <a:pt x="38100" y="447040"/>
                    </a:lnTo>
                    <a:lnTo>
                      <a:pt x="41910" y="459740"/>
                    </a:lnTo>
                    <a:lnTo>
                      <a:pt x="45720" y="469900"/>
                    </a:lnTo>
                    <a:lnTo>
                      <a:pt x="49530" y="481330"/>
                    </a:lnTo>
                    <a:lnTo>
                      <a:pt x="54610" y="491490"/>
                    </a:lnTo>
                    <a:lnTo>
                      <a:pt x="58420" y="501650"/>
                    </a:lnTo>
                    <a:lnTo>
                      <a:pt x="63500" y="513080"/>
                    </a:lnTo>
                    <a:lnTo>
                      <a:pt x="68580" y="521970"/>
                    </a:lnTo>
                    <a:lnTo>
                      <a:pt x="73660" y="532130"/>
                    </a:lnTo>
                    <a:lnTo>
                      <a:pt x="78740" y="542290"/>
                    </a:lnTo>
                    <a:lnTo>
                      <a:pt x="83820" y="551180"/>
                    </a:lnTo>
                    <a:lnTo>
                      <a:pt x="88900" y="560070"/>
                    </a:lnTo>
                    <a:lnTo>
                      <a:pt x="95250" y="568960"/>
                    </a:lnTo>
                    <a:lnTo>
                      <a:pt x="101600" y="576580"/>
                    </a:lnTo>
                    <a:lnTo>
                      <a:pt x="106680" y="584200"/>
                    </a:lnTo>
                    <a:lnTo>
                      <a:pt x="111760" y="588010"/>
                    </a:lnTo>
                    <a:lnTo>
                      <a:pt x="115570" y="593090"/>
                    </a:lnTo>
                    <a:lnTo>
                      <a:pt x="124460" y="601980"/>
                    </a:lnTo>
                    <a:lnTo>
                      <a:pt x="129540" y="605790"/>
                    </a:lnTo>
                    <a:lnTo>
                      <a:pt x="134620" y="609600"/>
                    </a:lnTo>
                    <a:lnTo>
                      <a:pt x="139700" y="613410"/>
                    </a:lnTo>
                    <a:lnTo>
                      <a:pt x="144780" y="615950"/>
                    </a:lnTo>
                    <a:lnTo>
                      <a:pt x="149860" y="618490"/>
                    </a:lnTo>
                    <a:lnTo>
                      <a:pt x="156210" y="619760"/>
                    </a:lnTo>
                    <a:lnTo>
                      <a:pt x="161290" y="619760"/>
                    </a:lnTo>
                    <a:lnTo>
                      <a:pt x="166370" y="618490"/>
                    </a:lnTo>
                    <a:lnTo>
                      <a:pt x="168910" y="617220"/>
                    </a:lnTo>
                    <a:lnTo>
                      <a:pt x="171450" y="615950"/>
                    </a:lnTo>
                    <a:lnTo>
                      <a:pt x="173990" y="614680"/>
                    </a:lnTo>
                    <a:lnTo>
                      <a:pt x="176530" y="612140"/>
                    </a:lnTo>
                    <a:lnTo>
                      <a:pt x="179070" y="609600"/>
                    </a:lnTo>
                    <a:lnTo>
                      <a:pt x="181610" y="607060"/>
                    </a:lnTo>
                    <a:lnTo>
                      <a:pt x="184150" y="603250"/>
                    </a:lnTo>
                    <a:lnTo>
                      <a:pt x="185420" y="600710"/>
                    </a:lnTo>
                    <a:lnTo>
                      <a:pt x="190500" y="591820"/>
                    </a:lnTo>
                    <a:lnTo>
                      <a:pt x="194310" y="584200"/>
                    </a:lnTo>
                    <a:lnTo>
                      <a:pt x="196850" y="575310"/>
                    </a:lnTo>
                    <a:lnTo>
                      <a:pt x="198120" y="567690"/>
                    </a:lnTo>
                    <a:lnTo>
                      <a:pt x="199390" y="558800"/>
                    </a:lnTo>
                    <a:lnTo>
                      <a:pt x="200660" y="549910"/>
                    </a:lnTo>
                    <a:lnTo>
                      <a:pt x="199390" y="541020"/>
                    </a:lnTo>
                    <a:lnTo>
                      <a:pt x="199390" y="532130"/>
                    </a:lnTo>
                    <a:lnTo>
                      <a:pt x="198120" y="523240"/>
                    </a:lnTo>
                    <a:lnTo>
                      <a:pt x="195580" y="514350"/>
                    </a:lnTo>
                    <a:lnTo>
                      <a:pt x="193040" y="504190"/>
                    </a:lnTo>
                    <a:lnTo>
                      <a:pt x="190500" y="495300"/>
                    </a:lnTo>
                    <a:lnTo>
                      <a:pt x="187960" y="486410"/>
                    </a:lnTo>
                    <a:lnTo>
                      <a:pt x="184150" y="477520"/>
                    </a:lnTo>
                    <a:lnTo>
                      <a:pt x="175260" y="458470"/>
                    </a:lnTo>
                    <a:lnTo>
                      <a:pt x="167640" y="439420"/>
                    </a:lnTo>
                    <a:lnTo>
                      <a:pt x="157480" y="420370"/>
                    </a:lnTo>
                    <a:lnTo>
                      <a:pt x="148590" y="401320"/>
                    </a:lnTo>
                    <a:lnTo>
                      <a:pt x="139700" y="383540"/>
                    </a:lnTo>
                    <a:lnTo>
                      <a:pt x="135890" y="374650"/>
                    </a:lnTo>
                    <a:lnTo>
                      <a:pt x="132080" y="364490"/>
                    </a:lnTo>
                    <a:lnTo>
                      <a:pt x="128270" y="355600"/>
                    </a:lnTo>
                    <a:lnTo>
                      <a:pt x="124460" y="346710"/>
                    </a:lnTo>
                    <a:lnTo>
                      <a:pt x="121920" y="337820"/>
                    </a:lnTo>
                    <a:lnTo>
                      <a:pt x="119380" y="328930"/>
                    </a:lnTo>
                    <a:lnTo>
                      <a:pt x="116840" y="321310"/>
                    </a:lnTo>
                    <a:lnTo>
                      <a:pt x="115570" y="312420"/>
                    </a:lnTo>
                    <a:lnTo>
                      <a:pt x="114300" y="298450"/>
                    </a:lnTo>
                    <a:lnTo>
                      <a:pt x="111760" y="284480"/>
                    </a:lnTo>
                    <a:lnTo>
                      <a:pt x="110490" y="270510"/>
                    </a:lnTo>
                    <a:lnTo>
                      <a:pt x="110490" y="256540"/>
                    </a:lnTo>
                    <a:lnTo>
                      <a:pt x="109220" y="241300"/>
                    </a:lnTo>
                    <a:lnTo>
                      <a:pt x="110490" y="227330"/>
                    </a:lnTo>
                    <a:lnTo>
                      <a:pt x="110490" y="213360"/>
                    </a:lnTo>
                    <a:lnTo>
                      <a:pt x="113030" y="199390"/>
                    </a:lnTo>
                    <a:lnTo>
                      <a:pt x="113030" y="190500"/>
                    </a:lnTo>
                    <a:lnTo>
                      <a:pt x="115570" y="180340"/>
                    </a:lnTo>
                    <a:lnTo>
                      <a:pt x="116840" y="171450"/>
                    </a:lnTo>
                    <a:lnTo>
                      <a:pt x="118110" y="163830"/>
                    </a:lnTo>
                    <a:lnTo>
                      <a:pt x="123190" y="147320"/>
                    </a:lnTo>
                    <a:lnTo>
                      <a:pt x="127000" y="132080"/>
                    </a:lnTo>
                    <a:lnTo>
                      <a:pt x="130810" y="116840"/>
                    </a:lnTo>
                    <a:lnTo>
                      <a:pt x="134620" y="102870"/>
                    </a:lnTo>
                    <a:lnTo>
                      <a:pt x="137160" y="96520"/>
                    </a:lnTo>
                    <a:lnTo>
                      <a:pt x="138430" y="90170"/>
                    </a:lnTo>
                    <a:lnTo>
                      <a:pt x="139700" y="83820"/>
                    </a:lnTo>
                    <a:lnTo>
                      <a:pt x="140970" y="78740"/>
                    </a:lnTo>
                    <a:lnTo>
                      <a:pt x="142240" y="72390"/>
                    </a:lnTo>
                    <a:lnTo>
                      <a:pt x="143510" y="67310"/>
                    </a:lnTo>
                    <a:lnTo>
                      <a:pt x="143510" y="60960"/>
                    </a:lnTo>
                    <a:lnTo>
                      <a:pt x="143510" y="55880"/>
                    </a:lnTo>
                    <a:lnTo>
                      <a:pt x="143510" y="50800"/>
                    </a:lnTo>
                    <a:lnTo>
                      <a:pt x="143510" y="45720"/>
                    </a:lnTo>
                    <a:lnTo>
                      <a:pt x="142240" y="41910"/>
                    </a:lnTo>
                    <a:lnTo>
                      <a:pt x="142240" y="36830"/>
                    </a:lnTo>
                    <a:lnTo>
                      <a:pt x="139700" y="33020"/>
                    </a:lnTo>
                    <a:lnTo>
                      <a:pt x="138430" y="27940"/>
                    </a:lnTo>
                    <a:lnTo>
                      <a:pt x="135890" y="24130"/>
                    </a:lnTo>
                    <a:lnTo>
                      <a:pt x="133350" y="20320"/>
                    </a:lnTo>
                    <a:lnTo>
                      <a:pt x="129540" y="15240"/>
                    </a:lnTo>
                    <a:lnTo>
                      <a:pt x="125730" y="12700"/>
                    </a:lnTo>
                    <a:lnTo>
                      <a:pt x="120650" y="8890"/>
                    </a:lnTo>
                    <a:lnTo>
                      <a:pt x="115570" y="5080"/>
                    </a:lnTo>
                    <a:lnTo>
                      <a:pt x="113030" y="2540"/>
                    </a:lnTo>
                    <a:lnTo>
                      <a:pt x="109220" y="1270"/>
                    </a:lnTo>
                    <a:lnTo>
                      <a:pt x="104140" y="0"/>
                    </a:lnTo>
                    <a:lnTo>
                      <a:pt x="100330" y="0"/>
                    </a:lnTo>
                    <a:lnTo>
                      <a:pt x="96520" y="0"/>
                    </a:lnTo>
                    <a:lnTo>
                      <a:pt x="91440" y="0"/>
                    </a:lnTo>
                    <a:lnTo>
                      <a:pt x="87630" y="1270"/>
                    </a:lnTo>
                    <a:lnTo>
                      <a:pt x="82550" y="2540"/>
                    </a:lnTo>
                    <a:lnTo>
                      <a:pt x="78740" y="3810"/>
                    </a:lnTo>
                    <a:lnTo>
                      <a:pt x="73660" y="5080"/>
                    </a:lnTo>
                    <a:lnTo>
                      <a:pt x="68580" y="7620"/>
                    </a:lnTo>
                    <a:lnTo>
                      <a:pt x="64770" y="11430"/>
                    </a:lnTo>
                    <a:lnTo>
                      <a:pt x="60960" y="13970"/>
                    </a:lnTo>
                    <a:lnTo>
                      <a:pt x="55880" y="17780"/>
                    </a:lnTo>
                    <a:lnTo>
                      <a:pt x="52070" y="22860"/>
                    </a:lnTo>
                    <a:lnTo>
                      <a:pt x="49530" y="27940"/>
                    </a:lnTo>
                    <a:lnTo>
                      <a:pt x="41910" y="39370"/>
                    </a:lnTo>
                    <a:lnTo>
                      <a:pt x="35560" y="50800"/>
                    </a:lnTo>
                    <a:lnTo>
                      <a:pt x="29210" y="63500"/>
                    </a:lnTo>
                    <a:lnTo>
                      <a:pt x="24130" y="76200"/>
                    </a:lnTo>
                    <a:lnTo>
                      <a:pt x="19050" y="87630"/>
                    </a:lnTo>
                    <a:lnTo>
                      <a:pt x="15240" y="100330"/>
                    </a:lnTo>
                    <a:lnTo>
                      <a:pt x="11430" y="113030"/>
                    </a:lnTo>
                    <a:lnTo>
                      <a:pt x="8890" y="127000"/>
                    </a:lnTo>
                    <a:lnTo>
                      <a:pt x="6350" y="139700"/>
                    </a:lnTo>
                    <a:lnTo>
                      <a:pt x="3810" y="152400"/>
                    </a:lnTo>
                    <a:lnTo>
                      <a:pt x="2540" y="166370"/>
                    </a:lnTo>
                    <a:lnTo>
                      <a:pt x="1270" y="179070"/>
                    </a:lnTo>
                    <a:lnTo>
                      <a:pt x="0" y="191770"/>
                    </a:lnTo>
                    <a:lnTo>
                      <a:pt x="0" y="205740"/>
                    </a:lnTo>
                    <a:lnTo>
                      <a:pt x="0" y="219710"/>
                    </a:lnTo>
                    <a:close/>
                  </a:path>
                </a:pathLst>
              </a:custGeom>
              <a:solidFill>
                <a:schemeClr val="accent1">
                  <a:alpha val="0"/>
                </a:schemeClr>
              </a:solidFill>
              <a:ln w="228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Freeform 637">
                <a:extLst>
                  <a:ext uri="{FF2B5EF4-FFF2-40B4-BE49-F238E27FC236}">
                    <a16:creationId xmlns:a16="http://schemas.microsoft.com/office/drawing/2014/main" id="{19B1EA69-B56B-0BEB-CF7B-78209D140BE8}"/>
                  </a:ext>
                </a:extLst>
              </p:cNvPr>
              <p:cNvSpPr/>
              <p:nvPr/>
            </p:nvSpPr>
            <p:spPr>
              <a:xfrm>
                <a:off x="1047496" y="3498977"/>
                <a:ext cx="31116" cy="184532"/>
              </a:xfrm>
              <a:custGeom>
                <a:avLst/>
                <a:gdLst/>
                <a:ahLst/>
                <a:cxnLst/>
                <a:rect l="0" t="0" r="0" b="0"/>
                <a:pathLst>
                  <a:path w="31116" h="184532">
                    <a:moveTo>
                      <a:pt x="28321" y="0"/>
                    </a:moveTo>
                    <a:lnTo>
                      <a:pt x="29337" y="3302"/>
                    </a:lnTo>
                    <a:lnTo>
                      <a:pt x="29972" y="6858"/>
                    </a:lnTo>
                    <a:lnTo>
                      <a:pt x="30480" y="10922"/>
                    </a:lnTo>
                    <a:lnTo>
                      <a:pt x="30861" y="15113"/>
                    </a:lnTo>
                    <a:lnTo>
                      <a:pt x="31115" y="19939"/>
                    </a:lnTo>
                    <a:lnTo>
                      <a:pt x="31115" y="24892"/>
                    </a:lnTo>
                    <a:lnTo>
                      <a:pt x="30988" y="30099"/>
                    </a:lnTo>
                    <a:lnTo>
                      <a:pt x="30734" y="35687"/>
                    </a:lnTo>
                    <a:lnTo>
                      <a:pt x="29845" y="47371"/>
                    </a:lnTo>
                    <a:lnTo>
                      <a:pt x="28702" y="59944"/>
                    </a:lnTo>
                    <a:lnTo>
                      <a:pt x="27178" y="72898"/>
                    </a:lnTo>
                    <a:lnTo>
                      <a:pt x="25400" y="86360"/>
                    </a:lnTo>
                    <a:lnTo>
                      <a:pt x="21590" y="113665"/>
                    </a:lnTo>
                    <a:lnTo>
                      <a:pt x="19685" y="127127"/>
                    </a:lnTo>
                    <a:lnTo>
                      <a:pt x="17907" y="140081"/>
                    </a:lnTo>
                    <a:lnTo>
                      <a:pt x="16256" y="152527"/>
                    </a:lnTo>
                    <a:lnTo>
                      <a:pt x="14986" y="164211"/>
                    </a:lnTo>
                    <a:lnTo>
                      <a:pt x="14478" y="169799"/>
                    </a:lnTo>
                    <a:lnTo>
                      <a:pt x="14097" y="175006"/>
                    </a:lnTo>
                    <a:lnTo>
                      <a:pt x="13716" y="179832"/>
                    </a:lnTo>
                    <a:lnTo>
                      <a:pt x="13589" y="184531"/>
                    </a:lnTo>
                    <a:lnTo>
                      <a:pt x="10795" y="176276"/>
                    </a:lnTo>
                    <a:lnTo>
                      <a:pt x="8382" y="168148"/>
                    </a:lnTo>
                    <a:lnTo>
                      <a:pt x="6350" y="160020"/>
                    </a:lnTo>
                    <a:lnTo>
                      <a:pt x="4572" y="152146"/>
                    </a:lnTo>
                    <a:lnTo>
                      <a:pt x="3048" y="144145"/>
                    </a:lnTo>
                    <a:lnTo>
                      <a:pt x="1905" y="136398"/>
                    </a:lnTo>
                    <a:lnTo>
                      <a:pt x="1016" y="128778"/>
                    </a:lnTo>
                    <a:lnTo>
                      <a:pt x="381" y="121031"/>
                    </a:lnTo>
                    <a:lnTo>
                      <a:pt x="127" y="113665"/>
                    </a:lnTo>
                    <a:lnTo>
                      <a:pt x="0" y="106299"/>
                    </a:lnTo>
                    <a:lnTo>
                      <a:pt x="127" y="99060"/>
                    </a:lnTo>
                    <a:lnTo>
                      <a:pt x="381" y="92075"/>
                    </a:lnTo>
                    <a:lnTo>
                      <a:pt x="889" y="85217"/>
                    </a:lnTo>
                    <a:lnTo>
                      <a:pt x="1524" y="78613"/>
                    </a:lnTo>
                    <a:lnTo>
                      <a:pt x="2413" y="72009"/>
                    </a:lnTo>
                    <a:lnTo>
                      <a:pt x="3302" y="65786"/>
                    </a:lnTo>
                    <a:lnTo>
                      <a:pt x="4445" y="59690"/>
                    </a:lnTo>
                    <a:lnTo>
                      <a:pt x="5715" y="53848"/>
                    </a:lnTo>
                    <a:lnTo>
                      <a:pt x="8636" y="42799"/>
                    </a:lnTo>
                    <a:lnTo>
                      <a:pt x="11684" y="32766"/>
                    </a:lnTo>
                    <a:lnTo>
                      <a:pt x="14986" y="23749"/>
                    </a:lnTo>
                    <a:lnTo>
                      <a:pt x="18542" y="16002"/>
                    </a:lnTo>
                    <a:lnTo>
                      <a:pt x="21971" y="9271"/>
                    </a:lnTo>
                    <a:lnTo>
                      <a:pt x="23622" y="6477"/>
                    </a:lnTo>
                    <a:lnTo>
                      <a:pt x="25146" y="3937"/>
                    </a:lnTo>
                    <a:lnTo>
                      <a:pt x="26797" y="1905"/>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Freeform 638">
                <a:extLst>
                  <a:ext uri="{FF2B5EF4-FFF2-40B4-BE49-F238E27FC236}">
                    <a16:creationId xmlns:a16="http://schemas.microsoft.com/office/drawing/2014/main" id="{B5F4AA59-F148-B5B1-0B92-954E12312C74}"/>
                  </a:ext>
                </a:extLst>
              </p:cNvPr>
              <p:cNvSpPr/>
              <p:nvPr/>
            </p:nvSpPr>
            <p:spPr>
              <a:xfrm>
                <a:off x="1048766" y="3504946"/>
                <a:ext cx="26671" cy="163069"/>
              </a:xfrm>
              <a:custGeom>
                <a:avLst/>
                <a:gdLst/>
                <a:ahLst/>
                <a:cxnLst/>
                <a:rect l="0" t="0" r="0" b="0"/>
                <a:pathLst>
                  <a:path w="26671" h="163069">
                    <a:moveTo>
                      <a:pt x="11938" y="163068"/>
                    </a:moveTo>
                    <a:lnTo>
                      <a:pt x="9525" y="155829"/>
                    </a:lnTo>
                    <a:lnTo>
                      <a:pt x="7366" y="148717"/>
                    </a:lnTo>
                    <a:lnTo>
                      <a:pt x="5588" y="141732"/>
                    </a:lnTo>
                    <a:lnTo>
                      <a:pt x="3937" y="134874"/>
                    </a:lnTo>
                    <a:lnTo>
                      <a:pt x="2667" y="128016"/>
                    </a:lnTo>
                    <a:lnTo>
                      <a:pt x="1651" y="121412"/>
                    </a:lnTo>
                    <a:lnTo>
                      <a:pt x="889" y="115062"/>
                    </a:lnTo>
                    <a:lnTo>
                      <a:pt x="254" y="108585"/>
                    </a:lnTo>
                    <a:lnTo>
                      <a:pt x="0" y="102362"/>
                    </a:lnTo>
                    <a:lnTo>
                      <a:pt x="0" y="96266"/>
                    </a:lnTo>
                    <a:lnTo>
                      <a:pt x="0" y="90297"/>
                    </a:lnTo>
                    <a:lnTo>
                      <a:pt x="254" y="84582"/>
                    </a:lnTo>
                    <a:lnTo>
                      <a:pt x="1270" y="73279"/>
                    </a:lnTo>
                    <a:lnTo>
                      <a:pt x="2921" y="62738"/>
                    </a:lnTo>
                    <a:lnTo>
                      <a:pt x="5080" y="52705"/>
                    </a:lnTo>
                    <a:lnTo>
                      <a:pt x="7620" y="43180"/>
                    </a:lnTo>
                    <a:lnTo>
                      <a:pt x="10541" y="34417"/>
                    </a:lnTo>
                    <a:lnTo>
                      <a:pt x="13462" y="26162"/>
                    </a:lnTo>
                    <a:lnTo>
                      <a:pt x="16637" y="18669"/>
                    </a:lnTo>
                    <a:lnTo>
                      <a:pt x="19812" y="11811"/>
                    </a:lnTo>
                    <a:lnTo>
                      <a:pt x="22733" y="5588"/>
                    </a:lnTo>
                    <a:lnTo>
                      <a:pt x="25654" y="0"/>
                    </a:lnTo>
                    <a:lnTo>
                      <a:pt x="26162" y="3048"/>
                    </a:lnTo>
                    <a:lnTo>
                      <a:pt x="26416" y="6477"/>
                    </a:lnTo>
                    <a:lnTo>
                      <a:pt x="26543" y="10160"/>
                    </a:lnTo>
                    <a:lnTo>
                      <a:pt x="26670" y="14097"/>
                    </a:lnTo>
                    <a:lnTo>
                      <a:pt x="26543" y="18161"/>
                    </a:lnTo>
                    <a:lnTo>
                      <a:pt x="26416" y="22606"/>
                    </a:lnTo>
                    <a:lnTo>
                      <a:pt x="25781" y="32131"/>
                    </a:lnTo>
                    <a:lnTo>
                      <a:pt x="24765" y="42418"/>
                    </a:lnTo>
                    <a:lnTo>
                      <a:pt x="23622" y="53213"/>
                    </a:lnTo>
                    <a:lnTo>
                      <a:pt x="22225" y="64643"/>
                    </a:lnTo>
                    <a:lnTo>
                      <a:pt x="20701" y="76200"/>
                    </a:lnTo>
                    <a:lnTo>
                      <a:pt x="17526" y="99822"/>
                    </a:lnTo>
                    <a:lnTo>
                      <a:pt x="16129" y="111506"/>
                    </a:lnTo>
                    <a:lnTo>
                      <a:pt x="14605" y="123063"/>
                    </a:lnTo>
                    <a:lnTo>
                      <a:pt x="13462" y="133985"/>
                    </a:lnTo>
                    <a:lnTo>
                      <a:pt x="12573" y="144399"/>
                    </a:lnTo>
                    <a:lnTo>
                      <a:pt x="12065" y="154051"/>
                    </a:lnTo>
                    <a:lnTo>
                      <a:pt x="11938" y="158623"/>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Freeform 639">
                <a:extLst>
                  <a:ext uri="{FF2B5EF4-FFF2-40B4-BE49-F238E27FC236}">
                    <a16:creationId xmlns:a16="http://schemas.microsoft.com/office/drawing/2014/main" id="{B3CE8368-17F8-6DB2-E683-E6A216E6799A}"/>
                  </a:ext>
                </a:extLst>
              </p:cNvPr>
              <p:cNvSpPr/>
              <p:nvPr/>
            </p:nvSpPr>
            <p:spPr>
              <a:xfrm>
                <a:off x="1049909" y="3511042"/>
                <a:ext cx="23115" cy="141352"/>
              </a:xfrm>
              <a:custGeom>
                <a:avLst/>
                <a:gdLst/>
                <a:ahLst/>
                <a:cxnLst/>
                <a:rect l="0" t="0" r="0" b="0"/>
                <a:pathLst>
                  <a:path w="23115" h="141352">
                    <a:moveTo>
                      <a:pt x="10287" y="141351"/>
                    </a:moveTo>
                    <a:lnTo>
                      <a:pt x="8255" y="135128"/>
                    </a:lnTo>
                    <a:lnTo>
                      <a:pt x="6350" y="129032"/>
                    </a:lnTo>
                    <a:lnTo>
                      <a:pt x="4699" y="123190"/>
                    </a:lnTo>
                    <a:lnTo>
                      <a:pt x="3429" y="117475"/>
                    </a:lnTo>
                    <a:lnTo>
                      <a:pt x="2286" y="111887"/>
                    </a:lnTo>
                    <a:lnTo>
                      <a:pt x="1397" y="106426"/>
                    </a:lnTo>
                    <a:lnTo>
                      <a:pt x="762" y="101219"/>
                    </a:lnTo>
                    <a:lnTo>
                      <a:pt x="254" y="96012"/>
                    </a:lnTo>
                    <a:lnTo>
                      <a:pt x="0" y="86233"/>
                    </a:lnTo>
                    <a:lnTo>
                      <a:pt x="254" y="76962"/>
                    </a:lnTo>
                    <a:lnTo>
                      <a:pt x="1143" y="68072"/>
                    </a:lnTo>
                    <a:lnTo>
                      <a:pt x="2667" y="59563"/>
                    </a:lnTo>
                    <a:lnTo>
                      <a:pt x="4572" y="51435"/>
                    </a:lnTo>
                    <a:lnTo>
                      <a:pt x="6858" y="43561"/>
                    </a:lnTo>
                    <a:lnTo>
                      <a:pt x="9398" y="35941"/>
                    </a:lnTo>
                    <a:lnTo>
                      <a:pt x="12065" y="28575"/>
                    </a:lnTo>
                    <a:lnTo>
                      <a:pt x="17780" y="14097"/>
                    </a:lnTo>
                    <a:lnTo>
                      <a:pt x="23114" y="0"/>
                    </a:lnTo>
                    <a:lnTo>
                      <a:pt x="22987" y="5969"/>
                    </a:lnTo>
                    <a:lnTo>
                      <a:pt x="22479" y="12827"/>
                    </a:lnTo>
                    <a:lnTo>
                      <a:pt x="21844" y="20320"/>
                    </a:lnTo>
                    <a:lnTo>
                      <a:pt x="20828" y="28575"/>
                    </a:lnTo>
                    <a:lnTo>
                      <a:pt x="19812" y="37338"/>
                    </a:lnTo>
                    <a:lnTo>
                      <a:pt x="18669" y="46609"/>
                    </a:lnTo>
                    <a:lnTo>
                      <a:pt x="16129" y="66040"/>
                    </a:lnTo>
                    <a:lnTo>
                      <a:pt x="13589" y="85979"/>
                    </a:lnTo>
                    <a:lnTo>
                      <a:pt x="12573" y="95885"/>
                    </a:lnTo>
                    <a:lnTo>
                      <a:pt x="11557" y="105791"/>
                    </a:lnTo>
                    <a:lnTo>
                      <a:pt x="10795" y="115316"/>
                    </a:lnTo>
                    <a:lnTo>
                      <a:pt x="10414" y="124460"/>
                    </a:lnTo>
                    <a:lnTo>
                      <a:pt x="10160" y="133223"/>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Freeform 640">
                <a:extLst>
                  <a:ext uri="{FF2B5EF4-FFF2-40B4-BE49-F238E27FC236}">
                    <a16:creationId xmlns:a16="http://schemas.microsoft.com/office/drawing/2014/main" id="{4758FDBC-8B4A-540E-A066-E90EBFDC1087}"/>
                  </a:ext>
                </a:extLst>
              </p:cNvPr>
              <p:cNvSpPr/>
              <p:nvPr/>
            </p:nvSpPr>
            <p:spPr>
              <a:xfrm>
                <a:off x="1051052" y="3517011"/>
                <a:ext cx="20702" cy="119762"/>
              </a:xfrm>
              <a:custGeom>
                <a:avLst/>
                <a:gdLst/>
                <a:ahLst/>
                <a:cxnLst/>
                <a:rect l="0" t="0" r="0" b="0"/>
                <a:pathLst>
                  <a:path w="20702" h="119762">
                    <a:moveTo>
                      <a:pt x="8763" y="119761"/>
                    </a:moveTo>
                    <a:lnTo>
                      <a:pt x="6985" y="114554"/>
                    </a:lnTo>
                    <a:lnTo>
                      <a:pt x="5461" y="109474"/>
                    </a:lnTo>
                    <a:lnTo>
                      <a:pt x="4191" y="104775"/>
                    </a:lnTo>
                    <a:lnTo>
                      <a:pt x="2921" y="100076"/>
                    </a:lnTo>
                    <a:lnTo>
                      <a:pt x="2032" y="95758"/>
                    </a:lnTo>
                    <a:lnTo>
                      <a:pt x="1270" y="91567"/>
                    </a:lnTo>
                    <a:lnTo>
                      <a:pt x="762" y="87503"/>
                    </a:lnTo>
                    <a:lnTo>
                      <a:pt x="254" y="83566"/>
                    </a:lnTo>
                    <a:lnTo>
                      <a:pt x="0" y="76200"/>
                    </a:lnTo>
                    <a:lnTo>
                      <a:pt x="381" y="69342"/>
                    </a:lnTo>
                    <a:lnTo>
                      <a:pt x="1143" y="62865"/>
                    </a:lnTo>
                    <a:lnTo>
                      <a:pt x="2413" y="56388"/>
                    </a:lnTo>
                    <a:lnTo>
                      <a:pt x="4191" y="50165"/>
                    </a:lnTo>
                    <a:lnTo>
                      <a:pt x="6223" y="44069"/>
                    </a:lnTo>
                    <a:lnTo>
                      <a:pt x="8382" y="37592"/>
                    </a:lnTo>
                    <a:lnTo>
                      <a:pt x="10795" y="30988"/>
                    </a:lnTo>
                    <a:lnTo>
                      <a:pt x="13208" y="24003"/>
                    </a:lnTo>
                    <a:lnTo>
                      <a:pt x="15748" y="16637"/>
                    </a:lnTo>
                    <a:lnTo>
                      <a:pt x="18288" y="8636"/>
                    </a:lnTo>
                    <a:lnTo>
                      <a:pt x="20701" y="0"/>
                    </a:lnTo>
                    <a:lnTo>
                      <a:pt x="19558" y="5461"/>
                    </a:lnTo>
                    <a:lnTo>
                      <a:pt x="18415" y="11557"/>
                    </a:lnTo>
                    <a:lnTo>
                      <a:pt x="17272" y="18161"/>
                    </a:lnTo>
                    <a:lnTo>
                      <a:pt x="16129" y="24892"/>
                    </a:lnTo>
                    <a:lnTo>
                      <a:pt x="13716" y="40005"/>
                    </a:lnTo>
                    <a:lnTo>
                      <a:pt x="11557" y="55880"/>
                    </a:lnTo>
                    <a:lnTo>
                      <a:pt x="9779" y="72136"/>
                    </a:lnTo>
                    <a:lnTo>
                      <a:pt x="8509" y="88646"/>
                    </a:lnTo>
                    <a:lnTo>
                      <a:pt x="8255" y="96774"/>
                    </a:lnTo>
                    <a:lnTo>
                      <a:pt x="8255" y="104648"/>
                    </a:lnTo>
                    <a:lnTo>
                      <a:pt x="8382" y="112268"/>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Freeform 641">
                <a:extLst>
                  <a:ext uri="{FF2B5EF4-FFF2-40B4-BE49-F238E27FC236}">
                    <a16:creationId xmlns:a16="http://schemas.microsoft.com/office/drawing/2014/main" id="{CF8ED857-D59A-A4C2-38C6-4AC8CF1C1B52}"/>
                  </a:ext>
                </a:extLst>
              </p:cNvPr>
              <p:cNvSpPr/>
              <p:nvPr/>
            </p:nvSpPr>
            <p:spPr>
              <a:xfrm>
                <a:off x="1052322" y="3522980"/>
                <a:ext cx="18035" cy="98299"/>
              </a:xfrm>
              <a:custGeom>
                <a:avLst/>
                <a:gdLst/>
                <a:ahLst/>
                <a:cxnLst/>
                <a:rect l="0" t="0" r="0" b="0"/>
                <a:pathLst>
                  <a:path w="18035" h="98299">
                    <a:moveTo>
                      <a:pt x="16002" y="5080"/>
                    </a:moveTo>
                    <a:lnTo>
                      <a:pt x="14224" y="10414"/>
                    </a:lnTo>
                    <a:lnTo>
                      <a:pt x="12573" y="16002"/>
                    </a:lnTo>
                    <a:lnTo>
                      <a:pt x="11049" y="21590"/>
                    </a:lnTo>
                    <a:lnTo>
                      <a:pt x="8636" y="33401"/>
                    </a:lnTo>
                    <a:lnTo>
                      <a:pt x="6858" y="45847"/>
                    </a:lnTo>
                    <a:lnTo>
                      <a:pt x="5842" y="58547"/>
                    </a:lnTo>
                    <a:lnTo>
                      <a:pt x="5461" y="71628"/>
                    </a:lnTo>
                    <a:lnTo>
                      <a:pt x="5842" y="84963"/>
                    </a:lnTo>
                    <a:lnTo>
                      <a:pt x="7112" y="98298"/>
                    </a:lnTo>
                    <a:lnTo>
                      <a:pt x="5588" y="93980"/>
                    </a:lnTo>
                    <a:lnTo>
                      <a:pt x="4318" y="90043"/>
                    </a:lnTo>
                    <a:lnTo>
                      <a:pt x="3302" y="86360"/>
                    </a:lnTo>
                    <a:lnTo>
                      <a:pt x="2286" y="82931"/>
                    </a:lnTo>
                    <a:lnTo>
                      <a:pt x="1651" y="79756"/>
                    </a:lnTo>
                    <a:lnTo>
                      <a:pt x="1016" y="76708"/>
                    </a:lnTo>
                    <a:lnTo>
                      <a:pt x="254" y="71247"/>
                    </a:lnTo>
                    <a:lnTo>
                      <a:pt x="0" y="66421"/>
                    </a:lnTo>
                    <a:lnTo>
                      <a:pt x="254" y="61976"/>
                    </a:lnTo>
                    <a:lnTo>
                      <a:pt x="1016" y="57658"/>
                    </a:lnTo>
                    <a:lnTo>
                      <a:pt x="2159" y="53467"/>
                    </a:lnTo>
                    <a:lnTo>
                      <a:pt x="3556" y="49149"/>
                    </a:lnTo>
                    <a:lnTo>
                      <a:pt x="5207" y="44450"/>
                    </a:lnTo>
                    <a:lnTo>
                      <a:pt x="7239" y="39370"/>
                    </a:lnTo>
                    <a:lnTo>
                      <a:pt x="9271" y="33528"/>
                    </a:lnTo>
                    <a:lnTo>
                      <a:pt x="11430" y="26924"/>
                    </a:lnTo>
                    <a:lnTo>
                      <a:pt x="13716" y="19177"/>
                    </a:lnTo>
                    <a:lnTo>
                      <a:pt x="15875" y="10287"/>
                    </a:lnTo>
                    <a:lnTo>
                      <a:pt x="16891" y="5334"/>
                    </a:lnTo>
                    <a:lnTo>
                      <a:pt x="1803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Freeform 642">
                <a:extLst>
                  <a:ext uri="{FF2B5EF4-FFF2-40B4-BE49-F238E27FC236}">
                    <a16:creationId xmlns:a16="http://schemas.microsoft.com/office/drawing/2014/main" id="{43DC83EF-5F15-1B89-5247-0ED30B55D173}"/>
                  </a:ext>
                </a:extLst>
              </p:cNvPr>
              <p:cNvSpPr/>
              <p:nvPr/>
            </p:nvSpPr>
            <p:spPr>
              <a:xfrm>
                <a:off x="1070102" y="3727323"/>
                <a:ext cx="59310" cy="146559"/>
              </a:xfrm>
              <a:custGeom>
                <a:avLst/>
                <a:gdLst/>
                <a:ahLst/>
                <a:cxnLst/>
                <a:rect l="0" t="0" r="0" b="0"/>
                <a:pathLst>
                  <a:path w="59310" h="146559">
                    <a:moveTo>
                      <a:pt x="381" y="0"/>
                    </a:moveTo>
                    <a:lnTo>
                      <a:pt x="2921" y="2413"/>
                    </a:lnTo>
                    <a:lnTo>
                      <a:pt x="5334" y="5207"/>
                    </a:lnTo>
                    <a:lnTo>
                      <a:pt x="7747" y="8509"/>
                    </a:lnTo>
                    <a:lnTo>
                      <a:pt x="10160" y="12065"/>
                    </a:lnTo>
                    <a:lnTo>
                      <a:pt x="14732" y="20320"/>
                    </a:lnTo>
                    <a:lnTo>
                      <a:pt x="19304" y="29718"/>
                    </a:lnTo>
                    <a:lnTo>
                      <a:pt x="23749" y="39878"/>
                    </a:lnTo>
                    <a:lnTo>
                      <a:pt x="28194" y="50673"/>
                    </a:lnTo>
                    <a:lnTo>
                      <a:pt x="36830" y="72644"/>
                    </a:lnTo>
                    <a:lnTo>
                      <a:pt x="41402" y="83566"/>
                    </a:lnTo>
                    <a:lnTo>
                      <a:pt x="45720" y="94234"/>
                    </a:lnTo>
                    <a:lnTo>
                      <a:pt x="49657" y="104648"/>
                    </a:lnTo>
                    <a:lnTo>
                      <a:pt x="53213" y="114554"/>
                    </a:lnTo>
                    <a:lnTo>
                      <a:pt x="54864" y="119380"/>
                    </a:lnTo>
                    <a:lnTo>
                      <a:pt x="56134" y="123952"/>
                    </a:lnTo>
                    <a:lnTo>
                      <a:pt x="57277" y="128397"/>
                    </a:lnTo>
                    <a:lnTo>
                      <a:pt x="58166" y="132461"/>
                    </a:lnTo>
                    <a:lnTo>
                      <a:pt x="58801" y="136398"/>
                    </a:lnTo>
                    <a:lnTo>
                      <a:pt x="59309" y="140081"/>
                    </a:lnTo>
                    <a:lnTo>
                      <a:pt x="59309" y="143510"/>
                    </a:lnTo>
                    <a:lnTo>
                      <a:pt x="59055" y="146558"/>
                    </a:lnTo>
                    <a:lnTo>
                      <a:pt x="43815" y="128270"/>
                    </a:lnTo>
                    <a:lnTo>
                      <a:pt x="36449" y="119253"/>
                    </a:lnTo>
                    <a:lnTo>
                      <a:pt x="29464" y="110236"/>
                    </a:lnTo>
                    <a:lnTo>
                      <a:pt x="22987" y="101092"/>
                    </a:lnTo>
                    <a:lnTo>
                      <a:pt x="20193" y="96393"/>
                    </a:lnTo>
                    <a:lnTo>
                      <a:pt x="17399" y="91567"/>
                    </a:lnTo>
                    <a:lnTo>
                      <a:pt x="14986" y="86741"/>
                    </a:lnTo>
                    <a:lnTo>
                      <a:pt x="12827" y="81788"/>
                    </a:lnTo>
                    <a:lnTo>
                      <a:pt x="10922" y="76708"/>
                    </a:lnTo>
                    <a:lnTo>
                      <a:pt x="9271" y="71501"/>
                    </a:lnTo>
                    <a:lnTo>
                      <a:pt x="6604" y="60960"/>
                    </a:lnTo>
                    <a:lnTo>
                      <a:pt x="4318" y="50546"/>
                    </a:lnTo>
                    <a:lnTo>
                      <a:pt x="2540" y="40386"/>
                    </a:lnTo>
                    <a:lnTo>
                      <a:pt x="1397" y="30607"/>
                    </a:lnTo>
                    <a:lnTo>
                      <a:pt x="508" y="21463"/>
                    </a:lnTo>
                    <a:lnTo>
                      <a:pt x="254" y="17272"/>
                    </a:lnTo>
                    <a:lnTo>
                      <a:pt x="0" y="13208"/>
                    </a:lnTo>
                    <a:lnTo>
                      <a:pt x="0" y="9525"/>
                    </a:lnTo>
                    <a:lnTo>
                      <a:pt x="0" y="5969"/>
                    </a:lnTo>
                    <a:lnTo>
                      <a:pt x="127" y="2794"/>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Freeform 643">
                <a:extLst>
                  <a:ext uri="{FF2B5EF4-FFF2-40B4-BE49-F238E27FC236}">
                    <a16:creationId xmlns:a16="http://schemas.microsoft.com/office/drawing/2014/main" id="{B408C2F4-9387-CDC0-AEC5-B0DC9742BD91}"/>
                  </a:ext>
                </a:extLst>
              </p:cNvPr>
              <p:cNvSpPr/>
              <p:nvPr/>
            </p:nvSpPr>
            <p:spPr>
              <a:xfrm>
                <a:off x="1072261" y="3734181"/>
                <a:ext cx="53214" cy="130811"/>
              </a:xfrm>
              <a:custGeom>
                <a:avLst/>
                <a:gdLst/>
                <a:ahLst/>
                <a:cxnLst/>
                <a:rect l="0" t="0" r="0" b="0"/>
                <a:pathLst>
                  <a:path w="53214" h="130811">
                    <a:moveTo>
                      <a:pt x="53213" y="130810"/>
                    </a:moveTo>
                    <a:lnTo>
                      <a:pt x="46355" y="122682"/>
                    </a:lnTo>
                    <a:lnTo>
                      <a:pt x="39624" y="114681"/>
                    </a:lnTo>
                    <a:lnTo>
                      <a:pt x="33401" y="106553"/>
                    </a:lnTo>
                    <a:lnTo>
                      <a:pt x="27432" y="98552"/>
                    </a:lnTo>
                    <a:lnTo>
                      <a:pt x="22098" y="90424"/>
                    </a:lnTo>
                    <a:lnTo>
                      <a:pt x="17399" y="82042"/>
                    </a:lnTo>
                    <a:lnTo>
                      <a:pt x="13335" y="73533"/>
                    </a:lnTo>
                    <a:lnTo>
                      <a:pt x="11557" y="69088"/>
                    </a:lnTo>
                    <a:lnTo>
                      <a:pt x="10160" y="64643"/>
                    </a:lnTo>
                    <a:lnTo>
                      <a:pt x="7493" y="55626"/>
                    </a:lnTo>
                    <a:lnTo>
                      <a:pt x="5461" y="46736"/>
                    </a:lnTo>
                    <a:lnTo>
                      <a:pt x="3683" y="37846"/>
                    </a:lnTo>
                    <a:lnTo>
                      <a:pt x="2286" y="29210"/>
                    </a:lnTo>
                    <a:lnTo>
                      <a:pt x="1270" y="21082"/>
                    </a:lnTo>
                    <a:lnTo>
                      <a:pt x="635" y="13335"/>
                    </a:lnTo>
                    <a:lnTo>
                      <a:pt x="127" y="6350"/>
                    </a:lnTo>
                    <a:lnTo>
                      <a:pt x="0" y="0"/>
                    </a:lnTo>
                    <a:lnTo>
                      <a:pt x="3683" y="5588"/>
                    </a:lnTo>
                    <a:lnTo>
                      <a:pt x="7493" y="12319"/>
                    </a:lnTo>
                    <a:lnTo>
                      <a:pt x="11176" y="20066"/>
                    </a:lnTo>
                    <a:lnTo>
                      <a:pt x="15113" y="28702"/>
                    </a:lnTo>
                    <a:lnTo>
                      <a:pt x="18923" y="37846"/>
                    </a:lnTo>
                    <a:lnTo>
                      <a:pt x="22987" y="47498"/>
                    </a:lnTo>
                    <a:lnTo>
                      <a:pt x="30861" y="66802"/>
                    </a:lnTo>
                    <a:lnTo>
                      <a:pt x="34925" y="76454"/>
                    </a:lnTo>
                    <a:lnTo>
                      <a:pt x="38989" y="85598"/>
                    </a:lnTo>
                    <a:lnTo>
                      <a:pt x="42799" y="94742"/>
                    </a:lnTo>
                    <a:lnTo>
                      <a:pt x="46228" y="103378"/>
                    </a:lnTo>
                    <a:lnTo>
                      <a:pt x="49022" y="111379"/>
                    </a:lnTo>
                    <a:lnTo>
                      <a:pt x="50292" y="115062"/>
                    </a:lnTo>
                    <a:lnTo>
                      <a:pt x="51308" y="118745"/>
                    </a:lnTo>
                    <a:lnTo>
                      <a:pt x="52070" y="122047"/>
                    </a:lnTo>
                    <a:lnTo>
                      <a:pt x="52705" y="125222"/>
                    </a:lnTo>
                    <a:lnTo>
                      <a:pt x="53086" y="128143"/>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Freeform 644">
                <a:extLst>
                  <a:ext uri="{FF2B5EF4-FFF2-40B4-BE49-F238E27FC236}">
                    <a16:creationId xmlns:a16="http://schemas.microsoft.com/office/drawing/2014/main" id="{7D6869BC-61C6-82B2-05EA-581BCD343FAE}"/>
                  </a:ext>
                </a:extLst>
              </p:cNvPr>
              <p:cNvSpPr/>
              <p:nvPr/>
            </p:nvSpPr>
            <p:spPr>
              <a:xfrm>
                <a:off x="1073912" y="3740912"/>
                <a:ext cx="47245" cy="115571"/>
              </a:xfrm>
              <a:custGeom>
                <a:avLst/>
                <a:gdLst/>
                <a:ahLst/>
                <a:cxnLst/>
                <a:rect l="0" t="0" r="0" b="0"/>
                <a:pathLst>
                  <a:path w="47245" h="115571">
                    <a:moveTo>
                      <a:pt x="47244" y="115570"/>
                    </a:moveTo>
                    <a:lnTo>
                      <a:pt x="41402" y="108204"/>
                    </a:lnTo>
                    <a:lnTo>
                      <a:pt x="35941" y="101092"/>
                    </a:lnTo>
                    <a:lnTo>
                      <a:pt x="30734" y="93980"/>
                    </a:lnTo>
                    <a:lnTo>
                      <a:pt x="25908" y="86995"/>
                    </a:lnTo>
                    <a:lnTo>
                      <a:pt x="21590" y="79883"/>
                    </a:lnTo>
                    <a:lnTo>
                      <a:pt x="17780" y="72644"/>
                    </a:lnTo>
                    <a:lnTo>
                      <a:pt x="14351" y="65278"/>
                    </a:lnTo>
                    <a:lnTo>
                      <a:pt x="11557" y="57912"/>
                    </a:lnTo>
                    <a:lnTo>
                      <a:pt x="9144" y="50292"/>
                    </a:lnTo>
                    <a:lnTo>
                      <a:pt x="7112" y="42799"/>
                    </a:lnTo>
                    <a:lnTo>
                      <a:pt x="5334" y="35179"/>
                    </a:lnTo>
                    <a:lnTo>
                      <a:pt x="3810" y="27813"/>
                    </a:lnTo>
                    <a:lnTo>
                      <a:pt x="2667" y="20574"/>
                    </a:lnTo>
                    <a:lnTo>
                      <a:pt x="1651" y="13462"/>
                    </a:lnTo>
                    <a:lnTo>
                      <a:pt x="762" y="6604"/>
                    </a:lnTo>
                    <a:lnTo>
                      <a:pt x="0" y="0"/>
                    </a:lnTo>
                    <a:lnTo>
                      <a:pt x="2540" y="5842"/>
                    </a:lnTo>
                    <a:lnTo>
                      <a:pt x="5334" y="12446"/>
                    </a:lnTo>
                    <a:lnTo>
                      <a:pt x="8255" y="19812"/>
                    </a:lnTo>
                    <a:lnTo>
                      <a:pt x="11430" y="27686"/>
                    </a:lnTo>
                    <a:lnTo>
                      <a:pt x="14732" y="35941"/>
                    </a:lnTo>
                    <a:lnTo>
                      <a:pt x="18034" y="44323"/>
                    </a:lnTo>
                    <a:lnTo>
                      <a:pt x="25400" y="61214"/>
                    </a:lnTo>
                    <a:lnTo>
                      <a:pt x="32639" y="77343"/>
                    </a:lnTo>
                    <a:lnTo>
                      <a:pt x="36195" y="84963"/>
                    </a:lnTo>
                    <a:lnTo>
                      <a:pt x="39497" y="92202"/>
                    </a:lnTo>
                    <a:lnTo>
                      <a:pt x="42291" y="98933"/>
                    </a:lnTo>
                    <a:lnTo>
                      <a:pt x="44704" y="105156"/>
                    </a:lnTo>
                    <a:lnTo>
                      <a:pt x="45593" y="108077"/>
                    </a:lnTo>
                    <a:lnTo>
                      <a:pt x="46482" y="110871"/>
                    </a:lnTo>
                    <a:lnTo>
                      <a:pt x="46990" y="113284"/>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Freeform 645">
                <a:extLst>
                  <a:ext uri="{FF2B5EF4-FFF2-40B4-BE49-F238E27FC236}">
                    <a16:creationId xmlns:a16="http://schemas.microsoft.com/office/drawing/2014/main" id="{EAADAF7F-FD03-1BA6-22FE-DE6106532632}"/>
                  </a:ext>
                </a:extLst>
              </p:cNvPr>
              <p:cNvSpPr/>
              <p:nvPr/>
            </p:nvSpPr>
            <p:spPr>
              <a:xfrm>
                <a:off x="1075309" y="3747643"/>
                <a:ext cx="41530" cy="100585"/>
              </a:xfrm>
              <a:custGeom>
                <a:avLst/>
                <a:gdLst/>
                <a:ahLst/>
                <a:cxnLst/>
                <a:rect l="0" t="0" r="0" b="0"/>
                <a:pathLst>
                  <a:path w="41530" h="100585">
                    <a:moveTo>
                      <a:pt x="41529" y="100584"/>
                    </a:moveTo>
                    <a:lnTo>
                      <a:pt x="36830" y="93980"/>
                    </a:lnTo>
                    <a:lnTo>
                      <a:pt x="32512" y="87503"/>
                    </a:lnTo>
                    <a:lnTo>
                      <a:pt x="28448" y="81280"/>
                    </a:lnTo>
                    <a:lnTo>
                      <a:pt x="24892" y="75184"/>
                    </a:lnTo>
                    <a:lnTo>
                      <a:pt x="21463" y="69088"/>
                    </a:lnTo>
                    <a:lnTo>
                      <a:pt x="18415" y="63119"/>
                    </a:lnTo>
                    <a:lnTo>
                      <a:pt x="15621" y="57150"/>
                    </a:lnTo>
                    <a:lnTo>
                      <a:pt x="13208" y="51054"/>
                    </a:lnTo>
                    <a:lnTo>
                      <a:pt x="9017" y="38735"/>
                    </a:lnTo>
                    <a:lnTo>
                      <a:pt x="5715" y="26162"/>
                    </a:lnTo>
                    <a:lnTo>
                      <a:pt x="2794" y="13335"/>
                    </a:lnTo>
                    <a:lnTo>
                      <a:pt x="0" y="0"/>
                    </a:lnTo>
                    <a:lnTo>
                      <a:pt x="1524" y="6096"/>
                    </a:lnTo>
                    <a:lnTo>
                      <a:pt x="3429" y="12446"/>
                    </a:lnTo>
                    <a:lnTo>
                      <a:pt x="5588" y="19431"/>
                    </a:lnTo>
                    <a:lnTo>
                      <a:pt x="8001" y="26543"/>
                    </a:lnTo>
                    <a:lnTo>
                      <a:pt x="13589" y="41148"/>
                    </a:lnTo>
                    <a:lnTo>
                      <a:pt x="16637" y="48387"/>
                    </a:lnTo>
                    <a:lnTo>
                      <a:pt x="19939" y="55372"/>
                    </a:lnTo>
                    <a:lnTo>
                      <a:pt x="26670" y="68834"/>
                    </a:lnTo>
                    <a:lnTo>
                      <a:pt x="29972" y="75184"/>
                    </a:lnTo>
                    <a:lnTo>
                      <a:pt x="33020" y="81153"/>
                    </a:lnTo>
                    <a:lnTo>
                      <a:pt x="35941" y="86741"/>
                    </a:lnTo>
                    <a:lnTo>
                      <a:pt x="38227" y="91948"/>
                    </a:lnTo>
                    <a:lnTo>
                      <a:pt x="40132" y="96520"/>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Freeform 646">
                <a:extLst>
                  <a:ext uri="{FF2B5EF4-FFF2-40B4-BE49-F238E27FC236}">
                    <a16:creationId xmlns:a16="http://schemas.microsoft.com/office/drawing/2014/main" id="{558B1AD4-302B-ED62-04DE-A90E5FC67894}"/>
                  </a:ext>
                </a:extLst>
              </p:cNvPr>
              <p:cNvSpPr/>
              <p:nvPr/>
            </p:nvSpPr>
            <p:spPr>
              <a:xfrm>
                <a:off x="1076579" y="3754247"/>
                <a:ext cx="35561" cy="85980"/>
              </a:xfrm>
              <a:custGeom>
                <a:avLst/>
                <a:gdLst/>
                <a:ahLst/>
                <a:cxnLst/>
                <a:rect l="0" t="0" r="0" b="0"/>
                <a:pathLst>
                  <a:path w="35561" h="85980">
                    <a:moveTo>
                      <a:pt x="0" y="0"/>
                    </a:moveTo>
                    <a:lnTo>
                      <a:pt x="2032" y="6731"/>
                    </a:lnTo>
                    <a:lnTo>
                      <a:pt x="4064" y="13081"/>
                    </a:lnTo>
                    <a:lnTo>
                      <a:pt x="5842" y="19050"/>
                    </a:lnTo>
                    <a:lnTo>
                      <a:pt x="7747" y="24638"/>
                    </a:lnTo>
                    <a:lnTo>
                      <a:pt x="11303" y="34671"/>
                    </a:lnTo>
                    <a:lnTo>
                      <a:pt x="15113" y="44323"/>
                    </a:lnTo>
                    <a:lnTo>
                      <a:pt x="19177" y="53721"/>
                    </a:lnTo>
                    <a:lnTo>
                      <a:pt x="21336" y="58547"/>
                    </a:lnTo>
                    <a:lnTo>
                      <a:pt x="23749" y="63500"/>
                    </a:lnTo>
                    <a:lnTo>
                      <a:pt x="26289" y="68580"/>
                    </a:lnTo>
                    <a:lnTo>
                      <a:pt x="29083" y="74041"/>
                    </a:lnTo>
                    <a:lnTo>
                      <a:pt x="32258" y="79883"/>
                    </a:lnTo>
                    <a:lnTo>
                      <a:pt x="35560" y="85979"/>
                    </a:lnTo>
                    <a:lnTo>
                      <a:pt x="34036" y="82550"/>
                    </a:lnTo>
                    <a:lnTo>
                      <a:pt x="31877" y="78867"/>
                    </a:lnTo>
                    <a:lnTo>
                      <a:pt x="29464" y="74676"/>
                    </a:lnTo>
                    <a:lnTo>
                      <a:pt x="26797" y="70358"/>
                    </a:lnTo>
                    <a:lnTo>
                      <a:pt x="23876" y="65532"/>
                    </a:lnTo>
                    <a:lnTo>
                      <a:pt x="20828" y="60579"/>
                    </a:lnTo>
                    <a:lnTo>
                      <a:pt x="14859" y="49784"/>
                    </a:lnTo>
                    <a:lnTo>
                      <a:pt x="11938" y="44196"/>
                    </a:lnTo>
                    <a:lnTo>
                      <a:pt x="9271" y="38227"/>
                    </a:lnTo>
                    <a:lnTo>
                      <a:pt x="6858" y="32004"/>
                    </a:lnTo>
                    <a:lnTo>
                      <a:pt x="4826" y="25654"/>
                    </a:lnTo>
                    <a:lnTo>
                      <a:pt x="3048" y="19177"/>
                    </a:lnTo>
                    <a:lnTo>
                      <a:pt x="1651" y="12700"/>
                    </a:lnTo>
                    <a:lnTo>
                      <a:pt x="635" y="635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Freeform 647">
                <a:extLst>
                  <a:ext uri="{FF2B5EF4-FFF2-40B4-BE49-F238E27FC236}">
                    <a16:creationId xmlns:a16="http://schemas.microsoft.com/office/drawing/2014/main" id="{FDDC9CF5-E319-4B83-B44E-3451BF774467}"/>
                  </a:ext>
                </a:extLst>
              </p:cNvPr>
              <p:cNvSpPr/>
              <p:nvPr/>
            </p:nvSpPr>
            <p:spPr>
              <a:xfrm>
                <a:off x="1128776" y="3408807"/>
                <a:ext cx="200153" cy="619380"/>
              </a:xfrm>
              <a:custGeom>
                <a:avLst/>
                <a:gdLst/>
                <a:ahLst/>
                <a:cxnLst/>
                <a:rect l="0" t="0" r="0" b="0"/>
                <a:pathLst>
                  <a:path w="200153" h="619380">
                    <a:moveTo>
                      <a:pt x="0" y="219202"/>
                    </a:moveTo>
                    <a:lnTo>
                      <a:pt x="0" y="205740"/>
                    </a:lnTo>
                    <a:lnTo>
                      <a:pt x="508" y="192278"/>
                    </a:lnTo>
                    <a:lnTo>
                      <a:pt x="1270" y="179070"/>
                    </a:lnTo>
                    <a:lnTo>
                      <a:pt x="2540" y="165862"/>
                    </a:lnTo>
                    <a:lnTo>
                      <a:pt x="4064" y="152654"/>
                    </a:lnTo>
                    <a:lnTo>
                      <a:pt x="6223" y="139573"/>
                    </a:lnTo>
                    <a:lnTo>
                      <a:pt x="8763" y="126492"/>
                    </a:lnTo>
                    <a:lnTo>
                      <a:pt x="11811" y="113665"/>
                    </a:lnTo>
                    <a:lnTo>
                      <a:pt x="15494" y="100965"/>
                    </a:lnTo>
                    <a:lnTo>
                      <a:pt x="19558" y="88265"/>
                    </a:lnTo>
                    <a:lnTo>
                      <a:pt x="24257" y="75819"/>
                    </a:lnTo>
                    <a:lnTo>
                      <a:pt x="29591" y="63373"/>
                    </a:lnTo>
                    <a:lnTo>
                      <a:pt x="35433" y="51181"/>
                    </a:lnTo>
                    <a:lnTo>
                      <a:pt x="41910" y="39243"/>
                    </a:lnTo>
                    <a:lnTo>
                      <a:pt x="49149" y="27432"/>
                    </a:lnTo>
                    <a:lnTo>
                      <a:pt x="52578" y="22606"/>
                    </a:lnTo>
                    <a:lnTo>
                      <a:pt x="56388" y="18288"/>
                    </a:lnTo>
                    <a:lnTo>
                      <a:pt x="60325" y="14478"/>
                    </a:lnTo>
                    <a:lnTo>
                      <a:pt x="64516" y="11176"/>
                    </a:lnTo>
                    <a:lnTo>
                      <a:pt x="68961" y="8255"/>
                    </a:lnTo>
                    <a:lnTo>
                      <a:pt x="73406" y="5715"/>
                    </a:lnTo>
                    <a:lnTo>
                      <a:pt x="77978" y="3683"/>
                    </a:lnTo>
                    <a:lnTo>
                      <a:pt x="82550" y="2159"/>
                    </a:lnTo>
                    <a:lnTo>
                      <a:pt x="87122" y="1016"/>
                    </a:lnTo>
                    <a:lnTo>
                      <a:pt x="91821" y="254"/>
                    </a:lnTo>
                    <a:lnTo>
                      <a:pt x="96139" y="0"/>
                    </a:lnTo>
                    <a:lnTo>
                      <a:pt x="100457" y="127"/>
                    </a:lnTo>
                    <a:lnTo>
                      <a:pt x="104648" y="762"/>
                    </a:lnTo>
                    <a:lnTo>
                      <a:pt x="108712" y="1778"/>
                    </a:lnTo>
                    <a:lnTo>
                      <a:pt x="112268" y="3175"/>
                    </a:lnTo>
                    <a:lnTo>
                      <a:pt x="115697" y="5080"/>
                    </a:lnTo>
                    <a:lnTo>
                      <a:pt x="120904" y="8509"/>
                    </a:lnTo>
                    <a:lnTo>
                      <a:pt x="125349" y="12319"/>
                    </a:lnTo>
                    <a:lnTo>
                      <a:pt x="129413" y="16002"/>
                    </a:lnTo>
                    <a:lnTo>
                      <a:pt x="132842" y="19939"/>
                    </a:lnTo>
                    <a:lnTo>
                      <a:pt x="135763" y="24003"/>
                    </a:lnTo>
                    <a:lnTo>
                      <a:pt x="138176" y="28194"/>
                    </a:lnTo>
                    <a:lnTo>
                      <a:pt x="140208" y="32512"/>
                    </a:lnTo>
                    <a:lnTo>
                      <a:pt x="141732" y="36957"/>
                    </a:lnTo>
                    <a:lnTo>
                      <a:pt x="142875" y="41529"/>
                    </a:lnTo>
                    <a:lnTo>
                      <a:pt x="143510" y="46228"/>
                    </a:lnTo>
                    <a:lnTo>
                      <a:pt x="143891" y="51181"/>
                    </a:lnTo>
                    <a:lnTo>
                      <a:pt x="143891" y="56261"/>
                    </a:lnTo>
                    <a:lnTo>
                      <a:pt x="143637" y="61595"/>
                    </a:lnTo>
                    <a:lnTo>
                      <a:pt x="143002" y="67056"/>
                    </a:lnTo>
                    <a:lnTo>
                      <a:pt x="142113" y="72644"/>
                    </a:lnTo>
                    <a:lnTo>
                      <a:pt x="141097" y="78359"/>
                    </a:lnTo>
                    <a:lnTo>
                      <a:pt x="139700" y="84328"/>
                    </a:lnTo>
                    <a:lnTo>
                      <a:pt x="138176" y="90551"/>
                    </a:lnTo>
                    <a:lnTo>
                      <a:pt x="136652" y="96901"/>
                    </a:lnTo>
                    <a:lnTo>
                      <a:pt x="134874" y="103378"/>
                    </a:lnTo>
                    <a:lnTo>
                      <a:pt x="130937" y="117094"/>
                    </a:lnTo>
                    <a:lnTo>
                      <a:pt x="126873" y="131699"/>
                    </a:lnTo>
                    <a:lnTo>
                      <a:pt x="122682" y="147193"/>
                    </a:lnTo>
                    <a:lnTo>
                      <a:pt x="118745" y="163449"/>
                    </a:lnTo>
                    <a:lnTo>
                      <a:pt x="116840" y="172085"/>
                    </a:lnTo>
                    <a:lnTo>
                      <a:pt x="115189" y="180848"/>
                    </a:lnTo>
                    <a:lnTo>
                      <a:pt x="113665" y="189865"/>
                    </a:lnTo>
                    <a:lnTo>
                      <a:pt x="112268" y="199136"/>
                    </a:lnTo>
                    <a:lnTo>
                      <a:pt x="110744" y="213233"/>
                    </a:lnTo>
                    <a:lnTo>
                      <a:pt x="109855" y="227584"/>
                    </a:lnTo>
                    <a:lnTo>
                      <a:pt x="109601" y="241935"/>
                    </a:lnTo>
                    <a:lnTo>
                      <a:pt x="109855" y="256159"/>
                    </a:lnTo>
                    <a:lnTo>
                      <a:pt x="110744" y="270510"/>
                    </a:lnTo>
                    <a:lnTo>
                      <a:pt x="112014" y="284734"/>
                    </a:lnTo>
                    <a:lnTo>
                      <a:pt x="113665" y="298704"/>
                    </a:lnTo>
                    <a:lnTo>
                      <a:pt x="115697" y="312547"/>
                    </a:lnTo>
                    <a:lnTo>
                      <a:pt x="117348" y="321056"/>
                    </a:lnTo>
                    <a:lnTo>
                      <a:pt x="119380" y="329565"/>
                    </a:lnTo>
                    <a:lnTo>
                      <a:pt x="121920" y="338201"/>
                    </a:lnTo>
                    <a:lnTo>
                      <a:pt x="124968" y="347091"/>
                    </a:lnTo>
                    <a:lnTo>
                      <a:pt x="128270" y="356108"/>
                    </a:lnTo>
                    <a:lnTo>
                      <a:pt x="131953" y="364998"/>
                    </a:lnTo>
                    <a:lnTo>
                      <a:pt x="135890" y="374142"/>
                    </a:lnTo>
                    <a:lnTo>
                      <a:pt x="139954" y="383286"/>
                    </a:lnTo>
                    <a:lnTo>
                      <a:pt x="148844" y="401828"/>
                    </a:lnTo>
                    <a:lnTo>
                      <a:pt x="157988" y="420497"/>
                    </a:lnTo>
                    <a:lnTo>
                      <a:pt x="167132" y="439293"/>
                    </a:lnTo>
                    <a:lnTo>
                      <a:pt x="175895" y="458089"/>
                    </a:lnTo>
                    <a:lnTo>
                      <a:pt x="183769" y="476885"/>
                    </a:lnTo>
                    <a:lnTo>
                      <a:pt x="187325" y="486283"/>
                    </a:lnTo>
                    <a:lnTo>
                      <a:pt x="190500" y="495681"/>
                    </a:lnTo>
                    <a:lnTo>
                      <a:pt x="193421" y="504952"/>
                    </a:lnTo>
                    <a:lnTo>
                      <a:pt x="195707" y="513969"/>
                    </a:lnTo>
                    <a:lnTo>
                      <a:pt x="197739" y="523113"/>
                    </a:lnTo>
                    <a:lnTo>
                      <a:pt x="199136" y="532130"/>
                    </a:lnTo>
                    <a:lnTo>
                      <a:pt x="199898" y="541020"/>
                    </a:lnTo>
                    <a:lnTo>
                      <a:pt x="200152" y="550037"/>
                    </a:lnTo>
                    <a:lnTo>
                      <a:pt x="199644" y="558673"/>
                    </a:lnTo>
                    <a:lnTo>
                      <a:pt x="198501" y="567182"/>
                    </a:lnTo>
                    <a:lnTo>
                      <a:pt x="196596" y="575691"/>
                    </a:lnTo>
                    <a:lnTo>
                      <a:pt x="193802" y="583946"/>
                    </a:lnTo>
                    <a:lnTo>
                      <a:pt x="190246" y="592074"/>
                    </a:lnTo>
                    <a:lnTo>
                      <a:pt x="185801" y="600075"/>
                    </a:lnTo>
                    <a:lnTo>
                      <a:pt x="183515" y="603885"/>
                    </a:lnTo>
                    <a:lnTo>
                      <a:pt x="181102" y="607187"/>
                    </a:lnTo>
                    <a:lnTo>
                      <a:pt x="178689" y="609981"/>
                    </a:lnTo>
                    <a:lnTo>
                      <a:pt x="176276" y="612521"/>
                    </a:lnTo>
                    <a:lnTo>
                      <a:pt x="173736" y="614553"/>
                    </a:lnTo>
                    <a:lnTo>
                      <a:pt x="171196" y="616204"/>
                    </a:lnTo>
                    <a:lnTo>
                      <a:pt x="168656" y="617474"/>
                    </a:lnTo>
                    <a:lnTo>
                      <a:pt x="165989" y="618490"/>
                    </a:lnTo>
                    <a:lnTo>
                      <a:pt x="160909" y="619379"/>
                    </a:lnTo>
                    <a:lnTo>
                      <a:pt x="155575" y="619125"/>
                    </a:lnTo>
                    <a:lnTo>
                      <a:pt x="150241" y="617982"/>
                    </a:lnTo>
                    <a:lnTo>
                      <a:pt x="145034" y="615950"/>
                    </a:lnTo>
                    <a:lnTo>
                      <a:pt x="139827" y="612902"/>
                    </a:lnTo>
                    <a:lnTo>
                      <a:pt x="134747" y="609600"/>
                    </a:lnTo>
                    <a:lnTo>
                      <a:pt x="129667" y="605790"/>
                    </a:lnTo>
                    <a:lnTo>
                      <a:pt x="124714" y="601472"/>
                    </a:lnTo>
                    <a:lnTo>
                      <a:pt x="115443" y="592836"/>
                    </a:lnTo>
                    <a:lnTo>
                      <a:pt x="110998" y="588645"/>
                    </a:lnTo>
                    <a:lnTo>
                      <a:pt x="106934" y="584708"/>
                    </a:lnTo>
                    <a:lnTo>
                      <a:pt x="100965" y="576834"/>
                    </a:lnTo>
                    <a:lnTo>
                      <a:pt x="95123" y="568452"/>
                    </a:lnTo>
                    <a:lnTo>
                      <a:pt x="89408" y="559943"/>
                    </a:lnTo>
                    <a:lnTo>
                      <a:pt x="83947" y="551053"/>
                    </a:lnTo>
                    <a:lnTo>
                      <a:pt x="78613" y="541782"/>
                    </a:lnTo>
                    <a:lnTo>
                      <a:pt x="73406" y="532257"/>
                    </a:lnTo>
                    <a:lnTo>
                      <a:pt x="68326" y="522478"/>
                    </a:lnTo>
                    <a:lnTo>
                      <a:pt x="63500" y="512572"/>
                    </a:lnTo>
                    <a:lnTo>
                      <a:pt x="58674" y="502158"/>
                    </a:lnTo>
                    <a:lnTo>
                      <a:pt x="54229" y="491744"/>
                    </a:lnTo>
                    <a:lnTo>
                      <a:pt x="49784" y="481076"/>
                    </a:lnTo>
                    <a:lnTo>
                      <a:pt x="45593" y="470027"/>
                    </a:lnTo>
                    <a:lnTo>
                      <a:pt x="41656" y="459105"/>
                    </a:lnTo>
                    <a:lnTo>
                      <a:pt x="37719" y="447802"/>
                    </a:lnTo>
                    <a:lnTo>
                      <a:pt x="30607" y="424815"/>
                    </a:lnTo>
                    <a:lnTo>
                      <a:pt x="24130" y="401193"/>
                    </a:lnTo>
                    <a:lnTo>
                      <a:pt x="18415" y="377317"/>
                    </a:lnTo>
                    <a:lnTo>
                      <a:pt x="13462" y="353187"/>
                    </a:lnTo>
                    <a:lnTo>
                      <a:pt x="9271" y="328930"/>
                    </a:lnTo>
                    <a:lnTo>
                      <a:pt x="5842" y="304546"/>
                    </a:lnTo>
                    <a:lnTo>
                      <a:pt x="3175" y="280289"/>
                    </a:lnTo>
                    <a:lnTo>
                      <a:pt x="1270" y="256159"/>
                    </a:lnTo>
                    <a:lnTo>
                      <a:pt x="127" y="232537"/>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Freeform 648">
                <a:extLst>
                  <a:ext uri="{FF2B5EF4-FFF2-40B4-BE49-F238E27FC236}">
                    <a16:creationId xmlns:a16="http://schemas.microsoft.com/office/drawing/2014/main" id="{DFA047F9-7D91-669F-30EE-A6ECF9A2342F}"/>
                  </a:ext>
                </a:extLst>
              </p:cNvPr>
              <p:cNvSpPr/>
              <p:nvPr/>
            </p:nvSpPr>
            <p:spPr>
              <a:xfrm>
                <a:off x="1141095" y="3439033"/>
                <a:ext cx="177547" cy="557785"/>
              </a:xfrm>
              <a:custGeom>
                <a:avLst/>
                <a:gdLst/>
                <a:ahLst/>
                <a:cxnLst/>
                <a:rect l="0" t="0" r="0" b="0"/>
                <a:pathLst>
                  <a:path w="177547" h="557785">
                    <a:moveTo>
                      <a:pt x="3048" y="220091"/>
                    </a:moveTo>
                    <a:lnTo>
                      <a:pt x="1905" y="207264"/>
                    </a:lnTo>
                    <a:lnTo>
                      <a:pt x="889" y="194310"/>
                    </a:lnTo>
                    <a:lnTo>
                      <a:pt x="254" y="181356"/>
                    </a:lnTo>
                    <a:lnTo>
                      <a:pt x="0" y="168402"/>
                    </a:lnTo>
                    <a:lnTo>
                      <a:pt x="127" y="155321"/>
                    </a:lnTo>
                    <a:lnTo>
                      <a:pt x="508" y="142367"/>
                    </a:lnTo>
                    <a:lnTo>
                      <a:pt x="1397" y="129413"/>
                    </a:lnTo>
                    <a:lnTo>
                      <a:pt x="2794" y="116459"/>
                    </a:lnTo>
                    <a:lnTo>
                      <a:pt x="4572" y="103759"/>
                    </a:lnTo>
                    <a:lnTo>
                      <a:pt x="6858" y="91059"/>
                    </a:lnTo>
                    <a:lnTo>
                      <a:pt x="9652" y="78359"/>
                    </a:lnTo>
                    <a:lnTo>
                      <a:pt x="13081" y="65913"/>
                    </a:lnTo>
                    <a:lnTo>
                      <a:pt x="17145" y="53594"/>
                    </a:lnTo>
                    <a:lnTo>
                      <a:pt x="21590" y="41529"/>
                    </a:lnTo>
                    <a:lnTo>
                      <a:pt x="26924" y="29591"/>
                    </a:lnTo>
                    <a:lnTo>
                      <a:pt x="29337" y="24765"/>
                    </a:lnTo>
                    <a:lnTo>
                      <a:pt x="31623" y="20320"/>
                    </a:lnTo>
                    <a:lnTo>
                      <a:pt x="33909" y="16383"/>
                    </a:lnTo>
                    <a:lnTo>
                      <a:pt x="35941" y="12954"/>
                    </a:lnTo>
                    <a:lnTo>
                      <a:pt x="38100" y="9779"/>
                    </a:lnTo>
                    <a:lnTo>
                      <a:pt x="40259" y="7112"/>
                    </a:lnTo>
                    <a:lnTo>
                      <a:pt x="42291" y="4826"/>
                    </a:lnTo>
                    <a:lnTo>
                      <a:pt x="44450" y="3048"/>
                    </a:lnTo>
                    <a:lnTo>
                      <a:pt x="46736" y="1651"/>
                    </a:lnTo>
                    <a:lnTo>
                      <a:pt x="48895" y="635"/>
                    </a:lnTo>
                    <a:lnTo>
                      <a:pt x="51181" y="0"/>
                    </a:lnTo>
                    <a:lnTo>
                      <a:pt x="53467" y="0"/>
                    </a:lnTo>
                    <a:lnTo>
                      <a:pt x="55880" y="254"/>
                    </a:lnTo>
                    <a:lnTo>
                      <a:pt x="58420" y="1016"/>
                    </a:lnTo>
                    <a:lnTo>
                      <a:pt x="61214" y="2032"/>
                    </a:lnTo>
                    <a:lnTo>
                      <a:pt x="64008" y="3556"/>
                    </a:lnTo>
                    <a:lnTo>
                      <a:pt x="69342" y="3048"/>
                    </a:lnTo>
                    <a:lnTo>
                      <a:pt x="74295" y="2921"/>
                    </a:lnTo>
                    <a:lnTo>
                      <a:pt x="78867" y="3048"/>
                    </a:lnTo>
                    <a:lnTo>
                      <a:pt x="83058" y="3302"/>
                    </a:lnTo>
                    <a:lnTo>
                      <a:pt x="86995" y="4064"/>
                    </a:lnTo>
                    <a:lnTo>
                      <a:pt x="90551" y="4953"/>
                    </a:lnTo>
                    <a:lnTo>
                      <a:pt x="93726" y="6096"/>
                    </a:lnTo>
                    <a:lnTo>
                      <a:pt x="96647" y="7874"/>
                    </a:lnTo>
                    <a:lnTo>
                      <a:pt x="99314" y="9779"/>
                    </a:lnTo>
                    <a:lnTo>
                      <a:pt x="101600" y="11938"/>
                    </a:lnTo>
                    <a:lnTo>
                      <a:pt x="103632" y="14605"/>
                    </a:lnTo>
                    <a:lnTo>
                      <a:pt x="105283" y="17526"/>
                    </a:lnTo>
                    <a:lnTo>
                      <a:pt x="106680" y="20828"/>
                    </a:lnTo>
                    <a:lnTo>
                      <a:pt x="107823" y="24511"/>
                    </a:lnTo>
                    <a:lnTo>
                      <a:pt x="108712" y="28575"/>
                    </a:lnTo>
                    <a:lnTo>
                      <a:pt x="109474" y="33020"/>
                    </a:lnTo>
                    <a:lnTo>
                      <a:pt x="109855" y="37846"/>
                    </a:lnTo>
                    <a:lnTo>
                      <a:pt x="109982" y="43180"/>
                    </a:lnTo>
                    <a:lnTo>
                      <a:pt x="109855" y="48895"/>
                    </a:lnTo>
                    <a:lnTo>
                      <a:pt x="109474" y="54991"/>
                    </a:lnTo>
                    <a:lnTo>
                      <a:pt x="108966" y="61468"/>
                    </a:lnTo>
                    <a:lnTo>
                      <a:pt x="108331" y="68453"/>
                    </a:lnTo>
                    <a:lnTo>
                      <a:pt x="107315" y="75946"/>
                    </a:lnTo>
                    <a:lnTo>
                      <a:pt x="106299" y="83820"/>
                    </a:lnTo>
                    <a:lnTo>
                      <a:pt x="104902" y="92075"/>
                    </a:lnTo>
                    <a:lnTo>
                      <a:pt x="103378" y="100965"/>
                    </a:lnTo>
                    <a:lnTo>
                      <a:pt x="101727" y="110236"/>
                    </a:lnTo>
                    <a:lnTo>
                      <a:pt x="99949" y="120015"/>
                    </a:lnTo>
                    <a:lnTo>
                      <a:pt x="97917" y="130302"/>
                    </a:lnTo>
                    <a:lnTo>
                      <a:pt x="95758" y="141097"/>
                    </a:lnTo>
                    <a:lnTo>
                      <a:pt x="93472" y="152527"/>
                    </a:lnTo>
                    <a:lnTo>
                      <a:pt x="91186" y="164338"/>
                    </a:lnTo>
                    <a:lnTo>
                      <a:pt x="90932" y="171450"/>
                    </a:lnTo>
                    <a:lnTo>
                      <a:pt x="90678" y="179451"/>
                    </a:lnTo>
                    <a:lnTo>
                      <a:pt x="90424" y="188087"/>
                    </a:lnTo>
                    <a:lnTo>
                      <a:pt x="90297" y="197231"/>
                    </a:lnTo>
                    <a:lnTo>
                      <a:pt x="90170" y="207010"/>
                    </a:lnTo>
                    <a:lnTo>
                      <a:pt x="90170" y="216789"/>
                    </a:lnTo>
                    <a:lnTo>
                      <a:pt x="90297" y="237236"/>
                    </a:lnTo>
                    <a:lnTo>
                      <a:pt x="90932" y="257683"/>
                    </a:lnTo>
                    <a:lnTo>
                      <a:pt x="91440" y="267462"/>
                    </a:lnTo>
                    <a:lnTo>
                      <a:pt x="92075" y="276987"/>
                    </a:lnTo>
                    <a:lnTo>
                      <a:pt x="92837" y="286004"/>
                    </a:lnTo>
                    <a:lnTo>
                      <a:pt x="93853" y="294513"/>
                    </a:lnTo>
                    <a:lnTo>
                      <a:pt x="94996" y="302260"/>
                    </a:lnTo>
                    <a:lnTo>
                      <a:pt x="96393" y="309245"/>
                    </a:lnTo>
                    <a:lnTo>
                      <a:pt x="98425" y="317119"/>
                    </a:lnTo>
                    <a:lnTo>
                      <a:pt x="100838" y="324866"/>
                    </a:lnTo>
                    <a:lnTo>
                      <a:pt x="103378" y="332486"/>
                    </a:lnTo>
                    <a:lnTo>
                      <a:pt x="106553" y="339979"/>
                    </a:lnTo>
                    <a:lnTo>
                      <a:pt x="113411" y="355092"/>
                    </a:lnTo>
                    <a:lnTo>
                      <a:pt x="121031" y="369951"/>
                    </a:lnTo>
                    <a:lnTo>
                      <a:pt x="129286" y="384810"/>
                    </a:lnTo>
                    <a:lnTo>
                      <a:pt x="137668" y="399415"/>
                    </a:lnTo>
                    <a:lnTo>
                      <a:pt x="146050" y="413893"/>
                    </a:lnTo>
                    <a:lnTo>
                      <a:pt x="153924" y="428625"/>
                    </a:lnTo>
                    <a:lnTo>
                      <a:pt x="161163" y="443103"/>
                    </a:lnTo>
                    <a:lnTo>
                      <a:pt x="164465" y="450469"/>
                    </a:lnTo>
                    <a:lnTo>
                      <a:pt x="167513" y="457835"/>
                    </a:lnTo>
                    <a:lnTo>
                      <a:pt x="170180" y="465074"/>
                    </a:lnTo>
                    <a:lnTo>
                      <a:pt x="172593" y="472567"/>
                    </a:lnTo>
                    <a:lnTo>
                      <a:pt x="174498" y="479933"/>
                    </a:lnTo>
                    <a:lnTo>
                      <a:pt x="176022" y="487426"/>
                    </a:lnTo>
                    <a:lnTo>
                      <a:pt x="177038" y="494919"/>
                    </a:lnTo>
                    <a:lnTo>
                      <a:pt x="177546" y="502412"/>
                    </a:lnTo>
                    <a:lnTo>
                      <a:pt x="177546" y="510032"/>
                    </a:lnTo>
                    <a:lnTo>
                      <a:pt x="177038" y="517779"/>
                    </a:lnTo>
                    <a:lnTo>
                      <a:pt x="175768" y="525399"/>
                    </a:lnTo>
                    <a:lnTo>
                      <a:pt x="173863" y="533146"/>
                    </a:lnTo>
                    <a:lnTo>
                      <a:pt x="171323" y="541020"/>
                    </a:lnTo>
                    <a:lnTo>
                      <a:pt x="168021" y="548894"/>
                    </a:lnTo>
                    <a:lnTo>
                      <a:pt x="165989" y="551815"/>
                    </a:lnTo>
                    <a:lnTo>
                      <a:pt x="163576" y="554101"/>
                    </a:lnTo>
                    <a:lnTo>
                      <a:pt x="161163" y="555879"/>
                    </a:lnTo>
                    <a:lnTo>
                      <a:pt x="158750" y="557022"/>
                    </a:lnTo>
                    <a:lnTo>
                      <a:pt x="156210" y="557657"/>
                    </a:lnTo>
                    <a:lnTo>
                      <a:pt x="153416" y="557784"/>
                    </a:lnTo>
                    <a:lnTo>
                      <a:pt x="150622" y="557530"/>
                    </a:lnTo>
                    <a:lnTo>
                      <a:pt x="147701" y="556768"/>
                    </a:lnTo>
                    <a:lnTo>
                      <a:pt x="144653" y="555625"/>
                    </a:lnTo>
                    <a:lnTo>
                      <a:pt x="141605" y="554101"/>
                    </a:lnTo>
                    <a:lnTo>
                      <a:pt x="138430" y="552323"/>
                    </a:lnTo>
                    <a:lnTo>
                      <a:pt x="135001" y="550037"/>
                    </a:lnTo>
                    <a:lnTo>
                      <a:pt x="128270" y="544957"/>
                    </a:lnTo>
                    <a:lnTo>
                      <a:pt x="121031" y="538861"/>
                    </a:lnTo>
                    <a:lnTo>
                      <a:pt x="115316" y="531876"/>
                    </a:lnTo>
                    <a:lnTo>
                      <a:pt x="109601" y="524764"/>
                    </a:lnTo>
                    <a:lnTo>
                      <a:pt x="104140" y="517271"/>
                    </a:lnTo>
                    <a:lnTo>
                      <a:pt x="98679" y="509524"/>
                    </a:lnTo>
                    <a:lnTo>
                      <a:pt x="93472" y="501523"/>
                    </a:lnTo>
                    <a:lnTo>
                      <a:pt x="88392" y="493268"/>
                    </a:lnTo>
                    <a:lnTo>
                      <a:pt x="83439" y="484759"/>
                    </a:lnTo>
                    <a:lnTo>
                      <a:pt x="78613" y="476123"/>
                    </a:lnTo>
                    <a:lnTo>
                      <a:pt x="69215" y="458216"/>
                    </a:lnTo>
                    <a:lnTo>
                      <a:pt x="60452" y="439674"/>
                    </a:lnTo>
                    <a:lnTo>
                      <a:pt x="52324" y="420370"/>
                    </a:lnTo>
                    <a:lnTo>
                      <a:pt x="44704" y="400558"/>
                    </a:lnTo>
                    <a:lnTo>
                      <a:pt x="37592" y="380365"/>
                    </a:lnTo>
                    <a:lnTo>
                      <a:pt x="31115" y="359791"/>
                    </a:lnTo>
                    <a:lnTo>
                      <a:pt x="25146" y="338836"/>
                    </a:lnTo>
                    <a:lnTo>
                      <a:pt x="19812" y="317754"/>
                    </a:lnTo>
                    <a:lnTo>
                      <a:pt x="15113" y="296418"/>
                    </a:lnTo>
                    <a:lnTo>
                      <a:pt x="10922" y="275082"/>
                    </a:lnTo>
                    <a:lnTo>
                      <a:pt x="7366" y="254000"/>
                    </a:lnTo>
                    <a:lnTo>
                      <a:pt x="4572" y="232918"/>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Freeform 649">
                <a:extLst>
                  <a:ext uri="{FF2B5EF4-FFF2-40B4-BE49-F238E27FC236}">
                    <a16:creationId xmlns:a16="http://schemas.microsoft.com/office/drawing/2014/main" id="{CF331C6F-3D9C-1654-44D2-272CBCF53514}"/>
                  </a:ext>
                </a:extLst>
              </p:cNvPr>
              <p:cNvSpPr/>
              <p:nvPr/>
            </p:nvSpPr>
            <p:spPr>
              <a:xfrm>
                <a:off x="1144270" y="3444240"/>
                <a:ext cx="169419" cy="547117"/>
              </a:xfrm>
              <a:custGeom>
                <a:avLst/>
                <a:gdLst/>
                <a:ahLst/>
                <a:cxnLst/>
                <a:rect l="0" t="0" r="0" b="0"/>
                <a:pathLst>
                  <a:path w="169419" h="547117">
                    <a:moveTo>
                      <a:pt x="118110" y="527812"/>
                    </a:moveTo>
                    <a:lnTo>
                      <a:pt x="112522" y="520954"/>
                    </a:lnTo>
                    <a:lnTo>
                      <a:pt x="107188" y="513842"/>
                    </a:lnTo>
                    <a:lnTo>
                      <a:pt x="101854" y="506476"/>
                    </a:lnTo>
                    <a:lnTo>
                      <a:pt x="96647" y="498856"/>
                    </a:lnTo>
                    <a:lnTo>
                      <a:pt x="91567" y="491109"/>
                    </a:lnTo>
                    <a:lnTo>
                      <a:pt x="86614" y="482981"/>
                    </a:lnTo>
                    <a:lnTo>
                      <a:pt x="77089" y="466344"/>
                    </a:lnTo>
                    <a:lnTo>
                      <a:pt x="68072" y="448691"/>
                    </a:lnTo>
                    <a:lnTo>
                      <a:pt x="59436" y="430657"/>
                    </a:lnTo>
                    <a:lnTo>
                      <a:pt x="51435" y="411734"/>
                    </a:lnTo>
                    <a:lnTo>
                      <a:pt x="43942" y="392430"/>
                    </a:lnTo>
                    <a:lnTo>
                      <a:pt x="36957" y="372618"/>
                    </a:lnTo>
                    <a:lnTo>
                      <a:pt x="30607" y="352425"/>
                    </a:lnTo>
                    <a:lnTo>
                      <a:pt x="24765" y="331978"/>
                    </a:lnTo>
                    <a:lnTo>
                      <a:pt x="19558" y="311404"/>
                    </a:lnTo>
                    <a:lnTo>
                      <a:pt x="14859" y="290703"/>
                    </a:lnTo>
                    <a:lnTo>
                      <a:pt x="10795" y="269875"/>
                    </a:lnTo>
                    <a:lnTo>
                      <a:pt x="7239" y="249047"/>
                    </a:lnTo>
                    <a:lnTo>
                      <a:pt x="4445" y="228600"/>
                    </a:lnTo>
                    <a:lnTo>
                      <a:pt x="2921" y="216027"/>
                    </a:lnTo>
                    <a:lnTo>
                      <a:pt x="1778" y="203454"/>
                    </a:lnTo>
                    <a:lnTo>
                      <a:pt x="889" y="190754"/>
                    </a:lnTo>
                    <a:lnTo>
                      <a:pt x="254" y="178054"/>
                    </a:lnTo>
                    <a:lnTo>
                      <a:pt x="0" y="165227"/>
                    </a:lnTo>
                    <a:lnTo>
                      <a:pt x="0" y="152527"/>
                    </a:lnTo>
                    <a:lnTo>
                      <a:pt x="508" y="139827"/>
                    </a:lnTo>
                    <a:lnTo>
                      <a:pt x="1397" y="127000"/>
                    </a:lnTo>
                    <a:lnTo>
                      <a:pt x="2667" y="114427"/>
                    </a:lnTo>
                    <a:lnTo>
                      <a:pt x="4445" y="101727"/>
                    </a:lnTo>
                    <a:lnTo>
                      <a:pt x="6604" y="89281"/>
                    </a:lnTo>
                    <a:lnTo>
                      <a:pt x="9398" y="76835"/>
                    </a:lnTo>
                    <a:lnTo>
                      <a:pt x="12573" y="64770"/>
                    </a:lnTo>
                    <a:lnTo>
                      <a:pt x="16510" y="52578"/>
                    </a:lnTo>
                    <a:lnTo>
                      <a:pt x="20955" y="40767"/>
                    </a:lnTo>
                    <a:lnTo>
                      <a:pt x="26035" y="29083"/>
                    </a:lnTo>
                    <a:lnTo>
                      <a:pt x="28321" y="24257"/>
                    </a:lnTo>
                    <a:lnTo>
                      <a:pt x="30480" y="19939"/>
                    </a:lnTo>
                    <a:lnTo>
                      <a:pt x="32639" y="16129"/>
                    </a:lnTo>
                    <a:lnTo>
                      <a:pt x="34798" y="12700"/>
                    </a:lnTo>
                    <a:lnTo>
                      <a:pt x="36830" y="9652"/>
                    </a:lnTo>
                    <a:lnTo>
                      <a:pt x="38862" y="6985"/>
                    </a:lnTo>
                    <a:lnTo>
                      <a:pt x="40894" y="4826"/>
                    </a:lnTo>
                    <a:lnTo>
                      <a:pt x="42926" y="2921"/>
                    </a:lnTo>
                    <a:lnTo>
                      <a:pt x="44958" y="1651"/>
                    </a:lnTo>
                    <a:lnTo>
                      <a:pt x="47117" y="762"/>
                    </a:lnTo>
                    <a:lnTo>
                      <a:pt x="49403" y="127"/>
                    </a:lnTo>
                    <a:lnTo>
                      <a:pt x="51562" y="0"/>
                    </a:lnTo>
                    <a:lnTo>
                      <a:pt x="53975" y="254"/>
                    </a:lnTo>
                    <a:lnTo>
                      <a:pt x="56388" y="889"/>
                    </a:lnTo>
                    <a:lnTo>
                      <a:pt x="59055" y="2032"/>
                    </a:lnTo>
                    <a:lnTo>
                      <a:pt x="61722" y="3556"/>
                    </a:lnTo>
                    <a:lnTo>
                      <a:pt x="66294" y="3429"/>
                    </a:lnTo>
                    <a:lnTo>
                      <a:pt x="70485" y="3683"/>
                    </a:lnTo>
                    <a:lnTo>
                      <a:pt x="74422" y="4064"/>
                    </a:lnTo>
                    <a:lnTo>
                      <a:pt x="77978" y="4826"/>
                    </a:lnTo>
                    <a:lnTo>
                      <a:pt x="81280" y="5842"/>
                    </a:lnTo>
                    <a:lnTo>
                      <a:pt x="84074" y="7112"/>
                    </a:lnTo>
                    <a:lnTo>
                      <a:pt x="86741" y="8763"/>
                    </a:lnTo>
                    <a:lnTo>
                      <a:pt x="89154" y="10668"/>
                    </a:lnTo>
                    <a:lnTo>
                      <a:pt x="91186" y="12827"/>
                    </a:lnTo>
                    <a:lnTo>
                      <a:pt x="92964" y="15367"/>
                    </a:lnTo>
                    <a:lnTo>
                      <a:pt x="94488" y="18288"/>
                    </a:lnTo>
                    <a:lnTo>
                      <a:pt x="95758" y="21463"/>
                    </a:lnTo>
                    <a:lnTo>
                      <a:pt x="96774" y="25019"/>
                    </a:lnTo>
                    <a:lnTo>
                      <a:pt x="97536" y="28829"/>
                    </a:lnTo>
                    <a:lnTo>
                      <a:pt x="98044" y="33147"/>
                    </a:lnTo>
                    <a:lnTo>
                      <a:pt x="98425" y="37719"/>
                    </a:lnTo>
                    <a:lnTo>
                      <a:pt x="98552" y="42672"/>
                    </a:lnTo>
                    <a:lnTo>
                      <a:pt x="98425" y="47879"/>
                    </a:lnTo>
                    <a:lnTo>
                      <a:pt x="98171" y="53721"/>
                    </a:lnTo>
                    <a:lnTo>
                      <a:pt x="97663" y="59690"/>
                    </a:lnTo>
                    <a:lnTo>
                      <a:pt x="97028" y="66167"/>
                    </a:lnTo>
                    <a:lnTo>
                      <a:pt x="96139" y="73025"/>
                    </a:lnTo>
                    <a:lnTo>
                      <a:pt x="95250" y="80391"/>
                    </a:lnTo>
                    <a:lnTo>
                      <a:pt x="94107" y="88011"/>
                    </a:lnTo>
                    <a:lnTo>
                      <a:pt x="92710" y="96139"/>
                    </a:lnTo>
                    <a:lnTo>
                      <a:pt x="91313" y="104648"/>
                    </a:lnTo>
                    <a:lnTo>
                      <a:pt x="89789" y="113665"/>
                    </a:lnTo>
                    <a:lnTo>
                      <a:pt x="88138" y="122936"/>
                    </a:lnTo>
                    <a:lnTo>
                      <a:pt x="86360" y="132842"/>
                    </a:lnTo>
                    <a:lnTo>
                      <a:pt x="84455" y="143129"/>
                    </a:lnTo>
                    <a:lnTo>
                      <a:pt x="82423" y="153797"/>
                    </a:lnTo>
                    <a:lnTo>
                      <a:pt x="80391" y="165100"/>
                    </a:lnTo>
                    <a:lnTo>
                      <a:pt x="80137" y="172212"/>
                    </a:lnTo>
                    <a:lnTo>
                      <a:pt x="80137" y="179959"/>
                    </a:lnTo>
                    <a:lnTo>
                      <a:pt x="80137" y="188595"/>
                    </a:lnTo>
                    <a:lnTo>
                      <a:pt x="80137" y="197739"/>
                    </a:lnTo>
                    <a:lnTo>
                      <a:pt x="80391" y="207264"/>
                    </a:lnTo>
                    <a:lnTo>
                      <a:pt x="80645" y="217170"/>
                    </a:lnTo>
                    <a:lnTo>
                      <a:pt x="81534" y="237490"/>
                    </a:lnTo>
                    <a:lnTo>
                      <a:pt x="82677" y="257683"/>
                    </a:lnTo>
                    <a:lnTo>
                      <a:pt x="83566" y="267589"/>
                    </a:lnTo>
                    <a:lnTo>
                      <a:pt x="84455" y="276987"/>
                    </a:lnTo>
                    <a:lnTo>
                      <a:pt x="85344" y="286004"/>
                    </a:lnTo>
                    <a:lnTo>
                      <a:pt x="86487" y="294386"/>
                    </a:lnTo>
                    <a:lnTo>
                      <a:pt x="87757" y="302133"/>
                    </a:lnTo>
                    <a:lnTo>
                      <a:pt x="89154" y="308864"/>
                    </a:lnTo>
                    <a:lnTo>
                      <a:pt x="91059" y="316611"/>
                    </a:lnTo>
                    <a:lnTo>
                      <a:pt x="93345" y="324231"/>
                    </a:lnTo>
                    <a:lnTo>
                      <a:pt x="95885" y="331597"/>
                    </a:lnTo>
                    <a:lnTo>
                      <a:pt x="98806" y="339217"/>
                    </a:lnTo>
                    <a:lnTo>
                      <a:pt x="105410" y="353949"/>
                    </a:lnTo>
                    <a:lnTo>
                      <a:pt x="112903" y="368554"/>
                    </a:lnTo>
                    <a:lnTo>
                      <a:pt x="120904" y="382905"/>
                    </a:lnTo>
                    <a:lnTo>
                      <a:pt x="129032" y="397256"/>
                    </a:lnTo>
                    <a:lnTo>
                      <a:pt x="137160" y="411480"/>
                    </a:lnTo>
                    <a:lnTo>
                      <a:pt x="144907" y="425577"/>
                    </a:lnTo>
                    <a:lnTo>
                      <a:pt x="152146" y="439547"/>
                    </a:lnTo>
                    <a:lnTo>
                      <a:pt x="158369" y="453644"/>
                    </a:lnTo>
                    <a:lnTo>
                      <a:pt x="161163" y="460502"/>
                    </a:lnTo>
                    <a:lnTo>
                      <a:pt x="163576" y="467614"/>
                    </a:lnTo>
                    <a:lnTo>
                      <a:pt x="165608" y="474726"/>
                    </a:lnTo>
                    <a:lnTo>
                      <a:pt x="167259" y="481584"/>
                    </a:lnTo>
                    <a:lnTo>
                      <a:pt x="168529" y="488696"/>
                    </a:lnTo>
                    <a:lnTo>
                      <a:pt x="169164" y="495681"/>
                    </a:lnTo>
                    <a:lnTo>
                      <a:pt x="169418" y="502793"/>
                    </a:lnTo>
                    <a:lnTo>
                      <a:pt x="169164" y="509905"/>
                    </a:lnTo>
                    <a:lnTo>
                      <a:pt x="168275" y="517144"/>
                    </a:lnTo>
                    <a:lnTo>
                      <a:pt x="166878" y="524256"/>
                    </a:lnTo>
                    <a:lnTo>
                      <a:pt x="164846" y="531495"/>
                    </a:lnTo>
                    <a:lnTo>
                      <a:pt x="162052" y="538734"/>
                    </a:lnTo>
                    <a:lnTo>
                      <a:pt x="159893" y="541655"/>
                    </a:lnTo>
                    <a:lnTo>
                      <a:pt x="157734" y="543814"/>
                    </a:lnTo>
                    <a:lnTo>
                      <a:pt x="155575" y="545465"/>
                    </a:lnTo>
                    <a:lnTo>
                      <a:pt x="153289" y="546481"/>
                    </a:lnTo>
                    <a:lnTo>
                      <a:pt x="150876" y="547116"/>
                    </a:lnTo>
                    <a:lnTo>
                      <a:pt x="148463" y="547116"/>
                    </a:lnTo>
                    <a:lnTo>
                      <a:pt x="145796" y="546735"/>
                    </a:lnTo>
                    <a:lnTo>
                      <a:pt x="143129" y="545846"/>
                    </a:lnTo>
                    <a:lnTo>
                      <a:pt x="140335" y="544703"/>
                    </a:lnTo>
                    <a:lnTo>
                      <a:pt x="137541" y="543052"/>
                    </a:lnTo>
                    <a:lnTo>
                      <a:pt x="134493" y="541147"/>
                    </a:lnTo>
                    <a:lnTo>
                      <a:pt x="131445" y="538988"/>
                    </a:lnTo>
                    <a:lnTo>
                      <a:pt x="125095" y="533781"/>
                    </a:lnTo>
                    <a:close/>
                  </a:path>
                </a:pathLst>
              </a:custGeom>
              <a:solidFill>
                <a:srgbClr val="B87011"/>
              </a:solidFill>
              <a:ln w="0" cap="flat" cmpd="sng" algn="ctr">
                <a:solidFill>
                  <a:srgbClr val="B870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Freeform 650">
                <a:extLst>
                  <a:ext uri="{FF2B5EF4-FFF2-40B4-BE49-F238E27FC236}">
                    <a16:creationId xmlns:a16="http://schemas.microsoft.com/office/drawing/2014/main" id="{E5F37E84-6F6B-5BCF-C346-0B76D292D9A1}"/>
                  </a:ext>
                </a:extLst>
              </p:cNvPr>
              <p:cNvSpPr/>
              <p:nvPr/>
            </p:nvSpPr>
            <p:spPr>
              <a:xfrm>
                <a:off x="1147445" y="3449320"/>
                <a:ext cx="161545" cy="536576"/>
              </a:xfrm>
              <a:custGeom>
                <a:avLst/>
                <a:gdLst/>
                <a:ahLst/>
                <a:cxnLst/>
                <a:rect l="0" t="0" r="0" b="0"/>
                <a:pathLst>
                  <a:path w="161545" h="536576">
                    <a:moveTo>
                      <a:pt x="115189" y="516636"/>
                    </a:moveTo>
                    <a:lnTo>
                      <a:pt x="109855" y="510032"/>
                    </a:lnTo>
                    <a:lnTo>
                      <a:pt x="104648" y="503047"/>
                    </a:lnTo>
                    <a:lnTo>
                      <a:pt x="99568" y="495808"/>
                    </a:lnTo>
                    <a:lnTo>
                      <a:pt x="94488" y="488442"/>
                    </a:lnTo>
                    <a:lnTo>
                      <a:pt x="84836" y="472821"/>
                    </a:lnTo>
                    <a:lnTo>
                      <a:pt x="75565" y="456438"/>
                    </a:lnTo>
                    <a:lnTo>
                      <a:pt x="66675" y="439420"/>
                    </a:lnTo>
                    <a:lnTo>
                      <a:pt x="58420" y="421640"/>
                    </a:lnTo>
                    <a:lnTo>
                      <a:pt x="50546" y="403225"/>
                    </a:lnTo>
                    <a:lnTo>
                      <a:pt x="43307" y="384302"/>
                    </a:lnTo>
                    <a:lnTo>
                      <a:pt x="36449" y="364871"/>
                    </a:lnTo>
                    <a:lnTo>
                      <a:pt x="30099" y="345313"/>
                    </a:lnTo>
                    <a:lnTo>
                      <a:pt x="24384" y="325247"/>
                    </a:lnTo>
                    <a:lnTo>
                      <a:pt x="19177" y="305181"/>
                    </a:lnTo>
                    <a:lnTo>
                      <a:pt x="14605" y="284861"/>
                    </a:lnTo>
                    <a:lnTo>
                      <a:pt x="10541" y="264668"/>
                    </a:lnTo>
                    <a:lnTo>
                      <a:pt x="7112" y="244348"/>
                    </a:lnTo>
                    <a:lnTo>
                      <a:pt x="4318" y="224155"/>
                    </a:lnTo>
                    <a:lnTo>
                      <a:pt x="2921" y="211963"/>
                    </a:lnTo>
                    <a:lnTo>
                      <a:pt x="1778" y="199644"/>
                    </a:lnTo>
                    <a:lnTo>
                      <a:pt x="889" y="187198"/>
                    </a:lnTo>
                    <a:lnTo>
                      <a:pt x="254" y="174752"/>
                    </a:lnTo>
                    <a:lnTo>
                      <a:pt x="0" y="162179"/>
                    </a:lnTo>
                    <a:lnTo>
                      <a:pt x="0" y="149733"/>
                    </a:lnTo>
                    <a:lnTo>
                      <a:pt x="508" y="137160"/>
                    </a:lnTo>
                    <a:lnTo>
                      <a:pt x="1270" y="124714"/>
                    </a:lnTo>
                    <a:lnTo>
                      <a:pt x="2667" y="112268"/>
                    </a:lnTo>
                    <a:lnTo>
                      <a:pt x="4191" y="99822"/>
                    </a:lnTo>
                    <a:lnTo>
                      <a:pt x="6477" y="87630"/>
                    </a:lnTo>
                    <a:lnTo>
                      <a:pt x="9017" y="75438"/>
                    </a:lnTo>
                    <a:lnTo>
                      <a:pt x="12319" y="63500"/>
                    </a:lnTo>
                    <a:lnTo>
                      <a:pt x="16002" y="51562"/>
                    </a:lnTo>
                    <a:lnTo>
                      <a:pt x="20193" y="40005"/>
                    </a:lnTo>
                    <a:lnTo>
                      <a:pt x="25146" y="28575"/>
                    </a:lnTo>
                    <a:lnTo>
                      <a:pt x="27305" y="23876"/>
                    </a:lnTo>
                    <a:lnTo>
                      <a:pt x="29464" y="19685"/>
                    </a:lnTo>
                    <a:lnTo>
                      <a:pt x="31496" y="15748"/>
                    </a:lnTo>
                    <a:lnTo>
                      <a:pt x="33528" y="12446"/>
                    </a:lnTo>
                    <a:lnTo>
                      <a:pt x="35560" y="9398"/>
                    </a:lnTo>
                    <a:lnTo>
                      <a:pt x="37465" y="6858"/>
                    </a:lnTo>
                    <a:lnTo>
                      <a:pt x="39497" y="4699"/>
                    </a:lnTo>
                    <a:lnTo>
                      <a:pt x="41402" y="2921"/>
                    </a:lnTo>
                    <a:lnTo>
                      <a:pt x="43434" y="1651"/>
                    </a:lnTo>
                    <a:lnTo>
                      <a:pt x="45466" y="762"/>
                    </a:lnTo>
                    <a:lnTo>
                      <a:pt x="47498" y="127"/>
                    </a:lnTo>
                    <a:lnTo>
                      <a:pt x="49657" y="0"/>
                    </a:lnTo>
                    <a:lnTo>
                      <a:pt x="52070" y="254"/>
                    </a:lnTo>
                    <a:lnTo>
                      <a:pt x="54483" y="889"/>
                    </a:lnTo>
                    <a:lnTo>
                      <a:pt x="56896" y="2032"/>
                    </a:lnTo>
                    <a:lnTo>
                      <a:pt x="59563" y="3429"/>
                    </a:lnTo>
                    <a:lnTo>
                      <a:pt x="63373" y="3683"/>
                    </a:lnTo>
                    <a:lnTo>
                      <a:pt x="66802" y="4318"/>
                    </a:lnTo>
                    <a:lnTo>
                      <a:pt x="69977" y="5207"/>
                    </a:lnTo>
                    <a:lnTo>
                      <a:pt x="72771" y="6350"/>
                    </a:lnTo>
                    <a:lnTo>
                      <a:pt x="75438" y="7620"/>
                    </a:lnTo>
                    <a:lnTo>
                      <a:pt x="77724" y="9398"/>
                    </a:lnTo>
                    <a:lnTo>
                      <a:pt x="79756" y="11303"/>
                    </a:lnTo>
                    <a:lnTo>
                      <a:pt x="81534" y="13462"/>
                    </a:lnTo>
                    <a:lnTo>
                      <a:pt x="83058" y="16002"/>
                    </a:lnTo>
                    <a:lnTo>
                      <a:pt x="84328" y="18796"/>
                    </a:lnTo>
                    <a:lnTo>
                      <a:pt x="85344" y="21971"/>
                    </a:lnTo>
                    <a:lnTo>
                      <a:pt x="86233" y="25400"/>
                    </a:lnTo>
                    <a:lnTo>
                      <a:pt x="86868" y="29210"/>
                    </a:lnTo>
                    <a:lnTo>
                      <a:pt x="87249" y="33274"/>
                    </a:lnTo>
                    <a:lnTo>
                      <a:pt x="87376" y="37719"/>
                    </a:lnTo>
                    <a:lnTo>
                      <a:pt x="87376" y="42291"/>
                    </a:lnTo>
                    <a:lnTo>
                      <a:pt x="87249" y="47371"/>
                    </a:lnTo>
                    <a:lnTo>
                      <a:pt x="86868" y="52705"/>
                    </a:lnTo>
                    <a:lnTo>
                      <a:pt x="86487" y="58547"/>
                    </a:lnTo>
                    <a:lnTo>
                      <a:pt x="85725" y="64516"/>
                    </a:lnTo>
                    <a:lnTo>
                      <a:pt x="84963" y="70866"/>
                    </a:lnTo>
                    <a:lnTo>
                      <a:pt x="84074" y="77597"/>
                    </a:lnTo>
                    <a:lnTo>
                      <a:pt x="83058" y="84836"/>
                    </a:lnTo>
                    <a:lnTo>
                      <a:pt x="81788" y="92329"/>
                    </a:lnTo>
                    <a:lnTo>
                      <a:pt x="80645" y="100203"/>
                    </a:lnTo>
                    <a:lnTo>
                      <a:pt x="79248" y="108458"/>
                    </a:lnTo>
                    <a:lnTo>
                      <a:pt x="77724" y="116967"/>
                    </a:lnTo>
                    <a:lnTo>
                      <a:pt x="76327" y="125984"/>
                    </a:lnTo>
                    <a:lnTo>
                      <a:pt x="74803" y="135382"/>
                    </a:lnTo>
                    <a:lnTo>
                      <a:pt x="73025" y="145161"/>
                    </a:lnTo>
                    <a:lnTo>
                      <a:pt x="71374" y="155321"/>
                    </a:lnTo>
                    <a:lnTo>
                      <a:pt x="69596" y="165862"/>
                    </a:lnTo>
                    <a:lnTo>
                      <a:pt x="69596" y="172847"/>
                    </a:lnTo>
                    <a:lnTo>
                      <a:pt x="69596" y="180594"/>
                    </a:lnTo>
                    <a:lnTo>
                      <a:pt x="69723" y="189103"/>
                    </a:lnTo>
                    <a:lnTo>
                      <a:pt x="70104" y="198120"/>
                    </a:lnTo>
                    <a:lnTo>
                      <a:pt x="70485" y="207645"/>
                    </a:lnTo>
                    <a:lnTo>
                      <a:pt x="71120" y="217551"/>
                    </a:lnTo>
                    <a:lnTo>
                      <a:pt x="72644" y="237744"/>
                    </a:lnTo>
                    <a:lnTo>
                      <a:pt x="74549" y="257937"/>
                    </a:lnTo>
                    <a:lnTo>
                      <a:pt x="75692" y="267716"/>
                    </a:lnTo>
                    <a:lnTo>
                      <a:pt x="76835" y="277114"/>
                    </a:lnTo>
                    <a:lnTo>
                      <a:pt x="77978" y="286004"/>
                    </a:lnTo>
                    <a:lnTo>
                      <a:pt x="79248" y="294386"/>
                    </a:lnTo>
                    <a:lnTo>
                      <a:pt x="80645" y="301879"/>
                    </a:lnTo>
                    <a:lnTo>
                      <a:pt x="81915" y="308610"/>
                    </a:lnTo>
                    <a:lnTo>
                      <a:pt x="83820" y="316103"/>
                    </a:lnTo>
                    <a:lnTo>
                      <a:pt x="85979" y="323469"/>
                    </a:lnTo>
                    <a:lnTo>
                      <a:pt x="88519" y="330962"/>
                    </a:lnTo>
                    <a:lnTo>
                      <a:pt x="91313" y="338328"/>
                    </a:lnTo>
                    <a:lnTo>
                      <a:pt x="97663" y="352806"/>
                    </a:lnTo>
                    <a:lnTo>
                      <a:pt x="104775" y="367030"/>
                    </a:lnTo>
                    <a:lnTo>
                      <a:pt x="112522" y="381127"/>
                    </a:lnTo>
                    <a:lnTo>
                      <a:pt x="120396" y="395097"/>
                    </a:lnTo>
                    <a:lnTo>
                      <a:pt x="128270" y="408813"/>
                    </a:lnTo>
                    <a:lnTo>
                      <a:pt x="135890" y="422529"/>
                    </a:lnTo>
                    <a:lnTo>
                      <a:pt x="143129" y="435991"/>
                    </a:lnTo>
                    <a:lnTo>
                      <a:pt x="149352" y="449453"/>
                    </a:lnTo>
                    <a:lnTo>
                      <a:pt x="152146" y="456057"/>
                    </a:lnTo>
                    <a:lnTo>
                      <a:pt x="154559" y="462661"/>
                    </a:lnTo>
                    <a:lnTo>
                      <a:pt x="156845" y="469392"/>
                    </a:lnTo>
                    <a:lnTo>
                      <a:pt x="158623" y="475996"/>
                    </a:lnTo>
                    <a:lnTo>
                      <a:pt x="160020" y="482473"/>
                    </a:lnTo>
                    <a:lnTo>
                      <a:pt x="161036" y="489204"/>
                    </a:lnTo>
                    <a:lnTo>
                      <a:pt x="161417" y="495681"/>
                    </a:lnTo>
                    <a:lnTo>
                      <a:pt x="161544" y="502285"/>
                    </a:lnTo>
                    <a:lnTo>
                      <a:pt x="161036" y="508889"/>
                    </a:lnTo>
                    <a:lnTo>
                      <a:pt x="159893" y="515493"/>
                    </a:lnTo>
                    <a:lnTo>
                      <a:pt x="158242" y="521970"/>
                    </a:lnTo>
                    <a:lnTo>
                      <a:pt x="155956" y="528447"/>
                    </a:lnTo>
                    <a:lnTo>
                      <a:pt x="153924" y="531368"/>
                    </a:lnTo>
                    <a:lnTo>
                      <a:pt x="152019" y="533527"/>
                    </a:lnTo>
                    <a:lnTo>
                      <a:pt x="149987" y="535051"/>
                    </a:lnTo>
                    <a:lnTo>
                      <a:pt x="147828" y="536067"/>
                    </a:lnTo>
                    <a:lnTo>
                      <a:pt x="145542" y="536575"/>
                    </a:lnTo>
                    <a:lnTo>
                      <a:pt x="143383" y="536575"/>
                    </a:lnTo>
                    <a:lnTo>
                      <a:pt x="140970" y="536067"/>
                    </a:lnTo>
                    <a:lnTo>
                      <a:pt x="138557" y="535051"/>
                    </a:lnTo>
                    <a:lnTo>
                      <a:pt x="136017" y="533654"/>
                    </a:lnTo>
                    <a:lnTo>
                      <a:pt x="133350" y="532130"/>
                    </a:lnTo>
                    <a:lnTo>
                      <a:pt x="130683" y="530098"/>
                    </a:lnTo>
                    <a:lnTo>
                      <a:pt x="127889" y="527812"/>
                    </a:lnTo>
                    <a:lnTo>
                      <a:pt x="121920" y="522605"/>
                    </a:lnTo>
                    <a:close/>
                  </a:path>
                </a:pathLst>
              </a:custGeom>
              <a:solidFill>
                <a:srgbClr val="BD7A23"/>
              </a:solidFill>
              <a:ln w="0" cap="flat" cmpd="sng" algn="ctr">
                <a:solidFill>
                  <a:srgbClr val="BD7A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Freeform 651">
                <a:extLst>
                  <a:ext uri="{FF2B5EF4-FFF2-40B4-BE49-F238E27FC236}">
                    <a16:creationId xmlns:a16="http://schemas.microsoft.com/office/drawing/2014/main" id="{23C863A8-EDB9-7540-C59C-9843EE02C6B4}"/>
                  </a:ext>
                </a:extLst>
              </p:cNvPr>
              <p:cNvSpPr/>
              <p:nvPr/>
            </p:nvSpPr>
            <p:spPr>
              <a:xfrm>
                <a:off x="1150493" y="3454527"/>
                <a:ext cx="153798" cy="525908"/>
              </a:xfrm>
              <a:custGeom>
                <a:avLst/>
                <a:gdLst/>
                <a:ahLst/>
                <a:cxnLst/>
                <a:rect l="0" t="0" r="0" b="0"/>
                <a:pathLst>
                  <a:path w="153798" h="525908">
                    <a:moveTo>
                      <a:pt x="112395" y="505460"/>
                    </a:moveTo>
                    <a:lnTo>
                      <a:pt x="102235" y="492252"/>
                    </a:lnTo>
                    <a:lnTo>
                      <a:pt x="92456" y="477774"/>
                    </a:lnTo>
                    <a:lnTo>
                      <a:pt x="83058" y="462534"/>
                    </a:lnTo>
                    <a:lnTo>
                      <a:pt x="74168" y="446532"/>
                    </a:lnTo>
                    <a:lnTo>
                      <a:pt x="65532" y="429768"/>
                    </a:lnTo>
                    <a:lnTo>
                      <a:pt x="57404" y="412369"/>
                    </a:lnTo>
                    <a:lnTo>
                      <a:pt x="49784" y="394462"/>
                    </a:lnTo>
                    <a:lnTo>
                      <a:pt x="42545" y="376047"/>
                    </a:lnTo>
                    <a:lnTo>
                      <a:pt x="35814" y="357124"/>
                    </a:lnTo>
                    <a:lnTo>
                      <a:pt x="29718" y="337947"/>
                    </a:lnTo>
                    <a:lnTo>
                      <a:pt x="24130" y="318389"/>
                    </a:lnTo>
                    <a:lnTo>
                      <a:pt x="18923" y="298831"/>
                    </a:lnTo>
                    <a:lnTo>
                      <a:pt x="14478" y="279019"/>
                    </a:lnTo>
                    <a:lnTo>
                      <a:pt x="10414" y="259207"/>
                    </a:lnTo>
                    <a:lnTo>
                      <a:pt x="7112" y="239522"/>
                    </a:lnTo>
                    <a:lnTo>
                      <a:pt x="4318" y="219710"/>
                    </a:lnTo>
                    <a:lnTo>
                      <a:pt x="2921" y="207772"/>
                    </a:lnTo>
                    <a:lnTo>
                      <a:pt x="1778" y="195707"/>
                    </a:lnTo>
                    <a:lnTo>
                      <a:pt x="889" y="183515"/>
                    </a:lnTo>
                    <a:lnTo>
                      <a:pt x="254" y="171323"/>
                    </a:lnTo>
                    <a:lnTo>
                      <a:pt x="0" y="159004"/>
                    </a:lnTo>
                    <a:lnTo>
                      <a:pt x="127" y="146685"/>
                    </a:lnTo>
                    <a:lnTo>
                      <a:pt x="508" y="134366"/>
                    </a:lnTo>
                    <a:lnTo>
                      <a:pt x="1397" y="122174"/>
                    </a:lnTo>
                    <a:lnTo>
                      <a:pt x="2540" y="109982"/>
                    </a:lnTo>
                    <a:lnTo>
                      <a:pt x="4191" y="97917"/>
                    </a:lnTo>
                    <a:lnTo>
                      <a:pt x="6350" y="85852"/>
                    </a:lnTo>
                    <a:lnTo>
                      <a:pt x="8763" y="73914"/>
                    </a:lnTo>
                    <a:lnTo>
                      <a:pt x="11938" y="62230"/>
                    </a:lnTo>
                    <a:lnTo>
                      <a:pt x="15367" y="50546"/>
                    </a:lnTo>
                    <a:lnTo>
                      <a:pt x="19558" y="39116"/>
                    </a:lnTo>
                    <a:lnTo>
                      <a:pt x="24257" y="27940"/>
                    </a:lnTo>
                    <a:lnTo>
                      <a:pt x="26416" y="23368"/>
                    </a:lnTo>
                    <a:lnTo>
                      <a:pt x="28448" y="19177"/>
                    </a:lnTo>
                    <a:lnTo>
                      <a:pt x="30353" y="15494"/>
                    </a:lnTo>
                    <a:lnTo>
                      <a:pt x="32385" y="12192"/>
                    </a:lnTo>
                    <a:lnTo>
                      <a:pt x="34290" y="9271"/>
                    </a:lnTo>
                    <a:lnTo>
                      <a:pt x="36068" y="6731"/>
                    </a:lnTo>
                    <a:lnTo>
                      <a:pt x="37973" y="4572"/>
                    </a:lnTo>
                    <a:lnTo>
                      <a:pt x="40005" y="2921"/>
                    </a:lnTo>
                    <a:lnTo>
                      <a:pt x="41783" y="1524"/>
                    </a:lnTo>
                    <a:lnTo>
                      <a:pt x="43688" y="635"/>
                    </a:lnTo>
                    <a:lnTo>
                      <a:pt x="45720" y="127"/>
                    </a:lnTo>
                    <a:lnTo>
                      <a:pt x="47879" y="0"/>
                    </a:lnTo>
                    <a:lnTo>
                      <a:pt x="50165" y="381"/>
                    </a:lnTo>
                    <a:lnTo>
                      <a:pt x="52324" y="889"/>
                    </a:lnTo>
                    <a:lnTo>
                      <a:pt x="54864" y="1905"/>
                    </a:lnTo>
                    <a:lnTo>
                      <a:pt x="57277" y="3429"/>
                    </a:lnTo>
                    <a:lnTo>
                      <a:pt x="60325" y="4064"/>
                    </a:lnTo>
                    <a:lnTo>
                      <a:pt x="63119" y="4953"/>
                    </a:lnTo>
                    <a:lnTo>
                      <a:pt x="65532" y="6223"/>
                    </a:lnTo>
                    <a:lnTo>
                      <a:pt x="67691" y="7620"/>
                    </a:lnTo>
                    <a:lnTo>
                      <a:pt x="69723" y="9525"/>
                    </a:lnTo>
                    <a:lnTo>
                      <a:pt x="71374" y="11557"/>
                    </a:lnTo>
                    <a:lnTo>
                      <a:pt x="72771" y="13716"/>
                    </a:lnTo>
                    <a:lnTo>
                      <a:pt x="74041" y="16256"/>
                    </a:lnTo>
                    <a:lnTo>
                      <a:pt x="75057" y="19177"/>
                    </a:lnTo>
                    <a:lnTo>
                      <a:pt x="75819" y="22225"/>
                    </a:lnTo>
                    <a:lnTo>
                      <a:pt x="76327" y="25527"/>
                    </a:lnTo>
                    <a:lnTo>
                      <a:pt x="76708" y="29337"/>
                    </a:lnTo>
                    <a:lnTo>
                      <a:pt x="76962" y="33274"/>
                    </a:lnTo>
                    <a:lnTo>
                      <a:pt x="76962" y="37592"/>
                    </a:lnTo>
                    <a:lnTo>
                      <a:pt x="76708" y="42037"/>
                    </a:lnTo>
                    <a:lnTo>
                      <a:pt x="76454" y="46863"/>
                    </a:lnTo>
                    <a:lnTo>
                      <a:pt x="76073" y="52070"/>
                    </a:lnTo>
                    <a:lnTo>
                      <a:pt x="75438" y="57531"/>
                    </a:lnTo>
                    <a:lnTo>
                      <a:pt x="74676" y="63246"/>
                    </a:lnTo>
                    <a:lnTo>
                      <a:pt x="73914" y="69342"/>
                    </a:lnTo>
                    <a:lnTo>
                      <a:pt x="73025" y="75565"/>
                    </a:lnTo>
                    <a:lnTo>
                      <a:pt x="72009" y="82296"/>
                    </a:lnTo>
                    <a:lnTo>
                      <a:pt x="70993" y="89281"/>
                    </a:lnTo>
                    <a:lnTo>
                      <a:pt x="69723" y="96520"/>
                    </a:lnTo>
                    <a:lnTo>
                      <a:pt x="68580" y="104140"/>
                    </a:lnTo>
                    <a:lnTo>
                      <a:pt x="67183" y="112141"/>
                    </a:lnTo>
                    <a:lnTo>
                      <a:pt x="64516" y="128905"/>
                    </a:lnTo>
                    <a:lnTo>
                      <a:pt x="61849" y="147066"/>
                    </a:lnTo>
                    <a:lnTo>
                      <a:pt x="58928" y="166497"/>
                    </a:lnTo>
                    <a:lnTo>
                      <a:pt x="58928" y="173482"/>
                    </a:lnTo>
                    <a:lnTo>
                      <a:pt x="59055" y="181229"/>
                    </a:lnTo>
                    <a:lnTo>
                      <a:pt x="59436" y="189484"/>
                    </a:lnTo>
                    <a:lnTo>
                      <a:pt x="59944" y="198501"/>
                    </a:lnTo>
                    <a:lnTo>
                      <a:pt x="60706" y="208026"/>
                    </a:lnTo>
                    <a:lnTo>
                      <a:pt x="61595" y="217805"/>
                    </a:lnTo>
                    <a:lnTo>
                      <a:pt x="63881" y="237998"/>
                    </a:lnTo>
                    <a:lnTo>
                      <a:pt x="66421" y="258064"/>
                    </a:lnTo>
                    <a:lnTo>
                      <a:pt x="67691" y="267716"/>
                    </a:lnTo>
                    <a:lnTo>
                      <a:pt x="69088" y="277114"/>
                    </a:lnTo>
                    <a:lnTo>
                      <a:pt x="70612" y="285877"/>
                    </a:lnTo>
                    <a:lnTo>
                      <a:pt x="72009" y="294132"/>
                    </a:lnTo>
                    <a:lnTo>
                      <a:pt x="73406" y="301498"/>
                    </a:lnTo>
                    <a:lnTo>
                      <a:pt x="74676" y="308229"/>
                    </a:lnTo>
                    <a:lnTo>
                      <a:pt x="76454" y="315595"/>
                    </a:lnTo>
                    <a:lnTo>
                      <a:pt x="78613" y="322834"/>
                    </a:lnTo>
                    <a:lnTo>
                      <a:pt x="81026" y="330200"/>
                    </a:lnTo>
                    <a:lnTo>
                      <a:pt x="83820" y="337312"/>
                    </a:lnTo>
                    <a:lnTo>
                      <a:pt x="89916" y="351536"/>
                    </a:lnTo>
                    <a:lnTo>
                      <a:pt x="96774" y="365506"/>
                    </a:lnTo>
                    <a:lnTo>
                      <a:pt x="104140" y="379349"/>
                    </a:lnTo>
                    <a:lnTo>
                      <a:pt x="111887" y="392811"/>
                    </a:lnTo>
                    <a:lnTo>
                      <a:pt x="119507" y="406146"/>
                    </a:lnTo>
                    <a:lnTo>
                      <a:pt x="127000" y="419354"/>
                    </a:lnTo>
                    <a:lnTo>
                      <a:pt x="134112" y="432308"/>
                    </a:lnTo>
                    <a:lnTo>
                      <a:pt x="140335" y="445135"/>
                    </a:lnTo>
                    <a:lnTo>
                      <a:pt x="143129" y="451485"/>
                    </a:lnTo>
                    <a:lnTo>
                      <a:pt x="145669" y="457708"/>
                    </a:lnTo>
                    <a:lnTo>
                      <a:pt x="148082" y="464058"/>
                    </a:lnTo>
                    <a:lnTo>
                      <a:pt x="149987" y="470281"/>
                    </a:lnTo>
                    <a:lnTo>
                      <a:pt x="151511" y="476250"/>
                    </a:lnTo>
                    <a:lnTo>
                      <a:pt x="152654" y="482346"/>
                    </a:lnTo>
                    <a:lnTo>
                      <a:pt x="153416" y="488442"/>
                    </a:lnTo>
                    <a:lnTo>
                      <a:pt x="153797" y="494538"/>
                    </a:lnTo>
                    <a:lnTo>
                      <a:pt x="153670" y="500507"/>
                    </a:lnTo>
                    <a:lnTo>
                      <a:pt x="153035" y="506476"/>
                    </a:lnTo>
                    <a:lnTo>
                      <a:pt x="151765" y="512318"/>
                    </a:lnTo>
                    <a:lnTo>
                      <a:pt x="149987" y="518160"/>
                    </a:lnTo>
                    <a:lnTo>
                      <a:pt x="148082" y="521081"/>
                    </a:lnTo>
                    <a:lnTo>
                      <a:pt x="146304" y="523113"/>
                    </a:lnTo>
                    <a:lnTo>
                      <a:pt x="144272" y="524637"/>
                    </a:lnTo>
                    <a:lnTo>
                      <a:pt x="142367" y="525526"/>
                    </a:lnTo>
                    <a:lnTo>
                      <a:pt x="140462" y="525907"/>
                    </a:lnTo>
                    <a:lnTo>
                      <a:pt x="138303" y="525780"/>
                    </a:lnTo>
                    <a:lnTo>
                      <a:pt x="136271" y="525145"/>
                    </a:lnTo>
                    <a:lnTo>
                      <a:pt x="134112" y="524129"/>
                    </a:lnTo>
                    <a:lnTo>
                      <a:pt x="131699" y="522732"/>
                    </a:lnTo>
                    <a:lnTo>
                      <a:pt x="129286" y="520954"/>
                    </a:lnTo>
                    <a:lnTo>
                      <a:pt x="126873" y="518922"/>
                    </a:lnTo>
                    <a:lnTo>
                      <a:pt x="124333" y="516636"/>
                    </a:lnTo>
                    <a:lnTo>
                      <a:pt x="121539" y="514096"/>
                    </a:lnTo>
                    <a:lnTo>
                      <a:pt x="118618" y="511302"/>
                    </a:lnTo>
                    <a:close/>
                  </a:path>
                </a:pathLst>
              </a:custGeom>
              <a:solidFill>
                <a:srgbClr val="C28533"/>
              </a:solidFill>
              <a:ln w="0" cap="flat" cmpd="sng" algn="ctr">
                <a:solidFill>
                  <a:srgbClr val="C2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Freeform 652">
                <a:extLst>
                  <a:ext uri="{FF2B5EF4-FFF2-40B4-BE49-F238E27FC236}">
                    <a16:creationId xmlns:a16="http://schemas.microsoft.com/office/drawing/2014/main" id="{37C7E680-AE08-D9DD-EAD8-805299D0D142}"/>
                  </a:ext>
                </a:extLst>
              </p:cNvPr>
              <p:cNvSpPr/>
              <p:nvPr/>
            </p:nvSpPr>
            <p:spPr>
              <a:xfrm>
                <a:off x="1153668" y="3459734"/>
                <a:ext cx="146305" cy="515240"/>
              </a:xfrm>
              <a:custGeom>
                <a:avLst/>
                <a:gdLst/>
                <a:ahLst/>
                <a:cxnLst/>
                <a:rect l="0" t="0" r="0" b="0"/>
                <a:pathLst>
                  <a:path w="146305" h="515240">
                    <a:moveTo>
                      <a:pt x="109601" y="494284"/>
                    </a:moveTo>
                    <a:lnTo>
                      <a:pt x="99822" y="481203"/>
                    </a:lnTo>
                    <a:lnTo>
                      <a:pt x="90297" y="467106"/>
                    </a:lnTo>
                    <a:lnTo>
                      <a:pt x="81280" y="452247"/>
                    </a:lnTo>
                    <a:lnTo>
                      <a:pt x="72517" y="436753"/>
                    </a:lnTo>
                    <a:lnTo>
                      <a:pt x="64262" y="420243"/>
                    </a:lnTo>
                    <a:lnTo>
                      <a:pt x="56388" y="403352"/>
                    </a:lnTo>
                    <a:lnTo>
                      <a:pt x="48895" y="385826"/>
                    </a:lnTo>
                    <a:lnTo>
                      <a:pt x="41783" y="367792"/>
                    </a:lnTo>
                    <a:lnTo>
                      <a:pt x="35306" y="349377"/>
                    </a:lnTo>
                    <a:lnTo>
                      <a:pt x="29210" y="330581"/>
                    </a:lnTo>
                    <a:lnTo>
                      <a:pt x="23622" y="311658"/>
                    </a:lnTo>
                    <a:lnTo>
                      <a:pt x="18669" y="292481"/>
                    </a:lnTo>
                    <a:lnTo>
                      <a:pt x="14224" y="273177"/>
                    </a:lnTo>
                    <a:lnTo>
                      <a:pt x="10160" y="253873"/>
                    </a:lnTo>
                    <a:lnTo>
                      <a:pt x="6985" y="234569"/>
                    </a:lnTo>
                    <a:lnTo>
                      <a:pt x="4191" y="215392"/>
                    </a:lnTo>
                    <a:lnTo>
                      <a:pt x="2794" y="203581"/>
                    </a:lnTo>
                    <a:lnTo>
                      <a:pt x="1651" y="191770"/>
                    </a:lnTo>
                    <a:lnTo>
                      <a:pt x="762" y="179832"/>
                    </a:lnTo>
                    <a:lnTo>
                      <a:pt x="254" y="167894"/>
                    </a:lnTo>
                    <a:lnTo>
                      <a:pt x="0" y="155829"/>
                    </a:lnTo>
                    <a:lnTo>
                      <a:pt x="127" y="143764"/>
                    </a:lnTo>
                    <a:lnTo>
                      <a:pt x="508" y="131826"/>
                    </a:lnTo>
                    <a:lnTo>
                      <a:pt x="1270" y="119761"/>
                    </a:lnTo>
                    <a:lnTo>
                      <a:pt x="2413" y="107823"/>
                    </a:lnTo>
                    <a:lnTo>
                      <a:pt x="4064" y="96012"/>
                    </a:lnTo>
                    <a:lnTo>
                      <a:pt x="6096" y="84201"/>
                    </a:lnTo>
                    <a:lnTo>
                      <a:pt x="8509" y="72390"/>
                    </a:lnTo>
                    <a:lnTo>
                      <a:pt x="11430" y="60960"/>
                    </a:lnTo>
                    <a:lnTo>
                      <a:pt x="14859" y="49530"/>
                    </a:lnTo>
                    <a:lnTo>
                      <a:pt x="18923" y="38227"/>
                    </a:lnTo>
                    <a:lnTo>
                      <a:pt x="23241" y="27432"/>
                    </a:lnTo>
                    <a:lnTo>
                      <a:pt x="25400" y="22860"/>
                    </a:lnTo>
                    <a:lnTo>
                      <a:pt x="27305" y="18796"/>
                    </a:lnTo>
                    <a:lnTo>
                      <a:pt x="29210" y="15113"/>
                    </a:lnTo>
                    <a:lnTo>
                      <a:pt x="31115" y="11811"/>
                    </a:lnTo>
                    <a:lnTo>
                      <a:pt x="32893" y="9017"/>
                    </a:lnTo>
                    <a:lnTo>
                      <a:pt x="34671" y="6477"/>
                    </a:lnTo>
                    <a:lnTo>
                      <a:pt x="36449" y="4445"/>
                    </a:lnTo>
                    <a:lnTo>
                      <a:pt x="38354" y="2794"/>
                    </a:lnTo>
                    <a:lnTo>
                      <a:pt x="40259" y="1524"/>
                    </a:lnTo>
                    <a:lnTo>
                      <a:pt x="42037" y="635"/>
                    </a:lnTo>
                    <a:lnTo>
                      <a:pt x="44069" y="127"/>
                    </a:lnTo>
                    <a:lnTo>
                      <a:pt x="46101" y="0"/>
                    </a:lnTo>
                    <a:lnTo>
                      <a:pt x="48133" y="254"/>
                    </a:lnTo>
                    <a:lnTo>
                      <a:pt x="50292" y="889"/>
                    </a:lnTo>
                    <a:lnTo>
                      <a:pt x="52578" y="1905"/>
                    </a:lnTo>
                    <a:lnTo>
                      <a:pt x="54991" y="3302"/>
                    </a:lnTo>
                    <a:lnTo>
                      <a:pt x="57277" y="4318"/>
                    </a:lnTo>
                    <a:lnTo>
                      <a:pt x="59309" y="5715"/>
                    </a:lnTo>
                    <a:lnTo>
                      <a:pt x="61087" y="7366"/>
                    </a:lnTo>
                    <a:lnTo>
                      <a:pt x="62611" y="9144"/>
                    </a:lnTo>
                    <a:lnTo>
                      <a:pt x="63881" y="11303"/>
                    </a:lnTo>
                    <a:lnTo>
                      <a:pt x="64897" y="13589"/>
                    </a:lnTo>
                    <a:lnTo>
                      <a:pt x="65786" y="16256"/>
                    </a:lnTo>
                    <a:lnTo>
                      <a:pt x="66421" y="19177"/>
                    </a:lnTo>
                    <a:lnTo>
                      <a:pt x="66802" y="22225"/>
                    </a:lnTo>
                    <a:lnTo>
                      <a:pt x="67183" y="25654"/>
                    </a:lnTo>
                    <a:lnTo>
                      <a:pt x="67183" y="29337"/>
                    </a:lnTo>
                    <a:lnTo>
                      <a:pt x="67183" y="33274"/>
                    </a:lnTo>
                    <a:lnTo>
                      <a:pt x="66929" y="37338"/>
                    </a:lnTo>
                    <a:lnTo>
                      <a:pt x="66548" y="41783"/>
                    </a:lnTo>
                    <a:lnTo>
                      <a:pt x="66040" y="46482"/>
                    </a:lnTo>
                    <a:lnTo>
                      <a:pt x="65405" y="51435"/>
                    </a:lnTo>
                    <a:lnTo>
                      <a:pt x="64770" y="56642"/>
                    </a:lnTo>
                    <a:lnTo>
                      <a:pt x="63881" y="62230"/>
                    </a:lnTo>
                    <a:lnTo>
                      <a:pt x="61976" y="74041"/>
                    </a:lnTo>
                    <a:lnTo>
                      <a:pt x="59817" y="86868"/>
                    </a:lnTo>
                    <a:lnTo>
                      <a:pt x="57531" y="100711"/>
                    </a:lnTo>
                    <a:lnTo>
                      <a:pt x="55118" y="115697"/>
                    </a:lnTo>
                    <a:lnTo>
                      <a:pt x="52705" y="131826"/>
                    </a:lnTo>
                    <a:lnTo>
                      <a:pt x="50419" y="149098"/>
                    </a:lnTo>
                    <a:lnTo>
                      <a:pt x="48260" y="167259"/>
                    </a:lnTo>
                    <a:lnTo>
                      <a:pt x="48260" y="174117"/>
                    </a:lnTo>
                    <a:lnTo>
                      <a:pt x="48514" y="181610"/>
                    </a:lnTo>
                    <a:lnTo>
                      <a:pt x="49022" y="189992"/>
                    </a:lnTo>
                    <a:lnTo>
                      <a:pt x="49911" y="199009"/>
                    </a:lnTo>
                    <a:lnTo>
                      <a:pt x="50800" y="208280"/>
                    </a:lnTo>
                    <a:lnTo>
                      <a:pt x="52070" y="218059"/>
                    </a:lnTo>
                    <a:lnTo>
                      <a:pt x="54864" y="238125"/>
                    </a:lnTo>
                    <a:lnTo>
                      <a:pt x="58166" y="258191"/>
                    </a:lnTo>
                    <a:lnTo>
                      <a:pt x="59817" y="267843"/>
                    </a:lnTo>
                    <a:lnTo>
                      <a:pt x="61468" y="277114"/>
                    </a:lnTo>
                    <a:lnTo>
                      <a:pt x="63119" y="285877"/>
                    </a:lnTo>
                    <a:lnTo>
                      <a:pt x="64770" y="294005"/>
                    </a:lnTo>
                    <a:lnTo>
                      <a:pt x="66167" y="301244"/>
                    </a:lnTo>
                    <a:lnTo>
                      <a:pt x="67437" y="307848"/>
                    </a:lnTo>
                    <a:lnTo>
                      <a:pt x="69215" y="315087"/>
                    </a:lnTo>
                    <a:lnTo>
                      <a:pt x="71247" y="322199"/>
                    </a:lnTo>
                    <a:lnTo>
                      <a:pt x="73533" y="329311"/>
                    </a:lnTo>
                    <a:lnTo>
                      <a:pt x="76073" y="336296"/>
                    </a:lnTo>
                    <a:lnTo>
                      <a:pt x="82042" y="350266"/>
                    </a:lnTo>
                    <a:lnTo>
                      <a:pt x="88519" y="364109"/>
                    </a:lnTo>
                    <a:lnTo>
                      <a:pt x="95758" y="377444"/>
                    </a:lnTo>
                    <a:lnTo>
                      <a:pt x="103124" y="390652"/>
                    </a:lnTo>
                    <a:lnTo>
                      <a:pt x="110617" y="403606"/>
                    </a:lnTo>
                    <a:lnTo>
                      <a:pt x="117983" y="416306"/>
                    </a:lnTo>
                    <a:lnTo>
                      <a:pt x="124968" y="428752"/>
                    </a:lnTo>
                    <a:lnTo>
                      <a:pt x="131318" y="440944"/>
                    </a:lnTo>
                    <a:lnTo>
                      <a:pt x="134112" y="446913"/>
                    </a:lnTo>
                    <a:lnTo>
                      <a:pt x="136779" y="452755"/>
                    </a:lnTo>
                    <a:lnTo>
                      <a:pt x="139192" y="458597"/>
                    </a:lnTo>
                    <a:lnTo>
                      <a:pt x="141224" y="464439"/>
                    </a:lnTo>
                    <a:lnTo>
                      <a:pt x="143002" y="470027"/>
                    </a:lnTo>
                    <a:lnTo>
                      <a:pt x="144399" y="475742"/>
                    </a:lnTo>
                    <a:lnTo>
                      <a:pt x="145415" y="481330"/>
                    </a:lnTo>
                    <a:lnTo>
                      <a:pt x="146050" y="486791"/>
                    </a:lnTo>
                    <a:lnTo>
                      <a:pt x="146304" y="492125"/>
                    </a:lnTo>
                    <a:lnTo>
                      <a:pt x="146050" y="497586"/>
                    </a:lnTo>
                    <a:lnTo>
                      <a:pt x="145161" y="502793"/>
                    </a:lnTo>
                    <a:lnTo>
                      <a:pt x="144018" y="508000"/>
                    </a:lnTo>
                    <a:lnTo>
                      <a:pt x="142240" y="510794"/>
                    </a:lnTo>
                    <a:lnTo>
                      <a:pt x="140462" y="512826"/>
                    </a:lnTo>
                    <a:lnTo>
                      <a:pt x="138684" y="514096"/>
                    </a:lnTo>
                    <a:lnTo>
                      <a:pt x="136906" y="514985"/>
                    </a:lnTo>
                    <a:lnTo>
                      <a:pt x="135128" y="515239"/>
                    </a:lnTo>
                    <a:lnTo>
                      <a:pt x="133223" y="514985"/>
                    </a:lnTo>
                    <a:lnTo>
                      <a:pt x="131445" y="514350"/>
                    </a:lnTo>
                    <a:lnTo>
                      <a:pt x="129413" y="513207"/>
                    </a:lnTo>
                    <a:lnTo>
                      <a:pt x="127381" y="511810"/>
                    </a:lnTo>
                    <a:lnTo>
                      <a:pt x="125222" y="509905"/>
                    </a:lnTo>
                    <a:lnTo>
                      <a:pt x="123063" y="507873"/>
                    </a:lnTo>
                    <a:lnTo>
                      <a:pt x="120650" y="505460"/>
                    </a:lnTo>
                    <a:lnTo>
                      <a:pt x="118110" y="502920"/>
                    </a:lnTo>
                    <a:lnTo>
                      <a:pt x="115443" y="500126"/>
                    </a:lnTo>
                    <a:close/>
                  </a:path>
                </a:pathLst>
              </a:custGeom>
              <a:solidFill>
                <a:srgbClr val="C68F45"/>
              </a:solidFill>
              <a:ln w="0" cap="flat" cmpd="sng" algn="ctr">
                <a:solidFill>
                  <a:srgbClr val="C68F4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Freeform 653">
                <a:extLst>
                  <a:ext uri="{FF2B5EF4-FFF2-40B4-BE49-F238E27FC236}">
                    <a16:creationId xmlns:a16="http://schemas.microsoft.com/office/drawing/2014/main" id="{BB287A10-2EB9-4637-A407-DF1FD83309F2}"/>
                  </a:ext>
                </a:extLst>
              </p:cNvPr>
              <p:cNvSpPr/>
              <p:nvPr/>
            </p:nvSpPr>
            <p:spPr>
              <a:xfrm>
                <a:off x="1156843" y="3465068"/>
                <a:ext cx="139066" cy="504572"/>
              </a:xfrm>
              <a:custGeom>
                <a:avLst/>
                <a:gdLst/>
                <a:ahLst/>
                <a:cxnLst/>
                <a:rect l="0" t="0" r="0" b="0"/>
                <a:pathLst>
                  <a:path w="139066" h="504572">
                    <a:moveTo>
                      <a:pt x="106680" y="483108"/>
                    </a:moveTo>
                    <a:lnTo>
                      <a:pt x="97282" y="470281"/>
                    </a:lnTo>
                    <a:lnTo>
                      <a:pt x="88265" y="456565"/>
                    </a:lnTo>
                    <a:lnTo>
                      <a:pt x="79502" y="441960"/>
                    </a:lnTo>
                    <a:lnTo>
                      <a:pt x="70993" y="426720"/>
                    </a:lnTo>
                    <a:lnTo>
                      <a:pt x="62992" y="410845"/>
                    </a:lnTo>
                    <a:lnTo>
                      <a:pt x="55245" y="394208"/>
                    </a:lnTo>
                    <a:lnTo>
                      <a:pt x="47879" y="377063"/>
                    </a:lnTo>
                    <a:lnTo>
                      <a:pt x="41148" y="359537"/>
                    </a:lnTo>
                    <a:lnTo>
                      <a:pt x="34671" y="341503"/>
                    </a:lnTo>
                    <a:lnTo>
                      <a:pt x="28702" y="323215"/>
                    </a:lnTo>
                    <a:lnTo>
                      <a:pt x="23241" y="304673"/>
                    </a:lnTo>
                    <a:lnTo>
                      <a:pt x="18415" y="286004"/>
                    </a:lnTo>
                    <a:lnTo>
                      <a:pt x="13970" y="267208"/>
                    </a:lnTo>
                    <a:lnTo>
                      <a:pt x="10033" y="248412"/>
                    </a:lnTo>
                    <a:lnTo>
                      <a:pt x="6731" y="229616"/>
                    </a:lnTo>
                    <a:lnTo>
                      <a:pt x="4064" y="210820"/>
                    </a:lnTo>
                    <a:lnTo>
                      <a:pt x="2794" y="199390"/>
                    </a:lnTo>
                    <a:lnTo>
                      <a:pt x="1651" y="187833"/>
                    </a:lnTo>
                    <a:lnTo>
                      <a:pt x="889" y="176022"/>
                    </a:lnTo>
                    <a:lnTo>
                      <a:pt x="254" y="164338"/>
                    </a:lnTo>
                    <a:lnTo>
                      <a:pt x="0" y="152527"/>
                    </a:lnTo>
                    <a:lnTo>
                      <a:pt x="0" y="140843"/>
                    </a:lnTo>
                    <a:lnTo>
                      <a:pt x="508" y="128905"/>
                    </a:lnTo>
                    <a:lnTo>
                      <a:pt x="1143" y="117221"/>
                    </a:lnTo>
                    <a:lnTo>
                      <a:pt x="2413" y="105537"/>
                    </a:lnTo>
                    <a:lnTo>
                      <a:pt x="3810" y="93980"/>
                    </a:lnTo>
                    <a:lnTo>
                      <a:pt x="5842" y="82296"/>
                    </a:lnTo>
                    <a:lnTo>
                      <a:pt x="8128" y="70866"/>
                    </a:lnTo>
                    <a:lnTo>
                      <a:pt x="11049" y="59563"/>
                    </a:lnTo>
                    <a:lnTo>
                      <a:pt x="14351" y="48387"/>
                    </a:lnTo>
                    <a:lnTo>
                      <a:pt x="18161" y="37465"/>
                    </a:lnTo>
                    <a:lnTo>
                      <a:pt x="22479" y="26670"/>
                    </a:lnTo>
                    <a:lnTo>
                      <a:pt x="24384" y="22225"/>
                    </a:lnTo>
                    <a:lnTo>
                      <a:pt x="26289" y="18288"/>
                    </a:lnTo>
                    <a:lnTo>
                      <a:pt x="28067" y="14732"/>
                    </a:lnTo>
                    <a:lnTo>
                      <a:pt x="29845" y="11430"/>
                    </a:lnTo>
                    <a:lnTo>
                      <a:pt x="31623" y="8763"/>
                    </a:lnTo>
                    <a:lnTo>
                      <a:pt x="33401" y="6223"/>
                    </a:lnTo>
                    <a:lnTo>
                      <a:pt x="35052" y="4191"/>
                    </a:lnTo>
                    <a:lnTo>
                      <a:pt x="36830" y="2667"/>
                    </a:lnTo>
                    <a:lnTo>
                      <a:pt x="38608" y="1397"/>
                    </a:lnTo>
                    <a:lnTo>
                      <a:pt x="40386" y="508"/>
                    </a:lnTo>
                    <a:lnTo>
                      <a:pt x="42291" y="0"/>
                    </a:lnTo>
                    <a:lnTo>
                      <a:pt x="44196" y="0"/>
                    </a:lnTo>
                    <a:lnTo>
                      <a:pt x="46228" y="127"/>
                    </a:lnTo>
                    <a:lnTo>
                      <a:pt x="48260" y="762"/>
                    </a:lnTo>
                    <a:lnTo>
                      <a:pt x="50419" y="1778"/>
                    </a:lnTo>
                    <a:lnTo>
                      <a:pt x="52832" y="3048"/>
                    </a:lnTo>
                    <a:lnTo>
                      <a:pt x="54356" y="4572"/>
                    </a:lnTo>
                    <a:lnTo>
                      <a:pt x="55626" y="6223"/>
                    </a:lnTo>
                    <a:lnTo>
                      <a:pt x="56642" y="8128"/>
                    </a:lnTo>
                    <a:lnTo>
                      <a:pt x="57531" y="10414"/>
                    </a:lnTo>
                    <a:lnTo>
                      <a:pt x="58166" y="12827"/>
                    </a:lnTo>
                    <a:lnTo>
                      <a:pt x="58547" y="15621"/>
                    </a:lnTo>
                    <a:lnTo>
                      <a:pt x="58801" y="18669"/>
                    </a:lnTo>
                    <a:lnTo>
                      <a:pt x="58801" y="21844"/>
                    </a:lnTo>
                    <a:lnTo>
                      <a:pt x="58801" y="25146"/>
                    </a:lnTo>
                    <a:lnTo>
                      <a:pt x="58547" y="28956"/>
                    </a:lnTo>
                    <a:lnTo>
                      <a:pt x="58166" y="32893"/>
                    </a:lnTo>
                    <a:lnTo>
                      <a:pt x="57531" y="36957"/>
                    </a:lnTo>
                    <a:lnTo>
                      <a:pt x="57023" y="41402"/>
                    </a:lnTo>
                    <a:lnTo>
                      <a:pt x="56261" y="46101"/>
                    </a:lnTo>
                    <a:lnTo>
                      <a:pt x="54483" y="55880"/>
                    </a:lnTo>
                    <a:lnTo>
                      <a:pt x="52451" y="66929"/>
                    </a:lnTo>
                    <a:lnTo>
                      <a:pt x="50165" y="78613"/>
                    </a:lnTo>
                    <a:lnTo>
                      <a:pt x="47752" y="91313"/>
                    </a:lnTo>
                    <a:lnTo>
                      <a:pt x="45339" y="104775"/>
                    </a:lnTo>
                    <a:lnTo>
                      <a:pt x="43053" y="119380"/>
                    </a:lnTo>
                    <a:lnTo>
                      <a:pt x="40894" y="134620"/>
                    </a:lnTo>
                    <a:lnTo>
                      <a:pt x="39116" y="150876"/>
                    </a:lnTo>
                    <a:lnTo>
                      <a:pt x="37465" y="167767"/>
                    </a:lnTo>
                    <a:lnTo>
                      <a:pt x="37465" y="174498"/>
                    </a:lnTo>
                    <a:lnTo>
                      <a:pt x="37973" y="181991"/>
                    </a:lnTo>
                    <a:lnTo>
                      <a:pt x="38608" y="190373"/>
                    </a:lnTo>
                    <a:lnTo>
                      <a:pt x="39751" y="199136"/>
                    </a:lnTo>
                    <a:lnTo>
                      <a:pt x="41021" y="208534"/>
                    </a:lnTo>
                    <a:lnTo>
                      <a:pt x="42545" y="218186"/>
                    </a:lnTo>
                    <a:lnTo>
                      <a:pt x="46101" y="238252"/>
                    </a:lnTo>
                    <a:lnTo>
                      <a:pt x="49911" y="258064"/>
                    </a:lnTo>
                    <a:lnTo>
                      <a:pt x="51943" y="267843"/>
                    </a:lnTo>
                    <a:lnTo>
                      <a:pt x="53848" y="276860"/>
                    </a:lnTo>
                    <a:lnTo>
                      <a:pt x="55753" y="285750"/>
                    </a:lnTo>
                    <a:lnTo>
                      <a:pt x="57404" y="293751"/>
                    </a:lnTo>
                    <a:lnTo>
                      <a:pt x="58928" y="300863"/>
                    </a:lnTo>
                    <a:lnTo>
                      <a:pt x="60198" y="307340"/>
                    </a:lnTo>
                    <a:lnTo>
                      <a:pt x="61849" y="314452"/>
                    </a:lnTo>
                    <a:lnTo>
                      <a:pt x="63881" y="321437"/>
                    </a:lnTo>
                    <a:lnTo>
                      <a:pt x="66040" y="328422"/>
                    </a:lnTo>
                    <a:lnTo>
                      <a:pt x="68453" y="335280"/>
                    </a:lnTo>
                    <a:lnTo>
                      <a:pt x="74168" y="348869"/>
                    </a:lnTo>
                    <a:lnTo>
                      <a:pt x="80391" y="362331"/>
                    </a:lnTo>
                    <a:lnTo>
                      <a:pt x="87376" y="375539"/>
                    </a:lnTo>
                    <a:lnTo>
                      <a:pt x="94488" y="388366"/>
                    </a:lnTo>
                    <a:lnTo>
                      <a:pt x="101727" y="400812"/>
                    </a:lnTo>
                    <a:lnTo>
                      <a:pt x="108966" y="413131"/>
                    </a:lnTo>
                    <a:lnTo>
                      <a:pt x="115824" y="424942"/>
                    </a:lnTo>
                    <a:lnTo>
                      <a:pt x="122174" y="436626"/>
                    </a:lnTo>
                    <a:lnTo>
                      <a:pt x="127889" y="447802"/>
                    </a:lnTo>
                    <a:lnTo>
                      <a:pt x="130302" y="453136"/>
                    </a:lnTo>
                    <a:lnTo>
                      <a:pt x="132588" y="458597"/>
                    </a:lnTo>
                    <a:lnTo>
                      <a:pt x="134493" y="463804"/>
                    </a:lnTo>
                    <a:lnTo>
                      <a:pt x="136144" y="468884"/>
                    </a:lnTo>
                    <a:lnTo>
                      <a:pt x="137287" y="473964"/>
                    </a:lnTo>
                    <a:lnTo>
                      <a:pt x="138303" y="478917"/>
                    </a:lnTo>
                    <a:lnTo>
                      <a:pt x="138811" y="483743"/>
                    </a:lnTo>
                    <a:lnTo>
                      <a:pt x="139065" y="488569"/>
                    </a:lnTo>
                    <a:lnTo>
                      <a:pt x="138684" y="493141"/>
                    </a:lnTo>
                    <a:lnTo>
                      <a:pt x="137922" y="497713"/>
                    </a:lnTo>
                    <a:lnTo>
                      <a:pt x="136144" y="500380"/>
                    </a:lnTo>
                    <a:lnTo>
                      <a:pt x="134620" y="502285"/>
                    </a:lnTo>
                    <a:lnTo>
                      <a:pt x="132969" y="503682"/>
                    </a:lnTo>
                    <a:lnTo>
                      <a:pt x="131445" y="504317"/>
                    </a:lnTo>
                    <a:lnTo>
                      <a:pt x="129794" y="504571"/>
                    </a:lnTo>
                    <a:lnTo>
                      <a:pt x="128270" y="504190"/>
                    </a:lnTo>
                    <a:lnTo>
                      <a:pt x="126492" y="503428"/>
                    </a:lnTo>
                    <a:lnTo>
                      <a:pt x="124841" y="502158"/>
                    </a:lnTo>
                    <a:lnTo>
                      <a:pt x="123063" y="500634"/>
                    </a:lnTo>
                    <a:lnTo>
                      <a:pt x="121285" y="498729"/>
                    </a:lnTo>
                    <a:lnTo>
                      <a:pt x="119253" y="496570"/>
                    </a:lnTo>
                    <a:lnTo>
                      <a:pt x="117094" y="494157"/>
                    </a:lnTo>
                    <a:lnTo>
                      <a:pt x="114808" y="491617"/>
                    </a:lnTo>
                    <a:lnTo>
                      <a:pt x="112268" y="488823"/>
                    </a:lnTo>
                    <a:close/>
                  </a:path>
                </a:pathLst>
              </a:custGeom>
              <a:solidFill>
                <a:srgbClr val="CC9954"/>
              </a:solidFill>
              <a:ln w="0" cap="flat" cmpd="sng" algn="ctr">
                <a:solidFill>
                  <a:srgbClr val="CC99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Freeform 654">
                <a:extLst>
                  <a:ext uri="{FF2B5EF4-FFF2-40B4-BE49-F238E27FC236}">
                    <a16:creationId xmlns:a16="http://schemas.microsoft.com/office/drawing/2014/main" id="{7560B31E-FBA2-7E85-3FCB-FCFDADB96310}"/>
                  </a:ext>
                </a:extLst>
              </p:cNvPr>
              <p:cNvSpPr/>
              <p:nvPr/>
            </p:nvSpPr>
            <p:spPr>
              <a:xfrm>
                <a:off x="1159891" y="3470148"/>
                <a:ext cx="132208" cy="494031"/>
              </a:xfrm>
              <a:custGeom>
                <a:avLst/>
                <a:gdLst/>
                <a:ahLst/>
                <a:cxnLst/>
                <a:rect l="0" t="0" r="0" b="0"/>
                <a:pathLst>
                  <a:path w="132208" h="494031">
                    <a:moveTo>
                      <a:pt x="2794" y="195326"/>
                    </a:moveTo>
                    <a:lnTo>
                      <a:pt x="1651" y="184023"/>
                    </a:lnTo>
                    <a:lnTo>
                      <a:pt x="762" y="172593"/>
                    </a:lnTo>
                    <a:lnTo>
                      <a:pt x="254" y="161036"/>
                    </a:lnTo>
                    <a:lnTo>
                      <a:pt x="0" y="149606"/>
                    </a:lnTo>
                    <a:lnTo>
                      <a:pt x="127" y="137922"/>
                    </a:lnTo>
                    <a:lnTo>
                      <a:pt x="508" y="126492"/>
                    </a:lnTo>
                    <a:lnTo>
                      <a:pt x="1270" y="114808"/>
                    </a:lnTo>
                    <a:lnTo>
                      <a:pt x="2286" y="103505"/>
                    </a:lnTo>
                    <a:lnTo>
                      <a:pt x="3810" y="91948"/>
                    </a:lnTo>
                    <a:lnTo>
                      <a:pt x="5715" y="80772"/>
                    </a:lnTo>
                    <a:lnTo>
                      <a:pt x="8001" y="69596"/>
                    </a:lnTo>
                    <a:lnTo>
                      <a:pt x="10668" y="58420"/>
                    </a:lnTo>
                    <a:lnTo>
                      <a:pt x="13843" y="47498"/>
                    </a:lnTo>
                    <a:lnTo>
                      <a:pt x="17399" y="36830"/>
                    </a:lnTo>
                    <a:lnTo>
                      <a:pt x="21590" y="26162"/>
                    </a:lnTo>
                    <a:lnTo>
                      <a:pt x="23495" y="21971"/>
                    </a:lnTo>
                    <a:lnTo>
                      <a:pt x="25273" y="18034"/>
                    </a:lnTo>
                    <a:lnTo>
                      <a:pt x="27051" y="14478"/>
                    </a:lnTo>
                    <a:lnTo>
                      <a:pt x="28702" y="11303"/>
                    </a:lnTo>
                    <a:lnTo>
                      <a:pt x="30353" y="8636"/>
                    </a:lnTo>
                    <a:lnTo>
                      <a:pt x="32004" y="6223"/>
                    </a:lnTo>
                    <a:lnTo>
                      <a:pt x="33655" y="4318"/>
                    </a:lnTo>
                    <a:lnTo>
                      <a:pt x="35306" y="2667"/>
                    </a:lnTo>
                    <a:lnTo>
                      <a:pt x="36957" y="1524"/>
                    </a:lnTo>
                    <a:lnTo>
                      <a:pt x="38735" y="635"/>
                    </a:lnTo>
                    <a:lnTo>
                      <a:pt x="40513" y="127"/>
                    </a:lnTo>
                    <a:lnTo>
                      <a:pt x="42291" y="0"/>
                    </a:lnTo>
                    <a:lnTo>
                      <a:pt x="44323" y="254"/>
                    </a:lnTo>
                    <a:lnTo>
                      <a:pt x="46228" y="889"/>
                    </a:lnTo>
                    <a:lnTo>
                      <a:pt x="48387" y="1905"/>
                    </a:lnTo>
                    <a:lnTo>
                      <a:pt x="50546" y="3048"/>
                    </a:lnTo>
                    <a:lnTo>
                      <a:pt x="51308" y="4953"/>
                    </a:lnTo>
                    <a:lnTo>
                      <a:pt x="51943" y="6985"/>
                    </a:lnTo>
                    <a:lnTo>
                      <a:pt x="52197" y="9398"/>
                    </a:lnTo>
                    <a:lnTo>
                      <a:pt x="52451" y="11938"/>
                    </a:lnTo>
                    <a:lnTo>
                      <a:pt x="52451" y="14859"/>
                    </a:lnTo>
                    <a:lnTo>
                      <a:pt x="52197" y="17907"/>
                    </a:lnTo>
                    <a:lnTo>
                      <a:pt x="51816" y="21209"/>
                    </a:lnTo>
                    <a:lnTo>
                      <a:pt x="51308" y="24765"/>
                    </a:lnTo>
                    <a:lnTo>
                      <a:pt x="50673" y="28448"/>
                    </a:lnTo>
                    <a:lnTo>
                      <a:pt x="49911" y="32385"/>
                    </a:lnTo>
                    <a:lnTo>
                      <a:pt x="48006" y="41021"/>
                    </a:lnTo>
                    <a:lnTo>
                      <a:pt x="45974" y="50419"/>
                    </a:lnTo>
                    <a:lnTo>
                      <a:pt x="43561" y="60706"/>
                    </a:lnTo>
                    <a:lnTo>
                      <a:pt x="40894" y="71755"/>
                    </a:lnTo>
                    <a:lnTo>
                      <a:pt x="38354" y="83439"/>
                    </a:lnTo>
                    <a:lnTo>
                      <a:pt x="35687" y="96012"/>
                    </a:lnTo>
                    <a:lnTo>
                      <a:pt x="33274" y="109220"/>
                    </a:lnTo>
                    <a:lnTo>
                      <a:pt x="31115" y="123190"/>
                    </a:lnTo>
                    <a:lnTo>
                      <a:pt x="29210" y="137795"/>
                    </a:lnTo>
                    <a:lnTo>
                      <a:pt x="27686" y="152908"/>
                    </a:lnTo>
                    <a:lnTo>
                      <a:pt x="26797" y="168783"/>
                    </a:lnTo>
                    <a:lnTo>
                      <a:pt x="26797" y="171831"/>
                    </a:lnTo>
                    <a:lnTo>
                      <a:pt x="26797" y="175260"/>
                    </a:lnTo>
                    <a:lnTo>
                      <a:pt x="27305" y="182753"/>
                    </a:lnTo>
                    <a:lnTo>
                      <a:pt x="28321" y="190881"/>
                    </a:lnTo>
                    <a:lnTo>
                      <a:pt x="29718" y="199771"/>
                    </a:lnTo>
                    <a:lnTo>
                      <a:pt x="31242" y="209042"/>
                    </a:lnTo>
                    <a:lnTo>
                      <a:pt x="33020" y="218694"/>
                    </a:lnTo>
                    <a:lnTo>
                      <a:pt x="37211" y="238633"/>
                    </a:lnTo>
                    <a:lnTo>
                      <a:pt x="41783" y="258445"/>
                    </a:lnTo>
                    <a:lnTo>
                      <a:pt x="44069" y="267970"/>
                    </a:lnTo>
                    <a:lnTo>
                      <a:pt x="46228" y="277114"/>
                    </a:lnTo>
                    <a:lnTo>
                      <a:pt x="48387" y="285750"/>
                    </a:lnTo>
                    <a:lnTo>
                      <a:pt x="50165" y="293751"/>
                    </a:lnTo>
                    <a:lnTo>
                      <a:pt x="51816" y="300736"/>
                    </a:lnTo>
                    <a:lnTo>
                      <a:pt x="53086" y="307086"/>
                    </a:lnTo>
                    <a:lnTo>
                      <a:pt x="54610" y="313944"/>
                    </a:lnTo>
                    <a:lnTo>
                      <a:pt x="56515" y="320802"/>
                    </a:lnTo>
                    <a:lnTo>
                      <a:pt x="58547" y="327660"/>
                    </a:lnTo>
                    <a:lnTo>
                      <a:pt x="60960" y="334518"/>
                    </a:lnTo>
                    <a:lnTo>
                      <a:pt x="66294" y="347853"/>
                    </a:lnTo>
                    <a:lnTo>
                      <a:pt x="72390" y="360934"/>
                    </a:lnTo>
                    <a:lnTo>
                      <a:pt x="78994" y="373761"/>
                    </a:lnTo>
                    <a:lnTo>
                      <a:pt x="85852" y="386334"/>
                    </a:lnTo>
                    <a:lnTo>
                      <a:pt x="92964" y="398399"/>
                    </a:lnTo>
                    <a:lnTo>
                      <a:pt x="100076" y="410210"/>
                    </a:lnTo>
                    <a:lnTo>
                      <a:pt x="106807" y="421513"/>
                    </a:lnTo>
                    <a:lnTo>
                      <a:pt x="113157" y="432435"/>
                    </a:lnTo>
                    <a:lnTo>
                      <a:pt x="118872" y="442849"/>
                    </a:lnTo>
                    <a:lnTo>
                      <a:pt x="121539" y="447929"/>
                    </a:lnTo>
                    <a:lnTo>
                      <a:pt x="123825" y="452882"/>
                    </a:lnTo>
                    <a:lnTo>
                      <a:pt x="125984" y="457581"/>
                    </a:lnTo>
                    <a:lnTo>
                      <a:pt x="127889" y="462407"/>
                    </a:lnTo>
                    <a:lnTo>
                      <a:pt x="129286" y="466852"/>
                    </a:lnTo>
                    <a:lnTo>
                      <a:pt x="130683" y="471424"/>
                    </a:lnTo>
                    <a:lnTo>
                      <a:pt x="131445" y="475615"/>
                    </a:lnTo>
                    <a:lnTo>
                      <a:pt x="131953" y="479679"/>
                    </a:lnTo>
                    <a:lnTo>
                      <a:pt x="132207" y="483616"/>
                    </a:lnTo>
                    <a:lnTo>
                      <a:pt x="131953" y="487553"/>
                    </a:lnTo>
                    <a:lnTo>
                      <a:pt x="130302" y="490093"/>
                    </a:lnTo>
                    <a:lnTo>
                      <a:pt x="128778" y="491998"/>
                    </a:lnTo>
                    <a:lnTo>
                      <a:pt x="127381" y="493268"/>
                    </a:lnTo>
                    <a:lnTo>
                      <a:pt x="125984" y="493903"/>
                    </a:lnTo>
                    <a:lnTo>
                      <a:pt x="124587" y="494030"/>
                    </a:lnTo>
                    <a:lnTo>
                      <a:pt x="123190" y="493649"/>
                    </a:lnTo>
                    <a:lnTo>
                      <a:pt x="121793" y="492760"/>
                    </a:lnTo>
                    <a:lnTo>
                      <a:pt x="120269" y="491490"/>
                    </a:lnTo>
                    <a:lnTo>
                      <a:pt x="118745" y="489712"/>
                    </a:lnTo>
                    <a:lnTo>
                      <a:pt x="117094" y="487680"/>
                    </a:lnTo>
                    <a:lnTo>
                      <a:pt x="115443" y="485648"/>
                    </a:lnTo>
                    <a:lnTo>
                      <a:pt x="113538" y="483108"/>
                    </a:lnTo>
                    <a:lnTo>
                      <a:pt x="111379" y="480568"/>
                    </a:lnTo>
                    <a:lnTo>
                      <a:pt x="109093" y="477647"/>
                    </a:lnTo>
                    <a:lnTo>
                      <a:pt x="103886" y="472059"/>
                    </a:lnTo>
                    <a:lnTo>
                      <a:pt x="94869" y="459486"/>
                    </a:lnTo>
                    <a:lnTo>
                      <a:pt x="86106" y="446151"/>
                    </a:lnTo>
                    <a:lnTo>
                      <a:pt x="77724" y="431800"/>
                    </a:lnTo>
                    <a:lnTo>
                      <a:pt x="69596" y="416941"/>
                    </a:lnTo>
                    <a:lnTo>
                      <a:pt x="61722" y="401447"/>
                    </a:lnTo>
                    <a:lnTo>
                      <a:pt x="54229" y="385191"/>
                    </a:lnTo>
                    <a:lnTo>
                      <a:pt x="47244" y="368554"/>
                    </a:lnTo>
                    <a:lnTo>
                      <a:pt x="40513" y="351409"/>
                    </a:lnTo>
                    <a:lnTo>
                      <a:pt x="34163" y="333883"/>
                    </a:lnTo>
                    <a:lnTo>
                      <a:pt x="28321" y="316103"/>
                    </a:lnTo>
                    <a:lnTo>
                      <a:pt x="22987" y="298069"/>
                    </a:lnTo>
                    <a:lnTo>
                      <a:pt x="18034" y="279781"/>
                    </a:lnTo>
                    <a:lnTo>
                      <a:pt x="13716" y="261620"/>
                    </a:lnTo>
                    <a:lnTo>
                      <a:pt x="9906" y="243205"/>
                    </a:lnTo>
                    <a:lnTo>
                      <a:pt x="6604" y="224790"/>
                    </a:lnTo>
                    <a:lnTo>
                      <a:pt x="4064" y="206629"/>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Freeform 655">
                <a:extLst>
                  <a:ext uri="{FF2B5EF4-FFF2-40B4-BE49-F238E27FC236}">
                    <a16:creationId xmlns:a16="http://schemas.microsoft.com/office/drawing/2014/main" id="{97A6DBDB-51D1-FA25-3696-76F44BB3930D}"/>
                  </a:ext>
                </a:extLst>
              </p:cNvPr>
              <p:cNvSpPr/>
              <p:nvPr/>
            </p:nvSpPr>
            <p:spPr>
              <a:xfrm>
                <a:off x="1128776" y="3436112"/>
                <a:ext cx="142622" cy="586995"/>
              </a:xfrm>
              <a:custGeom>
                <a:avLst/>
                <a:gdLst/>
                <a:ahLst/>
                <a:cxnLst/>
                <a:rect l="0" t="0" r="0" b="0"/>
                <a:pathLst>
                  <a:path w="142622" h="586995">
                    <a:moveTo>
                      <a:pt x="0" y="191770"/>
                    </a:move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5466" y="15240"/>
                    </a:lnTo>
                    <a:lnTo>
                      <a:pt x="42037" y="30226"/>
                    </a:lnTo>
                    <a:lnTo>
                      <a:pt x="38989" y="45085"/>
                    </a:lnTo>
                    <a:lnTo>
                      <a:pt x="36195" y="59563"/>
                    </a:lnTo>
                    <a:lnTo>
                      <a:pt x="33782" y="73914"/>
                    </a:lnTo>
                    <a:lnTo>
                      <a:pt x="31623" y="87884"/>
                    </a:lnTo>
                    <a:lnTo>
                      <a:pt x="29845" y="101854"/>
                    </a:lnTo>
                    <a:lnTo>
                      <a:pt x="28194" y="115443"/>
                    </a:lnTo>
                    <a:lnTo>
                      <a:pt x="26924" y="128778"/>
                    </a:lnTo>
                    <a:lnTo>
                      <a:pt x="26035" y="141986"/>
                    </a:lnTo>
                    <a:lnTo>
                      <a:pt x="25273" y="154813"/>
                    </a:lnTo>
                    <a:lnTo>
                      <a:pt x="24765" y="167640"/>
                    </a:lnTo>
                    <a:lnTo>
                      <a:pt x="24511" y="180086"/>
                    </a:lnTo>
                    <a:lnTo>
                      <a:pt x="24511" y="192405"/>
                    </a:lnTo>
                    <a:lnTo>
                      <a:pt x="24892" y="204470"/>
                    </a:lnTo>
                    <a:lnTo>
                      <a:pt x="25273" y="216408"/>
                    </a:lnTo>
                    <a:lnTo>
                      <a:pt x="26035" y="227965"/>
                    </a:lnTo>
                    <a:lnTo>
                      <a:pt x="26924" y="239522"/>
                    </a:lnTo>
                    <a:lnTo>
                      <a:pt x="28067" y="250825"/>
                    </a:lnTo>
                    <a:lnTo>
                      <a:pt x="29210" y="261874"/>
                    </a:lnTo>
                    <a:lnTo>
                      <a:pt x="30734" y="272796"/>
                    </a:lnTo>
                    <a:lnTo>
                      <a:pt x="32385" y="283464"/>
                    </a:lnTo>
                    <a:lnTo>
                      <a:pt x="34163" y="293878"/>
                    </a:lnTo>
                    <a:lnTo>
                      <a:pt x="36195" y="304292"/>
                    </a:lnTo>
                    <a:lnTo>
                      <a:pt x="40513" y="324358"/>
                    </a:lnTo>
                    <a:lnTo>
                      <a:pt x="45339" y="343662"/>
                    </a:lnTo>
                    <a:lnTo>
                      <a:pt x="50546" y="362204"/>
                    </a:lnTo>
                    <a:lnTo>
                      <a:pt x="56388" y="380111"/>
                    </a:lnTo>
                    <a:lnTo>
                      <a:pt x="62230" y="397383"/>
                    </a:lnTo>
                    <a:lnTo>
                      <a:pt x="68453" y="413893"/>
                    </a:lnTo>
                    <a:lnTo>
                      <a:pt x="74930" y="429768"/>
                    </a:lnTo>
                    <a:lnTo>
                      <a:pt x="81407" y="445135"/>
                    </a:lnTo>
                    <a:lnTo>
                      <a:pt x="87884" y="459867"/>
                    </a:lnTo>
                    <a:lnTo>
                      <a:pt x="94361" y="473964"/>
                    </a:lnTo>
                    <a:lnTo>
                      <a:pt x="100838" y="487680"/>
                    </a:lnTo>
                    <a:lnTo>
                      <a:pt x="107061" y="500634"/>
                    </a:lnTo>
                    <a:lnTo>
                      <a:pt x="113157" y="513080"/>
                    </a:lnTo>
                    <a:lnTo>
                      <a:pt x="118745" y="525018"/>
                    </a:lnTo>
                    <a:lnTo>
                      <a:pt x="124079" y="536575"/>
                    </a:lnTo>
                    <a:lnTo>
                      <a:pt x="128905" y="547497"/>
                    </a:lnTo>
                    <a:lnTo>
                      <a:pt x="133223" y="558038"/>
                    </a:lnTo>
                    <a:lnTo>
                      <a:pt x="137033" y="568071"/>
                    </a:lnTo>
                    <a:lnTo>
                      <a:pt x="140208" y="577723"/>
                    </a:lnTo>
                    <a:lnTo>
                      <a:pt x="142621" y="586994"/>
                    </a:lnTo>
                    <a:lnTo>
                      <a:pt x="137668" y="584200"/>
                    </a:lnTo>
                    <a:lnTo>
                      <a:pt x="132842" y="580771"/>
                    </a:lnTo>
                    <a:lnTo>
                      <a:pt x="128143" y="577088"/>
                    </a:lnTo>
                    <a:lnTo>
                      <a:pt x="123571" y="573151"/>
                    </a:lnTo>
                    <a:lnTo>
                      <a:pt x="114808" y="564896"/>
                    </a:lnTo>
                    <a:lnTo>
                      <a:pt x="110871" y="560959"/>
                    </a:lnTo>
                    <a:lnTo>
                      <a:pt x="107061" y="557276"/>
                    </a:ln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Freeform 656">
                <a:extLst>
                  <a:ext uri="{FF2B5EF4-FFF2-40B4-BE49-F238E27FC236}">
                    <a16:creationId xmlns:a16="http://schemas.microsoft.com/office/drawing/2014/main" id="{337A81CD-746A-700B-A178-5187FD1A3364}"/>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5212" y="14986"/>
                    </a:lnTo>
                    <a:lnTo>
                      <a:pt x="41529" y="29972"/>
                    </a:lnTo>
                    <a:lnTo>
                      <a:pt x="38227" y="44577"/>
                    </a:lnTo>
                    <a:lnTo>
                      <a:pt x="35179" y="58928"/>
                    </a:lnTo>
                    <a:lnTo>
                      <a:pt x="32512" y="73025"/>
                    </a:lnTo>
                    <a:lnTo>
                      <a:pt x="30226" y="86995"/>
                    </a:lnTo>
                    <a:lnTo>
                      <a:pt x="28194" y="100838"/>
                    </a:lnTo>
                    <a:lnTo>
                      <a:pt x="26543" y="114427"/>
                    </a:lnTo>
                    <a:lnTo>
                      <a:pt x="25146" y="127762"/>
                    </a:lnTo>
                    <a:lnTo>
                      <a:pt x="24003" y="140970"/>
                    </a:lnTo>
                    <a:lnTo>
                      <a:pt x="23114" y="153797"/>
                    </a:lnTo>
                    <a:lnTo>
                      <a:pt x="22479" y="166497"/>
                    </a:lnTo>
                    <a:lnTo>
                      <a:pt x="22225" y="178943"/>
                    </a:lnTo>
                    <a:lnTo>
                      <a:pt x="22098" y="191389"/>
                    </a:lnTo>
                    <a:lnTo>
                      <a:pt x="22225" y="203581"/>
                    </a:lnTo>
                    <a:lnTo>
                      <a:pt x="22606" y="215519"/>
                    </a:lnTo>
                    <a:lnTo>
                      <a:pt x="23241" y="227203"/>
                    </a:lnTo>
                    <a:lnTo>
                      <a:pt x="24130" y="238760"/>
                    </a:lnTo>
                    <a:lnTo>
                      <a:pt x="25146" y="250063"/>
                    </a:lnTo>
                    <a:lnTo>
                      <a:pt x="26416" y="261239"/>
                    </a:lnTo>
                    <a:lnTo>
                      <a:pt x="27813" y="272288"/>
                    </a:lnTo>
                    <a:lnTo>
                      <a:pt x="29464" y="282956"/>
                    </a:lnTo>
                    <a:lnTo>
                      <a:pt x="31242" y="293624"/>
                    </a:lnTo>
                    <a:lnTo>
                      <a:pt x="33274" y="304038"/>
                    </a:lnTo>
                    <a:lnTo>
                      <a:pt x="37465" y="324358"/>
                    </a:lnTo>
                    <a:lnTo>
                      <a:pt x="42418" y="343916"/>
                    </a:lnTo>
                    <a:lnTo>
                      <a:pt x="47879" y="362712"/>
                    </a:lnTo>
                    <a:lnTo>
                      <a:pt x="53594" y="380873"/>
                    </a:lnTo>
                    <a:lnTo>
                      <a:pt x="59563" y="398526"/>
                    </a:lnTo>
                    <a:lnTo>
                      <a:pt x="66040" y="415290"/>
                    </a:lnTo>
                    <a:lnTo>
                      <a:pt x="72517" y="431546"/>
                    </a:lnTo>
                    <a:lnTo>
                      <a:pt x="79121" y="446913"/>
                    </a:lnTo>
                    <a:lnTo>
                      <a:pt x="85979" y="461772"/>
                    </a:lnTo>
                    <a:lnTo>
                      <a:pt x="92710" y="476123"/>
                    </a:lnTo>
                    <a:lnTo>
                      <a:pt x="99187" y="489712"/>
                    </a:lnTo>
                    <a:lnTo>
                      <a:pt x="105664" y="502793"/>
                    </a:lnTo>
                    <a:lnTo>
                      <a:pt x="111887" y="515239"/>
                    </a:lnTo>
                    <a:lnTo>
                      <a:pt x="117729" y="527177"/>
                    </a:lnTo>
                    <a:lnTo>
                      <a:pt x="123190" y="538480"/>
                    </a:lnTo>
                    <a:lnTo>
                      <a:pt x="128270" y="549275"/>
                    </a:lnTo>
                    <a:lnTo>
                      <a:pt x="132842" y="559435"/>
                    </a:lnTo>
                    <a:lnTo>
                      <a:pt x="136779" y="569087"/>
                    </a:lnTo>
                    <a:lnTo>
                      <a:pt x="139954" y="578358"/>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AC5F00"/>
              </a:solidFill>
              <a:ln w="0" cap="flat" cmpd="sng" algn="ctr">
                <a:solidFill>
                  <a:srgbClr val="AC5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Freeform 657">
                <a:extLst>
                  <a:ext uri="{FF2B5EF4-FFF2-40B4-BE49-F238E27FC236}">
                    <a16:creationId xmlns:a16="http://schemas.microsoft.com/office/drawing/2014/main" id="{C8B6FD6F-1FD6-7546-08CB-2811E6F8BA2C}"/>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958" y="14859"/>
                    </a:lnTo>
                    <a:lnTo>
                      <a:pt x="41021" y="29591"/>
                    </a:lnTo>
                    <a:lnTo>
                      <a:pt x="37465" y="43942"/>
                    </a:lnTo>
                    <a:lnTo>
                      <a:pt x="34163" y="58293"/>
                    </a:lnTo>
                    <a:lnTo>
                      <a:pt x="31369" y="72263"/>
                    </a:lnTo>
                    <a:lnTo>
                      <a:pt x="28829" y="86233"/>
                    </a:lnTo>
                    <a:lnTo>
                      <a:pt x="26543" y="99949"/>
                    </a:lnTo>
                    <a:lnTo>
                      <a:pt x="24765" y="113411"/>
                    </a:lnTo>
                    <a:lnTo>
                      <a:pt x="23114" y="126746"/>
                    </a:lnTo>
                    <a:lnTo>
                      <a:pt x="21971" y="139827"/>
                    </a:lnTo>
                    <a:lnTo>
                      <a:pt x="20955" y="152781"/>
                    </a:lnTo>
                    <a:lnTo>
                      <a:pt x="20193" y="165481"/>
                    </a:lnTo>
                    <a:lnTo>
                      <a:pt x="19812" y="177927"/>
                    </a:lnTo>
                    <a:lnTo>
                      <a:pt x="19685" y="190373"/>
                    </a:lnTo>
                    <a:lnTo>
                      <a:pt x="19685" y="202565"/>
                    </a:lnTo>
                    <a:lnTo>
                      <a:pt x="19939" y="214503"/>
                    </a:lnTo>
                    <a:lnTo>
                      <a:pt x="20447" y="226314"/>
                    </a:lnTo>
                    <a:lnTo>
                      <a:pt x="21336" y="237871"/>
                    </a:lnTo>
                    <a:lnTo>
                      <a:pt x="22352" y="249428"/>
                    </a:lnTo>
                    <a:lnTo>
                      <a:pt x="23495" y="260731"/>
                    </a:lnTo>
                    <a:lnTo>
                      <a:pt x="24892" y="271780"/>
                    </a:lnTo>
                    <a:lnTo>
                      <a:pt x="26543" y="282702"/>
                    </a:lnTo>
                    <a:lnTo>
                      <a:pt x="28321" y="293370"/>
                    </a:lnTo>
                    <a:lnTo>
                      <a:pt x="30226" y="303784"/>
                    </a:lnTo>
                    <a:lnTo>
                      <a:pt x="32385" y="314198"/>
                    </a:lnTo>
                    <a:lnTo>
                      <a:pt x="34544" y="324485"/>
                    </a:lnTo>
                    <a:lnTo>
                      <a:pt x="39497" y="344297"/>
                    </a:lnTo>
                    <a:lnTo>
                      <a:pt x="44958" y="363347"/>
                    </a:lnTo>
                    <a:lnTo>
                      <a:pt x="50927" y="381762"/>
                    </a:lnTo>
                    <a:lnTo>
                      <a:pt x="57023" y="399669"/>
                    </a:lnTo>
                    <a:lnTo>
                      <a:pt x="63500" y="416687"/>
                    </a:lnTo>
                    <a:lnTo>
                      <a:pt x="70231" y="432943"/>
                    </a:lnTo>
                    <a:lnTo>
                      <a:pt x="77089" y="448691"/>
                    </a:lnTo>
                    <a:lnTo>
                      <a:pt x="83947" y="463677"/>
                    </a:lnTo>
                    <a:lnTo>
                      <a:pt x="90805" y="478155"/>
                    </a:lnTo>
                    <a:lnTo>
                      <a:pt x="97536" y="491871"/>
                    </a:lnTo>
                    <a:lnTo>
                      <a:pt x="104140" y="504952"/>
                    </a:lnTo>
                    <a:lnTo>
                      <a:pt x="110617" y="517398"/>
                    </a:lnTo>
                    <a:lnTo>
                      <a:pt x="116586" y="529209"/>
                    </a:lnTo>
                    <a:lnTo>
                      <a:pt x="122428" y="540385"/>
                    </a:lnTo>
                    <a:lnTo>
                      <a:pt x="127635" y="550926"/>
                    </a:lnTo>
                    <a:lnTo>
                      <a:pt x="132334" y="560832"/>
                    </a:lnTo>
                    <a:lnTo>
                      <a:pt x="136525" y="570230"/>
                    </a:lnTo>
                    <a:lnTo>
                      <a:pt x="138176" y="574675"/>
                    </a:lnTo>
                    <a:lnTo>
                      <a:pt x="139954" y="578866"/>
                    </a:lnTo>
                    <a:lnTo>
                      <a:pt x="141351" y="583057"/>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A65800"/>
              </a:solidFill>
              <a:ln w="0" cap="flat" cmpd="sng" algn="ctr">
                <a:solidFill>
                  <a:srgbClr val="A65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Freeform 658">
                <a:extLst>
                  <a:ext uri="{FF2B5EF4-FFF2-40B4-BE49-F238E27FC236}">
                    <a16:creationId xmlns:a16="http://schemas.microsoft.com/office/drawing/2014/main" id="{1D4E6320-69E1-6F02-3924-78A1FE3EA0A0}"/>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704" y="14732"/>
                    </a:lnTo>
                    <a:lnTo>
                      <a:pt x="40513" y="29210"/>
                    </a:lnTo>
                    <a:lnTo>
                      <a:pt x="36703" y="43434"/>
                    </a:lnTo>
                    <a:lnTo>
                      <a:pt x="33274" y="57658"/>
                    </a:lnTo>
                    <a:lnTo>
                      <a:pt x="30099" y="71628"/>
                    </a:lnTo>
                    <a:lnTo>
                      <a:pt x="27432" y="85344"/>
                    </a:lnTo>
                    <a:lnTo>
                      <a:pt x="25146" y="98933"/>
                    </a:lnTo>
                    <a:lnTo>
                      <a:pt x="22987" y="112395"/>
                    </a:lnTo>
                    <a:lnTo>
                      <a:pt x="21336" y="125603"/>
                    </a:lnTo>
                    <a:lnTo>
                      <a:pt x="19939" y="138811"/>
                    </a:lnTo>
                    <a:lnTo>
                      <a:pt x="18796" y="151638"/>
                    </a:lnTo>
                    <a:lnTo>
                      <a:pt x="17907" y="164338"/>
                    </a:lnTo>
                    <a:lnTo>
                      <a:pt x="17272" y="176911"/>
                    </a:lnTo>
                    <a:lnTo>
                      <a:pt x="17018" y="189357"/>
                    </a:lnTo>
                    <a:lnTo>
                      <a:pt x="17018" y="201549"/>
                    </a:lnTo>
                    <a:lnTo>
                      <a:pt x="17272" y="213614"/>
                    </a:lnTo>
                    <a:lnTo>
                      <a:pt x="17780" y="225425"/>
                    </a:lnTo>
                    <a:lnTo>
                      <a:pt x="18542" y="237109"/>
                    </a:lnTo>
                    <a:lnTo>
                      <a:pt x="19431" y="248666"/>
                    </a:lnTo>
                    <a:lnTo>
                      <a:pt x="20701" y="259969"/>
                    </a:lnTo>
                    <a:lnTo>
                      <a:pt x="21971" y="271272"/>
                    </a:lnTo>
                    <a:lnTo>
                      <a:pt x="23622" y="282194"/>
                    </a:lnTo>
                    <a:lnTo>
                      <a:pt x="25400" y="292989"/>
                    </a:lnTo>
                    <a:lnTo>
                      <a:pt x="27305" y="303784"/>
                    </a:lnTo>
                    <a:lnTo>
                      <a:pt x="29464" y="314198"/>
                    </a:lnTo>
                    <a:lnTo>
                      <a:pt x="31623" y="324485"/>
                    </a:lnTo>
                    <a:lnTo>
                      <a:pt x="36703" y="344678"/>
                    </a:lnTo>
                    <a:lnTo>
                      <a:pt x="42164" y="363982"/>
                    </a:lnTo>
                    <a:lnTo>
                      <a:pt x="48133" y="382651"/>
                    </a:lnTo>
                    <a:lnTo>
                      <a:pt x="54356" y="400685"/>
                    </a:lnTo>
                    <a:lnTo>
                      <a:pt x="61087" y="417957"/>
                    </a:lnTo>
                    <a:lnTo>
                      <a:pt x="67818" y="434594"/>
                    </a:lnTo>
                    <a:lnTo>
                      <a:pt x="74803" y="450596"/>
                    </a:lnTo>
                    <a:lnTo>
                      <a:pt x="81915" y="465709"/>
                    </a:lnTo>
                    <a:lnTo>
                      <a:pt x="89027" y="480314"/>
                    </a:lnTo>
                    <a:lnTo>
                      <a:pt x="95885" y="494030"/>
                    </a:lnTo>
                    <a:lnTo>
                      <a:pt x="102743" y="507238"/>
                    </a:lnTo>
                    <a:lnTo>
                      <a:pt x="109347" y="519684"/>
                    </a:lnTo>
                    <a:lnTo>
                      <a:pt x="115697" y="531368"/>
                    </a:lnTo>
                    <a:lnTo>
                      <a:pt x="121539" y="542417"/>
                    </a:lnTo>
                    <a:lnTo>
                      <a:pt x="127000" y="552704"/>
                    </a:lnTo>
                    <a:lnTo>
                      <a:pt x="131826" y="562356"/>
                    </a:lnTo>
                    <a:lnTo>
                      <a:pt x="134112" y="566928"/>
                    </a:lnTo>
                    <a:lnTo>
                      <a:pt x="136144" y="571246"/>
                    </a:lnTo>
                    <a:lnTo>
                      <a:pt x="138049" y="575564"/>
                    </a:lnTo>
                    <a:lnTo>
                      <a:pt x="139700" y="579628"/>
                    </a:lnTo>
                    <a:lnTo>
                      <a:pt x="141224" y="583438"/>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F5200"/>
              </a:solidFill>
              <a:ln w="0" cap="flat" cmpd="sng" algn="ctr">
                <a:solidFill>
                  <a:srgbClr val="9F5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Freeform 659">
                <a:extLst>
                  <a:ext uri="{FF2B5EF4-FFF2-40B4-BE49-F238E27FC236}">
                    <a16:creationId xmlns:a16="http://schemas.microsoft.com/office/drawing/2014/main" id="{2E595789-56F7-0DFA-A16E-4E0008542B12}"/>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450" y="14478"/>
                    </a:lnTo>
                    <a:lnTo>
                      <a:pt x="40005" y="28829"/>
                    </a:lnTo>
                    <a:lnTo>
                      <a:pt x="35941" y="42926"/>
                    </a:lnTo>
                    <a:lnTo>
                      <a:pt x="32258" y="56896"/>
                    </a:lnTo>
                    <a:lnTo>
                      <a:pt x="28956" y="70866"/>
                    </a:lnTo>
                    <a:lnTo>
                      <a:pt x="26035" y="84455"/>
                    </a:lnTo>
                    <a:lnTo>
                      <a:pt x="23495" y="98044"/>
                    </a:lnTo>
                    <a:lnTo>
                      <a:pt x="21336" y="111379"/>
                    </a:lnTo>
                    <a:lnTo>
                      <a:pt x="19431" y="124587"/>
                    </a:lnTo>
                    <a:lnTo>
                      <a:pt x="17780" y="137668"/>
                    </a:lnTo>
                    <a:lnTo>
                      <a:pt x="16510" y="150622"/>
                    </a:lnTo>
                    <a:lnTo>
                      <a:pt x="15621" y="163322"/>
                    </a:lnTo>
                    <a:lnTo>
                      <a:pt x="14859" y="175768"/>
                    </a:lnTo>
                    <a:lnTo>
                      <a:pt x="14605" y="188341"/>
                    </a:lnTo>
                    <a:lnTo>
                      <a:pt x="14478" y="200660"/>
                    </a:lnTo>
                    <a:lnTo>
                      <a:pt x="14605" y="212725"/>
                    </a:lnTo>
                    <a:lnTo>
                      <a:pt x="15113" y="224663"/>
                    </a:lnTo>
                    <a:lnTo>
                      <a:pt x="15748" y="236347"/>
                    </a:lnTo>
                    <a:lnTo>
                      <a:pt x="16637" y="247904"/>
                    </a:lnTo>
                    <a:lnTo>
                      <a:pt x="17780" y="259461"/>
                    </a:lnTo>
                    <a:lnTo>
                      <a:pt x="19177" y="270764"/>
                    </a:lnTo>
                    <a:lnTo>
                      <a:pt x="20701" y="281813"/>
                    </a:lnTo>
                    <a:lnTo>
                      <a:pt x="22479" y="292735"/>
                    </a:lnTo>
                    <a:lnTo>
                      <a:pt x="24257" y="303530"/>
                    </a:lnTo>
                    <a:lnTo>
                      <a:pt x="26416" y="314071"/>
                    </a:lnTo>
                    <a:lnTo>
                      <a:pt x="28702" y="324612"/>
                    </a:lnTo>
                    <a:lnTo>
                      <a:pt x="33782" y="344932"/>
                    </a:lnTo>
                    <a:lnTo>
                      <a:pt x="39370" y="364617"/>
                    </a:lnTo>
                    <a:lnTo>
                      <a:pt x="45339" y="383540"/>
                    </a:lnTo>
                    <a:lnTo>
                      <a:pt x="51816" y="401701"/>
                    </a:lnTo>
                    <a:lnTo>
                      <a:pt x="58547" y="419354"/>
                    </a:lnTo>
                    <a:lnTo>
                      <a:pt x="65532" y="436245"/>
                    </a:lnTo>
                    <a:lnTo>
                      <a:pt x="72771" y="452374"/>
                    </a:lnTo>
                    <a:lnTo>
                      <a:pt x="79883" y="467614"/>
                    </a:lnTo>
                    <a:lnTo>
                      <a:pt x="87122" y="482346"/>
                    </a:lnTo>
                    <a:lnTo>
                      <a:pt x="94361" y="496316"/>
                    </a:lnTo>
                    <a:lnTo>
                      <a:pt x="101346" y="509397"/>
                    </a:lnTo>
                    <a:lnTo>
                      <a:pt x="108077" y="521716"/>
                    </a:lnTo>
                    <a:lnTo>
                      <a:pt x="114554" y="533527"/>
                    </a:lnTo>
                    <a:lnTo>
                      <a:pt x="120650" y="544449"/>
                    </a:lnTo>
                    <a:lnTo>
                      <a:pt x="126238" y="554482"/>
                    </a:lnTo>
                    <a:lnTo>
                      <a:pt x="128905" y="559308"/>
                    </a:lnTo>
                    <a:lnTo>
                      <a:pt x="131445" y="563753"/>
                    </a:lnTo>
                    <a:lnTo>
                      <a:pt x="133731" y="568198"/>
                    </a:lnTo>
                    <a:lnTo>
                      <a:pt x="135890" y="572389"/>
                    </a:lnTo>
                    <a:lnTo>
                      <a:pt x="137795" y="576326"/>
                    </a:lnTo>
                    <a:lnTo>
                      <a:pt x="139573" y="580136"/>
                    </a:lnTo>
                    <a:lnTo>
                      <a:pt x="141097" y="583565"/>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94C00"/>
              </a:solidFill>
              <a:ln w="0" cap="flat" cmpd="sng" algn="ctr">
                <a:solidFill>
                  <a:srgbClr val="99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Freeform 660">
                <a:extLst>
                  <a:ext uri="{FF2B5EF4-FFF2-40B4-BE49-F238E27FC236}">
                    <a16:creationId xmlns:a16="http://schemas.microsoft.com/office/drawing/2014/main" id="{FCBD2536-BF36-4407-9E44-1357E2EA353D}"/>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196" y="14351"/>
                    </a:lnTo>
                    <a:lnTo>
                      <a:pt x="39497" y="28448"/>
                    </a:lnTo>
                    <a:lnTo>
                      <a:pt x="35179" y="42418"/>
                    </a:lnTo>
                    <a:lnTo>
                      <a:pt x="31369" y="56261"/>
                    </a:lnTo>
                    <a:lnTo>
                      <a:pt x="27813" y="69977"/>
                    </a:lnTo>
                    <a:lnTo>
                      <a:pt x="24765" y="83693"/>
                    </a:lnTo>
                    <a:lnTo>
                      <a:pt x="21971" y="97028"/>
                    </a:lnTo>
                    <a:lnTo>
                      <a:pt x="19558" y="110363"/>
                    </a:lnTo>
                    <a:lnTo>
                      <a:pt x="17526" y="123571"/>
                    </a:lnTo>
                    <a:lnTo>
                      <a:pt x="15748" y="136652"/>
                    </a:lnTo>
                    <a:lnTo>
                      <a:pt x="14351" y="149479"/>
                    </a:lnTo>
                    <a:lnTo>
                      <a:pt x="13335" y="162179"/>
                    </a:lnTo>
                    <a:lnTo>
                      <a:pt x="12573" y="174752"/>
                    </a:lnTo>
                    <a:lnTo>
                      <a:pt x="12065" y="187325"/>
                    </a:lnTo>
                    <a:lnTo>
                      <a:pt x="11938" y="199644"/>
                    </a:lnTo>
                    <a:lnTo>
                      <a:pt x="12065" y="211836"/>
                    </a:lnTo>
                    <a:lnTo>
                      <a:pt x="12319" y="223774"/>
                    </a:lnTo>
                    <a:lnTo>
                      <a:pt x="12954" y="235585"/>
                    </a:lnTo>
                    <a:lnTo>
                      <a:pt x="13716" y="247269"/>
                    </a:lnTo>
                    <a:lnTo>
                      <a:pt x="14859" y="258826"/>
                    </a:lnTo>
                    <a:lnTo>
                      <a:pt x="16256" y="270129"/>
                    </a:lnTo>
                    <a:lnTo>
                      <a:pt x="17780" y="281432"/>
                    </a:lnTo>
                    <a:lnTo>
                      <a:pt x="19431" y="292481"/>
                    </a:lnTo>
                    <a:lnTo>
                      <a:pt x="21336" y="303403"/>
                    </a:lnTo>
                    <a:lnTo>
                      <a:pt x="23495" y="314071"/>
                    </a:lnTo>
                    <a:lnTo>
                      <a:pt x="25781" y="324612"/>
                    </a:lnTo>
                    <a:lnTo>
                      <a:pt x="30861" y="345186"/>
                    </a:lnTo>
                    <a:lnTo>
                      <a:pt x="36576" y="365125"/>
                    </a:lnTo>
                    <a:lnTo>
                      <a:pt x="42672" y="384429"/>
                    </a:lnTo>
                    <a:lnTo>
                      <a:pt x="49149" y="402844"/>
                    </a:lnTo>
                    <a:lnTo>
                      <a:pt x="56134" y="420751"/>
                    </a:lnTo>
                    <a:lnTo>
                      <a:pt x="63119" y="437769"/>
                    </a:lnTo>
                    <a:lnTo>
                      <a:pt x="70485" y="454025"/>
                    </a:lnTo>
                    <a:lnTo>
                      <a:pt x="77851" y="469646"/>
                    </a:lnTo>
                    <a:lnTo>
                      <a:pt x="85344" y="484505"/>
                    </a:lnTo>
                    <a:lnTo>
                      <a:pt x="92710" y="498475"/>
                    </a:lnTo>
                    <a:lnTo>
                      <a:pt x="99949" y="511683"/>
                    </a:lnTo>
                    <a:lnTo>
                      <a:pt x="106934" y="524002"/>
                    </a:lnTo>
                    <a:lnTo>
                      <a:pt x="113538" y="535559"/>
                    </a:lnTo>
                    <a:lnTo>
                      <a:pt x="119761" y="546354"/>
                    </a:lnTo>
                    <a:lnTo>
                      <a:pt x="122682" y="551434"/>
                    </a:lnTo>
                    <a:lnTo>
                      <a:pt x="125730" y="556260"/>
                    </a:lnTo>
                    <a:lnTo>
                      <a:pt x="128270" y="560832"/>
                    </a:lnTo>
                    <a:lnTo>
                      <a:pt x="130937" y="565277"/>
                    </a:lnTo>
                    <a:lnTo>
                      <a:pt x="133223" y="569468"/>
                    </a:lnTo>
                    <a:lnTo>
                      <a:pt x="135509" y="573405"/>
                    </a:lnTo>
                    <a:lnTo>
                      <a:pt x="137668" y="577215"/>
                    </a:lnTo>
                    <a:lnTo>
                      <a:pt x="139446" y="580644"/>
                    </a:lnTo>
                    <a:lnTo>
                      <a:pt x="141097" y="583946"/>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24600"/>
              </a:solidFill>
              <a:ln w="0" cap="flat" cmpd="sng" algn="ctr">
                <a:solidFill>
                  <a:srgbClr val="924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Freeform 661">
                <a:extLst>
                  <a:ext uri="{FF2B5EF4-FFF2-40B4-BE49-F238E27FC236}">
                    <a16:creationId xmlns:a16="http://schemas.microsoft.com/office/drawing/2014/main" id="{88A2FD25-10A9-7352-A3DC-CF575E671D01}"/>
                  </a:ext>
                </a:extLst>
              </p:cNvPr>
              <p:cNvSpPr/>
              <p:nvPr/>
            </p:nvSpPr>
            <p:spPr>
              <a:xfrm>
                <a:off x="1128776" y="3436112"/>
                <a:ext cx="142622" cy="586995"/>
              </a:xfrm>
              <a:custGeom>
                <a:avLst/>
                <a:gdLst/>
                <a:ahLst/>
                <a:cxnLst/>
                <a:rect l="0" t="0" r="0" b="0"/>
                <a:pathLst>
                  <a:path w="142622" h="586995">
                    <a:moveTo>
                      <a:pt x="0" y="191770"/>
                    </a:move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3815" y="14097"/>
                    </a:lnTo>
                    <a:lnTo>
                      <a:pt x="38862" y="28067"/>
                    </a:lnTo>
                    <a:lnTo>
                      <a:pt x="34417" y="41783"/>
                    </a:lnTo>
                    <a:lnTo>
                      <a:pt x="30353" y="55626"/>
                    </a:lnTo>
                    <a:lnTo>
                      <a:pt x="26543" y="69215"/>
                    </a:lnTo>
                    <a:lnTo>
                      <a:pt x="23368" y="82804"/>
                    </a:lnTo>
                    <a:lnTo>
                      <a:pt x="20447" y="96139"/>
                    </a:lnTo>
                    <a:lnTo>
                      <a:pt x="17780" y="109347"/>
                    </a:lnTo>
                    <a:lnTo>
                      <a:pt x="15621" y="122555"/>
                    </a:lnTo>
                    <a:lnTo>
                      <a:pt x="13716" y="135509"/>
                    </a:lnTo>
                    <a:lnTo>
                      <a:pt x="12319" y="148336"/>
                    </a:lnTo>
                    <a:lnTo>
                      <a:pt x="11049" y="161163"/>
                    </a:lnTo>
                    <a:lnTo>
                      <a:pt x="10160" y="173736"/>
                    </a:lnTo>
                    <a:lnTo>
                      <a:pt x="9652" y="186182"/>
                    </a:lnTo>
                    <a:lnTo>
                      <a:pt x="9398" y="198628"/>
                    </a:lnTo>
                    <a:lnTo>
                      <a:pt x="9398" y="210820"/>
                    </a:lnTo>
                    <a:lnTo>
                      <a:pt x="9652" y="222758"/>
                    </a:lnTo>
                    <a:lnTo>
                      <a:pt x="10160" y="234823"/>
                    </a:lnTo>
                    <a:lnTo>
                      <a:pt x="10922" y="246634"/>
                    </a:lnTo>
                    <a:lnTo>
                      <a:pt x="12065" y="258191"/>
                    </a:lnTo>
                    <a:lnTo>
                      <a:pt x="13335" y="269748"/>
                    </a:lnTo>
                    <a:lnTo>
                      <a:pt x="14859" y="280924"/>
                    </a:lnTo>
                    <a:lnTo>
                      <a:pt x="16510" y="292100"/>
                    </a:lnTo>
                    <a:lnTo>
                      <a:pt x="18415" y="303149"/>
                    </a:lnTo>
                    <a:lnTo>
                      <a:pt x="20574" y="313944"/>
                    </a:lnTo>
                    <a:lnTo>
                      <a:pt x="22860" y="324739"/>
                    </a:lnTo>
                    <a:lnTo>
                      <a:pt x="25273" y="335153"/>
                    </a:lnTo>
                    <a:lnTo>
                      <a:pt x="27940" y="345567"/>
                    </a:lnTo>
                    <a:lnTo>
                      <a:pt x="33655" y="365760"/>
                    </a:lnTo>
                    <a:lnTo>
                      <a:pt x="39878" y="385191"/>
                    </a:lnTo>
                    <a:lnTo>
                      <a:pt x="46482" y="403987"/>
                    </a:lnTo>
                    <a:lnTo>
                      <a:pt x="53594" y="422021"/>
                    </a:lnTo>
                    <a:lnTo>
                      <a:pt x="60833" y="439420"/>
                    </a:lnTo>
                    <a:lnTo>
                      <a:pt x="68326" y="455803"/>
                    </a:lnTo>
                    <a:lnTo>
                      <a:pt x="75946" y="471551"/>
                    </a:lnTo>
                    <a:lnTo>
                      <a:pt x="83566" y="486537"/>
                    </a:lnTo>
                    <a:lnTo>
                      <a:pt x="91059" y="500634"/>
                    </a:lnTo>
                    <a:lnTo>
                      <a:pt x="98425" y="513842"/>
                    </a:lnTo>
                    <a:lnTo>
                      <a:pt x="105664" y="526161"/>
                    </a:lnTo>
                    <a:lnTo>
                      <a:pt x="112522" y="537591"/>
                    </a:lnTo>
                    <a:lnTo>
                      <a:pt x="115824" y="543052"/>
                    </a:lnTo>
                    <a:lnTo>
                      <a:pt x="118999" y="548259"/>
                    </a:lnTo>
                    <a:lnTo>
                      <a:pt x="122047" y="553212"/>
                    </a:lnTo>
                    <a:lnTo>
                      <a:pt x="124968" y="557911"/>
                    </a:lnTo>
                    <a:lnTo>
                      <a:pt x="127762" y="562483"/>
                    </a:lnTo>
                    <a:lnTo>
                      <a:pt x="130429" y="566674"/>
                    </a:lnTo>
                    <a:lnTo>
                      <a:pt x="132969" y="570738"/>
                    </a:lnTo>
                    <a:lnTo>
                      <a:pt x="135255" y="574548"/>
                    </a:lnTo>
                    <a:lnTo>
                      <a:pt x="137287" y="577977"/>
                    </a:lnTo>
                    <a:lnTo>
                      <a:pt x="139319" y="581279"/>
                    </a:lnTo>
                    <a:lnTo>
                      <a:pt x="141097" y="584327"/>
                    </a:lnTo>
                    <a:lnTo>
                      <a:pt x="142621" y="586994"/>
                    </a:lnTo>
                    <a:lnTo>
                      <a:pt x="137668" y="584200"/>
                    </a:lnTo>
                    <a:lnTo>
                      <a:pt x="132842" y="580771"/>
                    </a:lnTo>
                    <a:lnTo>
                      <a:pt x="128143" y="577088"/>
                    </a:lnTo>
                    <a:lnTo>
                      <a:pt x="123571" y="573151"/>
                    </a:lnTo>
                    <a:lnTo>
                      <a:pt x="114808" y="564896"/>
                    </a:lnTo>
                    <a:lnTo>
                      <a:pt x="110871" y="560959"/>
                    </a:lnTo>
                    <a:lnTo>
                      <a:pt x="107061" y="557276"/>
                    </a:ln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close/>
                  </a:path>
                </a:pathLst>
              </a:custGeom>
              <a:solidFill>
                <a:srgbClr val="8C3F00"/>
              </a:solidFill>
              <a:ln w="0" cap="flat" cmpd="sng" algn="ctr">
                <a:solidFill>
                  <a:srgbClr val="8C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Freeform 662">
                <a:extLst>
                  <a:ext uri="{FF2B5EF4-FFF2-40B4-BE49-F238E27FC236}">
                    <a16:creationId xmlns:a16="http://schemas.microsoft.com/office/drawing/2014/main" id="{F786B971-44D1-19F3-DF10-9E0582B766F4}"/>
                  </a:ext>
                </a:extLst>
              </p:cNvPr>
              <p:cNvSpPr/>
              <p:nvPr/>
            </p:nvSpPr>
            <p:spPr>
              <a:xfrm>
                <a:off x="1129030" y="3408680"/>
                <a:ext cx="199391" cy="619761"/>
              </a:xfrm>
              <a:custGeom>
                <a:avLst/>
                <a:gdLst/>
                <a:ahLst/>
                <a:cxnLst/>
                <a:rect l="0" t="0" r="0" b="0"/>
                <a:pathLst>
                  <a:path w="199391" h="619761">
                    <a:moveTo>
                      <a:pt x="0" y="232410"/>
                    </a:moveTo>
                    <a:lnTo>
                      <a:pt x="1270" y="256540"/>
                    </a:lnTo>
                    <a:lnTo>
                      <a:pt x="2540" y="280670"/>
                    </a:lnTo>
                    <a:lnTo>
                      <a:pt x="5080" y="304800"/>
                    </a:lnTo>
                    <a:lnTo>
                      <a:pt x="8890" y="328930"/>
                    </a:lnTo>
                    <a:lnTo>
                      <a:pt x="12700" y="353060"/>
                    </a:lnTo>
                    <a:lnTo>
                      <a:pt x="17780" y="377190"/>
                    </a:lnTo>
                    <a:lnTo>
                      <a:pt x="24130" y="401320"/>
                    </a:lnTo>
                    <a:lnTo>
                      <a:pt x="30480" y="425450"/>
                    </a:lnTo>
                    <a:lnTo>
                      <a:pt x="38100" y="448310"/>
                    </a:lnTo>
                    <a:lnTo>
                      <a:pt x="41910" y="459740"/>
                    </a:lnTo>
                    <a:lnTo>
                      <a:pt x="45720" y="469900"/>
                    </a:lnTo>
                    <a:lnTo>
                      <a:pt x="49530" y="481330"/>
                    </a:lnTo>
                    <a:lnTo>
                      <a:pt x="53340" y="491490"/>
                    </a:lnTo>
                    <a:lnTo>
                      <a:pt x="58420" y="502920"/>
                    </a:lnTo>
                    <a:lnTo>
                      <a:pt x="63500" y="513080"/>
                    </a:lnTo>
                    <a:lnTo>
                      <a:pt x="68580" y="523240"/>
                    </a:lnTo>
                    <a:lnTo>
                      <a:pt x="73660" y="532130"/>
                    </a:lnTo>
                    <a:lnTo>
                      <a:pt x="78740" y="542290"/>
                    </a:lnTo>
                    <a:lnTo>
                      <a:pt x="83820" y="551180"/>
                    </a:lnTo>
                    <a:lnTo>
                      <a:pt x="88900" y="560070"/>
                    </a:lnTo>
                    <a:lnTo>
                      <a:pt x="95250" y="568960"/>
                    </a:lnTo>
                    <a:lnTo>
                      <a:pt x="100330" y="576580"/>
                    </a:lnTo>
                    <a:lnTo>
                      <a:pt x="106680" y="584200"/>
                    </a:lnTo>
                    <a:lnTo>
                      <a:pt x="110490" y="589280"/>
                    </a:lnTo>
                    <a:lnTo>
                      <a:pt x="115570" y="593090"/>
                    </a:lnTo>
                    <a:lnTo>
                      <a:pt x="124460" y="601980"/>
                    </a:lnTo>
                    <a:lnTo>
                      <a:pt x="129540" y="605790"/>
                    </a:lnTo>
                    <a:lnTo>
                      <a:pt x="134620" y="609600"/>
                    </a:lnTo>
                    <a:lnTo>
                      <a:pt x="139700" y="613410"/>
                    </a:lnTo>
                    <a:lnTo>
                      <a:pt x="144780" y="615950"/>
                    </a:lnTo>
                    <a:lnTo>
                      <a:pt x="149860" y="618490"/>
                    </a:lnTo>
                    <a:lnTo>
                      <a:pt x="154940" y="619760"/>
                    </a:lnTo>
                    <a:lnTo>
                      <a:pt x="161290" y="619760"/>
                    </a:lnTo>
                    <a:lnTo>
                      <a:pt x="165100" y="618490"/>
                    </a:lnTo>
                    <a:lnTo>
                      <a:pt x="167640" y="617220"/>
                    </a:lnTo>
                    <a:lnTo>
                      <a:pt x="171450" y="615950"/>
                    </a:lnTo>
                    <a:lnTo>
                      <a:pt x="173990" y="614680"/>
                    </a:lnTo>
                    <a:lnTo>
                      <a:pt x="176530" y="612140"/>
                    </a:lnTo>
                    <a:lnTo>
                      <a:pt x="177800" y="609600"/>
                    </a:lnTo>
                    <a:lnTo>
                      <a:pt x="180340" y="607060"/>
                    </a:lnTo>
                    <a:lnTo>
                      <a:pt x="182880" y="604520"/>
                    </a:lnTo>
                    <a:lnTo>
                      <a:pt x="185420" y="600710"/>
                    </a:lnTo>
                    <a:lnTo>
                      <a:pt x="190500" y="591820"/>
                    </a:lnTo>
                    <a:lnTo>
                      <a:pt x="193040" y="584200"/>
                    </a:lnTo>
                    <a:lnTo>
                      <a:pt x="196850" y="575310"/>
                    </a:lnTo>
                    <a:lnTo>
                      <a:pt x="198120" y="567690"/>
                    </a:lnTo>
                    <a:lnTo>
                      <a:pt x="199390" y="558800"/>
                    </a:lnTo>
                    <a:lnTo>
                      <a:pt x="199390" y="549910"/>
                    </a:lnTo>
                    <a:lnTo>
                      <a:pt x="199390" y="541020"/>
                    </a:lnTo>
                    <a:lnTo>
                      <a:pt x="199390" y="532130"/>
                    </a:lnTo>
                    <a:lnTo>
                      <a:pt x="198120" y="523240"/>
                    </a:lnTo>
                    <a:lnTo>
                      <a:pt x="195580" y="514350"/>
                    </a:lnTo>
                    <a:lnTo>
                      <a:pt x="193040" y="505460"/>
                    </a:lnTo>
                    <a:lnTo>
                      <a:pt x="190500" y="495300"/>
                    </a:lnTo>
                    <a:lnTo>
                      <a:pt x="186690" y="486410"/>
                    </a:lnTo>
                    <a:lnTo>
                      <a:pt x="182880" y="477520"/>
                    </a:lnTo>
                    <a:lnTo>
                      <a:pt x="175260" y="458470"/>
                    </a:lnTo>
                    <a:lnTo>
                      <a:pt x="166370" y="439420"/>
                    </a:lnTo>
                    <a:lnTo>
                      <a:pt x="157480" y="420370"/>
                    </a:lnTo>
                    <a:lnTo>
                      <a:pt x="148590" y="401320"/>
                    </a:lnTo>
                    <a:lnTo>
                      <a:pt x="139700" y="383540"/>
                    </a:lnTo>
                    <a:lnTo>
                      <a:pt x="135890" y="374650"/>
                    </a:lnTo>
                    <a:lnTo>
                      <a:pt x="132080" y="365760"/>
                    </a:lnTo>
                    <a:lnTo>
                      <a:pt x="128270" y="356870"/>
                    </a:lnTo>
                    <a:lnTo>
                      <a:pt x="124460" y="346710"/>
                    </a:lnTo>
                    <a:lnTo>
                      <a:pt x="121920" y="337820"/>
                    </a:lnTo>
                    <a:lnTo>
                      <a:pt x="119380" y="330200"/>
                    </a:lnTo>
                    <a:lnTo>
                      <a:pt x="116840" y="321310"/>
                    </a:lnTo>
                    <a:lnTo>
                      <a:pt x="115570" y="312420"/>
                    </a:lnTo>
                    <a:lnTo>
                      <a:pt x="113030" y="298450"/>
                    </a:lnTo>
                    <a:lnTo>
                      <a:pt x="111760" y="284480"/>
                    </a:lnTo>
                    <a:lnTo>
                      <a:pt x="110490" y="270510"/>
                    </a:lnTo>
                    <a:lnTo>
                      <a:pt x="109220" y="256540"/>
                    </a:lnTo>
                    <a:lnTo>
                      <a:pt x="109220" y="242570"/>
                    </a:lnTo>
                    <a:lnTo>
                      <a:pt x="109220" y="227330"/>
                    </a:lnTo>
                    <a:lnTo>
                      <a:pt x="110490" y="213360"/>
                    </a:lnTo>
                    <a:lnTo>
                      <a:pt x="111760" y="199390"/>
                    </a:lnTo>
                    <a:lnTo>
                      <a:pt x="113030" y="190500"/>
                    </a:lnTo>
                    <a:lnTo>
                      <a:pt x="115570" y="180340"/>
                    </a:lnTo>
                    <a:lnTo>
                      <a:pt x="116840" y="171450"/>
                    </a:lnTo>
                    <a:lnTo>
                      <a:pt x="118110" y="163830"/>
                    </a:lnTo>
                    <a:lnTo>
                      <a:pt x="123190" y="147320"/>
                    </a:lnTo>
                    <a:lnTo>
                      <a:pt x="127000" y="132080"/>
                    </a:lnTo>
                    <a:lnTo>
                      <a:pt x="130810" y="116840"/>
                    </a:lnTo>
                    <a:lnTo>
                      <a:pt x="134620" y="102870"/>
                    </a:lnTo>
                    <a:lnTo>
                      <a:pt x="135890" y="96520"/>
                    </a:lnTo>
                    <a:lnTo>
                      <a:pt x="138430" y="90170"/>
                    </a:lnTo>
                    <a:lnTo>
                      <a:pt x="139700" y="83820"/>
                    </a:lnTo>
                    <a:lnTo>
                      <a:pt x="140970" y="78740"/>
                    </a:lnTo>
                    <a:lnTo>
                      <a:pt x="142240" y="72390"/>
                    </a:lnTo>
                    <a:lnTo>
                      <a:pt x="142240" y="67310"/>
                    </a:lnTo>
                    <a:lnTo>
                      <a:pt x="143510" y="62230"/>
                    </a:lnTo>
                    <a:lnTo>
                      <a:pt x="143510" y="55880"/>
                    </a:lnTo>
                    <a:lnTo>
                      <a:pt x="143510" y="50800"/>
                    </a:lnTo>
                    <a:lnTo>
                      <a:pt x="143510" y="46990"/>
                    </a:lnTo>
                    <a:lnTo>
                      <a:pt x="142240" y="41910"/>
                    </a:lnTo>
                    <a:lnTo>
                      <a:pt x="140970" y="36830"/>
                    </a:lnTo>
                    <a:lnTo>
                      <a:pt x="139700" y="33020"/>
                    </a:lnTo>
                    <a:lnTo>
                      <a:pt x="138430" y="27940"/>
                    </a:lnTo>
                    <a:lnTo>
                      <a:pt x="135890" y="24130"/>
                    </a:lnTo>
                    <a:lnTo>
                      <a:pt x="132080" y="20320"/>
                    </a:lnTo>
                    <a:lnTo>
                      <a:pt x="129540" y="16510"/>
                    </a:lnTo>
                    <a:lnTo>
                      <a:pt x="125730" y="12700"/>
                    </a:lnTo>
                    <a:lnTo>
                      <a:pt x="120650" y="8890"/>
                    </a:lnTo>
                    <a:lnTo>
                      <a:pt x="115570" y="5080"/>
                    </a:lnTo>
                    <a:lnTo>
                      <a:pt x="111760" y="3810"/>
                    </a:lnTo>
                    <a:lnTo>
                      <a:pt x="107950" y="1270"/>
                    </a:lnTo>
                    <a:lnTo>
                      <a:pt x="104140" y="1270"/>
                    </a:lnTo>
                    <a:lnTo>
                      <a:pt x="100330" y="0"/>
                    </a:lnTo>
                    <a:lnTo>
                      <a:pt x="95250" y="0"/>
                    </a:lnTo>
                    <a:lnTo>
                      <a:pt x="91440" y="0"/>
                    </a:lnTo>
                    <a:lnTo>
                      <a:pt x="86360" y="1270"/>
                    </a:lnTo>
                    <a:lnTo>
                      <a:pt x="82550" y="2540"/>
                    </a:lnTo>
                    <a:lnTo>
                      <a:pt x="77470" y="3810"/>
                    </a:lnTo>
                    <a:lnTo>
                      <a:pt x="73660" y="5080"/>
                    </a:lnTo>
                    <a:lnTo>
                      <a:pt x="68580" y="8890"/>
                    </a:lnTo>
                    <a:lnTo>
                      <a:pt x="64770" y="11430"/>
                    </a:lnTo>
                    <a:lnTo>
                      <a:pt x="59690" y="13970"/>
                    </a:lnTo>
                    <a:lnTo>
                      <a:pt x="55880" y="19050"/>
                    </a:lnTo>
                    <a:lnTo>
                      <a:pt x="52070" y="22860"/>
                    </a:lnTo>
                    <a:lnTo>
                      <a:pt x="48260" y="27940"/>
                    </a:lnTo>
                    <a:lnTo>
                      <a:pt x="41910" y="39370"/>
                    </a:lnTo>
                    <a:lnTo>
                      <a:pt x="35560" y="50800"/>
                    </a:lnTo>
                    <a:lnTo>
                      <a:pt x="29210" y="63500"/>
                    </a:lnTo>
                    <a:lnTo>
                      <a:pt x="24130" y="76200"/>
                    </a:lnTo>
                    <a:lnTo>
                      <a:pt x="19050" y="88900"/>
                    </a:lnTo>
                    <a:lnTo>
                      <a:pt x="15240" y="101600"/>
                    </a:lnTo>
                    <a:lnTo>
                      <a:pt x="11430" y="114300"/>
                    </a:lnTo>
                    <a:lnTo>
                      <a:pt x="8890" y="127000"/>
                    </a:lnTo>
                    <a:lnTo>
                      <a:pt x="6350" y="139700"/>
                    </a:lnTo>
                    <a:lnTo>
                      <a:pt x="3810" y="152400"/>
                    </a:lnTo>
                    <a:lnTo>
                      <a:pt x="2540" y="166370"/>
                    </a:lnTo>
                    <a:lnTo>
                      <a:pt x="1270" y="179070"/>
                    </a:lnTo>
                    <a:lnTo>
                      <a:pt x="0" y="191770"/>
                    </a:lnTo>
                    <a:lnTo>
                      <a:pt x="0" y="205740"/>
                    </a:lnTo>
                    <a:lnTo>
                      <a:pt x="0" y="219710"/>
                    </a:lnTo>
                    <a:close/>
                  </a:path>
                </a:pathLst>
              </a:custGeom>
              <a:solidFill>
                <a:schemeClr val="accent1">
                  <a:alpha val="0"/>
                </a:schemeClr>
              </a:solidFill>
              <a:ln w="228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Freeform 663">
                <a:extLst>
                  <a:ext uri="{FF2B5EF4-FFF2-40B4-BE49-F238E27FC236}">
                    <a16:creationId xmlns:a16="http://schemas.microsoft.com/office/drawing/2014/main" id="{945C5ADF-4323-6D78-B32B-FDDE6E1E64CB}"/>
                  </a:ext>
                </a:extLst>
              </p:cNvPr>
              <p:cNvSpPr/>
              <p:nvPr/>
            </p:nvSpPr>
            <p:spPr>
              <a:xfrm>
                <a:off x="1165098" y="3521456"/>
                <a:ext cx="25528" cy="205995"/>
              </a:xfrm>
              <a:custGeom>
                <a:avLst/>
                <a:gdLst/>
                <a:ahLst/>
                <a:cxnLst/>
                <a:rect l="0" t="0" r="0" b="0"/>
                <a:pathLst>
                  <a:path w="25528" h="205995">
                    <a:moveTo>
                      <a:pt x="21463" y="0"/>
                    </a:moveTo>
                    <a:lnTo>
                      <a:pt x="22479" y="3302"/>
                    </a:lnTo>
                    <a:lnTo>
                      <a:pt x="23241" y="6985"/>
                    </a:lnTo>
                    <a:lnTo>
                      <a:pt x="23876" y="11303"/>
                    </a:lnTo>
                    <a:lnTo>
                      <a:pt x="24511" y="16002"/>
                    </a:lnTo>
                    <a:lnTo>
                      <a:pt x="24892" y="21209"/>
                    </a:lnTo>
                    <a:lnTo>
                      <a:pt x="25273" y="26670"/>
                    </a:lnTo>
                    <a:lnTo>
                      <a:pt x="25400" y="32639"/>
                    </a:lnTo>
                    <a:lnTo>
                      <a:pt x="25527" y="38862"/>
                    </a:lnTo>
                    <a:lnTo>
                      <a:pt x="25400" y="45466"/>
                    </a:lnTo>
                    <a:lnTo>
                      <a:pt x="25400" y="52324"/>
                    </a:lnTo>
                    <a:lnTo>
                      <a:pt x="25019" y="66548"/>
                    </a:lnTo>
                    <a:lnTo>
                      <a:pt x="24257" y="81661"/>
                    </a:lnTo>
                    <a:lnTo>
                      <a:pt x="23368" y="97028"/>
                    </a:lnTo>
                    <a:lnTo>
                      <a:pt x="21209" y="128270"/>
                    </a:lnTo>
                    <a:lnTo>
                      <a:pt x="20066" y="143510"/>
                    </a:lnTo>
                    <a:lnTo>
                      <a:pt x="19050" y="158115"/>
                    </a:lnTo>
                    <a:lnTo>
                      <a:pt x="18034" y="171958"/>
                    </a:lnTo>
                    <a:lnTo>
                      <a:pt x="17526" y="178435"/>
                    </a:lnTo>
                    <a:lnTo>
                      <a:pt x="17145" y="184658"/>
                    </a:lnTo>
                    <a:lnTo>
                      <a:pt x="16891" y="190627"/>
                    </a:lnTo>
                    <a:lnTo>
                      <a:pt x="16637" y="196215"/>
                    </a:lnTo>
                    <a:lnTo>
                      <a:pt x="16383" y="201295"/>
                    </a:lnTo>
                    <a:lnTo>
                      <a:pt x="16256" y="205994"/>
                    </a:lnTo>
                    <a:lnTo>
                      <a:pt x="13462" y="197612"/>
                    </a:lnTo>
                    <a:lnTo>
                      <a:pt x="10922" y="189484"/>
                    </a:lnTo>
                    <a:lnTo>
                      <a:pt x="8636" y="180975"/>
                    </a:lnTo>
                    <a:lnTo>
                      <a:pt x="6858" y="172593"/>
                    </a:lnTo>
                    <a:lnTo>
                      <a:pt x="3683" y="155829"/>
                    </a:lnTo>
                    <a:lnTo>
                      <a:pt x="1651" y="139192"/>
                    </a:lnTo>
                    <a:lnTo>
                      <a:pt x="381" y="122682"/>
                    </a:lnTo>
                    <a:lnTo>
                      <a:pt x="0" y="106680"/>
                    </a:lnTo>
                    <a:lnTo>
                      <a:pt x="254" y="91313"/>
                    </a:lnTo>
                    <a:lnTo>
                      <a:pt x="762" y="83693"/>
                    </a:lnTo>
                    <a:lnTo>
                      <a:pt x="1270" y="76581"/>
                    </a:lnTo>
                    <a:lnTo>
                      <a:pt x="1905" y="69469"/>
                    </a:lnTo>
                    <a:lnTo>
                      <a:pt x="2794" y="62484"/>
                    </a:lnTo>
                    <a:lnTo>
                      <a:pt x="3683" y="55880"/>
                    </a:lnTo>
                    <a:lnTo>
                      <a:pt x="4699" y="49403"/>
                    </a:lnTo>
                    <a:lnTo>
                      <a:pt x="5842" y="43434"/>
                    </a:lnTo>
                    <a:lnTo>
                      <a:pt x="7112" y="37592"/>
                    </a:lnTo>
                    <a:lnTo>
                      <a:pt x="8382" y="32131"/>
                    </a:lnTo>
                    <a:lnTo>
                      <a:pt x="9779" y="27051"/>
                    </a:lnTo>
                    <a:lnTo>
                      <a:pt x="11176" y="22225"/>
                    </a:lnTo>
                    <a:lnTo>
                      <a:pt x="12573" y="17780"/>
                    </a:lnTo>
                    <a:lnTo>
                      <a:pt x="14097" y="13716"/>
                    </a:lnTo>
                    <a:lnTo>
                      <a:pt x="15494" y="10160"/>
                    </a:lnTo>
                    <a:lnTo>
                      <a:pt x="17018" y="6858"/>
                    </a:lnTo>
                    <a:lnTo>
                      <a:pt x="18669" y="4191"/>
                    </a:lnTo>
                    <a:lnTo>
                      <a:pt x="20066" y="1778"/>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Freeform 664">
                <a:extLst>
                  <a:ext uri="{FF2B5EF4-FFF2-40B4-BE49-F238E27FC236}">
                    <a16:creationId xmlns:a16="http://schemas.microsoft.com/office/drawing/2014/main" id="{0B628983-4D1D-4A7B-FF38-707ADDF569EE}"/>
                  </a:ext>
                </a:extLst>
              </p:cNvPr>
              <p:cNvSpPr/>
              <p:nvPr/>
            </p:nvSpPr>
            <p:spPr>
              <a:xfrm>
                <a:off x="1166241" y="3533521"/>
                <a:ext cx="20702" cy="178436"/>
              </a:xfrm>
              <a:custGeom>
                <a:avLst/>
                <a:gdLst/>
                <a:ahLst/>
                <a:cxnLst/>
                <a:rect l="0" t="0" r="0" b="0"/>
                <a:pathLst>
                  <a:path w="20702" h="178436">
                    <a:moveTo>
                      <a:pt x="14732" y="178435"/>
                    </a:moveTo>
                    <a:lnTo>
                      <a:pt x="10033" y="163830"/>
                    </a:lnTo>
                    <a:lnTo>
                      <a:pt x="6350" y="149479"/>
                    </a:lnTo>
                    <a:lnTo>
                      <a:pt x="3556" y="135509"/>
                    </a:lnTo>
                    <a:lnTo>
                      <a:pt x="1651" y="121539"/>
                    </a:lnTo>
                    <a:lnTo>
                      <a:pt x="508" y="108204"/>
                    </a:lnTo>
                    <a:lnTo>
                      <a:pt x="0" y="95123"/>
                    </a:lnTo>
                    <a:lnTo>
                      <a:pt x="254" y="82423"/>
                    </a:lnTo>
                    <a:lnTo>
                      <a:pt x="1016" y="70485"/>
                    </a:lnTo>
                    <a:lnTo>
                      <a:pt x="2286" y="58928"/>
                    </a:lnTo>
                    <a:lnTo>
                      <a:pt x="4064" y="48133"/>
                    </a:lnTo>
                    <a:lnTo>
                      <a:pt x="5969" y="37973"/>
                    </a:lnTo>
                    <a:lnTo>
                      <a:pt x="8382" y="28575"/>
                    </a:lnTo>
                    <a:lnTo>
                      <a:pt x="10795" y="20066"/>
                    </a:lnTo>
                    <a:lnTo>
                      <a:pt x="13589" y="12319"/>
                    </a:lnTo>
                    <a:lnTo>
                      <a:pt x="16256" y="5715"/>
                    </a:lnTo>
                    <a:lnTo>
                      <a:pt x="19050" y="0"/>
                    </a:lnTo>
                    <a:lnTo>
                      <a:pt x="19558" y="3175"/>
                    </a:lnTo>
                    <a:lnTo>
                      <a:pt x="19812" y="6604"/>
                    </a:lnTo>
                    <a:lnTo>
                      <a:pt x="20193" y="10414"/>
                    </a:lnTo>
                    <a:lnTo>
                      <a:pt x="20320" y="14605"/>
                    </a:lnTo>
                    <a:lnTo>
                      <a:pt x="20574" y="19177"/>
                    </a:lnTo>
                    <a:lnTo>
                      <a:pt x="20701" y="24003"/>
                    </a:lnTo>
                    <a:lnTo>
                      <a:pt x="20574" y="34544"/>
                    </a:lnTo>
                    <a:lnTo>
                      <a:pt x="20320" y="45974"/>
                    </a:lnTo>
                    <a:lnTo>
                      <a:pt x="19939" y="58166"/>
                    </a:lnTo>
                    <a:lnTo>
                      <a:pt x="19431" y="70866"/>
                    </a:lnTo>
                    <a:lnTo>
                      <a:pt x="18796" y="83947"/>
                    </a:lnTo>
                    <a:lnTo>
                      <a:pt x="17399" y="110490"/>
                    </a:lnTo>
                    <a:lnTo>
                      <a:pt x="16637" y="123317"/>
                    </a:lnTo>
                    <a:lnTo>
                      <a:pt x="16002" y="135890"/>
                    </a:lnTo>
                    <a:lnTo>
                      <a:pt x="15494" y="147955"/>
                    </a:lnTo>
                    <a:lnTo>
                      <a:pt x="14986" y="159131"/>
                    </a:lnTo>
                    <a:lnTo>
                      <a:pt x="14732" y="169291"/>
                    </a:lnTo>
                    <a:lnTo>
                      <a:pt x="14732" y="173990"/>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Freeform 665">
                <a:extLst>
                  <a:ext uri="{FF2B5EF4-FFF2-40B4-BE49-F238E27FC236}">
                    <a16:creationId xmlns:a16="http://schemas.microsoft.com/office/drawing/2014/main" id="{24D8091D-8232-9024-FAC2-837304906271}"/>
                  </a:ext>
                </a:extLst>
              </p:cNvPr>
              <p:cNvSpPr/>
              <p:nvPr/>
            </p:nvSpPr>
            <p:spPr>
              <a:xfrm>
                <a:off x="1167384" y="3545713"/>
                <a:ext cx="16384" cy="150623"/>
              </a:xfrm>
              <a:custGeom>
                <a:avLst/>
                <a:gdLst/>
                <a:ahLst/>
                <a:cxnLst/>
                <a:rect l="0" t="0" r="0" b="0"/>
                <a:pathLst>
                  <a:path w="16384" h="150623">
                    <a:moveTo>
                      <a:pt x="13081" y="150622"/>
                    </a:moveTo>
                    <a:lnTo>
                      <a:pt x="10922" y="144272"/>
                    </a:lnTo>
                    <a:lnTo>
                      <a:pt x="9017" y="138176"/>
                    </a:lnTo>
                    <a:lnTo>
                      <a:pt x="7239" y="132207"/>
                    </a:lnTo>
                    <a:lnTo>
                      <a:pt x="5842" y="126365"/>
                    </a:lnTo>
                    <a:lnTo>
                      <a:pt x="3302" y="114935"/>
                    </a:lnTo>
                    <a:lnTo>
                      <a:pt x="1651" y="104013"/>
                    </a:lnTo>
                    <a:lnTo>
                      <a:pt x="508" y="93345"/>
                    </a:lnTo>
                    <a:lnTo>
                      <a:pt x="0" y="83312"/>
                    </a:lnTo>
                    <a:lnTo>
                      <a:pt x="127" y="73533"/>
                    </a:lnTo>
                    <a:lnTo>
                      <a:pt x="762" y="64262"/>
                    </a:lnTo>
                    <a:lnTo>
                      <a:pt x="1778" y="55245"/>
                    </a:lnTo>
                    <a:lnTo>
                      <a:pt x="3175" y="46482"/>
                    </a:lnTo>
                    <a:lnTo>
                      <a:pt x="4826" y="38227"/>
                    </a:lnTo>
                    <a:lnTo>
                      <a:pt x="6858" y="30099"/>
                    </a:lnTo>
                    <a:lnTo>
                      <a:pt x="9017" y="22225"/>
                    </a:lnTo>
                    <a:lnTo>
                      <a:pt x="11430" y="14605"/>
                    </a:lnTo>
                    <a:lnTo>
                      <a:pt x="16383" y="0"/>
                    </a:lnTo>
                    <a:lnTo>
                      <a:pt x="16383" y="6096"/>
                    </a:lnTo>
                    <a:lnTo>
                      <a:pt x="16256" y="13335"/>
                    </a:lnTo>
                    <a:lnTo>
                      <a:pt x="16002" y="21209"/>
                    </a:lnTo>
                    <a:lnTo>
                      <a:pt x="15621" y="30099"/>
                    </a:lnTo>
                    <a:lnTo>
                      <a:pt x="15240" y="39624"/>
                    </a:lnTo>
                    <a:lnTo>
                      <a:pt x="14859" y="49530"/>
                    </a:lnTo>
                    <a:lnTo>
                      <a:pt x="14097" y="70739"/>
                    </a:lnTo>
                    <a:lnTo>
                      <a:pt x="13462" y="92329"/>
                    </a:lnTo>
                    <a:lnTo>
                      <a:pt x="13208" y="103251"/>
                    </a:lnTo>
                    <a:lnTo>
                      <a:pt x="12827" y="113665"/>
                    </a:lnTo>
                    <a:lnTo>
                      <a:pt x="12827" y="123825"/>
                    </a:lnTo>
                    <a:lnTo>
                      <a:pt x="12827" y="133350"/>
                    </a:lnTo>
                    <a:lnTo>
                      <a:pt x="12827" y="142367"/>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Freeform 666">
                <a:extLst>
                  <a:ext uri="{FF2B5EF4-FFF2-40B4-BE49-F238E27FC236}">
                    <a16:creationId xmlns:a16="http://schemas.microsoft.com/office/drawing/2014/main" id="{2798FF28-679C-8148-8242-AEA915B28C71}"/>
                  </a:ext>
                </a:extLst>
              </p:cNvPr>
              <p:cNvSpPr/>
              <p:nvPr/>
            </p:nvSpPr>
            <p:spPr>
              <a:xfrm>
                <a:off x="1168654" y="3557905"/>
                <a:ext cx="13844" cy="122937"/>
              </a:xfrm>
              <a:custGeom>
                <a:avLst/>
                <a:gdLst/>
                <a:ahLst/>
                <a:cxnLst/>
                <a:rect l="0" t="0" r="0" b="0"/>
                <a:pathLst>
                  <a:path w="13844" h="122937">
                    <a:moveTo>
                      <a:pt x="11557" y="122936"/>
                    </a:moveTo>
                    <a:lnTo>
                      <a:pt x="9652" y="117602"/>
                    </a:lnTo>
                    <a:lnTo>
                      <a:pt x="8001" y="112522"/>
                    </a:lnTo>
                    <a:lnTo>
                      <a:pt x="6604" y="107823"/>
                    </a:lnTo>
                    <a:lnTo>
                      <a:pt x="5207" y="102997"/>
                    </a:lnTo>
                    <a:lnTo>
                      <a:pt x="3048" y="94361"/>
                    </a:lnTo>
                    <a:lnTo>
                      <a:pt x="1651" y="86233"/>
                    </a:lnTo>
                    <a:lnTo>
                      <a:pt x="508" y="78740"/>
                    </a:lnTo>
                    <a:lnTo>
                      <a:pt x="0" y="71501"/>
                    </a:lnTo>
                    <a:lnTo>
                      <a:pt x="0" y="64770"/>
                    </a:lnTo>
                    <a:lnTo>
                      <a:pt x="381" y="58039"/>
                    </a:lnTo>
                    <a:lnTo>
                      <a:pt x="1143" y="51562"/>
                    </a:lnTo>
                    <a:lnTo>
                      <a:pt x="2286" y="45085"/>
                    </a:lnTo>
                    <a:lnTo>
                      <a:pt x="3683" y="38354"/>
                    </a:lnTo>
                    <a:lnTo>
                      <a:pt x="5334" y="31496"/>
                    </a:lnTo>
                    <a:lnTo>
                      <a:pt x="7239" y="24384"/>
                    </a:lnTo>
                    <a:lnTo>
                      <a:pt x="9271" y="16764"/>
                    </a:lnTo>
                    <a:lnTo>
                      <a:pt x="11557" y="8636"/>
                    </a:lnTo>
                    <a:lnTo>
                      <a:pt x="13843" y="0"/>
                    </a:lnTo>
                    <a:lnTo>
                      <a:pt x="12827" y="5588"/>
                    </a:lnTo>
                    <a:lnTo>
                      <a:pt x="11938" y="11811"/>
                    </a:lnTo>
                    <a:lnTo>
                      <a:pt x="11303" y="18415"/>
                    </a:lnTo>
                    <a:lnTo>
                      <a:pt x="10668" y="25654"/>
                    </a:lnTo>
                    <a:lnTo>
                      <a:pt x="10160" y="33147"/>
                    </a:lnTo>
                    <a:lnTo>
                      <a:pt x="9779" y="41148"/>
                    </a:lnTo>
                    <a:lnTo>
                      <a:pt x="9398" y="57404"/>
                    </a:lnTo>
                    <a:lnTo>
                      <a:pt x="9398" y="74422"/>
                    </a:lnTo>
                    <a:lnTo>
                      <a:pt x="9779" y="91313"/>
                    </a:lnTo>
                    <a:lnTo>
                      <a:pt x="10414" y="107696"/>
                    </a:lnTo>
                    <a:lnTo>
                      <a:pt x="10922" y="115443"/>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Freeform 667">
                <a:extLst>
                  <a:ext uri="{FF2B5EF4-FFF2-40B4-BE49-F238E27FC236}">
                    <a16:creationId xmlns:a16="http://schemas.microsoft.com/office/drawing/2014/main" id="{B7676F7E-BAC4-82CF-B2F1-258FBC700557}"/>
                  </a:ext>
                </a:extLst>
              </p:cNvPr>
              <p:cNvSpPr/>
              <p:nvPr/>
            </p:nvSpPr>
            <p:spPr>
              <a:xfrm>
                <a:off x="1169797" y="3569970"/>
                <a:ext cx="11177" cy="95251"/>
              </a:xfrm>
              <a:custGeom>
                <a:avLst/>
                <a:gdLst/>
                <a:ahLst/>
                <a:cxnLst/>
                <a:rect l="0" t="0" r="0" b="0"/>
                <a:pathLst>
                  <a:path w="11177" h="95251">
                    <a:moveTo>
                      <a:pt x="9271" y="5080"/>
                    </a:moveTo>
                    <a:lnTo>
                      <a:pt x="7747" y="10414"/>
                    </a:lnTo>
                    <a:lnTo>
                      <a:pt x="6604" y="15875"/>
                    </a:lnTo>
                    <a:lnTo>
                      <a:pt x="5715" y="21209"/>
                    </a:lnTo>
                    <a:lnTo>
                      <a:pt x="5207" y="26924"/>
                    </a:lnTo>
                    <a:lnTo>
                      <a:pt x="4826" y="32639"/>
                    </a:lnTo>
                    <a:lnTo>
                      <a:pt x="4699" y="38481"/>
                    </a:lnTo>
                    <a:lnTo>
                      <a:pt x="4826" y="44323"/>
                    </a:lnTo>
                    <a:lnTo>
                      <a:pt x="5461" y="56515"/>
                    </a:lnTo>
                    <a:lnTo>
                      <a:pt x="6731" y="69088"/>
                    </a:lnTo>
                    <a:lnTo>
                      <a:pt x="8255" y="82042"/>
                    </a:lnTo>
                    <a:lnTo>
                      <a:pt x="9906" y="95250"/>
                    </a:lnTo>
                    <a:lnTo>
                      <a:pt x="8382" y="90932"/>
                    </a:lnTo>
                    <a:lnTo>
                      <a:pt x="7112" y="86995"/>
                    </a:lnTo>
                    <a:lnTo>
                      <a:pt x="5842" y="83439"/>
                    </a:lnTo>
                    <a:lnTo>
                      <a:pt x="4826" y="80010"/>
                    </a:lnTo>
                    <a:lnTo>
                      <a:pt x="3810" y="76962"/>
                    </a:lnTo>
                    <a:lnTo>
                      <a:pt x="2921" y="74041"/>
                    </a:lnTo>
                    <a:lnTo>
                      <a:pt x="1524" y="68707"/>
                    </a:lnTo>
                    <a:lnTo>
                      <a:pt x="635" y="64008"/>
                    </a:lnTo>
                    <a:lnTo>
                      <a:pt x="127" y="59944"/>
                    </a:lnTo>
                    <a:lnTo>
                      <a:pt x="0" y="56007"/>
                    </a:lnTo>
                    <a:lnTo>
                      <a:pt x="127" y="52070"/>
                    </a:lnTo>
                    <a:lnTo>
                      <a:pt x="635" y="48006"/>
                    </a:lnTo>
                    <a:lnTo>
                      <a:pt x="1397" y="43561"/>
                    </a:lnTo>
                    <a:lnTo>
                      <a:pt x="2540" y="38735"/>
                    </a:lnTo>
                    <a:lnTo>
                      <a:pt x="3937" y="33147"/>
                    </a:lnTo>
                    <a:lnTo>
                      <a:pt x="5461" y="26670"/>
                    </a:lnTo>
                    <a:lnTo>
                      <a:pt x="7112" y="19050"/>
                    </a:lnTo>
                    <a:lnTo>
                      <a:pt x="8128" y="14859"/>
                    </a:lnTo>
                    <a:lnTo>
                      <a:pt x="9144" y="10287"/>
                    </a:lnTo>
                    <a:lnTo>
                      <a:pt x="10160" y="5334"/>
                    </a:lnTo>
                    <a:lnTo>
                      <a:pt x="11176"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Freeform 668">
                <a:extLst>
                  <a:ext uri="{FF2B5EF4-FFF2-40B4-BE49-F238E27FC236}">
                    <a16:creationId xmlns:a16="http://schemas.microsoft.com/office/drawing/2014/main" id="{611A4B5E-E48A-D3CE-A9D9-39654D25BF81}"/>
                  </a:ext>
                </a:extLst>
              </p:cNvPr>
              <p:cNvSpPr/>
              <p:nvPr/>
            </p:nvSpPr>
            <p:spPr>
              <a:xfrm>
                <a:off x="1208532" y="3817493"/>
                <a:ext cx="75439" cy="144146"/>
              </a:xfrm>
              <a:custGeom>
                <a:avLst/>
                <a:gdLst/>
                <a:ahLst/>
                <a:cxnLst/>
                <a:rect l="0" t="0" r="0" b="0"/>
                <a:pathLst>
                  <a:path w="75439" h="144146">
                    <a:moveTo>
                      <a:pt x="381" y="0"/>
                    </a:moveTo>
                    <a:lnTo>
                      <a:pt x="3048" y="2286"/>
                    </a:lnTo>
                    <a:lnTo>
                      <a:pt x="5842" y="5080"/>
                    </a:lnTo>
                    <a:lnTo>
                      <a:pt x="8890" y="8255"/>
                    </a:lnTo>
                    <a:lnTo>
                      <a:pt x="11938" y="11684"/>
                    </a:lnTo>
                    <a:lnTo>
                      <a:pt x="15240" y="15621"/>
                    </a:lnTo>
                    <a:lnTo>
                      <a:pt x="18542" y="19685"/>
                    </a:lnTo>
                    <a:lnTo>
                      <a:pt x="25400" y="28829"/>
                    </a:lnTo>
                    <a:lnTo>
                      <a:pt x="32131" y="38608"/>
                    </a:lnTo>
                    <a:lnTo>
                      <a:pt x="38862" y="49149"/>
                    </a:lnTo>
                    <a:lnTo>
                      <a:pt x="45212" y="59817"/>
                    </a:lnTo>
                    <a:lnTo>
                      <a:pt x="51054" y="70485"/>
                    </a:lnTo>
                    <a:lnTo>
                      <a:pt x="56515" y="81280"/>
                    </a:lnTo>
                    <a:lnTo>
                      <a:pt x="61468" y="91821"/>
                    </a:lnTo>
                    <a:lnTo>
                      <a:pt x="65786" y="102235"/>
                    </a:lnTo>
                    <a:lnTo>
                      <a:pt x="67818" y="107315"/>
                    </a:lnTo>
                    <a:lnTo>
                      <a:pt x="69469" y="112141"/>
                    </a:lnTo>
                    <a:lnTo>
                      <a:pt x="70993" y="116967"/>
                    </a:lnTo>
                    <a:lnTo>
                      <a:pt x="72263" y="121412"/>
                    </a:lnTo>
                    <a:lnTo>
                      <a:pt x="73406" y="125857"/>
                    </a:lnTo>
                    <a:lnTo>
                      <a:pt x="74168" y="130048"/>
                    </a:lnTo>
                    <a:lnTo>
                      <a:pt x="74930" y="133985"/>
                    </a:lnTo>
                    <a:lnTo>
                      <a:pt x="75311" y="137668"/>
                    </a:lnTo>
                    <a:lnTo>
                      <a:pt x="75438" y="141097"/>
                    </a:lnTo>
                    <a:lnTo>
                      <a:pt x="75184" y="144145"/>
                    </a:lnTo>
                    <a:lnTo>
                      <a:pt x="67818" y="134747"/>
                    </a:lnTo>
                    <a:lnTo>
                      <a:pt x="60071" y="125730"/>
                    </a:lnTo>
                    <a:lnTo>
                      <a:pt x="43942" y="108077"/>
                    </a:lnTo>
                    <a:lnTo>
                      <a:pt x="36195" y="99060"/>
                    </a:lnTo>
                    <a:lnTo>
                      <a:pt x="28956" y="89916"/>
                    </a:lnTo>
                    <a:lnTo>
                      <a:pt x="25527" y="85217"/>
                    </a:lnTo>
                    <a:lnTo>
                      <a:pt x="22352" y="80391"/>
                    </a:lnTo>
                    <a:lnTo>
                      <a:pt x="19304" y="75438"/>
                    </a:lnTo>
                    <a:lnTo>
                      <a:pt x="16637" y="70358"/>
                    </a:lnTo>
                    <a:lnTo>
                      <a:pt x="11938" y="60198"/>
                    </a:lnTo>
                    <a:lnTo>
                      <a:pt x="8128" y="50038"/>
                    </a:lnTo>
                    <a:lnTo>
                      <a:pt x="5080" y="40005"/>
                    </a:lnTo>
                    <a:lnTo>
                      <a:pt x="2667" y="30353"/>
                    </a:lnTo>
                    <a:lnTo>
                      <a:pt x="1905" y="25781"/>
                    </a:lnTo>
                    <a:lnTo>
                      <a:pt x="1143" y="21209"/>
                    </a:lnTo>
                    <a:lnTo>
                      <a:pt x="635" y="17145"/>
                    </a:lnTo>
                    <a:lnTo>
                      <a:pt x="254" y="13208"/>
                    </a:lnTo>
                    <a:lnTo>
                      <a:pt x="0" y="9398"/>
                    </a:lnTo>
                    <a:lnTo>
                      <a:pt x="0" y="5969"/>
                    </a:lnTo>
                    <a:lnTo>
                      <a:pt x="127" y="2794"/>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Freeform 669">
                <a:extLst>
                  <a:ext uri="{FF2B5EF4-FFF2-40B4-BE49-F238E27FC236}">
                    <a16:creationId xmlns:a16="http://schemas.microsoft.com/office/drawing/2014/main" id="{D65FF2AE-0FDC-D348-3A2E-6833FCB5A76B}"/>
                  </a:ext>
                </a:extLst>
              </p:cNvPr>
              <p:cNvSpPr/>
              <p:nvPr/>
            </p:nvSpPr>
            <p:spPr>
              <a:xfrm>
                <a:off x="1210945" y="3824351"/>
                <a:ext cx="69089" cy="128398"/>
              </a:xfrm>
              <a:custGeom>
                <a:avLst/>
                <a:gdLst/>
                <a:ahLst/>
                <a:cxnLst/>
                <a:rect l="0" t="0" r="0" b="0"/>
                <a:pathLst>
                  <a:path w="69089" h="128398">
                    <a:moveTo>
                      <a:pt x="69088" y="128397"/>
                    </a:moveTo>
                    <a:lnTo>
                      <a:pt x="62357" y="120269"/>
                    </a:lnTo>
                    <a:lnTo>
                      <a:pt x="55499" y="112268"/>
                    </a:lnTo>
                    <a:lnTo>
                      <a:pt x="41529" y="96393"/>
                    </a:lnTo>
                    <a:lnTo>
                      <a:pt x="34798" y="88519"/>
                    </a:lnTo>
                    <a:lnTo>
                      <a:pt x="28575" y="80391"/>
                    </a:lnTo>
                    <a:lnTo>
                      <a:pt x="22860" y="72009"/>
                    </a:lnTo>
                    <a:lnTo>
                      <a:pt x="17907" y="63373"/>
                    </a:lnTo>
                    <a:lnTo>
                      <a:pt x="13462" y="54737"/>
                    </a:lnTo>
                    <a:lnTo>
                      <a:pt x="9906" y="45974"/>
                    </a:lnTo>
                    <a:lnTo>
                      <a:pt x="6731" y="37338"/>
                    </a:lnTo>
                    <a:lnTo>
                      <a:pt x="4318" y="28829"/>
                    </a:lnTo>
                    <a:lnTo>
                      <a:pt x="2413" y="20828"/>
                    </a:lnTo>
                    <a:lnTo>
                      <a:pt x="1143" y="13208"/>
                    </a:lnTo>
                    <a:lnTo>
                      <a:pt x="254" y="6223"/>
                    </a:lnTo>
                    <a:lnTo>
                      <a:pt x="0" y="0"/>
                    </a:lnTo>
                    <a:lnTo>
                      <a:pt x="2032" y="2540"/>
                    </a:lnTo>
                    <a:lnTo>
                      <a:pt x="4318" y="5461"/>
                    </a:lnTo>
                    <a:lnTo>
                      <a:pt x="6604" y="8509"/>
                    </a:lnTo>
                    <a:lnTo>
                      <a:pt x="9271" y="11938"/>
                    </a:lnTo>
                    <a:lnTo>
                      <a:pt x="14732" y="19431"/>
                    </a:lnTo>
                    <a:lnTo>
                      <a:pt x="20447" y="27813"/>
                    </a:lnTo>
                    <a:lnTo>
                      <a:pt x="26543" y="36703"/>
                    </a:lnTo>
                    <a:lnTo>
                      <a:pt x="32512" y="45974"/>
                    </a:lnTo>
                    <a:lnTo>
                      <a:pt x="38354" y="55499"/>
                    </a:lnTo>
                    <a:lnTo>
                      <a:pt x="43942" y="64897"/>
                    </a:lnTo>
                    <a:lnTo>
                      <a:pt x="49276" y="74168"/>
                    </a:lnTo>
                    <a:lnTo>
                      <a:pt x="53975" y="83312"/>
                    </a:lnTo>
                    <a:lnTo>
                      <a:pt x="58293" y="92329"/>
                    </a:lnTo>
                    <a:lnTo>
                      <a:pt x="61976" y="100838"/>
                    </a:lnTo>
                    <a:lnTo>
                      <a:pt x="63627" y="105029"/>
                    </a:lnTo>
                    <a:lnTo>
                      <a:pt x="65024" y="108839"/>
                    </a:lnTo>
                    <a:lnTo>
                      <a:pt x="66167" y="112649"/>
                    </a:lnTo>
                    <a:lnTo>
                      <a:pt x="67183" y="116332"/>
                    </a:lnTo>
                    <a:lnTo>
                      <a:pt x="67945" y="119634"/>
                    </a:lnTo>
                    <a:lnTo>
                      <a:pt x="68580" y="122809"/>
                    </a:lnTo>
                    <a:lnTo>
                      <a:pt x="68961" y="125730"/>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Freeform 670">
                <a:extLst>
                  <a:ext uri="{FF2B5EF4-FFF2-40B4-BE49-F238E27FC236}">
                    <a16:creationId xmlns:a16="http://schemas.microsoft.com/office/drawing/2014/main" id="{996ABD20-A957-B9A8-E9E7-5D26630E4420}"/>
                  </a:ext>
                </a:extLst>
              </p:cNvPr>
              <p:cNvSpPr/>
              <p:nvPr/>
            </p:nvSpPr>
            <p:spPr>
              <a:xfrm>
                <a:off x="1212977" y="3830955"/>
                <a:ext cx="62993" cy="113158"/>
              </a:xfrm>
              <a:custGeom>
                <a:avLst/>
                <a:gdLst/>
                <a:ahLst/>
                <a:cxnLst/>
                <a:rect l="0" t="0" r="0" b="0"/>
                <a:pathLst>
                  <a:path w="62993" h="113158">
                    <a:moveTo>
                      <a:pt x="62992" y="113157"/>
                    </a:moveTo>
                    <a:lnTo>
                      <a:pt x="51181" y="98679"/>
                    </a:lnTo>
                    <a:lnTo>
                      <a:pt x="39497" y="84836"/>
                    </a:lnTo>
                    <a:lnTo>
                      <a:pt x="33909" y="77724"/>
                    </a:lnTo>
                    <a:lnTo>
                      <a:pt x="28829" y="70866"/>
                    </a:lnTo>
                    <a:lnTo>
                      <a:pt x="23876" y="63754"/>
                    </a:lnTo>
                    <a:lnTo>
                      <a:pt x="19558" y="56515"/>
                    </a:lnTo>
                    <a:lnTo>
                      <a:pt x="15748" y="49276"/>
                    </a:lnTo>
                    <a:lnTo>
                      <a:pt x="12192" y="42037"/>
                    </a:lnTo>
                    <a:lnTo>
                      <a:pt x="9271" y="34671"/>
                    </a:lnTo>
                    <a:lnTo>
                      <a:pt x="6731" y="27305"/>
                    </a:lnTo>
                    <a:lnTo>
                      <a:pt x="4445" y="20066"/>
                    </a:lnTo>
                    <a:lnTo>
                      <a:pt x="2540" y="13208"/>
                    </a:lnTo>
                    <a:lnTo>
                      <a:pt x="1143" y="6477"/>
                    </a:lnTo>
                    <a:lnTo>
                      <a:pt x="0" y="0"/>
                    </a:lnTo>
                    <a:lnTo>
                      <a:pt x="1397" y="2667"/>
                    </a:lnTo>
                    <a:lnTo>
                      <a:pt x="3175" y="5588"/>
                    </a:lnTo>
                    <a:lnTo>
                      <a:pt x="5080" y="8763"/>
                    </a:lnTo>
                    <a:lnTo>
                      <a:pt x="7112" y="12065"/>
                    </a:lnTo>
                    <a:lnTo>
                      <a:pt x="11557" y="19177"/>
                    </a:lnTo>
                    <a:lnTo>
                      <a:pt x="16256" y="26797"/>
                    </a:lnTo>
                    <a:lnTo>
                      <a:pt x="21336" y="34798"/>
                    </a:lnTo>
                    <a:lnTo>
                      <a:pt x="26670" y="43053"/>
                    </a:lnTo>
                    <a:lnTo>
                      <a:pt x="37084" y="59309"/>
                    </a:lnTo>
                    <a:lnTo>
                      <a:pt x="42164" y="67310"/>
                    </a:lnTo>
                    <a:lnTo>
                      <a:pt x="46736" y="75057"/>
                    </a:lnTo>
                    <a:lnTo>
                      <a:pt x="51054" y="82677"/>
                    </a:lnTo>
                    <a:lnTo>
                      <a:pt x="54610" y="89916"/>
                    </a:lnTo>
                    <a:lnTo>
                      <a:pt x="57785" y="96647"/>
                    </a:lnTo>
                    <a:lnTo>
                      <a:pt x="59055" y="99822"/>
                    </a:lnTo>
                    <a:lnTo>
                      <a:pt x="60198" y="102870"/>
                    </a:lnTo>
                    <a:lnTo>
                      <a:pt x="61214" y="105664"/>
                    </a:lnTo>
                    <a:lnTo>
                      <a:pt x="61976" y="108331"/>
                    </a:lnTo>
                    <a:lnTo>
                      <a:pt x="62484" y="110871"/>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Freeform 671">
                <a:extLst>
                  <a:ext uri="{FF2B5EF4-FFF2-40B4-BE49-F238E27FC236}">
                    <a16:creationId xmlns:a16="http://schemas.microsoft.com/office/drawing/2014/main" id="{228B0005-EAD6-0423-BBEA-99DF8619A1EC}"/>
                  </a:ext>
                </a:extLst>
              </p:cNvPr>
              <p:cNvSpPr/>
              <p:nvPr/>
            </p:nvSpPr>
            <p:spPr>
              <a:xfrm>
                <a:off x="1214882" y="3837559"/>
                <a:ext cx="56389" cy="98299"/>
              </a:xfrm>
              <a:custGeom>
                <a:avLst/>
                <a:gdLst/>
                <a:ahLst/>
                <a:cxnLst/>
                <a:rect l="0" t="0" r="0" b="0"/>
                <a:pathLst>
                  <a:path w="56389" h="98299">
                    <a:moveTo>
                      <a:pt x="56388" y="98298"/>
                    </a:moveTo>
                    <a:lnTo>
                      <a:pt x="51562" y="91821"/>
                    </a:lnTo>
                    <a:lnTo>
                      <a:pt x="46736" y="85344"/>
                    </a:lnTo>
                    <a:lnTo>
                      <a:pt x="37465" y="73279"/>
                    </a:lnTo>
                    <a:lnTo>
                      <a:pt x="29083" y="61468"/>
                    </a:lnTo>
                    <a:lnTo>
                      <a:pt x="25146" y="55626"/>
                    </a:lnTo>
                    <a:lnTo>
                      <a:pt x="21463" y="49784"/>
                    </a:lnTo>
                    <a:lnTo>
                      <a:pt x="18161" y="43815"/>
                    </a:lnTo>
                    <a:lnTo>
                      <a:pt x="14986" y="37846"/>
                    </a:lnTo>
                    <a:lnTo>
                      <a:pt x="9271" y="25654"/>
                    </a:lnTo>
                    <a:lnTo>
                      <a:pt x="4318" y="13081"/>
                    </a:lnTo>
                    <a:lnTo>
                      <a:pt x="0" y="0"/>
                    </a:lnTo>
                    <a:lnTo>
                      <a:pt x="2159" y="5969"/>
                    </a:lnTo>
                    <a:lnTo>
                      <a:pt x="5080" y="12446"/>
                    </a:lnTo>
                    <a:lnTo>
                      <a:pt x="8509" y="19050"/>
                    </a:lnTo>
                    <a:lnTo>
                      <a:pt x="12319" y="26035"/>
                    </a:lnTo>
                    <a:lnTo>
                      <a:pt x="16510" y="33020"/>
                    </a:lnTo>
                    <a:lnTo>
                      <a:pt x="20955" y="40132"/>
                    </a:lnTo>
                    <a:lnTo>
                      <a:pt x="30353" y="53975"/>
                    </a:lnTo>
                    <a:lnTo>
                      <a:pt x="35052" y="60452"/>
                    </a:lnTo>
                    <a:lnTo>
                      <a:pt x="39370" y="67056"/>
                    </a:lnTo>
                    <a:lnTo>
                      <a:pt x="43434" y="73279"/>
                    </a:lnTo>
                    <a:lnTo>
                      <a:pt x="47117" y="79121"/>
                    </a:lnTo>
                    <a:lnTo>
                      <a:pt x="50419" y="84582"/>
                    </a:lnTo>
                    <a:lnTo>
                      <a:pt x="52959" y="89662"/>
                    </a:lnTo>
                    <a:lnTo>
                      <a:pt x="54991" y="94234"/>
                    </a:lnTo>
                    <a:lnTo>
                      <a:pt x="55880" y="96393"/>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Freeform 672">
                <a:extLst>
                  <a:ext uri="{FF2B5EF4-FFF2-40B4-BE49-F238E27FC236}">
                    <a16:creationId xmlns:a16="http://schemas.microsoft.com/office/drawing/2014/main" id="{4DF4E948-30D0-0807-1611-1EFDFEB92C78}"/>
                  </a:ext>
                </a:extLst>
              </p:cNvPr>
              <p:cNvSpPr/>
              <p:nvPr/>
            </p:nvSpPr>
            <p:spPr>
              <a:xfrm>
                <a:off x="1216914" y="3844036"/>
                <a:ext cx="49531" cy="83948"/>
              </a:xfrm>
              <a:custGeom>
                <a:avLst/>
                <a:gdLst/>
                <a:ahLst/>
                <a:cxnLst/>
                <a:rect l="0" t="0" r="0" b="0"/>
                <a:pathLst>
                  <a:path w="49531" h="83948">
                    <a:moveTo>
                      <a:pt x="0" y="0"/>
                    </a:moveTo>
                    <a:lnTo>
                      <a:pt x="3175" y="6731"/>
                    </a:lnTo>
                    <a:lnTo>
                      <a:pt x="6223" y="12827"/>
                    </a:lnTo>
                    <a:lnTo>
                      <a:pt x="9144" y="18542"/>
                    </a:lnTo>
                    <a:lnTo>
                      <a:pt x="12065" y="23876"/>
                    </a:lnTo>
                    <a:lnTo>
                      <a:pt x="17653" y="33782"/>
                    </a:lnTo>
                    <a:lnTo>
                      <a:pt x="23495" y="43053"/>
                    </a:lnTo>
                    <a:lnTo>
                      <a:pt x="29337" y="52197"/>
                    </a:lnTo>
                    <a:lnTo>
                      <a:pt x="35433" y="61722"/>
                    </a:lnTo>
                    <a:lnTo>
                      <a:pt x="38735" y="66802"/>
                    </a:lnTo>
                    <a:lnTo>
                      <a:pt x="42164" y="72136"/>
                    </a:lnTo>
                    <a:lnTo>
                      <a:pt x="45720" y="77851"/>
                    </a:lnTo>
                    <a:lnTo>
                      <a:pt x="49530" y="83947"/>
                    </a:lnTo>
                    <a:lnTo>
                      <a:pt x="47879" y="80645"/>
                    </a:lnTo>
                    <a:lnTo>
                      <a:pt x="45593" y="76835"/>
                    </a:lnTo>
                    <a:lnTo>
                      <a:pt x="42799" y="72898"/>
                    </a:lnTo>
                    <a:lnTo>
                      <a:pt x="39370" y="68453"/>
                    </a:lnTo>
                    <a:lnTo>
                      <a:pt x="35814" y="63881"/>
                    </a:lnTo>
                    <a:lnTo>
                      <a:pt x="31877" y="58928"/>
                    </a:lnTo>
                    <a:lnTo>
                      <a:pt x="23495" y="48514"/>
                    </a:lnTo>
                    <a:lnTo>
                      <a:pt x="19431" y="42926"/>
                    </a:lnTo>
                    <a:lnTo>
                      <a:pt x="15494" y="37211"/>
                    </a:lnTo>
                    <a:lnTo>
                      <a:pt x="11811" y="31369"/>
                    </a:lnTo>
                    <a:lnTo>
                      <a:pt x="8255" y="25273"/>
                    </a:lnTo>
                    <a:lnTo>
                      <a:pt x="5461" y="19050"/>
                    </a:lnTo>
                    <a:lnTo>
                      <a:pt x="2921" y="12827"/>
                    </a:lnTo>
                    <a:lnTo>
                      <a:pt x="1016" y="647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2" name="Group 551">
              <a:extLst>
                <a:ext uri="{FF2B5EF4-FFF2-40B4-BE49-F238E27FC236}">
                  <a16:creationId xmlns:a16="http://schemas.microsoft.com/office/drawing/2014/main" id="{09E45FA9-8335-D244-27FD-2FC88370BE9E}"/>
                </a:ext>
              </a:extLst>
            </p:cNvPr>
            <p:cNvGrpSpPr/>
            <p:nvPr/>
          </p:nvGrpSpPr>
          <p:grpSpPr>
            <a:xfrm>
              <a:off x="1320800" y="3289300"/>
              <a:ext cx="839979" cy="590932"/>
              <a:chOff x="1320800" y="3289300"/>
              <a:chExt cx="839979" cy="590932"/>
            </a:xfrm>
          </p:grpSpPr>
          <p:sp>
            <p:nvSpPr>
              <p:cNvPr id="553" name="Freeform 552">
                <a:extLst>
                  <a:ext uri="{FF2B5EF4-FFF2-40B4-BE49-F238E27FC236}">
                    <a16:creationId xmlns:a16="http://schemas.microsoft.com/office/drawing/2014/main" id="{CDFD130B-BF5B-7C98-E3E0-4A2013C4FCB7}"/>
                  </a:ext>
                </a:extLst>
              </p:cNvPr>
              <p:cNvSpPr/>
              <p:nvPr/>
            </p:nvSpPr>
            <p:spPr>
              <a:xfrm>
                <a:off x="1561084" y="3662934"/>
                <a:ext cx="535179" cy="217298"/>
              </a:xfrm>
              <a:custGeom>
                <a:avLst/>
                <a:gdLst/>
                <a:ahLst/>
                <a:cxnLst/>
                <a:rect l="0" t="0" r="0" b="0"/>
                <a:pathLst>
                  <a:path w="535179" h="217298">
                    <a:moveTo>
                      <a:pt x="238379" y="117475"/>
                    </a:moveTo>
                    <a:lnTo>
                      <a:pt x="252603" y="115697"/>
                    </a:lnTo>
                    <a:lnTo>
                      <a:pt x="266319" y="113538"/>
                    </a:lnTo>
                    <a:lnTo>
                      <a:pt x="279146" y="110998"/>
                    </a:lnTo>
                    <a:lnTo>
                      <a:pt x="291211" y="107950"/>
                    </a:lnTo>
                    <a:lnTo>
                      <a:pt x="302768" y="104648"/>
                    </a:lnTo>
                    <a:lnTo>
                      <a:pt x="313944" y="100965"/>
                    </a:lnTo>
                    <a:lnTo>
                      <a:pt x="324739" y="96901"/>
                    </a:lnTo>
                    <a:lnTo>
                      <a:pt x="334899" y="92329"/>
                    </a:lnTo>
                    <a:lnTo>
                      <a:pt x="344805" y="87757"/>
                    </a:lnTo>
                    <a:lnTo>
                      <a:pt x="364109" y="77089"/>
                    </a:lnTo>
                    <a:lnTo>
                      <a:pt x="382524" y="65405"/>
                    </a:lnTo>
                    <a:lnTo>
                      <a:pt x="401320" y="52832"/>
                    </a:lnTo>
                    <a:lnTo>
                      <a:pt x="406654" y="48387"/>
                    </a:lnTo>
                    <a:lnTo>
                      <a:pt x="411861" y="43307"/>
                    </a:lnTo>
                    <a:lnTo>
                      <a:pt x="416941" y="37592"/>
                    </a:lnTo>
                    <a:lnTo>
                      <a:pt x="421386" y="31496"/>
                    </a:lnTo>
                    <a:lnTo>
                      <a:pt x="429895" y="19050"/>
                    </a:lnTo>
                    <a:lnTo>
                      <a:pt x="433705" y="12954"/>
                    </a:lnTo>
                    <a:lnTo>
                      <a:pt x="437134" y="7112"/>
                    </a:lnTo>
                    <a:lnTo>
                      <a:pt x="437642" y="6604"/>
                    </a:lnTo>
                    <a:lnTo>
                      <a:pt x="438277" y="5461"/>
                    </a:lnTo>
                    <a:lnTo>
                      <a:pt x="439674" y="3175"/>
                    </a:lnTo>
                    <a:lnTo>
                      <a:pt x="439928" y="2032"/>
                    </a:lnTo>
                    <a:lnTo>
                      <a:pt x="439801" y="889"/>
                    </a:lnTo>
                    <a:lnTo>
                      <a:pt x="438785" y="254"/>
                    </a:lnTo>
                    <a:lnTo>
                      <a:pt x="436880" y="0"/>
                    </a:lnTo>
                    <a:lnTo>
                      <a:pt x="439420" y="254"/>
                    </a:lnTo>
                    <a:lnTo>
                      <a:pt x="442849" y="1270"/>
                    </a:lnTo>
                    <a:lnTo>
                      <a:pt x="447167" y="2667"/>
                    </a:lnTo>
                    <a:lnTo>
                      <a:pt x="452247" y="4318"/>
                    </a:lnTo>
                    <a:lnTo>
                      <a:pt x="457708" y="6350"/>
                    </a:lnTo>
                    <a:lnTo>
                      <a:pt x="463677" y="8763"/>
                    </a:lnTo>
                    <a:lnTo>
                      <a:pt x="476123" y="14224"/>
                    </a:lnTo>
                    <a:lnTo>
                      <a:pt x="488823" y="19939"/>
                    </a:lnTo>
                    <a:lnTo>
                      <a:pt x="494792" y="22733"/>
                    </a:lnTo>
                    <a:lnTo>
                      <a:pt x="500253" y="25400"/>
                    </a:lnTo>
                    <a:lnTo>
                      <a:pt x="505206" y="28067"/>
                    </a:lnTo>
                    <a:lnTo>
                      <a:pt x="509524" y="30226"/>
                    </a:lnTo>
                    <a:lnTo>
                      <a:pt x="512826" y="32385"/>
                    </a:lnTo>
                    <a:lnTo>
                      <a:pt x="515366" y="33909"/>
                    </a:lnTo>
                    <a:lnTo>
                      <a:pt x="520192" y="38354"/>
                    </a:lnTo>
                    <a:lnTo>
                      <a:pt x="524256" y="42926"/>
                    </a:lnTo>
                    <a:lnTo>
                      <a:pt x="527812" y="47752"/>
                    </a:lnTo>
                    <a:lnTo>
                      <a:pt x="530479" y="52578"/>
                    </a:lnTo>
                    <a:lnTo>
                      <a:pt x="532511" y="57785"/>
                    </a:lnTo>
                    <a:lnTo>
                      <a:pt x="534035" y="63119"/>
                    </a:lnTo>
                    <a:lnTo>
                      <a:pt x="534797" y="68580"/>
                    </a:lnTo>
                    <a:lnTo>
                      <a:pt x="535178" y="74168"/>
                    </a:lnTo>
                    <a:lnTo>
                      <a:pt x="534797" y="79629"/>
                    </a:lnTo>
                    <a:lnTo>
                      <a:pt x="534162" y="85217"/>
                    </a:lnTo>
                    <a:lnTo>
                      <a:pt x="531114" y="96393"/>
                    </a:lnTo>
                    <a:lnTo>
                      <a:pt x="526288" y="107696"/>
                    </a:lnTo>
                    <a:lnTo>
                      <a:pt x="520065" y="118364"/>
                    </a:lnTo>
                    <a:lnTo>
                      <a:pt x="512445" y="128778"/>
                    </a:lnTo>
                    <a:lnTo>
                      <a:pt x="503682" y="138684"/>
                    </a:lnTo>
                    <a:lnTo>
                      <a:pt x="494157" y="147701"/>
                    </a:lnTo>
                    <a:lnTo>
                      <a:pt x="483870" y="155702"/>
                    </a:lnTo>
                    <a:lnTo>
                      <a:pt x="473329" y="162814"/>
                    </a:lnTo>
                    <a:lnTo>
                      <a:pt x="462407" y="168021"/>
                    </a:lnTo>
                    <a:lnTo>
                      <a:pt x="451612" y="171831"/>
                    </a:lnTo>
                    <a:lnTo>
                      <a:pt x="446278" y="172847"/>
                    </a:lnTo>
                    <a:lnTo>
                      <a:pt x="440944" y="173482"/>
                    </a:lnTo>
                    <a:lnTo>
                      <a:pt x="429641" y="173863"/>
                    </a:lnTo>
                    <a:lnTo>
                      <a:pt x="418084" y="173609"/>
                    </a:lnTo>
                    <a:lnTo>
                      <a:pt x="394208" y="172466"/>
                    </a:lnTo>
                    <a:lnTo>
                      <a:pt x="369951" y="171196"/>
                    </a:lnTo>
                    <a:lnTo>
                      <a:pt x="358013" y="170815"/>
                    </a:lnTo>
                    <a:lnTo>
                      <a:pt x="346075" y="171196"/>
                    </a:lnTo>
                    <a:lnTo>
                      <a:pt x="339852" y="171577"/>
                    </a:lnTo>
                    <a:lnTo>
                      <a:pt x="333756" y="172847"/>
                    </a:lnTo>
                    <a:lnTo>
                      <a:pt x="327914" y="174752"/>
                    </a:lnTo>
                    <a:lnTo>
                      <a:pt x="322199" y="177038"/>
                    </a:lnTo>
                    <a:lnTo>
                      <a:pt x="310515" y="183007"/>
                    </a:lnTo>
                    <a:lnTo>
                      <a:pt x="298958" y="189865"/>
                    </a:lnTo>
                    <a:lnTo>
                      <a:pt x="287020" y="196723"/>
                    </a:lnTo>
                    <a:lnTo>
                      <a:pt x="274320" y="202819"/>
                    </a:lnTo>
                    <a:lnTo>
                      <a:pt x="267589" y="205486"/>
                    </a:lnTo>
                    <a:lnTo>
                      <a:pt x="260731" y="207391"/>
                    </a:lnTo>
                    <a:lnTo>
                      <a:pt x="253492" y="209042"/>
                    </a:lnTo>
                    <a:lnTo>
                      <a:pt x="245872" y="209804"/>
                    </a:lnTo>
                    <a:lnTo>
                      <a:pt x="232918" y="210439"/>
                    </a:lnTo>
                    <a:lnTo>
                      <a:pt x="219202" y="211328"/>
                    </a:lnTo>
                    <a:lnTo>
                      <a:pt x="204470" y="212471"/>
                    </a:lnTo>
                    <a:lnTo>
                      <a:pt x="189357" y="213614"/>
                    </a:lnTo>
                    <a:lnTo>
                      <a:pt x="158115" y="216027"/>
                    </a:lnTo>
                    <a:lnTo>
                      <a:pt x="142494" y="216789"/>
                    </a:lnTo>
                    <a:lnTo>
                      <a:pt x="126746" y="217297"/>
                    </a:lnTo>
                    <a:lnTo>
                      <a:pt x="111252" y="217297"/>
                    </a:lnTo>
                    <a:lnTo>
                      <a:pt x="96139" y="216662"/>
                    </a:lnTo>
                    <a:lnTo>
                      <a:pt x="81788" y="215519"/>
                    </a:lnTo>
                    <a:lnTo>
                      <a:pt x="68072" y="213487"/>
                    </a:lnTo>
                    <a:lnTo>
                      <a:pt x="55245" y="210566"/>
                    </a:lnTo>
                    <a:lnTo>
                      <a:pt x="49403" y="208661"/>
                    </a:lnTo>
                    <a:lnTo>
                      <a:pt x="43688" y="206629"/>
                    </a:lnTo>
                    <a:lnTo>
                      <a:pt x="38227" y="204343"/>
                    </a:lnTo>
                    <a:lnTo>
                      <a:pt x="33020" y="201676"/>
                    </a:lnTo>
                    <a:lnTo>
                      <a:pt x="28321" y="198755"/>
                    </a:lnTo>
                    <a:lnTo>
                      <a:pt x="24003" y="195453"/>
                    </a:lnTo>
                    <a:lnTo>
                      <a:pt x="23241" y="194691"/>
                    </a:lnTo>
                    <a:lnTo>
                      <a:pt x="22225" y="193802"/>
                    </a:lnTo>
                    <a:lnTo>
                      <a:pt x="19431" y="190754"/>
                    </a:lnTo>
                    <a:lnTo>
                      <a:pt x="16002" y="187198"/>
                    </a:lnTo>
                    <a:lnTo>
                      <a:pt x="12192" y="183515"/>
                    </a:lnTo>
                    <a:lnTo>
                      <a:pt x="8509" y="179705"/>
                    </a:lnTo>
                    <a:lnTo>
                      <a:pt x="4953" y="176657"/>
                    </a:lnTo>
                    <a:lnTo>
                      <a:pt x="2032" y="174498"/>
                    </a:lnTo>
                    <a:lnTo>
                      <a:pt x="889" y="173863"/>
                    </a:lnTo>
                    <a:lnTo>
                      <a:pt x="0" y="173609"/>
                    </a:lnTo>
                    <a:lnTo>
                      <a:pt x="1016" y="173482"/>
                    </a:lnTo>
                    <a:lnTo>
                      <a:pt x="2921" y="173355"/>
                    </a:lnTo>
                    <a:lnTo>
                      <a:pt x="5207" y="173228"/>
                    </a:lnTo>
                    <a:lnTo>
                      <a:pt x="8128" y="172847"/>
                    </a:lnTo>
                    <a:lnTo>
                      <a:pt x="15494" y="172085"/>
                    </a:lnTo>
                    <a:lnTo>
                      <a:pt x="24765" y="171196"/>
                    </a:lnTo>
                    <a:lnTo>
                      <a:pt x="35433" y="170053"/>
                    </a:lnTo>
                    <a:lnTo>
                      <a:pt x="47117" y="168783"/>
                    </a:lnTo>
                    <a:lnTo>
                      <a:pt x="59817" y="167386"/>
                    </a:lnTo>
                    <a:lnTo>
                      <a:pt x="73025" y="165989"/>
                    </a:lnTo>
                    <a:lnTo>
                      <a:pt x="100203" y="163068"/>
                    </a:lnTo>
                    <a:lnTo>
                      <a:pt x="113284" y="161671"/>
                    </a:lnTo>
                    <a:lnTo>
                      <a:pt x="125857" y="160147"/>
                    </a:lnTo>
                    <a:lnTo>
                      <a:pt x="137541" y="158877"/>
                    </a:lnTo>
                    <a:lnTo>
                      <a:pt x="147955" y="157607"/>
                    </a:lnTo>
                    <a:lnTo>
                      <a:pt x="156718" y="156464"/>
                    </a:lnTo>
                    <a:lnTo>
                      <a:pt x="160401" y="156083"/>
                    </a:lnTo>
                    <a:lnTo>
                      <a:pt x="163576" y="155575"/>
                    </a:lnTo>
                    <a:lnTo>
                      <a:pt x="166878" y="154686"/>
                    </a:lnTo>
                    <a:lnTo>
                      <a:pt x="169672" y="153035"/>
                    </a:lnTo>
                    <a:lnTo>
                      <a:pt x="172212" y="150876"/>
                    </a:lnTo>
                    <a:lnTo>
                      <a:pt x="174752" y="148463"/>
                    </a:lnTo>
                    <a:lnTo>
                      <a:pt x="179070" y="142367"/>
                    </a:lnTo>
                    <a:lnTo>
                      <a:pt x="183134" y="135509"/>
                    </a:lnTo>
                    <a:lnTo>
                      <a:pt x="186944" y="128778"/>
                    </a:lnTo>
                    <a:lnTo>
                      <a:pt x="191389" y="123063"/>
                    </a:lnTo>
                    <a:lnTo>
                      <a:pt x="193548" y="120904"/>
                    </a:lnTo>
                    <a:lnTo>
                      <a:pt x="196088" y="118999"/>
                    </a:lnTo>
                    <a:lnTo>
                      <a:pt x="199009" y="117729"/>
                    </a:lnTo>
                    <a:lnTo>
                      <a:pt x="201803" y="117221"/>
                    </a:lnTo>
                    <a:lnTo>
                      <a:pt x="207391" y="117094"/>
                    </a:lnTo>
                    <a:lnTo>
                      <a:pt x="212471" y="117094"/>
                    </a:lnTo>
                    <a:lnTo>
                      <a:pt x="216789" y="117221"/>
                    </a:lnTo>
                    <a:lnTo>
                      <a:pt x="220218" y="117602"/>
                    </a:lnTo>
                    <a:lnTo>
                      <a:pt x="222631" y="118110"/>
                    </a:lnTo>
                    <a:lnTo>
                      <a:pt x="223647" y="118364"/>
                    </a:lnTo>
                    <a:lnTo>
                      <a:pt x="223393" y="118745"/>
                    </a:lnTo>
                    <a:lnTo>
                      <a:pt x="221107" y="118745"/>
                    </a:lnTo>
                    <a:lnTo>
                      <a:pt x="223393" y="118872"/>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553">
                <a:extLst>
                  <a:ext uri="{FF2B5EF4-FFF2-40B4-BE49-F238E27FC236}">
                    <a16:creationId xmlns:a16="http://schemas.microsoft.com/office/drawing/2014/main" id="{3A9016AE-06E0-A88E-E5A9-28DD3CEF00C6}"/>
                  </a:ext>
                </a:extLst>
              </p:cNvPr>
              <p:cNvSpPr/>
              <p:nvPr/>
            </p:nvSpPr>
            <p:spPr>
              <a:xfrm>
                <a:off x="1560830" y="3662680"/>
                <a:ext cx="535941" cy="217171"/>
              </a:xfrm>
              <a:custGeom>
                <a:avLst/>
                <a:gdLst/>
                <a:ahLst/>
                <a:cxnLst/>
                <a:rect l="0" t="0" r="0" b="0"/>
                <a:pathLst>
                  <a:path w="535941" h="217171">
                    <a:moveTo>
                      <a:pt x="223520" y="119380"/>
                    </a:moveTo>
                    <a:lnTo>
                      <a:pt x="220980" y="119380"/>
                    </a:lnTo>
                    <a:lnTo>
                      <a:pt x="223520" y="119380"/>
                    </a:lnTo>
                    <a:lnTo>
                      <a:pt x="223520" y="118110"/>
                    </a:lnTo>
                    <a:lnTo>
                      <a:pt x="223520" y="118110"/>
                    </a:lnTo>
                    <a:lnTo>
                      <a:pt x="220980" y="118110"/>
                    </a:lnTo>
                    <a:lnTo>
                      <a:pt x="217170" y="116840"/>
                    </a:lnTo>
                    <a:lnTo>
                      <a:pt x="213360" y="116840"/>
                    </a:lnTo>
                    <a:lnTo>
                      <a:pt x="207010" y="116840"/>
                    </a:lnTo>
                    <a:lnTo>
                      <a:pt x="201930" y="116840"/>
                    </a:lnTo>
                    <a:lnTo>
                      <a:pt x="199390" y="118110"/>
                    </a:lnTo>
                    <a:lnTo>
                      <a:pt x="196850" y="119380"/>
                    </a:lnTo>
                    <a:lnTo>
                      <a:pt x="193040" y="120650"/>
                    </a:lnTo>
                    <a:lnTo>
                      <a:pt x="191770" y="123190"/>
                    </a:lnTo>
                    <a:lnTo>
                      <a:pt x="186690" y="129540"/>
                    </a:lnTo>
                    <a:lnTo>
                      <a:pt x="182880" y="135890"/>
                    </a:lnTo>
                    <a:lnTo>
                      <a:pt x="179070" y="142240"/>
                    </a:lnTo>
                    <a:lnTo>
                      <a:pt x="175260" y="148590"/>
                    </a:lnTo>
                    <a:lnTo>
                      <a:pt x="172720" y="151130"/>
                    </a:lnTo>
                    <a:lnTo>
                      <a:pt x="170180" y="153670"/>
                    </a:lnTo>
                    <a:lnTo>
                      <a:pt x="166370" y="154940"/>
                    </a:lnTo>
                    <a:lnTo>
                      <a:pt x="163830" y="156210"/>
                    </a:lnTo>
                    <a:lnTo>
                      <a:pt x="161290" y="156210"/>
                    </a:lnTo>
                    <a:lnTo>
                      <a:pt x="157480" y="157480"/>
                    </a:lnTo>
                    <a:lnTo>
                      <a:pt x="148590" y="157480"/>
                    </a:lnTo>
                    <a:lnTo>
                      <a:pt x="137160" y="158750"/>
                    </a:lnTo>
                    <a:lnTo>
                      <a:pt x="125730" y="160020"/>
                    </a:lnTo>
                    <a:lnTo>
                      <a:pt x="113030" y="161290"/>
                    </a:lnTo>
                    <a:lnTo>
                      <a:pt x="100330" y="162560"/>
                    </a:lnTo>
                    <a:lnTo>
                      <a:pt x="73660" y="166370"/>
                    </a:lnTo>
                    <a:lnTo>
                      <a:pt x="59690" y="167640"/>
                    </a:lnTo>
                    <a:lnTo>
                      <a:pt x="46990" y="168910"/>
                    </a:lnTo>
                    <a:lnTo>
                      <a:pt x="35560" y="170180"/>
                    </a:lnTo>
                    <a:lnTo>
                      <a:pt x="25400" y="171450"/>
                    </a:lnTo>
                    <a:lnTo>
                      <a:pt x="15240" y="172720"/>
                    </a:lnTo>
                    <a:lnTo>
                      <a:pt x="8890" y="172720"/>
                    </a:lnTo>
                    <a:lnTo>
                      <a:pt x="5080" y="173990"/>
                    </a:lnTo>
                    <a:lnTo>
                      <a:pt x="2540" y="173990"/>
                    </a:lnTo>
                    <a:lnTo>
                      <a:pt x="1270" y="173990"/>
                    </a:lnTo>
                    <a:lnTo>
                      <a:pt x="0" y="173990"/>
                    </a:lnTo>
                    <a:lnTo>
                      <a:pt x="1270" y="173990"/>
                    </a:lnTo>
                    <a:lnTo>
                      <a:pt x="2540" y="175260"/>
                    </a:lnTo>
                    <a:lnTo>
                      <a:pt x="5080" y="176530"/>
                    </a:lnTo>
                    <a:lnTo>
                      <a:pt x="8890" y="180340"/>
                    </a:lnTo>
                    <a:lnTo>
                      <a:pt x="12700" y="184150"/>
                    </a:lnTo>
                    <a:lnTo>
                      <a:pt x="16510" y="187960"/>
                    </a:lnTo>
                    <a:lnTo>
                      <a:pt x="19050" y="191770"/>
                    </a:lnTo>
                    <a:lnTo>
                      <a:pt x="22860" y="194310"/>
                    </a:lnTo>
                    <a:lnTo>
                      <a:pt x="24130" y="194310"/>
                    </a:lnTo>
                    <a:lnTo>
                      <a:pt x="24130" y="195580"/>
                    </a:lnTo>
                    <a:lnTo>
                      <a:pt x="27940" y="199390"/>
                    </a:lnTo>
                    <a:lnTo>
                      <a:pt x="33020" y="201930"/>
                    </a:lnTo>
                    <a:lnTo>
                      <a:pt x="38100" y="204470"/>
                    </a:lnTo>
                    <a:lnTo>
                      <a:pt x="44450" y="207010"/>
                    </a:lnTo>
                    <a:lnTo>
                      <a:pt x="49530" y="208280"/>
                    </a:lnTo>
                    <a:lnTo>
                      <a:pt x="55880" y="210820"/>
                    </a:lnTo>
                    <a:lnTo>
                      <a:pt x="68580" y="213360"/>
                    </a:lnTo>
                    <a:lnTo>
                      <a:pt x="81280" y="215900"/>
                    </a:lnTo>
                    <a:lnTo>
                      <a:pt x="96520" y="217170"/>
                    </a:lnTo>
                    <a:lnTo>
                      <a:pt x="111760" y="217170"/>
                    </a:lnTo>
                    <a:lnTo>
                      <a:pt x="127000" y="217170"/>
                    </a:lnTo>
                    <a:lnTo>
                      <a:pt x="142240" y="217170"/>
                    </a:lnTo>
                    <a:lnTo>
                      <a:pt x="157480" y="215900"/>
                    </a:lnTo>
                    <a:lnTo>
                      <a:pt x="189230" y="213360"/>
                    </a:lnTo>
                    <a:lnTo>
                      <a:pt x="204470" y="212090"/>
                    </a:lnTo>
                    <a:lnTo>
                      <a:pt x="219710" y="212090"/>
                    </a:lnTo>
                    <a:lnTo>
                      <a:pt x="233680" y="210820"/>
                    </a:lnTo>
                    <a:lnTo>
                      <a:pt x="246380" y="209550"/>
                    </a:lnTo>
                    <a:lnTo>
                      <a:pt x="254000" y="209550"/>
                    </a:lnTo>
                    <a:lnTo>
                      <a:pt x="260350" y="208280"/>
                    </a:lnTo>
                    <a:lnTo>
                      <a:pt x="267970" y="205740"/>
                    </a:lnTo>
                    <a:lnTo>
                      <a:pt x="274320" y="203200"/>
                    </a:lnTo>
                    <a:lnTo>
                      <a:pt x="287020" y="196850"/>
                    </a:lnTo>
                    <a:lnTo>
                      <a:pt x="299720" y="190500"/>
                    </a:lnTo>
                    <a:lnTo>
                      <a:pt x="311150" y="182880"/>
                    </a:lnTo>
                    <a:lnTo>
                      <a:pt x="322580" y="177800"/>
                    </a:lnTo>
                    <a:lnTo>
                      <a:pt x="327660" y="175260"/>
                    </a:lnTo>
                    <a:lnTo>
                      <a:pt x="334010" y="172720"/>
                    </a:lnTo>
                    <a:lnTo>
                      <a:pt x="340360" y="171450"/>
                    </a:lnTo>
                    <a:lnTo>
                      <a:pt x="346710" y="171450"/>
                    </a:lnTo>
                    <a:lnTo>
                      <a:pt x="358140" y="171450"/>
                    </a:lnTo>
                    <a:lnTo>
                      <a:pt x="369570" y="171450"/>
                    </a:lnTo>
                    <a:lnTo>
                      <a:pt x="394970" y="172720"/>
                    </a:lnTo>
                    <a:lnTo>
                      <a:pt x="417830" y="173990"/>
                    </a:lnTo>
                    <a:lnTo>
                      <a:pt x="430530" y="173990"/>
                    </a:lnTo>
                    <a:lnTo>
                      <a:pt x="440690" y="173990"/>
                    </a:lnTo>
                    <a:lnTo>
                      <a:pt x="447040" y="172720"/>
                    </a:lnTo>
                    <a:lnTo>
                      <a:pt x="452120" y="172720"/>
                    </a:lnTo>
                    <a:lnTo>
                      <a:pt x="462280" y="168910"/>
                    </a:lnTo>
                    <a:lnTo>
                      <a:pt x="473710" y="162560"/>
                    </a:lnTo>
                    <a:lnTo>
                      <a:pt x="483870" y="156210"/>
                    </a:lnTo>
                    <a:lnTo>
                      <a:pt x="494030" y="147320"/>
                    </a:lnTo>
                    <a:lnTo>
                      <a:pt x="504190" y="138430"/>
                    </a:lnTo>
                    <a:lnTo>
                      <a:pt x="513080" y="129540"/>
                    </a:lnTo>
                    <a:lnTo>
                      <a:pt x="519430" y="118110"/>
                    </a:lnTo>
                    <a:lnTo>
                      <a:pt x="527050" y="107950"/>
                    </a:lnTo>
                    <a:lnTo>
                      <a:pt x="530860" y="96520"/>
                    </a:lnTo>
                    <a:lnTo>
                      <a:pt x="534670" y="85090"/>
                    </a:lnTo>
                    <a:lnTo>
                      <a:pt x="534670" y="80010"/>
                    </a:lnTo>
                    <a:lnTo>
                      <a:pt x="535940" y="74930"/>
                    </a:lnTo>
                    <a:lnTo>
                      <a:pt x="534670" y="68580"/>
                    </a:lnTo>
                    <a:lnTo>
                      <a:pt x="534670" y="63500"/>
                    </a:lnTo>
                    <a:lnTo>
                      <a:pt x="532130" y="58420"/>
                    </a:lnTo>
                    <a:lnTo>
                      <a:pt x="530860" y="53340"/>
                    </a:lnTo>
                    <a:lnTo>
                      <a:pt x="528320" y="48260"/>
                    </a:lnTo>
                    <a:lnTo>
                      <a:pt x="524510" y="43180"/>
                    </a:lnTo>
                    <a:lnTo>
                      <a:pt x="520700" y="38100"/>
                    </a:lnTo>
                    <a:lnTo>
                      <a:pt x="515620" y="34290"/>
                    </a:lnTo>
                    <a:lnTo>
                      <a:pt x="513080" y="33020"/>
                    </a:lnTo>
                    <a:lnTo>
                      <a:pt x="509270" y="30480"/>
                    </a:lnTo>
                    <a:lnTo>
                      <a:pt x="505460" y="27940"/>
                    </a:lnTo>
                    <a:lnTo>
                      <a:pt x="500380" y="25400"/>
                    </a:lnTo>
                    <a:lnTo>
                      <a:pt x="495300" y="22860"/>
                    </a:lnTo>
                    <a:lnTo>
                      <a:pt x="488950" y="20320"/>
                    </a:lnTo>
                    <a:lnTo>
                      <a:pt x="476250" y="13970"/>
                    </a:lnTo>
                    <a:lnTo>
                      <a:pt x="463550" y="8890"/>
                    </a:lnTo>
                    <a:lnTo>
                      <a:pt x="457200" y="6350"/>
                    </a:lnTo>
                    <a:lnTo>
                      <a:pt x="452120" y="5080"/>
                    </a:lnTo>
                    <a:lnTo>
                      <a:pt x="447040" y="2540"/>
                    </a:lnTo>
                    <a:lnTo>
                      <a:pt x="443230" y="1270"/>
                    </a:lnTo>
                    <a:lnTo>
                      <a:pt x="439420" y="0"/>
                    </a:lnTo>
                    <a:lnTo>
                      <a:pt x="436880" y="0"/>
                    </a:lnTo>
                    <a:lnTo>
                      <a:pt x="439420" y="0"/>
                    </a:lnTo>
                    <a:lnTo>
                      <a:pt x="439420" y="1270"/>
                    </a:lnTo>
                    <a:lnTo>
                      <a:pt x="440690" y="2540"/>
                    </a:lnTo>
                    <a:lnTo>
                      <a:pt x="439420" y="3810"/>
                    </a:lnTo>
                    <a:lnTo>
                      <a:pt x="438150" y="6350"/>
                    </a:lnTo>
                    <a:lnTo>
                      <a:pt x="438150" y="6350"/>
                    </a:lnTo>
                    <a:lnTo>
                      <a:pt x="436880" y="7620"/>
                    </a:lnTo>
                    <a:lnTo>
                      <a:pt x="434340" y="12700"/>
                    </a:lnTo>
                    <a:lnTo>
                      <a:pt x="430530" y="19050"/>
                    </a:lnTo>
                    <a:lnTo>
                      <a:pt x="421640" y="31750"/>
                    </a:lnTo>
                    <a:lnTo>
                      <a:pt x="417830" y="38100"/>
                    </a:lnTo>
                    <a:lnTo>
                      <a:pt x="412750" y="43180"/>
                    </a:lnTo>
                    <a:lnTo>
                      <a:pt x="406400" y="48260"/>
                    </a:lnTo>
                    <a:lnTo>
                      <a:pt x="401320" y="53340"/>
                    </a:lnTo>
                    <a:lnTo>
                      <a:pt x="383540" y="66040"/>
                    </a:lnTo>
                    <a:lnTo>
                      <a:pt x="364490" y="77470"/>
                    </a:lnTo>
                    <a:lnTo>
                      <a:pt x="345440" y="87630"/>
                    </a:lnTo>
                    <a:lnTo>
                      <a:pt x="335280" y="92710"/>
                    </a:lnTo>
                    <a:lnTo>
                      <a:pt x="325120" y="97790"/>
                    </a:lnTo>
                    <a:lnTo>
                      <a:pt x="313690" y="101600"/>
                    </a:lnTo>
                    <a:lnTo>
                      <a:pt x="303530" y="105410"/>
                    </a:lnTo>
                    <a:lnTo>
                      <a:pt x="292100" y="107950"/>
                    </a:lnTo>
                    <a:lnTo>
                      <a:pt x="279400" y="111760"/>
                    </a:lnTo>
                    <a:lnTo>
                      <a:pt x="266700" y="114300"/>
                    </a:lnTo>
                    <a:lnTo>
                      <a:pt x="252730" y="115570"/>
                    </a:lnTo>
                    <a:lnTo>
                      <a:pt x="238760" y="11811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554">
                <a:extLst>
                  <a:ext uri="{FF2B5EF4-FFF2-40B4-BE49-F238E27FC236}">
                    <a16:creationId xmlns:a16="http://schemas.microsoft.com/office/drawing/2014/main" id="{4B418CE3-9776-5CA3-82FD-0132778B72E7}"/>
                  </a:ext>
                </a:extLst>
              </p:cNvPr>
              <p:cNvSpPr/>
              <p:nvPr/>
            </p:nvSpPr>
            <p:spPr>
              <a:xfrm>
                <a:off x="1320800" y="3629787"/>
                <a:ext cx="467615" cy="235713"/>
              </a:xfrm>
              <a:custGeom>
                <a:avLst/>
                <a:gdLst/>
                <a:ahLst/>
                <a:cxnLst/>
                <a:rect l="0" t="0" r="0" b="0"/>
                <a:pathLst>
                  <a:path w="467615" h="235713">
                    <a:moveTo>
                      <a:pt x="200660" y="3048"/>
                    </a:moveTo>
                    <a:lnTo>
                      <a:pt x="201676" y="1397"/>
                    </a:lnTo>
                    <a:lnTo>
                      <a:pt x="202692" y="254"/>
                    </a:lnTo>
                    <a:lnTo>
                      <a:pt x="203454" y="0"/>
                    </a:lnTo>
                    <a:lnTo>
                      <a:pt x="204216" y="0"/>
                    </a:lnTo>
                    <a:lnTo>
                      <a:pt x="204470" y="127"/>
                    </a:lnTo>
                    <a:lnTo>
                      <a:pt x="204343" y="635"/>
                    </a:lnTo>
                    <a:lnTo>
                      <a:pt x="203581" y="1016"/>
                    </a:lnTo>
                    <a:lnTo>
                      <a:pt x="202438" y="1016"/>
                    </a:lnTo>
                    <a:lnTo>
                      <a:pt x="203327" y="2032"/>
                    </a:lnTo>
                    <a:lnTo>
                      <a:pt x="204343" y="4064"/>
                    </a:lnTo>
                    <a:lnTo>
                      <a:pt x="205486" y="6985"/>
                    </a:lnTo>
                    <a:lnTo>
                      <a:pt x="206629" y="10414"/>
                    </a:lnTo>
                    <a:lnTo>
                      <a:pt x="207518" y="13970"/>
                    </a:lnTo>
                    <a:lnTo>
                      <a:pt x="208407" y="17399"/>
                    </a:lnTo>
                    <a:lnTo>
                      <a:pt x="208661" y="20193"/>
                    </a:lnTo>
                    <a:lnTo>
                      <a:pt x="208661" y="22098"/>
                    </a:lnTo>
                    <a:lnTo>
                      <a:pt x="208661" y="23749"/>
                    </a:lnTo>
                    <a:lnTo>
                      <a:pt x="209042" y="26035"/>
                    </a:lnTo>
                    <a:lnTo>
                      <a:pt x="210566" y="30480"/>
                    </a:lnTo>
                    <a:lnTo>
                      <a:pt x="212852" y="35687"/>
                    </a:lnTo>
                    <a:lnTo>
                      <a:pt x="215900" y="40894"/>
                    </a:lnTo>
                    <a:lnTo>
                      <a:pt x="222631" y="51308"/>
                    </a:lnTo>
                    <a:lnTo>
                      <a:pt x="225679" y="56007"/>
                    </a:lnTo>
                    <a:lnTo>
                      <a:pt x="227965" y="59944"/>
                    </a:lnTo>
                    <a:lnTo>
                      <a:pt x="232537" y="66929"/>
                    </a:lnTo>
                    <a:lnTo>
                      <a:pt x="237617" y="73279"/>
                    </a:lnTo>
                    <a:lnTo>
                      <a:pt x="243332" y="79502"/>
                    </a:lnTo>
                    <a:lnTo>
                      <a:pt x="249555" y="85344"/>
                    </a:lnTo>
                    <a:lnTo>
                      <a:pt x="256540" y="90932"/>
                    </a:lnTo>
                    <a:lnTo>
                      <a:pt x="263652" y="96266"/>
                    </a:lnTo>
                    <a:lnTo>
                      <a:pt x="271272" y="101092"/>
                    </a:lnTo>
                    <a:lnTo>
                      <a:pt x="279146" y="105918"/>
                    </a:lnTo>
                    <a:lnTo>
                      <a:pt x="295783" y="114427"/>
                    </a:lnTo>
                    <a:lnTo>
                      <a:pt x="313055" y="122047"/>
                    </a:lnTo>
                    <a:lnTo>
                      <a:pt x="330327" y="128778"/>
                    </a:lnTo>
                    <a:lnTo>
                      <a:pt x="347218" y="134747"/>
                    </a:lnTo>
                    <a:lnTo>
                      <a:pt x="359918" y="138430"/>
                    </a:lnTo>
                    <a:lnTo>
                      <a:pt x="373888" y="141986"/>
                    </a:lnTo>
                    <a:lnTo>
                      <a:pt x="387985" y="145161"/>
                    </a:lnTo>
                    <a:lnTo>
                      <a:pt x="401193" y="147574"/>
                    </a:lnTo>
                    <a:lnTo>
                      <a:pt x="416433" y="149479"/>
                    </a:lnTo>
                    <a:lnTo>
                      <a:pt x="431800" y="151003"/>
                    </a:lnTo>
                    <a:lnTo>
                      <a:pt x="446913" y="152654"/>
                    </a:lnTo>
                    <a:lnTo>
                      <a:pt x="454406" y="153670"/>
                    </a:lnTo>
                    <a:lnTo>
                      <a:pt x="461264" y="154940"/>
                    </a:lnTo>
                    <a:lnTo>
                      <a:pt x="461645" y="155448"/>
                    </a:lnTo>
                    <a:lnTo>
                      <a:pt x="462153" y="156718"/>
                    </a:lnTo>
                    <a:lnTo>
                      <a:pt x="463169" y="160401"/>
                    </a:lnTo>
                    <a:lnTo>
                      <a:pt x="464312" y="164465"/>
                    </a:lnTo>
                    <a:lnTo>
                      <a:pt x="464820" y="165989"/>
                    </a:lnTo>
                    <a:lnTo>
                      <a:pt x="465201" y="167132"/>
                    </a:lnTo>
                    <a:lnTo>
                      <a:pt x="467360" y="171577"/>
                    </a:lnTo>
                    <a:lnTo>
                      <a:pt x="467614" y="176276"/>
                    </a:lnTo>
                    <a:lnTo>
                      <a:pt x="466471" y="180848"/>
                    </a:lnTo>
                    <a:lnTo>
                      <a:pt x="463804" y="185420"/>
                    </a:lnTo>
                    <a:lnTo>
                      <a:pt x="459867" y="189992"/>
                    </a:lnTo>
                    <a:lnTo>
                      <a:pt x="454914" y="194564"/>
                    </a:lnTo>
                    <a:lnTo>
                      <a:pt x="449072" y="198755"/>
                    </a:lnTo>
                    <a:lnTo>
                      <a:pt x="442595" y="202819"/>
                    </a:lnTo>
                    <a:lnTo>
                      <a:pt x="435483" y="206629"/>
                    </a:lnTo>
                    <a:lnTo>
                      <a:pt x="428117" y="210058"/>
                    </a:lnTo>
                    <a:lnTo>
                      <a:pt x="413131" y="216154"/>
                    </a:lnTo>
                    <a:lnTo>
                      <a:pt x="406146" y="218567"/>
                    </a:lnTo>
                    <a:lnTo>
                      <a:pt x="399161" y="220345"/>
                    </a:lnTo>
                    <a:lnTo>
                      <a:pt x="392938" y="221742"/>
                    </a:lnTo>
                    <a:lnTo>
                      <a:pt x="387350" y="222504"/>
                    </a:lnTo>
                    <a:lnTo>
                      <a:pt x="385445" y="222504"/>
                    </a:lnTo>
                    <a:lnTo>
                      <a:pt x="382778" y="222377"/>
                    </a:lnTo>
                    <a:lnTo>
                      <a:pt x="376174" y="221996"/>
                    </a:lnTo>
                    <a:lnTo>
                      <a:pt x="373126" y="221996"/>
                    </a:lnTo>
                    <a:lnTo>
                      <a:pt x="370459" y="222504"/>
                    </a:lnTo>
                    <a:lnTo>
                      <a:pt x="368427" y="223393"/>
                    </a:lnTo>
                    <a:lnTo>
                      <a:pt x="367665" y="224536"/>
                    </a:lnTo>
                    <a:lnTo>
                      <a:pt x="365506" y="223393"/>
                    </a:lnTo>
                    <a:lnTo>
                      <a:pt x="363474" y="222885"/>
                    </a:lnTo>
                    <a:lnTo>
                      <a:pt x="361315" y="222377"/>
                    </a:lnTo>
                    <a:lnTo>
                      <a:pt x="359156" y="221107"/>
                    </a:lnTo>
                    <a:lnTo>
                      <a:pt x="358648" y="222250"/>
                    </a:lnTo>
                    <a:lnTo>
                      <a:pt x="357505" y="223012"/>
                    </a:lnTo>
                    <a:lnTo>
                      <a:pt x="355727" y="223520"/>
                    </a:lnTo>
                    <a:lnTo>
                      <a:pt x="353822" y="223647"/>
                    </a:lnTo>
                    <a:lnTo>
                      <a:pt x="349377" y="223520"/>
                    </a:lnTo>
                    <a:lnTo>
                      <a:pt x="346075" y="223139"/>
                    </a:lnTo>
                    <a:lnTo>
                      <a:pt x="337693" y="222250"/>
                    </a:lnTo>
                    <a:lnTo>
                      <a:pt x="328295" y="221488"/>
                    </a:lnTo>
                    <a:lnTo>
                      <a:pt x="317881" y="220472"/>
                    </a:lnTo>
                    <a:lnTo>
                      <a:pt x="307213" y="219456"/>
                    </a:lnTo>
                    <a:lnTo>
                      <a:pt x="296037" y="218186"/>
                    </a:lnTo>
                    <a:lnTo>
                      <a:pt x="285115" y="216281"/>
                    </a:lnTo>
                    <a:lnTo>
                      <a:pt x="274701" y="213995"/>
                    </a:lnTo>
                    <a:lnTo>
                      <a:pt x="265049" y="210947"/>
                    </a:lnTo>
                    <a:lnTo>
                      <a:pt x="260350" y="209423"/>
                    </a:lnTo>
                    <a:lnTo>
                      <a:pt x="255651" y="208534"/>
                    </a:lnTo>
                    <a:lnTo>
                      <a:pt x="245745" y="207645"/>
                    </a:lnTo>
                    <a:lnTo>
                      <a:pt x="235458" y="208153"/>
                    </a:lnTo>
                    <a:lnTo>
                      <a:pt x="224790" y="210058"/>
                    </a:lnTo>
                    <a:lnTo>
                      <a:pt x="214249" y="212852"/>
                    </a:lnTo>
                    <a:lnTo>
                      <a:pt x="203327" y="216281"/>
                    </a:lnTo>
                    <a:lnTo>
                      <a:pt x="181356" y="224155"/>
                    </a:lnTo>
                    <a:lnTo>
                      <a:pt x="170307" y="227838"/>
                    </a:lnTo>
                    <a:lnTo>
                      <a:pt x="159512" y="231140"/>
                    </a:lnTo>
                    <a:lnTo>
                      <a:pt x="148971" y="233807"/>
                    </a:lnTo>
                    <a:lnTo>
                      <a:pt x="138557" y="235331"/>
                    </a:lnTo>
                    <a:lnTo>
                      <a:pt x="128651" y="235712"/>
                    </a:lnTo>
                    <a:lnTo>
                      <a:pt x="123698" y="235331"/>
                    </a:lnTo>
                    <a:lnTo>
                      <a:pt x="118745" y="234569"/>
                    </a:lnTo>
                    <a:lnTo>
                      <a:pt x="114300" y="233299"/>
                    </a:lnTo>
                    <a:lnTo>
                      <a:pt x="109728" y="231521"/>
                    </a:lnTo>
                    <a:lnTo>
                      <a:pt x="105156" y="229362"/>
                    </a:lnTo>
                    <a:lnTo>
                      <a:pt x="100965" y="226441"/>
                    </a:lnTo>
                    <a:lnTo>
                      <a:pt x="94742" y="221488"/>
                    </a:lnTo>
                    <a:lnTo>
                      <a:pt x="89027" y="215773"/>
                    </a:lnTo>
                    <a:lnTo>
                      <a:pt x="78359" y="204216"/>
                    </a:lnTo>
                    <a:lnTo>
                      <a:pt x="73025" y="198374"/>
                    </a:lnTo>
                    <a:lnTo>
                      <a:pt x="67564" y="192786"/>
                    </a:lnTo>
                    <a:lnTo>
                      <a:pt x="61595" y="187452"/>
                    </a:lnTo>
                    <a:lnTo>
                      <a:pt x="54864" y="182626"/>
                    </a:lnTo>
                    <a:lnTo>
                      <a:pt x="52705" y="181229"/>
                    </a:lnTo>
                    <a:lnTo>
                      <a:pt x="49784" y="179705"/>
                    </a:lnTo>
                    <a:lnTo>
                      <a:pt x="46609" y="177800"/>
                    </a:lnTo>
                    <a:lnTo>
                      <a:pt x="42926" y="176022"/>
                    </a:lnTo>
                    <a:lnTo>
                      <a:pt x="35052" y="171958"/>
                    </a:lnTo>
                    <a:lnTo>
                      <a:pt x="26543" y="167386"/>
                    </a:lnTo>
                    <a:lnTo>
                      <a:pt x="18542" y="163195"/>
                    </a:lnTo>
                    <a:lnTo>
                      <a:pt x="11430" y="159004"/>
                    </a:lnTo>
                    <a:lnTo>
                      <a:pt x="8763" y="157226"/>
                    </a:lnTo>
                    <a:lnTo>
                      <a:pt x="6350" y="155575"/>
                    </a:lnTo>
                    <a:lnTo>
                      <a:pt x="4699" y="154051"/>
                    </a:lnTo>
                    <a:lnTo>
                      <a:pt x="3937" y="152781"/>
                    </a:lnTo>
                    <a:lnTo>
                      <a:pt x="3683" y="151511"/>
                    </a:lnTo>
                    <a:lnTo>
                      <a:pt x="3937" y="149225"/>
                    </a:lnTo>
                    <a:lnTo>
                      <a:pt x="4191" y="145923"/>
                    </a:lnTo>
                    <a:lnTo>
                      <a:pt x="4318" y="141478"/>
                    </a:lnTo>
                    <a:lnTo>
                      <a:pt x="4699" y="136525"/>
                    </a:lnTo>
                    <a:lnTo>
                      <a:pt x="5207" y="130937"/>
                    </a:lnTo>
                    <a:lnTo>
                      <a:pt x="5715" y="118491"/>
                    </a:lnTo>
                    <a:lnTo>
                      <a:pt x="5842" y="105283"/>
                    </a:lnTo>
                    <a:lnTo>
                      <a:pt x="5334" y="92202"/>
                    </a:lnTo>
                    <a:lnTo>
                      <a:pt x="4953" y="86106"/>
                    </a:lnTo>
                    <a:lnTo>
                      <a:pt x="3937" y="80518"/>
                    </a:lnTo>
                    <a:lnTo>
                      <a:pt x="2667" y="75565"/>
                    </a:lnTo>
                    <a:lnTo>
                      <a:pt x="1016" y="71120"/>
                    </a:lnTo>
                    <a:lnTo>
                      <a:pt x="0" y="67437"/>
                    </a:lnTo>
                    <a:lnTo>
                      <a:pt x="127" y="63627"/>
                    </a:lnTo>
                    <a:lnTo>
                      <a:pt x="1143" y="60071"/>
                    </a:lnTo>
                    <a:lnTo>
                      <a:pt x="3175" y="56642"/>
                    </a:lnTo>
                    <a:lnTo>
                      <a:pt x="6223" y="53340"/>
                    </a:lnTo>
                    <a:lnTo>
                      <a:pt x="10160" y="50165"/>
                    </a:lnTo>
                    <a:lnTo>
                      <a:pt x="14605" y="46990"/>
                    </a:lnTo>
                    <a:lnTo>
                      <a:pt x="19812" y="44069"/>
                    </a:lnTo>
                    <a:lnTo>
                      <a:pt x="25908" y="41275"/>
                    </a:lnTo>
                    <a:lnTo>
                      <a:pt x="32385" y="38481"/>
                    </a:lnTo>
                    <a:lnTo>
                      <a:pt x="39370" y="35814"/>
                    </a:lnTo>
                    <a:lnTo>
                      <a:pt x="46990" y="33274"/>
                    </a:lnTo>
                    <a:lnTo>
                      <a:pt x="63119" y="28448"/>
                    </a:lnTo>
                    <a:lnTo>
                      <a:pt x="80518" y="24130"/>
                    </a:lnTo>
                    <a:lnTo>
                      <a:pt x="98425" y="20193"/>
                    </a:lnTo>
                    <a:lnTo>
                      <a:pt x="116586" y="16637"/>
                    </a:lnTo>
                    <a:lnTo>
                      <a:pt x="134239" y="13589"/>
                    </a:lnTo>
                    <a:lnTo>
                      <a:pt x="151130" y="10795"/>
                    </a:lnTo>
                    <a:lnTo>
                      <a:pt x="166751" y="8382"/>
                    </a:lnTo>
                    <a:lnTo>
                      <a:pt x="173863" y="7366"/>
                    </a:lnTo>
                    <a:lnTo>
                      <a:pt x="180594" y="6223"/>
                    </a:lnTo>
                    <a:lnTo>
                      <a:pt x="186436" y="5207"/>
                    </a:lnTo>
                    <a:lnTo>
                      <a:pt x="192024" y="4445"/>
                    </a:lnTo>
                    <a:lnTo>
                      <a:pt x="196596" y="3683"/>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555">
                <a:extLst>
                  <a:ext uri="{FF2B5EF4-FFF2-40B4-BE49-F238E27FC236}">
                    <a16:creationId xmlns:a16="http://schemas.microsoft.com/office/drawing/2014/main" id="{85A23F4F-ED0B-FCA8-4D7B-3DD895471E2E}"/>
                  </a:ext>
                </a:extLst>
              </p:cNvPr>
              <p:cNvSpPr/>
              <p:nvPr/>
            </p:nvSpPr>
            <p:spPr>
              <a:xfrm>
                <a:off x="1320800" y="3629660"/>
                <a:ext cx="467361" cy="236221"/>
              </a:xfrm>
              <a:custGeom>
                <a:avLst/>
                <a:gdLst/>
                <a:ahLst/>
                <a:cxnLst/>
                <a:rect l="0" t="0" r="0" b="0"/>
                <a:pathLst>
                  <a:path w="467361" h="236221">
                    <a:moveTo>
                      <a:pt x="200660" y="3810"/>
                    </a:moveTo>
                    <a:lnTo>
                      <a:pt x="201930" y="1270"/>
                    </a:lnTo>
                    <a:lnTo>
                      <a:pt x="203200" y="0"/>
                    </a:lnTo>
                    <a:lnTo>
                      <a:pt x="203200" y="0"/>
                    </a:lnTo>
                    <a:lnTo>
                      <a:pt x="204470" y="0"/>
                    </a:lnTo>
                    <a:lnTo>
                      <a:pt x="204470" y="0"/>
                    </a:lnTo>
                    <a:lnTo>
                      <a:pt x="204470" y="1270"/>
                    </a:lnTo>
                    <a:lnTo>
                      <a:pt x="203200" y="1270"/>
                    </a:lnTo>
                    <a:lnTo>
                      <a:pt x="203200" y="1270"/>
                    </a:lnTo>
                    <a:lnTo>
                      <a:pt x="203200" y="2540"/>
                    </a:lnTo>
                    <a:lnTo>
                      <a:pt x="204470" y="3810"/>
                    </a:lnTo>
                    <a:lnTo>
                      <a:pt x="205740" y="7620"/>
                    </a:lnTo>
                    <a:lnTo>
                      <a:pt x="207010" y="10160"/>
                    </a:lnTo>
                    <a:lnTo>
                      <a:pt x="207010" y="13970"/>
                    </a:lnTo>
                    <a:lnTo>
                      <a:pt x="208280" y="17780"/>
                    </a:lnTo>
                    <a:lnTo>
                      <a:pt x="208280" y="20320"/>
                    </a:lnTo>
                    <a:lnTo>
                      <a:pt x="208280" y="22860"/>
                    </a:lnTo>
                    <a:lnTo>
                      <a:pt x="208280" y="24130"/>
                    </a:lnTo>
                    <a:lnTo>
                      <a:pt x="208280" y="25400"/>
                    </a:lnTo>
                    <a:lnTo>
                      <a:pt x="210820" y="30480"/>
                    </a:lnTo>
                    <a:lnTo>
                      <a:pt x="213360" y="35560"/>
                    </a:lnTo>
                    <a:lnTo>
                      <a:pt x="215900" y="40640"/>
                    </a:lnTo>
                    <a:lnTo>
                      <a:pt x="222250" y="52070"/>
                    </a:lnTo>
                    <a:lnTo>
                      <a:pt x="226060" y="55880"/>
                    </a:lnTo>
                    <a:lnTo>
                      <a:pt x="228600" y="59690"/>
                    </a:lnTo>
                    <a:lnTo>
                      <a:pt x="232410" y="67310"/>
                    </a:lnTo>
                    <a:lnTo>
                      <a:pt x="237490" y="73660"/>
                    </a:lnTo>
                    <a:lnTo>
                      <a:pt x="242570" y="80010"/>
                    </a:lnTo>
                    <a:lnTo>
                      <a:pt x="248920" y="85090"/>
                    </a:lnTo>
                    <a:lnTo>
                      <a:pt x="256540" y="91440"/>
                    </a:lnTo>
                    <a:lnTo>
                      <a:pt x="264160" y="96520"/>
                    </a:lnTo>
                    <a:lnTo>
                      <a:pt x="271780" y="101600"/>
                    </a:lnTo>
                    <a:lnTo>
                      <a:pt x="279400" y="105410"/>
                    </a:lnTo>
                    <a:lnTo>
                      <a:pt x="295910" y="114300"/>
                    </a:lnTo>
                    <a:lnTo>
                      <a:pt x="312420" y="121920"/>
                    </a:lnTo>
                    <a:lnTo>
                      <a:pt x="330200" y="129540"/>
                    </a:lnTo>
                    <a:lnTo>
                      <a:pt x="346710" y="134620"/>
                    </a:lnTo>
                    <a:lnTo>
                      <a:pt x="359410" y="138430"/>
                    </a:lnTo>
                    <a:lnTo>
                      <a:pt x="374650" y="142240"/>
                    </a:lnTo>
                    <a:lnTo>
                      <a:pt x="387350" y="144780"/>
                    </a:lnTo>
                    <a:lnTo>
                      <a:pt x="401320" y="147320"/>
                    </a:lnTo>
                    <a:lnTo>
                      <a:pt x="416560" y="149860"/>
                    </a:lnTo>
                    <a:lnTo>
                      <a:pt x="431800" y="151130"/>
                    </a:lnTo>
                    <a:lnTo>
                      <a:pt x="447040" y="152400"/>
                    </a:lnTo>
                    <a:lnTo>
                      <a:pt x="454660" y="153670"/>
                    </a:lnTo>
                    <a:lnTo>
                      <a:pt x="461010" y="154940"/>
                    </a:lnTo>
                    <a:lnTo>
                      <a:pt x="462280" y="154940"/>
                    </a:lnTo>
                    <a:lnTo>
                      <a:pt x="462280" y="156210"/>
                    </a:lnTo>
                    <a:lnTo>
                      <a:pt x="463550" y="160020"/>
                    </a:lnTo>
                    <a:lnTo>
                      <a:pt x="464820" y="163830"/>
                    </a:lnTo>
                    <a:lnTo>
                      <a:pt x="464820" y="166370"/>
                    </a:lnTo>
                    <a:lnTo>
                      <a:pt x="464820" y="167640"/>
                    </a:lnTo>
                    <a:lnTo>
                      <a:pt x="467360" y="171450"/>
                    </a:lnTo>
                    <a:lnTo>
                      <a:pt x="467360" y="176530"/>
                    </a:lnTo>
                    <a:lnTo>
                      <a:pt x="466090" y="180340"/>
                    </a:lnTo>
                    <a:lnTo>
                      <a:pt x="463550" y="185420"/>
                    </a:lnTo>
                    <a:lnTo>
                      <a:pt x="459740" y="190500"/>
                    </a:lnTo>
                    <a:lnTo>
                      <a:pt x="454660" y="194310"/>
                    </a:lnTo>
                    <a:lnTo>
                      <a:pt x="448310" y="199390"/>
                    </a:lnTo>
                    <a:lnTo>
                      <a:pt x="443230" y="203200"/>
                    </a:lnTo>
                    <a:lnTo>
                      <a:pt x="435610" y="207010"/>
                    </a:lnTo>
                    <a:lnTo>
                      <a:pt x="427990" y="210820"/>
                    </a:lnTo>
                    <a:lnTo>
                      <a:pt x="412750" y="215900"/>
                    </a:lnTo>
                    <a:lnTo>
                      <a:pt x="406400" y="218440"/>
                    </a:lnTo>
                    <a:lnTo>
                      <a:pt x="398780" y="220980"/>
                    </a:lnTo>
                    <a:lnTo>
                      <a:pt x="392430" y="222250"/>
                    </a:lnTo>
                    <a:lnTo>
                      <a:pt x="387350" y="222250"/>
                    </a:lnTo>
                    <a:lnTo>
                      <a:pt x="384810" y="222250"/>
                    </a:lnTo>
                    <a:lnTo>
                      <a:pt x="382270" y="222250"/>
                    </a:lnTo>
                    <a:lnTo>
                      <a:pt x="375920" y="222250"/>
                    </a:lnTo>
                    <a:lnTo>
                      <a:pt x="373380" y="222250"/>
                    </a:lnTo>
                    <a:lnTo>
                      <a:pt x="370840" y="222250"/>
                    </a:lnTo>
                    <a:lnTo>
                      <a:pt x="368300" y="223520"/>
                    </a:lnTo>
                    <a:lnTo>
                      <a:pt x="368300" y="224790"/>
                    </a:lnTo>
                    <a:lnTo>
                      <a:pt x="365760" y="223520"/>
                    </a:lnTo>
                    <a:lnTo>
                      <a:pt x="363220" y="223520"/>
                    </a:lnTo>
                    <a:lnTo>
                      <a:pt x="360680" y="222250"/>
                    </a:lnTo>
                    <a:lnTo>
                      <a:pt x="359410" y="220980"/>
                    </a:lnTo>
                    <a:lnTo>
                      <a:pt x="358140" y="222250"/>
                    </a:lnTo>
                    <a:lnTo>
                      <a:pt x="358140" y="223520"/>
                    </a:lnTo>
                    <a:lnTo>
                      <a:pt x="355600" y="223520"/>
                    </a:lnTo>
                    <a:lnTo>
                      <a:pt x="353060" y="223520"/>
                    </a:lnTo>
                    <a:lnTo>
                      <a:pt x="349250" y="223520"/>
                    </a:lnTo>
                    <a:lnTo>
                      <a:pt x="345440" y="223520"/>
                    </a:lnTo>
                    <a:lnTo>
                      <a:pt x="337820" y="222250"/>
                    </a:lnTo>
                    <a:lnTo>
                      <a:pt x="327660" y="222250"/>
                    </a:lnTo>
                    <a:lnTo>
                      <a:pt x="317500" y="220980"/>
                    </a:lnTo>
                    <a:lnTo>
                      <a:pt x="307340" y="219710"/>
                    </a:lnTo>
                    <a:lnTo>
                      <a:pt x="295910" y="218440"/>
                    </a:lnTo>
                    <a:lnTo>
                      <a:pt x="284480" y="215900"/>
                    </a:lnTo>
                    <a:lnTo>
                      <a:pt x="274320" y="213360"/>
                    </a:lnTo>
                    <a:lnTo>
                      <a:pt x="265430" y="210820"/>
                    </a:lnTo>
                    <a:lnTo>
                      <a:pt x="260350" y="209550"/>
                    </a:lnTo>
                    <a:lnTo>
                      <a:pt x="255270" y="208280"/>
                    </a:lnTo>
                    <a:lnTo>
                      <a:pt x="246380" y="208280"/>
                    </a:lnTo>
                    <a:lnTo>
                      <a:pt x="234950" y="208280"/>
                    </a:lnTo>
                    <a:lnTo>
                      <a:pt x="224790" y="210820"/>
                    </a:lnTo>
                    <a:lnTo>
                      <a:pt x="214630" y="213360"/>
                    </a:lnTo>
                    <a:lnTo>
                      <a:pt x="203200" y="215900"/>
                    </a:lnTo>
                    <a:lnTo>
                      <a:pt x="181610" y="224790"/>
                    </a:lnTo>
                    <a:lnTo>
                      <a:pt x="170180" y="227330"/>
                    </a:lnTo>
                    <a:lnTo>
                      <a:pt x="160020" y="231140"/>
                    </a:lnTo>
                    <a:lnTo>
                      <a:pt x="148590" y="233680"/>
                    </a:lnTo>
                    <a:lnTo>
                      <a:pt x="138430" y="234950"/>
                    </a:lnTo>
                    <a:lnTo>
                      <a:pt x="128270" y="236220"/>
                    </a:lnTo>
                    <a:lnTo>
                      <a:pt x="123190" y="234950"/>
                    </a:lnTo>
                    <a:lnTo>
                      <a:pt x="119380" y="234950"/>
                    </a:lnTo>
                    <a:lnTo>
                      <a:pt x="114300" y="233680"/>
                    </a:lnTo>
                    <a:lnTo>
                      <a:pt x="109220" y="231140"/>
                    </a:lnTo>
                    <a:lnTo>
                      <a:pt x="105410" y="229870"/>
                    </a:lnTo>
                    <a:lnTo>
                      <a:pt x="101600" y="226060"/>
                    </a:lnTo>
                    <a:lnTo>
                      <a:pt x="95250" y="222250"/>
                    </a:lnTo>
                    <a:lnTo>
                      <a:pt x="88900" y="215900"/>
                    </a:lnTo>
                    <a:lnTo>
                      <a:pt x="78740" y="204470"/>
                    </a:lnTo>
                    <a:lnTo>
                      <a:pt x="73660" y="198120"/>
                    </a:lnTo>
                    <a:lnTo>
                      <a:pt x="67310" y="193040"/>
                    </a:lnTo>
                    <a:lnTo>
                      <a:pt x="60960" y="187960"/>
                    </a:lnTo>
                    <a:lnTo>
                      <a:pt x="54610" y="182880"/>
                    </a:lnTo>
                    <a:lnTo>
                      <a:pt x="52070" y="181610"/>
                    </a:lnTo>
                    <a:lnTo>
                      <a:pt x="49530" y="179070"/>
                    </a:lnTo>
                    <a:lnTo>
                      <a:pt x="46990" y="177800"/>
                    </a:lnTo>
                    <a:lnTo>
                      <a:pt x="43180" y="176530"/>
                    </a:lnTo>
                    <a:lnTo>
                      <a:pt x="35560" y="171450"/>
                    </a:lnTo>
                    <a:lnTo>
                      <a:pt x="26670" y="167640"/>
                    </a:lnTo>
                    <a:lnTo>
                      <a:pt x="19050" y="163830"/>
                    </a:lnTo>
                    <a:lnTo>
                      <a:pt x="11430" y="158750"/>
                    </a:lnTo>
                    <a:lnTo>
                      <a:pt x="8890" y="157480"/>
                    </a:lnTo>
                    <a:lnTo>
                      <a:pt x="6350" y="156210"/>
                    </a:lnTo>
                    <a:lnTo>
                      <a:pt x="5080" y="153670"/>
                    </a:lnTo>
                    <a:lnTo>
                      <a:pt x="3810" y="152400"/>
                    </a:lnTo>
                    <a:lnTo>
                      <a:pt x="3810" y="151130"/>
                    </a:lnTo>
                    <a:lnTo>
                      <a:pt x="3810" y="148590"/>
                    </a:lnTo>
                    <a:lnTo>
                      <a:pt x="3810" y="146050"/>
                    </a:lnTo>
                    <a:lnTo>
                      <a:pt x="5080" y="142240"/>
                    </a:lnTo>
                    <a:lnTo>
                      <a:pt x="5080" y="137160"/>
                    </a:lnTo>
                    <a:lnTo>
                      <a:pt x="5080" y="130810"/>
                    </a:lnTo>
                    <a:lnTo>
                      <a:pt x="6350" y="118110"/>
                    </a:lnTo>
                    <a:lnTo>
                      <a:pt x="6350" y="105410"/>
                    </a:lnTo>
                    <a:lnTo>
                      <a:pt x="5080" y="92710"/>
                    </a:lnTo>
                    <a:lnTo>
                      <a:pt x="5080" y="86360"/>
                    </a:lnTo>
                    <a:lnTo>
                      <a:pt x="3810" y="81280"/>
                    </a:lnTo>
                    <a:lnTo>
                      <a:pt x="2540" y="74930"/>
                    </a:lnTo>
                    <a:lnTo>
                      <a:pt x="1270" y="71120"/>
                    </a:lnTo>
                    <a:lnTo>
                      <a:pt x="0" y="67310"/>
                    </a:lnTo>
                    <a:lnTo>
                      <a:pt x="0" y="63500"/>
                    </a:lnTo>
                    <a:lnTo>
                      <a:pt x="1270" y="59690"/>
                    </a:lnTo>
                    <a:lnTo>
                      <a:pt x="2540" y="57150"/>
                    </a:lnTo>
                    <a:lnTo>
                      <a:pt x="6350" y="53340"/>
                    </a:lnTo>
                    <a:lnTo>
                      <a:pt x="10160" y="50800"/>
                    </a:lnTo>
                    <a:lnTo>
                      <a:pt x="15240" y="46990"/>
                    </a:lnTo>
                    <a:lnTo>
                      <a:pt x="19050" y="44450"/>
                    </a:lnTo>
                    <a:lnTo>
                      <a:pt x="25400" y="40640"/>
                    </a:lnTo>
                    <a:lnTo>
                      <a:pt x="31750" y="38100"/>
                    </a:lnTo>
                    <a:lnTo>
                      <a:pt x="39370" y="35560"/>
                    </a:lnTo>
                    <a:lnTo>
                      <a:pt x="46990" y="33020"/>
                    </a:lnTo>
                    <a:lnTo>
                      <a:pt x="63500" y="27940"/>
                    </a:lnTo>
                    <a:lnTo>
                      <a:pt x="80010" y="24130"/>
                    </a:lnTo>
                    <a:lnTo>
                      <a:pt x="97790" y="20320"/>
                    </a:lnTo>
                    <a:lnTo>
                      <a:pt x="116840" y="16510"/>
                    </a:lnTo>
                    <a:lnTo>
                      <a:pt x="134620" y="13970"/>
                    </a:lnTo>
                    <a:lnTo>
                      <a:pt x="151130" y="10160"/>
                    </a:lnTo>
                    <a:lnTo>
                      <a:pt x="166370" y="8890"/>
                    </a:lnTo>
                    <a:lnTo>
                      <a:pt x="173990" y="7620"/>
                    </a:lnTo>
                    <a:lnTo>
                      <a:pt x="180340" y="6350"/>
                    </a:lnTo>
                    <a:lnTo>
                      <a:pt x="186690" y="5080"/>
                    </a:lnTo>
                    <a:lnTo>
                      <a:pt x="191770" y="5080"/>
                    </a:lnTo>
                    <a:lnTo>
                      <a:pt x="196850" y="381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556">
                <a:extLst>
                  <a:ext uri="{FF2B5EF4-FFF2-40B4-BE49-F238E27FC236}">
                    <a16:creationId xmlns:a16="http://schemas.microsoft.com/office/drawing/2014/main" id="{011A74D2-2FE1-D5D6-F600-ED170063A576}"/>
                  </a:ext>
                </a:extLst>
              </p:cNvPr>
              <p:cNvSpPr/>
              <p:nvPr/>
            </p:nvSpPr>
            <p:spPr>
              <a:xfrm>
                <a:off x="1454150" y="3655060"/>
                <a:ext cx="139701" cy="92711"/>
              </a:xfrm>
              <a:custGeom>
                <a:avLst/>
                <a:gdLst/>
                <a:ahLst/>
                <a:cxnLst/>
                <a:rect l="0" t="0" r="0" b="0"/>
                <a:pathLst>
                  <a:path w="139701" h="92711">
                    <a:moveTo>
                      <a:pt x="139700" y="92710"/>
                    </a:moveTo>
                    <a:lnTo>
                      <a:pt x="125730" y="92710"/>
                    </a:lnTo>
                    <a:lnTo>
                      <a:pt x="113030" y="91440"/>
                    </a:lnTo>
                    <a:lnTo>
                      <a:pt x="99060" y="90170"/>
                    </a:lnTo>
                    <a:lnTo>
                      <a:pt x="86360" y="87630"/>
                    </a:lnTo>
                    <a:lnTo>
                      <a:pt x="74930" y="85090"/>
                    </a:lnTo>
                    <a:lnTo>
                      <a:pt x="63500" y="81280"/>
                    </a:lnTo>
                    <a:lnTo>
                      <a:pt x="53340" y="77470"/>
                    </a:lnTo>
                    <a:lnTo>
                      <a:pt x="44450" y="72390"/>
                    </a:lnTo>
                    <a:lnTo>
                      <a:pt x="35560" y="67310"/>
                    </a:lnTo>
                    <a:lnTo>
                      <a:pt x="27940" y="59690"/>
                    </a:lnTo>
                    <a:lnTo>
                      <a:pt x="20320" y="52070"/>
                    </a:lnTo>
                    <a:lnTo>
                      <a:pt x="13970" y="44450"/>
                    </a:lnTo>
                    <a:lnTo>
                      <a:pt x="8890" y="34290"/>
                    </a:lnTo>
                    <a:lnTo>
                      <a:pt x="5080" y="24130"/>
                    </a:lnTo>
                    <a:lnTo>
                      <a:pt x="2540" y="12700"/>
                    </a:lnTo>
                    <a:lnTo>
                      <a:pt x="127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8" name="Freeform 557">
                <a:extLst>
                  <a:ext uri="{FF2B5EF4-FFF2-40B4-BE49-F238E27FC236}">
                    <a16:creationId xmlns:a16="http://schemas.microsoft.com/office/drawing/2014/main" id="{9BA77C5C-495B-E564-00C8-29E4F1BBCFFC}"/>
                  </a:ext>
                </a:extLst>
              </p:cNvPr>
              <p:cNvSpPr/>
              <p:nvPr/>
            </p:nvSpPr>
            <p:spPr>
              <a:xfrm>
                <a:off x="1338580" y="3750310"/>
                <a:ext cx="109221" cy="27941"/>
              </a:xfrm>
              <a:custGeom>
                <a:avLst/>
                <a:gdLst/>
                <a:ahLst/>
                <a:cxnLst/>
                <a:rect l="0" t="0" r="0" b="0"/>
                <a:pathLst>
                  <a:path w="109221" h="27941">
                    <a:moveTo>
                      <a:pt x="109220" y="0"/>
                    </a:moveTo>
                    <a:lnTo>
                      <a:pt x="95250" y="1270"/>
                    </a:lnTo>
                    <a:lnTo>
                      <a:pt x="80010" y="2540"/>
                    </a:lnTo>
                    <a:lnTo>
                      <a:pt x="67310" y="5080"/>
                    </a:lnTo>
                    <a:lnTo>
                      <a:pt x="53340" y="7620"/>
                    </a:lnTo>
                    <a:lnTo>
                      <a:pt x="39370" y="11430"/>
                    </a:lnTo>
                    <a:lnTo>
                      <a:pt x="26670" y="16510"/>
                    </a:lnTo>
                    <a:lnTo>
                      <a:pt x="13970" y="21590"/>
                    </a:lnTo>
                    <a:lnTo>
                      <a:pt x="0" y="279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9" name="Freeform 558">
                <a:extLst>
                  <a:ext uri="{FF2B5EF4-FFF2-40B4-BE49-F238E27FC236}">
                    <a16:creationId xmlns:a16="http://schemas.microsoft.com/office/drawing/2014/main" id="{6957ACE1-1611-8290-52EC-499A73AB9CED}"/>
                  </a:ext>
                </a:extLst>
              </p:cNvPr>
              <p:cNvSpPr/>
              <p:nvPr/>
            </p:nvSpPr>
            <p:spPr>
              <a:xfrm>
                <a:off x="1447800" y="3747770"/>
                <a:ext cx="113031" cy="5081"/>
              </a:xfrm>
              <a:custGeom>
                <a:avLst/>
                <a:gdLst/>
                <a:ahLst/>
                <a:cxnLst/>
                <a:rect l="0" t="0" r="0" b="0"/>
                <a:pathLst>
                  <a:path w="113031" h="5081">
                    <a:moveTo>
                      <a:pt x="113030" y="0"/>
                    </a:moveTo>
                    <a:lnTo>
                      <a:pt x="111760" y="0"/>
                    </a:lnTo>
                    <a:lnTo>
                      <a:pt x="110490" y="0"/>
                    </a:lnTo>
                    <a:lnTo>
                      <a:pt x="106680" y="0"/>
                    </a:lnTo>
                    <a:lnTo>
                      <a:pt x="102870" y="0"/>
                    </a:lnTo>
                    <a:lnTo>
                      <a:pt x="96520" y="1270"/>
                    </a:lnTo>
                    <a:lnTo>
                      <a:pt x="93980" y="2540"/>
                    </a:lnTo>
                    <a:lnTo>
                      <a:pt x="91440" y="2540"/>
                    </a:lnTo>
                    <a:lnTo>
                      <a:pt x="87630" y="3810"/>
                    </a:lnTo>
                    <a:lnTo>
                      <a:pt x="82550" y="5080"/>
                    </a:lnTo>
                    <a:lnTo>
                      <a:pt x="77470" y="5080"/>
                    </a:lnTo>
                    <a:lnTo>
                      <a:pt x="72390" y="5080"/>
                    </a:lnTo>
                    <a:lnTo>
                      <a:pt x="62230" y="5080"/>
                    </a:lnTo>
                    <a:lnTo>
                      <a:pt x="52070" y="3810"/>
                    </a:lnTo>
                    <a:lnTo>
                      <a:pt x="38100" y="2540"/>
                    </a:lnTo>
                    <a:lnTo>
                      <a:pt x="25400" y="2540"/>
                    </a:lnTo>
                    <a:lnTo>
                      <a:pt x="12700" y="2540"/>
                    </a:lnTo>
                    <a:lnTo>
                      <a:pt x="0" y="25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0" name="Freeform 559">
                <a:extLst>
                  <a:ext uri="{FF2B5EF4-FFF2-40B4-BE49-F238E27FC236}">
                    <a16:creationId xmlns:a16="http://schemas.microsoft.com/office/drawing/2014/main" id="{EFB3935C-F90C-2BD3-7E52-00B518AD8886}"/>
                  </a:ext>
                </a:extLst>
              </p:cNvPr>
              <p:cNvSpPr/>
              <p:nvPr/>
            </p:nvSpPr>
            <p:spPr>
              <a:xfrm>
                <a:off x="1464310" y="3754120"/>
                <a:ext cx="59691" cy="102871"/>
              </a:xfrm>
              <a:custGeom>
                <a:avLst/>
                <a:gdLst/>
                <a:ahLst/>
                <a:cxnLst/>
                <a:rect l="0" t="0" r="0" b="0"/>
                <a:pathLst>
                  <a:path w="59691" h="102871">
                    <a:moveTo>
                      <a:pt x="10160" y="102870"/>
                    </a:moveTo>
                    <a:lnTo>
                      <a:pt x="8890" y="102870"/>
                    </a:lnTo>
                    <a:lnTo>
                      <a:pt x="7620" y="102870"/>
                    </a:lnTo>
                    <a:lnTo>
                      <a:pt x="6350" y="101600"/>
                    </a:lnTo>
                    <a:lnTo>
                      <a:pt x="6350" y="99060"/>
                    </a:lnTo>
                    <a:lnTo>
                      <a:pt x="6350" y="96520"/>
                    </a:lnTo>
                    <a:lnTo>
                      <a:pt x="7620" y="88900"/>
                    </a:lnTo>
                    <a:lnTo>
                      <a:pt x="7620" y="86360"/>
                    </a:lnTo>
                    <a:lnTo>
                      <a:pt x="6350" y="83820"/>
                    </a:lnTo>
                    <a:lnTo>
                      <a:pt x="2540" y="77470"/>
                    </a:lnTo>
                    <a:lnTo>
                      <a:pt x="1270" y="72390"/>
                    </a:lnTo>
                    <a:lnTo>
                      <a:pt x="0" y="66040"/>
                    </a:lnTo>
                    <a:lnTo>
                      <a:pt x="0" y="59690"/>
                    </a:lnTo>
                    <a:lnTo>
                      <a:pt x="1270" y="53340"/>
                    </a:lnTo>
                    <a:lnTo>
                      <a:pt x="3810" y="46990"/>
                    </a:lnTo>
                    <a:lnTo>
                      <a:pt x="6350" y="40640"/>
                    </a:lnTo>
                    <a:lnTo>
                      <a:pt x="10160" y="35560"/>
                    </a:lnTo>
                    <a:lnTo>
                      <a:pt x="13970" y="29210"/>
                    </a:lnTo>
                    <a:lnTo>
                      <a:pt x="19050" y="24130"/>
                    </a:lnTo>
                    <a:lnTo>
                      <a:pt x="25400" y="19050"/>
                    </a:lnTo>
                    <a:lnTo>
                      <a:pt x="30480" y="13970"/>
                    </a:lnTo>
                    <a:lnTo>
                      <a:pt x="38100" y="10160"/>
                    </a:lnTo>
                    <a:lnTo>
                      <a:pt x="44450" y="6350"/>
                    </a:lnTo>
                    <a:lnTo>
                      <a:pt x="52070" y="2540"/>
                    </a:lnTo>
                    <a:lnTo>
                      <a:pt x="5969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1" name="Freeform 560">
                <a:extLst>
                  <a:ext uri="{FF2B5EF4-FFF2-40B4-BE49-F238E27FC236}">
                    <a16:creationId xmlns:a16="http://schemas.microsoft.com/office/drawing/2014/main" id="{515E6D77-6C9D-CCD9-9708-7D78663473DC}"/>
                  </a:ext>
                </a:extLst>
              </p:cNvPr>
              <p:cNvSpPr/>
              <p:nvPr/>
            </p:nvSpPr>
            <p:spPr>
              <a:xfrm>
                <a:off x="1399540" y="3792220"/>
                <a:ext cx="72391" cy="43181"/>
              </a:xfrm>
              <a:custGeom>
                <a:avLst/>
                <a:gdLst/>
                <a:ahLst/>
                <a:cxnLst/>
                <a:rect l="0" t="0" r="0" b="0"/>
                <a:pathLst>
                  <a:path w="72391" h="43181">
                    <a:moveTo>
                      <a:pt x="2540" y="43180"/>
                    </a:moveTo>
                    <a:lnTo>
                      <a:pt x="0" y="43180"/>
                    </a:lnTo>
                    <a:lnTo>
                      <a:pt x="5080" y="41910"/>
                    </a:lnTo>
                    <a:lnTo>
                      <a:pt x="10160" y="40640"/>
                    </a:lnTo>
                    <a:lnTo>
                      <a:pt x="15240" y="39370"/>
                    </a:lnTo>
                    <a:lnTo>
                      <a:pt x="20320" y="36830"/>
                    </a:lnTo>
                    <a:lnTo>
                      <a:pt x="30480" y="31750"/>
                    </a:lnTo>
                    <a:lnTo>
                      <a:pt x="41910" y="25400"/>
                    </a:lnTo>
                    <a:lnTo>
                      <a:pt x="50800" y="19050"/>
                    </a:lnTo>
                    <a:lnTo>
                      <a:pt x="59690" y="11430"/>
                    </a:lnTo>
                    <a:lnTo>
                      <a:pt x="64770" y="8890"/>
                    </a:lnTo>
                    <a:lnTo>
                      <a:pt x="67310" y="5080"/>
                    </a:lnTo>
                    <a:lnTo>
                      <a:pt x="69850" y="2540"/>
                    </a:lnTo>
                    <a:lnTo>
                      <a:pt x="7239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2" name="Freeform 561">
                <a:extLst>
                  <a:ext uri="{FF2B5EF4-FFF2-40B4-BE49-F238E27FC236}">
                    <a16:creationId xmlns:a16="http://schemas.microsoft.com/office/drawing/2014/main" id="{A17073FC-4223-C04A-BD45-7B24B53FBB0F}"/>
                  </a:ext>
                </a:extLst>
              </p:cNvPr>
              <p:cNvSpPr/>
              <p:nvPr/>
            </p:nvSpPr>
            <p:spPr>
              <a:xfrm>
                <a:off x="1912620" y="3746500"/>
                <a:ext cx="45721" cy="26671"/>
              </a:xfrm>
              <a:custGeom>
                <a:avLst/>
                <a:gdLst/>
                <a:ahLst/>
                <a:cxnLst/>
                <a:rect l="0" t="0" r="0" b="0"/>
                <a:pathLst>
                  <a:path w="45721" h="26671">
                    <a:moveTo>
                      <a:pt x="45720" y="26670"/>
                    </a:moveTo>
                    <a:lnTo>
                      <a:pt x="35560" y="20320"/>
                    </a:lnTo>
                    <a:lnTo>
                      <a:pt x="22860" y="12700"/>
                    </a:lnTo>
                    <a:lnTo>
                      <a:pt x="1143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3" name="Freeform 562">
                <a:extLst>
                  <a:ext uri="{FF2B5EF4-FFF2-40B4-BE49-F238E27FC236}">
                    <a16:creationId xmlns:a16="http://schemas.microsoft.com/office/drawing/2014/main" id="{AD40E39C-BBC6-E5DA-6463-854E3C57854B}"/>
                  </a:ext>
                </a:extLst>
              </p:cNvPr>
              <p:cNvSpPr/>
              <p:nvPr/>
            </p:nvSpPr>
            <p:spPr>
              <a:xfrm>
                <a:off x="1958340" y="3773170"/>
                <a:ext cx="29211" cy="62231"/>
              </a:xfrm>
              <a:custGeom>
                <a:avLst/>
                <a:gdLst/>
                <a:ahLst/>
                <a:cxnLst/>
                <a:rect l="0" t="0" r="0" b="0"/>
                <a:pathLst>
                  <a:path w="29211" h="62231">
                    <a:moveTo>
                      <a:pt x="29210" y="62230"/>
                    </a:moveTo>
                    <a:lnTo>
                      <a:pt x="29210" y="62230"/>
                    </a:lnTo>
                    <a:lnTo>
                      <a:pt x="27940" y="60960"/>
                    </a:lnTo>
                    <a:lnTo>
                      <a:pt x="27940" y="59690"/>
                    </a:lnTo>
                    <a:lnTo>
                      <a:pt x="26670" y="57150"/>
                    </a:lnTo>
                    <a:lnTo>
                      <a:pt x="26670" y="52070"/>
                    </a:lnTo>
                    <a:lnTo>
                      <a:pt x="25400" y="46990"/>
                    </a:lnTo>
                    <a:lnTo>
                      <a:pt x="24130" y="40640"/>
                    </a:lnTo>
                    <a:lnTo>
                      <a:pt x="22860" y="34290"/>
                    </a:lnTo>
                    <a:lnTo>
                      <a:pt x="21590" y="29210"/>
                    </a:lnTo>
                    <a:lnTo>
                      <a:pt x="21590" y="27940"/>
                    </a:lnTo>
                    <a:lnTo>
                      <a:pt x="21590" y="25400"/>
                    </a:lnTo>
                    <a:lnTo>
                      <a:pt x="20320" y="22860"/>
                    </a:lnTo>
                    <a:lnTo>
                      <a:pt x="19050" y="19050"/>
                    </a:lnTo>
                    <a:lnTo>
                      <a:pt x="16510" y="15240"/>
                    </a:lnTo>
                    <a:lnTo>
                      <a:pt x="13970" y="12700"/>
                    </a:lnTo>
                    <a:lnTo>
                      <a:pt x="762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4" name="Freeform 563">
                <a:extLst>
                  <a:ext uri="{FF2B5EF4-FFF2-40B4-BE49-F238E27FC236}">
                    <a16:creationId xmlns:a16="http://schemas.microsoft.com/office/drawing/2014/main" id="{A688CB0F-EC3F-8B76-55E4-03F5A6943A5B}"/>
                  </a:ext>
                </a:extLst>
              </p:cNvPr>
              <p:cNvSpPr/>
              <p:nvPr/>
            </p:nvSpPr>
            <p:spPr>
              <a:xfrm>
                <a:off x="1962150" y="3770630"/>
                <a:ext cx="119381" cy="11431"/>
              </a:xfrm>
              <a:custGeom>
                <a:avLst/>
                <a:gdLst/>
                <a:ahLst/>
                <a:cxnLst/>
                <a:rect l="0" t="0" r="0" b="0"/>
                <a:pathLst>
                  <a:path w="119381" h="11431">
                    <a:moveTo>
                      <a:pt x="118110" y="1270"/>
                    </a:moveTo>
                    <a:lnTo>
                      <a:pt x="119380" y="0"/>
                    </a:lnTo>
                    <a:lnTo>
                      <a:pt x="116840" y="1270"/>
                    </a:lnTo>
                    <a:lnTo>
                      <a:pt x="114300" y="1270"/>
                    </a:lnTo>
                    <a:lnTo>
                      <a:pt x="111760" y="2540"/>
                    </a:lnTo>
                    <a:lnTo>
                      <a:pt x="106680" y="2540"/>
                    </a:lnTo>
                    <a:lnTo>
                      <a:pt x="99060" y="5080"/>
                    </a:lnTo>
                    <a:lnTo>
                      <a:pt x="96520" y="6350"/>
                    </a:lnTo>
                    <a:lnTo>
                      <a:pt x="93980" y="7620"/>
                    </a:lnTo>
                    <a:lnTo>
                      <a:pt x="87630" y="7620"/>
                    </a:lnTo>
                    <a:lnTo>
                      <a:pt x="82550" y="8890"/>
                    </a:lnTo>
                    <a:lnTo>
                      <a:pt x="71120" y="10160"/>
                    </a:lnTo>
                    <a:lnTo>
                      <a:pt x="59690" y="11430"/>
                    </a:lnTo>
                    <a:lnTo>
                      <a:pt x="46990" y="11430"/>
                    </a:lnTo>
                    <a:lnTo>
                      <a:pt x="35560" y="10160"/>
                    </a:lnTo>
                    <a:lnTo>
                      <a:pt x="22860" y="8890"/>
                    </a:lnTo>
                    <a:lnTo>
                      <a:pt x="11430" y="7620"/>
                    </a:lnTo>
                    <a:lnTo>
                      <a:pt x="0" y="50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5" name="Freeform 564">
                <a:extLst>
                  <a:ext uri="{FF2B5EF4-FFF2-40B4-BE49-F238E27FC236}">
                    <a16:creationId xmlns:a16="http://schemas.microsoft.com/office/drawing/2014/main" id="{90469DC7-36D2-9E5C-6B5A-2545F269BB99}"/>
                  </a:ext>
                </a:extLst>
              </p:cNvPr>
              <p:cNvSpPr/>
              <p:nvPr/>
            </p:nvSpPr>
            <p:spPr>
              <a:xfrm>
                <a:off x="2014220" y="3782060"/>
                <a:ext cx="50801" cy="21591"/>
              </a:xfrm>
              <a:custGeom>
                <a:avLst/>
                <a:gdLst/>
                <a:ahLst/>
                <a:cxnLst/>
                <a:rect l="0" t="0" r="0" b="0"/>
                <a:pathLst>
                  <a:path w="50801" h="21591">
                    <a:moveTo>
                      <a:pt x="50800" y="21590"/>
                    </a:moveTo>
                    <a:lnTo>
                      <a:pt x="50800" y="21590"/>
                    </a:lnTo>
                    <a:lnTo>
                      <a:pt x="49530" y="21590"/>
                    </a:lnTo>
                    <a:lnTo>
                      <a:pt x="46990" y="20320"/>
                    </a:lnTo>
                    <a:lnTo>
                      <a:pt x="45720" y="19050"/>
                    </a:lnTo>
                    <a:lnTo>
                      <a:pt x="43180" y="16510"/>
                    </a:lnTo>
                    <a:lnTo>
                      <a:pt x="41910" y="15240"/>
                    </a:lnTo>
                    <a:lnTo>
                      <a:pt x="40640" y="15240"/>
                    </a:lnTo>
                    <a:lnTo>
                      <a:pt x="31750" y="11430"/>
                    </a:lnTo>
                    <a:lnTo>
                      <a:pt x="21590" y="7620"/>
                    </a:lnTo>
                    <a:lnTo>
                      <a:pt x="1143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6" name="Freeform 565">
                <a:extLst>
                  <a:ext uri="{FF2B5EF4-FFF2-40B4-BE49-F238E27FC236}">
                    <a16:creationId xmlns:a16="http://schemas.microsoft.com/office/drawing/2014/main" id="{B4C80F7B-BAB3-7153-3F35-32EF6C008E1A}"/>
                  </a:ext>
                </a:extLst>
              </p:cNvPr>
              <p:cNvSpPr/>
              <p:nvPr/>
            </p:nvSpPr>
            <p:spPr>
              <a:xfrm>
                <a:off x="1380490" y="3683000"/>
                <a:ext cx="83821" cy="20321"/>
              </a:xfrm>
              <a:custGeom>
                <a:avLst/>
                <a:gdLst/>
                <a:ahLst/>
                <a:cxnLst/>
                <a:rect l="0" t="0" r="0" b="0"/>
                <a:pathLst>
                  <a:path w="83821" h="20321">
                    <a:moveTo>
                      <a:pt x="3810" y="0"/>
                    </a:moveTo>
                    <a:lnTo>
                      <a:pt x="0" y="0"/>
                    </a:lnTo>
                    <a:lnTo>
                      <a:pt x="11430" y="1270"/>
                    </a:lnTo>
                    <a:lnTo>
                      <a:pt x="22860" y="1270"/>
                    </a:lnTo>
                    <a:lnTo>
                      <a:pt x="34290" y="2540"/>
                    </a:lnTo>
                    <a:lnTo>
                      <a:pt x="44450" y="5080"/>
                    </a:lnTo>
                    <a:lnTo>
                      <a:pt x="54610" y="7620"/>
                    </a:lnTo>
                    <a:lnTo>
                      <a:pt x="64770" y="11430"/>
                    </a:lnTo>
                    <a:lnTo>
                      <a:pt x="74930" y="15240"/>
                    </a:lnTo>
                    <a:lnTo>
                      <a:pt x="83820" y="203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7" name="Freeform 566">
                <a:extLst>
                  <a:ext uri="{FF2B5EF4-FFF2-40B4-BE49-F238E27FC236}">
                    <a16:creationId xmlns:a16="http://schemas.microsoft.com/office/drawing/2014/main" id="{81D87530-7D9D-5515-A8B7-2CBF098F563B}"/>
                  </a:ext>
                </a:extLst>
              </p:cNvPr>
              <p:cNvSpPr/>
              <p:nvPr/>
            </p:nvSpPr>
            <p:spPr>
              <a:xfrm>
                <a:off x="1334770" y="3727450"/>
                <a:ext cx="88901" cy="26671"/>
              </a:xfrm>
              <a:custGeom>
                <a:avLst/>
                <a:gdLst/>
                <a:ahLst/>
                <a:cxnLst/>
                <a:rect l="0" t="0" r="0" b="0"/>
                <a:pathLst>
                  <a:path w="88901" h="26671">
                    <a:moveTo>
                      <a:pt x="1270" y="0"/>
                    </a:moveTo>
                    <a:lnTo>
                      <a:pt x="0" y="1270"/>
                    </a:lnTo>
                    <a:lnTo>
                      <a:pt x="1270" y="1270"/>
                    </a:lnTo>
                    <a:lnTo>
                      <a:pt x="2540" y="2540"/>
                    </a:lnTo>
                    <a:lnTo>
                      <a:pt x="3810" y="3810"/>
                    </a:lnTo>
                    <a:lnTo>
                      <a:pt x="12700" y="8890"/>
                    </a:lnTo>
                    <a:lnTo>
                      <a:pt x="22860" y="12700"/>
                    </a:lnTo>
                    <a:lnTo>
                      <a:pt x="34290" y="16510"/>
                    </a:lnTo>
                    <a:lnTo>
                      <a:pt x="44450" y="19050"/>
                    </a:lnTo>
                    <a:lnTo>
                      <a:pt x="54610" y="20320"/>
                    </a:lnTo>
                    <a:lnTo>
                      <a:pt x="66040" y="22860"/>
                    </a:lnTo>
                    <a:lnTo>
                      <a:pt x="77470" y="24130"/>
                    </a:lnTo>
                    <a:lnTo>
                      <a:pt x="88900" y="266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8" name="Freeform 567">
                <a:extLst>
                  <a:ext uri="{FF2B5EF4-FFF2-40B4-BE49-F238E27FC236}">
                    <a16:creationId xmlns:a16="http://schemas.microsoft.com/office/drawing/2014/main" id="{E569BCF7-6210-441A-C569-FD78B6764548}"/>
                  </a:ext>
                </a:extLst>
              </p:cNvPr>
              <p:cNvSpPr/>
              <p:nvPr/>
            </p:nvSpPr>
            <p:spPr>
              <a:xfrm>
                <a:off x="1854200" y="3776980"/>
                <a:ext cx="10161" cy="74931"/>
              </a:xfrm>
              <a:custGeom>
                <a:avLst/>
                <a:gdLst/>
                <a:ahLst/>
                <a:cxnLst/>
                <a:rect l="0" t="0" r="0" b="0"/>
                <a:pathLst>
                  <a:path w="10161" h="74931">
                    <a:moveTo>
                      <a:pt x="8890" y="74930"/>
                    </a:moveTo>
                    <a:lnTo>
                      <a:pt x="8890" y="74930"/>
                    </a:lnTo>
                    <a:lnTo>
                      <a:pt x="10160" y="63500"/>
                    </a:lnTo>
                    <a:lnTo>
                      <a:pt x="10160" y="53340"/>
                    </a:lnTo>
                    <a:lnTo>
                      <a:pt x="10160" y="44450"/>
                    </a:lnTo>
                    <a:lnTo>
                      <a:pt x="10160" y="35560"/>
                    </a:lnTo>
                    <a:lnTo>
                      <a:pt x="8890" y="26670"/>
                    </a:lnTo>
                    <a:lnTo>
                      <a:pt x="7620" y="17780"/>
                    </a:lnTo>
                    <a:lnTo>
                      <a:pt x="5080" y="8890"/>
                    </a:lnTo>
                    <a:lnTo>
                      <a:pt x="254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9" name="Freeform 568">
                <a:extLst>
                  <a:ext uri="{FF2B5EF4-FFF2-40B4-BE49-F238E27FC236}">
                    <a16:creationId xmlns:a16="http://schemas.microsoft.com/office/drawing/2014/main" id="{8737CEF5-1467-2127-7725-A178B0B98A58}"/>
                  </a:ext>
                </a:extLst>
              </p:cNvPr>
              <p:cNvSpPr/>
              <p:nvPr/>
            </p:nvSpPr>
            <p:spPr>
              <a:xfrm>
                <a:off x="1808480" y="3803650"/>
                <a:ext cx="53341" cy="69851"/>
              </a:xfrm>
              <a:custGeom>
                <a:avLst/>
                <a:gdLst/>
                <a:ahLst/>
                <a:cxnLst/>
                <a:rect l="0" t="0" r="0" b="0"/>
                <a:pathLst>
                  <a:path w="53341" h="69851">
                    <a:moveTo>
                      <a:pt x="0" y="69850"/>
                    </a:moveTo>
                    <a:lnTo>
                      <a:pt x="3810" y="69850"/>
                    </a:lnTo>
                    <a:lnTo>
                      <a:pt x="7620" y="67310"/>
                    </a:lnTo>
                    <a:lnTo>
                      <a:pt x="11430" y="64770"/>
                    </a:lnTo>
                    <a:lnTo>
                      <a:pt x="16510" y="60960"/>
                    </a:lnTo>
                    <a:lnTo>
                      <a:pt x="20320" y="55880"/>
                    </a:lnTo>
                    <a:lnTo>
                      <a:pt x="24130" y="50800"/>
                    </a:lnTo>
                    <a:lnTo>
                      <a:pt x="33020" y="39370"/>
                    </a:lnTo>
                    <a:lnTo>
                      <a:pt x="39370" y="27940"/>
                    </a:lnTo>
                    <a:lnTo>
                      <a:pt x="43180" y="21590"/>
                    </a:lnTo>
                    <a:lnTo>
                      <a:pt x="45720" y="16510"/>
                    </a:lnTo>
                    <a:lnTo>
                      <a:pt x="48260" y="11430"/>
                    </a:lnTo>
                    <a:lnTo>
                      <a:pt x="50800" y="6350"/>
                    </a:lnTo>
                    <a:lnTo>
                      <a:pt x="52070" y="3810"/>
                    </a:lnTo>
                    <a:lnTo>
                      <a:pt x="5334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0" name="Freeform 569">
                <a:extLst>
                  <a:ext uri="{FF2B5EF4-FFF2-40B4-BE49-F238E27FC236}">
                    <a16:creationId xmlns:a16="http://schemas.microsoft.com/office/drawing/2014/main" id="{FE8CD817-F1E6-8A73-4D87-B00E1773F424}"/>
                  </a:ext>
                </a:extLst>
              </p:cNvPr>
              <p:cNvSpPr/>
              <p:nvPr/>
            </p:nvSpPr>
            <p:spPr>
              <a:xfrm>
                <a:off x="1859280" y="3792220"/>
                <a:ext cx="100331" cy="43181"/>
              </a:xfrm>
              <a:custGeom>
                <a:avLst/>
                <a:gdLst/>
                <a:ahLst/>
                <a:cxnLst/>
                <a:rect l="0" t="0" r="0" b="0"/>
                <a:pathLst>
                  <a:path w="100331" h="43181">
                    <a:moveTo>
                      <a:pt x="100330" y="43180"/>
                    </a:moveTo>
                    <a:lnTo>
                      <a:pt x="99060" y="43180"/>
                    </a:lnTo>
                    <a:lnTo>
                      <a:pt x="97790" y="43180"/>
                    </a:lnTo>
                    <a:lnTo>
                      <a:pt x="95250" y="41910"/>
                    </a:lnTo>
                    <a:lnTo>
                      <a:pt x="90170" y="39370"/>
                    </a:lnTo>
                    <a:lnTo>
                      <a:pt x="85090" y="36830"/>
                    </a:lnTo>
                    <a:lnTo>
                      <a:pt x="77470" y="34290"/>
                    </a:lnTo>
                    <a:lnTo>
                      <a:pt x="69850" y="31750"/>
                    </a:lnTo>
                    <a:lnTo>
                      <a:pt x="62230" y="27940"/>
                    </a:lnTo>
                    <a:lnTo>
                      <a:pt x="54610" y="24130"/>
                    </a:lnTo>
                    <a:lnTo>
                      <a:pt x="38100" y="16510"/>
                    </a:lnTo>
                    <a:lnTo>
                      <a:pt x="29210" y="13970"/>
                    </a:lnTo>
                    <a:lnTo>
                      <a:pt x="21590" y="10160"/>
                    </a:lnTo>
                    <a:lnTo>
                      <a:pt x="15240" y="6350"/>
                    </a:lnTo>
                    <a:lnTo>
                      <a:pt x="8890" y="3810"/>
                    </a:lnTo>
                    <a:lnTo>
                      <a:pt x="3810" y="127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1" name="Freeform 570">
                <a:extLst>
                  <a:ext uri="{FF2B5EF4-FFF2-40B4-BE49-F238E27FC236}">
                    <a16:creationId xmlns:a16="http://schemas.microsoft.com/office/drawing/2014/main" id="{1B485AC2-4846-B271-F2E5-03C597EA24A2}"/>
                  </a:ext>
                </a:extLst>
              </p:cNvPr>
              <p:cNvSpPr/>
              <p:nvPr/>
            </p:nvSpPr>
            <p:spPr>
              <a:xfrm>
                <a:off x="1685290" y="3783330"/>
                <a:ext cx="72391" cy="52071"/>
              </a:xfrm>
              <a:custGeom>
                <a:avLst/>
                <a:gdLst/>
                <a:ahLst/>
                <a:cxnLst/>
                <a:rect l="0" t="0" r="0" b="0"/>
                <a:pathLst>
                  <a:path w="72391" h="52071">
                    <a:moveTo>
                      <a:pt x="72390" y="46990"/>
                    </a:moveTo>
                    <a:lnTo>
                      <a:pt x="71120" y="48260"/>
                    </a:lnTo>
                    <a:lnTo>
                      <a:pt x="68580" y="49530"/>
                    </a:lnTo>
                    <a:lnTo>
                      <a:pt x="60960" y="52070"/>
                    </a:lnTo>
                    <a:lnTo>
                      <a:pt x="53340" y="52070"/>
                    </a:lnTo>
                    <a:lnTo>
                      <a:pt x="45720" y="52070"/>
                    </a:lnTo>
                    <a:lnTo>
                      <a:pt x="38100" y="50800"/>
                    </a:lnTo>
                    <a:lnTo>
                      <a:pt x="31750" y="48260"/>
                    </a:lnTo>
                    <a:lnTo>
                      <a:pt x="26670" y="45720"/>
                    </a:lnTo>
                    <a:lnTo>
                      <a:pt x="20320" y="41910"/>
                    </a:lnTo>
                    <a:lnTo>
                      <a:pt x="15240" y="39370"/>
                    </a:lnTo>
                    <a:lnTo>
                      <a:pt x="11430" y="34290"/>
                    </a:lnTo>
                    <a:lnTo>
                      <a:pt x="7620" y="30480"/>
                    </a:lnTo>
                    <a:lnTo>
                      <a:pt x="5080" y="25400"/>
                    </a:lnTo>
                    <a:lnTo>
                      <a:pt x="2540" y="20320"/>
                    </a:lnTo>
                    <a:lnTo>
                      <a:pt x="1270" y="15240"/>
                    </a:lnTo>
                    <a:lnTo>
                      <a:pt x="0" y="10160"/>
                    </a:lnTo>
                    <a:lnTo>
                      <a:pt x="0" y="5080"/>
                    </a:lnTo>
                    <a:lnTo>
                      <a:pt x="127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2" name="Freeform 571">
                <a:extLst>
                  <a:ext uri="{FF2B5EF4-FFF2-40B4-BE49-F238E27FC236}">
                    <a16:creationId xmlns:a16="http://schemas.microsoft.com/office/drawing/2014/main" id="{4D0D5E66-661A-9DB0-B73F-DB3B16BA4BEB}"/>
                  </a:ext>
                </a:extLst>
              </p:cNvPr>
              <p:cNvSpPr/>
              <p:nvPr/>
            </p:nvSpPr>
            <p:spPr>
              <a:xfrm>
                <a:off x="1672590" y="3812540"/>
                <a:ext cx="19051" cy="43181"/>
              </a:xfrm>
              <a:custGeom>
                <a:avLst/>
                <a:gdLst/>
                <a:ahLst/>
                <a:cxnLst/>
                <a:rect l="0" t="0" r="0" b="0"/>
                <a:pathLst>
                  <a:path w="19051" h="43181">
                    <a:moveTo>
                      <a:pt x="0" y="43180"/>
                    </a:moveTo>
                    <a:lnTo>
                      <a:pt x="2540" y="41910"/>
                    </a:lnTo>
                    <a:lnTo>
                      <a:pt x="5080" y="40640"/>
                    </a:lnTo>
                    <a:lnTo>
                      <a:pt x="7620" y="39370"/>
                    </a:lnTo>
                    <a:lnTo>
                      <a:pt x="8890" y="36830"/>
                    </a:lnTo>
                    <a:lnTo>
                      <a:pt x="11430" y="33020"/>
                    </a:lnTo>
                    <a:lnTo>
                      <a:pt x="12700" y="30480"/>
                    </a:lnTo>
                    <a:lnTo>
                      <a:pt x="15240" y="24130"/>
                    </a:lnTo>
                    <a:lnTo>
                      <a:pt x="16510" y="16510"/>
                    </a:lnTo>
                    <a:lnTo>
                      <a:pt x="17780" y="10160"/>
                    </a:lnTo>
                    <a:lnTo>
                      <a:pt x="19050" y="6350"/>
                    </a:lnTo>
                    <a:lnTo>
                      <a:pt x="19050" y="3810"/>
                    </a:lnTo>
                    <a:lnTo>
                      <a:pt x="19050" y="2540"/>
                    </a:lnTo>
                    <a:lnTo>
                      <a:pt x="1905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3" name="Freeform 572">
                <a:extLst>
                  <a:ext uri="{FF2B5EF4-FFF2-40B4-BE49-F238E27FC236}">
                    <a16:creationId xmlns:a16="http://schemas.microsoft.com/office/drawing/2014/main" id="{79A569BB-1055-3938-B429-FEB9DD9FF1D0}"/>
                  </a:ext>
                </a:extLst>
              </p:cNvPr>
              <p:cNvSpPr/>
              <p:nvPr/>
            </p:nvSpPr>
            <p:spPr>
              <a:xfrm>
                <a:off x="1634490" y="3778250"/>
                <a:ext cx="26671" cy="36831"/>
              </a:xfrm>
              <a:custGeom>
                <a:avLst/>
                <a:gdLst/>
                <a:ahLst/>
                <a:cxnLst/>
                <a:rect l="0" t="0" r="0" b="0"/>
                <a:pathLst>
                  <a:path w="26671" h="36831">
                    <a:moveTo>
                      <a:pt x="5080" y="34290"/>
                    </a:moveTo>
                    <a:lnTo>
                      <a:pt x="2540" y="35560"/>
                    </a:lnTo>
                    <a:lnTo>
                      <a:pt x="1270" y="36830"/>
                    </a:lnTo>
                    <a:lnTo>
                      <a:pt x="0" y="36830"/>
                    </a:lnTo>
                    <a:lnTo>
                      <a:pt x="3810" y="34290"/>
                    </a:lnTo>
                    <a:lnTo>
                      <a:pt x="6350" y="31750"/>
                    </a:lnTo>
                    <a:lnTo>
                      <a:pt x="12700" y="29210"/>
                    </a:lnTo>
                    <a:lnTo>
                      <a:pt x="17780" y="26670"/>
                    </a:lnTo>
                    <a:lnTo>
                      <a:pt x="21590" y="22860"/>
                    </a:lnTo>
                    <a:lnTo>
                      <a:pt x="22860" y="19050"/>
                    </a:lnTo>
                    <a:lnTo>
                      <a:pt x="24130" y="17780"/>
                    </a:lnTo>
                    <a:lnTo>
                      <a:pt x="25400" y="15240"/>
                    </a:lnTo>
                    <a:lnTo>
                      <a:pt x="25400" y="12700"/>
                    </a:lnTo>
                    <a:lnTo>
                      <a:pt x="26670" y="8890"/>
                    </a:lnTo>
                    <a:lnTo>
                      <a:pt x="26670" y="5080"/>
                    </a:lnTo>
                    <a:lnTo>
                      <a:pt x="2667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4" name="Freeform 573">
                <a:extLst>
                  <a:ext uri="{FF2B5EF4-FFF2-40B4-BE49-F238E27FC236}">
                    <a16:creationId xmlns:a16="http://schemas.microsoft.com/office/drawing/2014/main" id="{11AB6A6A-DCE4-096D-6D1F-A9822B05B9E3}"/>
                  </a:ext>
                </a:extLst>
              </p:cNvPr>
              <p:cNvSpPr/>
              <p:nvPr/>
            </p:nvSpPr>
            <p:spPr>
              <a:xfrm>
                <a:off x="1431544" y="3289427"/>
                <a:ext cx="486538" cy="339599"/>
              </a:xfrm>
              <a:custGeom>
                <a:avLst/>
                <a:gdLst/>
                <a:ahLst/>
                <a:cxnLst/>
                <a:rect l="0" t="0" r="0" b="0"/>
                <a:pathLst>
                  <a:path w="486538" h="339599">
                    <a:moveTo>
                      <a:pt x="85852" y="335661"/>
                    </a:moveTo>
                    <a:lnTo>
                      <a:pt x="75438" y="331089"/>
                    </a:lnTo>
                    <a:lnTo>
                      <a:pt x="65278" y="325882"/>
                    </a:lnTo>
                    <a:lnTo>
                      <a:pt x="55753" y="319913"/>
                    </a:lnTo>
                    <a:lnTo>
                      <a:pt x="46609" y="313182"/>
                    </a:lnTo>
                    <a:lnTo>
                      <a:pt x="38227" y="305816"/>
                    </a:lnTo>
                    <a:lnTo>
                      <a:pt x="30226" y="297815"/>
                    </a:lnTo>
                    <a:lnTo>
                      <a:pt x="23241" y="289433"/>
                    </a:lnTo>
                    <a:lnTo>
                      <a:pt x="17018" y="280162"/>
                    </a:lnTo>
                    <a:lnTo>
                      <a:pt x="11557" y="270637"/>
                    </a:lnTo>
                    <a:lnTo>
                      <a:pt x="7239" y="260604"/>
                    </a:lnTo>
                    <a:lnTo>
                      <a:pt x="3683" y="250063"/>
                    </a:lnTo>
                    <a:lnTo>
                      <a:pt x="1270" y="239141"/>
                    </a:lnTo>
                    <a:lnTo>
                      <a:pt x="0" y="227711"/>
                    </a:lnTo>
                    <a:lnTo>
                      <a:pt x="0" y="216027"/>
                    </a:lnTo>
                    <a:lnTo>
                      <a:pt x="1143" y="204089"/>
                    </a:lnTo>
                    <a:lnTo>
                      <a:pt x="2159" y="200279"/>
                    </a:lnTo>
                    <a:lnTo>
                      <a:pt x="3683" y="196723"/>
                    </a:lnTo>
                    <a:lnTo>
                      <a:pt x="5715" y="193294"/>
                    </a:lnTo>
                    <a:lnTo>
                      <a:pt x="8255" y="190119"/>
                    </a:lnTo>
                    <a:lnTo>
                      <a:pt x="14351" y="184277"/>
                    </a:lnTo>
                    <a:lnTo>
                      <a:pt x="21209" y="178816"/>
                    </a:lnTo>
                    <a:lnTo>
                      <a:pt x="36068" y="168910"/>
                    </a:lnTo>
                    <a:lnTo>
                      <a:pt x="42545" y="163830"/>
                    </a:lnTo>
                    <a:lnTo>
                      <a:pt x="47752" y="158877"/>
                    </a:lnTo>
                    <a:lnTo>
                      <a:pt x="50927" y="154813"/>
                    </a:lnTo>
                    <a:lnTo>
                      <a:pt x="53721" y="150622"/>
                    </a:lnTo>
                    <a:lnTo>
                      <a:pt x="58547" y="141351"/>
                    </a:lnTo>
                    <a:lnTo>
                      <a:pt x="62611" y="131191"/>
                    </a:lnTo>
                    <a:lnTo>
                      <a:pt x="66294" y="120777"/>
                    </a:lnTo>
                    <a:lnTo>
                      <a:pt x="70358" y="110490"/>
                    </a:lnTo>
                    <a:lnTo>
                      <a:pt x="74930" y="100330"/>
                    </a:lnTo>
                    <a:lnTo>
                      <a:pt x="77597" y="95631"/>
                    </a:lnTo>
                    <a:lnTo>
                      <a:pt x="80645" y="91186"/>
                    </a:lnTo>
                    <a:lnTo>
                      <a:pt x="83947" y="86995"/>
                    </a:lnTo>
                    <a:lnTo>
                      <a:pt x="87884" y="82931"/>
                    </a:lnTo>
                    <a:lnTo>
                      <a:pt x="91313" y="80010"/>
                    </a:lnTo>
                    <a:lnTo>
                      <a:pt x="95123" y="77470"/>
                    </a:lnTo>
                    <a:lnTo>
                      <a:pt x="103378" y="73025"/>
                    </a:lnTo>
                    <a:lnTo>
                      <a:pt x="112268" y="69342"/>
                    </a:lnTo>
                    <a:lnTo>
                      <a:pt x="121285" y="66167"/>
                    </a:lnTo>
                    <a:lnTo>
                      <a:pt x="130429" y="63119"/>
                    </a:lnTo>
                    <a:lnTo>
                      <a:pt x="139192" y="59690"/>
                    </a:lnTo>
                    <a:lnTo>
                      <a:pt x="147193" y="55499"/>
                    </a:lnTo>
                    <a:lnTo>
                      <a:pt x="151003" y="52959"/>
                    </a:lnTo>
                    <a:lnTo>
                      <a:pt x="154305" y="50165"/>
                    </a:lnTo>
                    <a:lnTo>
                      <a:pt x="167132" y="38862"/>
                    </a:lnTo>
                    <a:lnTo>
                      <a:pt x="180975" y="28194"/>
                    </a:lnTo>
                    <a:lnTo>
                      <a:pt x="187960" y="23368"/>
                    </a:lnTo>
                    <a:lnTo>
                      <a:pt x="195326" y="18923"/>
                    </a:lnTo>
                    <a:lnTo>
                      <a:pt x="202946" y="14859"/>
                    </a:lnTo>
                    <a:lnTo>
                      <a:pt x="210820" y="11303"/>
                    </a:lnTo>
                    <a:lnTo>
                      <a:pt x="218948" y="8128"/>
                    </a:lnTo>
                    <a:lnTo>
                      <a:pt x="227330" y="5588"/>
                    </a:lnTo>
                    <a:lnTo>
                      <a:pt x="235966" y="3683"/>
                    </a:lnTo>
                    <a:lnTo>
                      <a:pt x="244729" y="2286"/>
                    </a:lnTo>
                    <a:lnTo>
                      <a:pt x="254000" y="1905"/>
                    </a:lnTo>
                    <a:lnTo>
                      <a:pt x="263144" y="2032"/>
                    </a:lnTo>
                    <a:lnTo>
                      <a:pt x="272923" y="2921"/>
                    </a:lnTo>
                    <a:lnTo>
                      <a:pt x="282829" y="5080"/>
                    </a:lnTo>
                    <a:lnTo>
                      <a:pt x="285242" y="5334"/>
                    </a:lnTo>
                    <a:lnTo>
                      <a:pt x="287909" y="5461"/>
                    </a:lnTo>
                    <a:lnTo>
                      <a:pt x="293624" y="4826"/>
                    </a:lnTo>
                    <a:lnTo>
                      <a:pt x="299847" y="3810"/>
                    </a:lnTo>
                    <a:lnTo>
                      <a:pt x="306324" y="2540"/>
                    </a:lnTo>
                    <a:lnTo>
                      <a:pt x="312547" y="1143"/>
                    </a:lnTo>
                    <a:lnTo>
                      <a:pt x="318389" y="127"/>
                    </a:lnTo>
                    <a:lnTo>
                      <a:pt x="323215" y="0"/>
                    </a:lnTo>
                    <a:lnTo>
                      <a:pt x="325501" y="127"/>
                    </a:lnTo>
                    <a:lnTo>
                      <a:pt x="327279" y="762"/>
                    </a:lnTo>
                    <a:lnTo>
                      <a:pt x="332740" y="3429"/>
                    </a:lnTo>
                    <a:lnTo>
                      <a:pt x="337947" y="5588"/>
                    </a:lnTo>
                    <a:lnTo>
                      <a:pt x="347218" y="9652"/>
                    </a:lnTo>
                    <a:lnTo>
                      <a:pt x="355473" y="13081"/>
                    </a:lnTo>
                    <a:lnTo>
                      <a:pt x="362839" y="16129"/>
                    </a:lnTo>
                    <a:lnTo>
                      <a:pt x="369443" y="18669"/>
                    </a:lnTo>
                    <a:lnTo>
                      <a:pt x="375285" y="21209"/>
                    </a:lnTo>
                    <a:lnTo>
                      <a:pt x="380619" y="23876"/>
                    </a:lnTo>
                    <a:lnTo>
                      <a:pt x="385699" y="26670"/>
                    </a:lnTo>
                    <a:lnTo>
                      <a:pt x="390398" y="29972"/>
                    </a:lnTo>
                    <a:lnTo>
                      <a:pt x="395351" y="33655"/>
                    </a:lnTo>
                    <a:lnTo>
                      <a:pt x="400177" y="37973"/>
                    </a:lnTo>
                    <a:lnTo>
                      <a:pt x="405384" y="43434"/>
                    </a:lnTo>
                    <a:lnTo>
                      <a:pt x="410972" y="49657"/>
                    </a:lnTo>
                    <a:lnTo>
                      <a:pt x="417068" y="57277"/>
                    </a:lnTo>
                    <a:lnTo>
                      <a:pt x="420370" y="61722"/>
                    </a:lnTo>
                    <a:lnTo>
                      <a:pt x="423799" y="66421"/>
                    </a:lnTo>
                    <a:lnTo>
                      <a:pt x="427609" y="71374"/>
                    </a:lnTo>
                    <a:lnTo>
                      <a:pt x="431546" y="76835"/>
                    </a:lnTo>
                    <a:lnTo>
                      <a:pt x="434213" y="80010"/>
                    </a:lnTo>
                    <a:lnTo>
                      <a:pt x="437896" y="83312"/>
                    </a:lnTo>
                    <a:lnTo>
                      <a:pt x="442341" y="86995"/>
                    </a:lnTo>
                    <a:lnTo>
                      <a:pt x="447294" y="90805"/>
                    </a:lnTo>
                    <a:lnTo>
                      <a:pt x="458089" y="99060"/>
                    </a:lnTo>
                    <a:lnTo>
                      <a:pt x="469011" y="108077"/>
                    </a:lnTo>
                    <a:lnTo>
                      <a:pt x="473964" y="113157"/>
                    </a:lnTo>
                    <a:lnTo>
                      <a:pt x="478282" y="118237"/>
                    </a:lnTo>
                    <a:lnTo>
                      <a:pt x="481965" y="123698"/>
                    </a:lnTo>
                    <a:lnTo>
                      <a:pt x="484632" y="129286"/>
                    </a:lnTo>
                    <a:lnTo>
                      <a:pt x="486156" y="135255"/>
                    </a:lnTo>
                    <a:lnTo>
                      <a:pt x="486537" y="141478"/>
                    </a:lnTo>
                    <a:lnTo>
                      <a:pt x="485394" y="147955"/>
                    </a:lnTo>
                    <a:lnTo>
                      <a:pt x="482473" y="154813"/>
                    </a:lnTo>
                    <a:lnTo>
                      <a:pt x="481330" y="156591"/>
                    </a:lnTo>
                    <a:lnTo>
                      <a:pt x="479806" y="157607"/>
                    </a:lnTo>
                    <a:lnTo>
                      <a:pt x="477901" y="158242"/>
                    </a:lnTo>
                    <a:lnTo>
                      <a:pt x="475869" y="158369"/>
                    </a:lnTo>
                    <a:lnTo>
                      <a:pt x="473710" y="158242"/>
                    </a:lnTo>
                    <a:lnTo>
                      <a:pt x="471424" y="157607"/>
                    </a:lnTo>
                    <a:lnTo>
                      <a:pt x="466217" y="155829"/>
                    </a:lnTo>
                    <a:lnTo>
                      <a:pt x="455295" y="150622"/>
                    </a:lnTo>
                    <a:lnTo>
                      <a:pt x="449834" y="148336"/>
                    </a:lnTo>
                    <a:lnTo>
                      <a:pt x="444754" y="146558"/>
                    </a:lnTo>
                    <a:lnTo>
                      <a:pt x="430276" y="143637"/>
                    </a:lnTo>
                    <a:lnTo>
                      <a:pt x="415544" y="141351"/>
                    </a:lnTo>
                    <a:lnTo>
                      <a:pt x="400685" y="139446"/>
                    </a:lnTo>
                    <a:lnTo>
                      <a:pt x="385699" y="138303"/>
                    </a:lnTo>
                    <a:lnTo>
                      <a:pt x="370586" y="137922"/>
                    </a:lnTo>
                    <a:lnTo>
                      <a:pt x="355473" y="138049"/>
                    </a:lnTo>
                    <a:lnTo>
                      <a:pt x="340233" y="138684"/>
                    </a:lnTo>
                    <a:lnTo>
                      <a:pt x="325374" y="139954"/>
                    </a:lnTo>
                    <a:lnTo>
                      <a:pt x="310261" y="141859"/>
                    </a:lnTo>
                    <a:lnTo>
                      <a:pt x="295529" y="144399"/>
                    </a:lnTo>
                    <a:lnTo>
                      <a:pt x="280924" y="147574"/>
                    </a:lnTo>
                    <a:lnTo>
                      <a:pt x="266573" y="151257"/>
                    </a:lnTo>
                    <a:lnTo>
                      <a:pt x="252476" y="155448"/>
                    </a:lnTo>
                    <a:lnTo>
                      <a:pt x="238379" y="160274"/>
                    </a:lnTo>
                    <a:lnTo>
                      <a:pt x="225171" y="165735"/>
                    </a:lnTo>
                    <a:lnTo>
                      <a:pt x="212090" y="171704"/>
                    </a:lnTo>
                    <a:lnTo>
                      <a:pt x="199390" y="178181"/>
                    </a:lnTo>
                    <a:lnTo>
                      <a:pt x="187325" y="185166"/>
                    </a:lnTo>
                    <a:lnTo>
                      <a:pt x="175641" y="192913"/>
                    </a:lnTo>
                    <a:lnTo>
                      <a:pt x="164719" y="201041"/>
                    </a:lnTo>
                    <a:lnTo>
                      <a:pt x="154559" y="209804"/>
                    </a:lnTo>
                    <a:lnTo>
                      <a:pt x="144653" y="219075"/>
                    </a:lnTo>
                    <a:lnTo>
                      <a:pt x="135763" y="228854"/>
                    </a:lnTo>
                    <a:lnTo>
                      <a:pt x="127508" y="239141"/>
                    </a:lnTo>
                    <a:lnTo>
                      <a:pt x="120142" y="249809"/>
                    </a:lnTo>
                    <a:lnTo>
                      <a:pt x="113538" y="261239"/>
                    </a:lnTo>
                    <a:lnTo>
                      <a:pt x="107823" y="273050"/>
                    </a:lnTo>
                    <a:lnTo>
                      <a:pt x="103124" y="285369"/>
                    </a:lnTo>
                    <a:lnTo>
                      <a:pt x="99441" y="298196"/>
                    </a:lnTo>
                    <a:lnTo>
                      <a:pt x="96520" y="311404"/>
                    </a:lnTo>
                    <a:lnTo>
                      <a:pt x="94869" y="325247"/>
                    </a:lnTo>
                    <a:lnTo>
                      <a:pt x="94361" y="339598"/>
                    </a:lnTo>
                    <a:lnTo>
                      <a:pt x="94615" y="337947"/>
                    </a:lnTo>
                    <a:lnTo>
                      <a:pt x="95250" y="337693"/>
                    </a:lnTo>
                    <a:lnTo>
                      <a:pt x="95885" y="338328"/>
                    </a:lnTo>
                    <a:lnTo>
                      <a:pt x="96520" y="339598"/>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574">
                <a:extLst>
                  <a:ext uri="{FF2B5EF4-FFF2-40B4-BE49-F238E27FC236}">
                    <a16:creationId xmlns:a16="http://schemas.microsoft.com/office/drawing/2014/main" id="{0C1B6276-E241-6C56-1A39-8D9C5103F709}"/>
                  </a:ext>
                </a:extLst>
              </p:cNvPr>
              <p:cNvSpPr/>
              <p:nvPr/>
            </p:nvSpPr>
            <p:spPr>
              <a:xfrm>
                <a:off x="1431290" y="3289300"/>
                <a:ext cx="486411" cy="339091"/>
              </a:xfrm>
              <a:custGeom>
                <a:avLst/>
                <a:gdLst/>
                <a:ahLst/>
                <a:cxnLst/>
                <a:rect l="0" t="0" r="0" b="0"/>
                <a:pathLst>
                  <a:path w="486411" h="339091">
                    <a:moveTo>
                      <a:pt x="96520" y="339090"/>
                    </a:moveTo>
                    <a:lnTo>
                      <a:pt x="96520" y="337820"/>
                    </a:lnTo>
                    <a:lnTo>
                      <a:pt x="95250" y="337820"/>
                    </a:lnTo>
                    <a:lnTo>
                      <a:pt x="95250" y="337820"/>
                    </a:lnTo>
                    <a:lnTo>
                      <a:pt x="95250" y="339090"/>
                    </a:lnTo>
                    <a:lnTo>
                      <a:pt x="95250" y="325120"/>
                    </a:lnTo>
                    <a:lnTo>
                      <a:pt x="96520" y="311150"/>
                    </a:lnTo>
                    <a:lnTo>
                      <a:pt x="99060" y="298450"/>
                    </a:lnTo>
                    <a:lnTo>
                      <a:pt x="102870" y="285750"/>
                    </a:lnTo>
                    <a:lnTo>
                      <a:pt x="107950" y="273050"/>
                    </a:lnTo>
                    <a:lnTo>
                      <a:pt x="114300" y="261620"/>
                    </a:lnTo>
                    <a:lnTo>
                      <a:pt x="120650" y="250190"/>
                    </a:lnTo>
                    <a:lnTo>
                      <a:pt x="128270" y="240030"/>
                    </a:lnTo>
                    <a:lnTo>
                      <a:pt x="135890" y="228600"/>
                    </a:lnTo>
                    <a:lnTo>
                      <a:pt x="144780" y="219710"/>
                    </a:lnTo>
                    <a:lnTo>
                      <a:pt x="154940" y="209550"/>
                    </a:lnTo>
                    <a:lnTo>
                      <a:pt x="165100" y="200660"/>
                    </a:lnTo>
                    <a:lnTo>
                      <a:pt x="175260" y="193040"/>
                    </a:lnTo>
                    <a:lnTo>
                      <a:pt x="187960" y="185420"/>
                    </a:lnTo>
                    <a:lnTo>
                      <a:pt x="199390" y="177800"/>
                    </a:lnTo>
                    <a:lnTo>
                      <a:pt x="212090" y="171450"/>
                    </a:lnTo>
                    <a:lnTo>
                      <a:pt x="224790" y="166370"/>
                    </a:lnTo>
                    <a:lnTo>
                      <a:pt x="238760" y="160020"/>
                    </a:lnTo>
                    <a:lnTo>
                      <a:pt x="252730" y="156210"/>
                    </a:lnTo>
                    <a:lnTo>
                      <a:pt x="266700" y="151130"/>
                    </a:lnTo>
                    <a:lnTo>
                      <a:pt x="280670" y="147320"/>
                    </a:lnTo>
                    <a:lnTo>
                      <a:pt x="295910" y="144780"/>
                    </a:lnTo>
                    <a:lnTo>
                      <a:pt x="309880" y="142240"/>
                    </a:lnTo>
                    <a:lnTo>
                      <a:pt x="325120" y="139700"/>
                    </a:lnTo>
                    <a:lnTo>
                      <a:pt x="340360" y="138430"/>
                    </a:lnTo>
                    <a:lnTo>
                      <a:pt x="355600" y="138430"/>
                    </a:lnTo>
                    <a:lnTo>
                      <a:pt x="370840" y="138430"/>
                    </a:lnTo>
                    <a:lnTo>
                      <a:pt x="386080" y="138430"/>
                    </a:lnTo>
                    <a:lnTo>
                      <a:pt x="401320" y="139700"/>
                    </a:lnTo>
                    <a:lnTo>
                      <a:pt x="415290" y="140970"/>
                    </a:lnTo>
                    <a:lnTo>
                      <a:pt x="430530" y="143510"/>
                    </a:lnTo>
                    <a:lnTo>
                      <a:pt x="445770" y="147320"/>
                    </a:lnTo>
                    <a:lnTo>
                      <a:pt x="449580" y="148590"/>
                    </a:lnTo>
                    <a:lnTo>
                      <a:pt x="455930" y="151130"/>
                    </a:lnTo>
                    <a:lnTo>
                      <a:pt x="466090" y="156210"/>
                    </a:lnTo>
                    <a:lnTo>
                      <a:pt x="471170" y="157480"/>
                    </a:lnTo>
                    <a:lnTo>
                      <a:pt x="473710" y="158750"/>
                    </a:lnTo>
                    <a:lnTo>
                      <a:pt x="476250" y="158750"/>
                    </a:lnTo>
                    <a:lnTo>
                      <a:pt x="478790" y="158750"/>
                    </a:lnTo>
                    <a:lnTo>
                      <a:pt x="480060" y="157480"/>
                    </a:lnTo>
                    <a:lnTo>
                      <a:pt x="481330" y="156210"/>
                    </a:lnTo>
                    <a:lnTo>
                      <a:pt x="482600" y="154940"/>
                    </a:lnTo>
                    <a:lnTo>
                      <a:pt x="485140" y="147320"/>
                    </a:lnTo>
                    <a:lnTo>
                      <a:pt x="486410" y="142240"/>
                    </a:lnTo>
                    <a:lnTo>
                      <a:pt x="486410" y="134620"/>
                    </a:lnTo>
                    <a:lnTo>
                      <a:pt x="485140" y="129540"/>
                    </a:lnTo>
                    <a:lnTo>
                      <a:pt x="482600" y="124460"/>
                    </a:lnTo>
                    <a:lnTo>
                      <a:pt x="478790" y="118110"/>
                    </a:lnTo>
                    <a:lnTo>
                      <a:pt x="473710" y="113030"/>
                    </a:lnTo>
                    <a:lnTo>
                      <a:pt x="468630" y="107950"/>
                    </a:lnTo>
                    <a:lnTo>
                      <a:pt x="458470" y="99060"/>
                    </a:lnTo>
                    <a:lnTo>
                      <a:pt x="447040" y="91440"/>
                    </a:lnTo>
                    <a:lnTo>
                      <a:pt x="441960" y="86360"/>
                    </a:lnTo>
                    <a:lnTo>
                      <a:pt x="438150" y="83820"/>
                    </a:lnTo>
                    <a:lnTo>
                      <a:pt x="434340" y="80010"/>
                    </a:lnTo>
                    <a:lnTo>
                      <a:pt x="431800" y="77470"/>
                    </a:lnTo>
                    <a:lnTo>
                      <a:pt x="427990" y="71120"/>
                    </a:lnTo>
                    <a:lnTo>
                      <a:pt x="424180" y="66040"/>
                    </a:lnTo>
                    <a:lnTo>
                      <a:pt x="420370" y="62230"/>
                    </a:lnTo>
                    <a:lnTo>
                      <a:pt x="416560" y="57150"/>
                    </a:lnTo>
                    <a:lnTo>
                      <a:pt x="411480" y="49530"/>
                    </a:lnTo>
                    <a:lnTo>
                      <a:pt x="405130" y="43180"/>
                    </a:lnTo>
                    <a:lnTo>
                      <a:pt x="400050" y="38100"/>
                    </a:lnTo>
                    <a:lnTo>
                      <a:pt x="394970" y="34290"/>
                    </a:lnTo>
                    <a:lnTo>
                      <a:pt x="389890" y="30480"/>
                    </a:lnTo>
                    <a:lnTo>
                      <a:pt x="386080" y="26670"/>
                    </a:lnTo>
                    <a:lnTo>
                      <a:pt x="381000" y="24130"/>
                    </a:lnTo>
                    <a:lnTo>
                      <a:pt x="375920" y="21590"/>
                    </a:lnTo>
                    <a:lnTo>
                      <a:pt x="369570" y="19050"/>
                    </a:lnTo>
                    <a:lnTo>
                      <a:pt x="363220" y="16510"/>
                    </a:lnTo>
                    <a:lnTo>
                      <a:pt x="355600" y="12700"/>
                    </a:lnTo>
                    <a:lnTo>
                      <a:pt x="346710" y="10160"/>
                    </a:lnTo>
                    <a:lnTo>
                      <a:pt x="337820" y="6350"/>
                    </a:lnTo>
                    <a:lnTo>
                      <a:pt x="332740" y="3810"/>
                    </a:lnTo>
                    <a:lnTo>
                      <a:pt x="327660" y="1270"/>
                    </a:lnTo>
                    <a:lnTo>
                      <a:pt x="326390" y="0"/>
                    </a:lnTo>
                    <a:lnTo>
                      <a:pt x="323850" y="0"/>
                    </a:lnTo>
                    <a:lnTo>
                      <a:pt x="318770" y="0"/>
                    </a:lnTo>
                    <a:lnTo>
                      <a:pt x="312420" y="1270"/>
                    </a:lnTo>
                    <a:lnTo>
                      <a:pt x="307340" y="2540"/>
                    </a:lnTo>
                    <a:lnTo>
                      <a:pt x="299720" y="3810"/>
                    </a:lnTo>
                    <a:lnTo>
                      <a:pt x="293370" y="5080"/>
                    </a:lnTo>
                    <a:lnTo>
                      <a:pt x="288290" y="6350"/>
                    </a:lnTo>
                    <a:lnTo>
                      <a:pt x="285750" y="5080"/>
                    </a:lnTo>
                    <a:lnTo>
                      <a:pt x="283210" y="5080"/>
                    </a:lnTo>
                    <a:lnTo>
                      <a:pt x="273050" y="3810"/>
                    </a:lnTo>
                    <a:lnTo>
                      <a:pt x="264160" y="2540"/>
                    </a:lnTo>
                    <a:lnTo>
                      <a:pt x="254000" y="2540"/>
                    </a:lnTo>
                    <a:lnTo>
                      <a:pt x="245110" y="2540"/>
                    </a:lnTo>
                    <a:lnTo>
                      <a:pt x="236220" y="3810"/>
                    </a:lnTo>
                    <a:lnTo>
                      <a:pt x="227330" y="6350"/>
                    </a:lnTo>
                    <a:lnTo>
                      <a:pt x="218440" y="7620"/>
                    </a:lnTo>
                    <a:lnTo>
                      <a:pt x="210820" y="11430"/>
                    </a:lnTo>
                    <a:lnTo>
                      <a:pt x="203200" y="15240"/>
                    </a:lnTo>
                    <a:lnTo>
                      <a:pt x="195580" y="19050"/>
                    </a:lnTo>
                    <a:lnTo>
                      <a:pt x="187960" y="22860"/>
                    </a:lnTo>
                    <a:lnTo>
                      <a:pt x="181610" y="27940"/>
                    </a:lnTo>
                    <a:lnTo>
                      <a:pt x="167640" y="39370"/>
                    </a:lnTo>
                    <a:lnTo>
                      <a:pt x="154940" y="50800"/>
                    </a:lnTo>
                    <a:lnTo>
                      <a:pt x="151130" y="53340"/>
                    </a:lnTo>
                    <a:lnTo>
                      <a:pt x="147320" y="55880"/>
                    </a:lnTo>
                    <a:lnTo>
                      <a:pt x="139700" y="59690"/>
                    </a:lnTo>
                    <a:lnTo>
                      <a:pt x="130810" y="63500"/>
                    </a:lnTo>
                    <a:lnTo>
                      <a:pt x="121920" y="66040"/>
                    </a:lnTo>
                    <a:lnTo>
                      <a:pt x="113030" y="69850"/>
                    </a:lnTo>
                    <a:lnTo>
                      <a:pt x="104140" y="73660"/>
                    </a:lnTo>
                    <a:lnTo>
                      <a:pt x="95250" y="77470"/>
                    </a:lnTo>
                    <a:lnTo>
                      <a:pt x="91440" y="80010"/>
                    </a:lnTo>
                    <a:lnTo>
                      <a:pt x="87630" y="82550"/>
                    </a:lnTo>
                    <a:lnTo>
                      <a:pt x="83820" y="86360"/>
                    </a:lnTo>
                    <a:lnTo>
                      <a:pt x="81280" y="91440"/>
                    </a:lnTo>
                    <a:lnTo>
                      <a:pt x="77470" y="95250"/>
                    </a:lnTo>
                    <a:lnTo>
                      <a:pt x="74930" y="100330"/>
                    </a:lnTo>
                    <a:lnTo>
                      <a:pt x="71120" y="110490"/>
                    </a:lnTo>
                    <a:lnTo>
                      <a:pt x="67310" y="120650"/>
                    </a:lnTo>
                    <a:lnTo>
                      <a:pt x="62230" y="132080"/>
                    </a:lnTo>
                    <a:lnTo>
                      <a:pt x="58420" y="140970"/>
                    </a:lnTo>
                    <a:lnTo>
                      <a:pt x="53340" y="151130"/>
                    </a:lnTo>
                    <a:lnTo>
                      <a:pt x="50800" y="154940"/>
                    </a:lnTo>
                    <a:lnTo>
                      <a:pt x="48260" y="158750"/>
                    </a:lnTo>
                    <a:lnTo>
                      <a:pt x="43180" y="163830"/>
                    </a:lnTo>
                    <a:lnTo>
                      <a:pt x="35560" y="168910"/>
                    </a:lnTo>
                    <a:lnTo>
                      <a:pt x="21590" y="179070"/>
                    </a:lnTo>
                    <a:lnTo>
                      <a:pt x="15240" y="184150"/>
                    </a:lnTo>
                    <a:lnTo>
                      <a:pt x="8890" y="190500"/>
                    </a:lnTo>
                    <a:lnTo>
                      <a:pt x="6350" y="193040"/>
                    </a:lnTo>
                    <a:lnTo>
                      <a:pt x="3810" y="196850"/>
                    </a:lnTo>
                    <a:lnTo>
                      <a:pt x="2540" y="200660"/>
                    </a:lnTo>
                    <a:lnTo>
                      <a:pt x="1270" y="204470"/>
                    </a:lnTo>
                    <a:lnTo>
                      <a:pt x="0" y="215900"/>
                    </a:lnTo>
                    <a:lnTo>
                      <a:pt x="0" y="227330"/>
                    </a:lnTo>
                    <a:lnTo>
                      <a:pt x="1270" y="240030"/>
                    </a:lnTo>
                    <a:lnTo>
                      <a:pt x="3810" y="250190"/>
                    </a:lnTo>
                    <a:lnTo>
                      <a:pt x="7620" y="260350"/>
                    </a:lnTo>
                    <a:lnTo>
                      <a:pt x="11430" y="270510"/>
                    </a:lnTo>
                    <a:lnTo>
                      <a:pt x="17780" y="280670"/>
                    </a:lnTo>
                    <a:lnTo>
                      <a:pt x="24130" y="289560"/>
                    </a:lnTo>
                    <a:lnTo>
                      <a:pt x="30480" y="298450"/>
                    </a:lnTo>
                    <a:lnTo>
                      <a:pt x="38100" y="306070"/>
                    </a:lnTo>
                    <a:lnTo>
                      <a:pt x="46990" y="313690"/>
                    </a:lnTo>
                    <a:lnTo>
                      <a:pt x="55880" y="320040"/>
                    </a:lnTo>
                    <a:lnTo>
                      <a:pt x="64770" y="326390"/>
                    </a:lnTo>
                    <a:lnTo>
                      <a:pt x="76200" y="331470"/>
                    </a:lnTo>
                    <a:lnTo>
                      <a:pt x="86360" y="33528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575">
                <a:extLst>
                  <a:ext uri="{FF2B5EF4-FFF2-40B4-BE49-F238E27FC236}">
                    <a16:creationId xmlns:a16="http://schemas.microsoft.com/office/drawing/2014/main" id="{5A886F35-D6C1-1541-6E67-A9043DCD5A4B}"/>
                  </a:ext>
                </a:extLst>
              </p:cNvPr>
              <p:cNvSpPr/>
              <p:nvPr/>
            </p:nvSpPr>
            <p:spPr>
              <a:xfrm>
                <a:off x="1847596" y="3346577"/>
                <a:ext cx="313183" cy="352299"/>
              </a:xfrm>
              <a:custGeom>
                <a:avLst/>
                <a:gdLst/>
                <a:ahLst/>
                <a:cxnLst/>
                <a:rect l="0" t="0" r="0" b="0"/>
                <a:pathLst>
                  <a:path w="313183" h="352299">
                    <a:moveTo>
                      <a:pt x="12446" y="3048"/>
                    </a:moveTo>
                    <a:lnTo>
                      <a:pt x="24003" y="1397"/>
                    </a:lnTo>
                    <a:lnTo>
                      <a:pt x="34925" y="508"/>
                    </a:lnTo>
                    <a:lnTo>
                      <a:pt x="45085" y="0"/>
                    </a:lnTo>
                    <a:lnTo>
                      <a:pt x="54483" y="127"/>
                    </a:lnTo>
                    <a:lnTo>
                      <a:pt x="63373" y="889"/>
                    </a:lnTo>
                    <a:lnTo>
                      <a:pt x="71882" y="1651"/>
                    </a:lnTo>
                    <a:lnTo>
                      <a:pt x="79883" y="2794"/>
                    </a:lnTo>
                    <a:lnTo>
                      <a:pt x="94869" y="5588"/>
                    </a:lnTo>
                    <a:lnTo>
                      <a:pt x="109220" y="8890"/>
                    </a:lnTo>
                    <a:lnTo>
                      <a:pt x="123190" y="11557"/>
                    </a:lnTo>
                    <a:lnTo>
                      <a:pt x="137414" y="13589"/>
                    </a:lnTo>
                    <a:lnTo>
                      <a:pt x="144526" y="13716"/>
                    </a:lnTo>
                    <a:lnTo>
                      <a:pt x="150622" y="13335"/>
                    </a:lnTo>
                    <a:lnTo>
                      <a:pt x="155956" y="12446"/>
                    </a:lnTo>
                    <a:lnTo>
                      <a:pt x="160909" y="11303"/>
                    </a:lnTo>
                    <a:lnTo>
                      <a:pt x="165862" y="10287"/>
                    </a:lnTo>
                    <a:lnTo>
                      <a:pt x="171069" y="9398"/>
                    </a:lnTo>
                    <a:lnTo>
                      <a:pt x="177038" y="9017"/>
                    </a:lnTo>
                    <a:lnTo>
                      <a:pt x="184150" y="9398"/>
                    </a:lnTo>
                    <a:lnTo>
                      <a:pt x="191643" y="10287"/>
                    </a:lnTo>
                    <a:lnTo>
                      <a:pt x="199009" y="11684"/>
                    </a:lnTo>
                    <a:lnTo>
                      <a:pt x="206248" y="13589"/>
                    </a:lnTo>
                    <a:lnTo>
                      <a:pt x="213233" y="15621"/>
                    </a:lnTo>
                    <a:lnTo>
                      <a:pt x="219710" y="18034"/>
                    </a:lnTo>
                    <a:lnTo>
                      <a:pt x="226314" y="20955"/>
                    </a:lnTo>
                    <a:lnTo>
                      <a:pt x="232410" y="24003"/>
                    </a:lnTo>
                    <a:lnTo>
                      <a:pt x="238252" y="27432"/>
                    </a:lnTo>
                    <a:lnTo>
                      <a:pt x="249555" y="35052"/>
                    </a:lnTo>
                    <a:lnTo>
                      <a:pt x="259715" y="43815"/>
                    </a:lnTo>
                    <a:lnTo>
                      <a:pt x="268859" y="53340"/>
                    </a:lnTo>
                    <a:lnTo>
                      <a:pt x="277368" y="63754"/>
                    </a:lnTo>
                    <a:lnTo>
                      <a:pt x="284734" y="74803"/>
                    </a:lnTo>
                    <a:lnTo>
                      <a:pt x="291211" y="86360"/>
                    </a:lnTo>
                    <a:lnTo>
                      <a:pt x="297053" y="98425"/>
                    </a:lnTo>
                    <a:lnTo>
                      <a:pt x="301752" y="110744"/>
                    </a:lnTo>
                    <a:lnTo>
                      <a:pt x="305689" y="123444"/>
                    </a:lnTo>
                    <a:lnTo>
                      <a:pt x="308991" y="136017"/>
                    </a:lnTo>
                    <a:lnTo>
                      <a:pt x="311150" y="148717"/>
                    </a:lnTo>
                    <a:lnTo>
                      <a:pt x="312674" y="161290"/>
                    </a:lnTo>
                    <a:lnTo>
                      <a:pt x="313182" y="168656"/>
                    </a:lnTo>
                    <a:lnTo>
                      <a:pt x="313055" y="176530"/>
                    </a:lnTo>
                    <a:lnTo>
                      <a:pt x="312293" y="184150"/>
                    </a:lnTo>
                    <a:lnTo>
                      <a:pt x="310896" y="192024"/>
                    </a:lnTo>
                    <a:lnTo>
                      <a:pt x="307213" y="207518"/>
                    </a:lnTo>
                    <a:lnTo>
                      <a:pt x="304546" y="215265"/>
                    </a:lnTo>
                    <a:lnTo>
                      <a:pt x="301498" y="222758"/>
                    </a:lnTo>
                    <a:lnTo>
                      <a:pt x="298196" y="230124"/>
                    </a:lnTo>
                    <a:lnTo>
                      <a:pt x="294259" y="237109"/>
                    </a:lnTo>
                    <a:lnTo>
                      <a:pt x="290068" y="243967"/>
                    </a:lnTo>
                    <a:lnTo>
                      <a:pt x="285369" y="250444"/>
                    </a:lnTo>
                    <a:lnTo>
                      <a:pt x="280543" y="256540"/>
                    </a:lnTo>
                    <a:lnTo>
                      <a:pt x="275336" y="262128"/>
                    </a:lnTo>
                    <a:lnTo>
                      <a:pt x="269748" y="267462"/>
                    </a:lnTo>
                    <a:lnTo>
                      <a:pt x="263779" y="272161"/>
                    </a:lnTo>
                    <a:lnTo>
                      <a:pt x="242951" y="286766"/>
                    </a:lnTo>
                    <a:lnTo>
                      <a:pt x="221234" y="300736"/>
                    </a:lnTo>
                    <a:lnTo>
                      <a:pt x="199263" y="314325"/>
                    </a:lnTo>
                    <a:lnTo>
                      <a:pt x="177419" y="327533"/>
                    </a:lnTo>
                    <a:lnTo>
                      <a:pt x="176149" y="328295"/>
                    </a:lnTo>
                    <a:lnTo>
                      <a:pt x="174244" y="329438"/>
                    </a:lnTo>
                    <a:lnTo>
                      <a:pt x="171958" y="331216"/>
                    </a:lnTo>
                    <a:lnTo>
                      <a:pt x="169291" y="332994"/>
                    </a:lnTo>
                    <a:lnTo>
                      <a:pt x="162687" y="337439"/>
                    </a:lnTo>
                    <a:lnTo>
                      <a:pt x="155575" y="342138"/>
                    </a:lnTo>
                    <a:lnTo>
                      <a:pt x="148336" y="346456"/>
                    </a:lnTo>
                    <a:lnTo>
                      <a:pt x="145161" y="348234"/>
                    </a:lnTo>
                    <a:lnTo>
                      <a:pt x="142367" y="350012"/>
                    </a:lnTo>
                    <a:lnTo>
                      <a:pt x="139700" y="351282"/>
                    </a:lnTo>
                    <a:lnTo>
                      <a:pt x="137668" y="352044"/>
                    </a:lnTo>
                    <a:lnTo>
                      <a:pt x="136144" y="352298"/>
                    </a:lnTo>
                    <a:lnTo>
                      <a:pt x="135255" y="352171"/>
                    </a:lnTo>
                    <a:lnTo>
                      <a:pt x="135128" y="351282"/>
                    </a:lnTo>
                    <a:lnTo>
                      <a:pt x="134874" y="348742"/>
                    </a:lnTo>
                    <a:lnTo>
                      <a:pt x="134747" y="345059"/>
                    </a:lnTo>
                    <a:lnTo>
                      <a:pt x="134493" y="340233"/>
                    </a:lnTo>
                    <a:lnTo>
                      <a:pt x="134112" y="334391"/>
                    </a:lnTo>
                    <a:lnTo>
                      <a:pt x="133604" y="327914"/>
                    </a:lnTo>
                    <a:lnTo>
                      <a:pt x="132715" y="313563"/>
                    </a:lnTo>
                    <a:lnTo>
                      <a:pt x="131699" y="298577"/>
                    </a:lnTo>
                    <a:lnTo>
                      <a:pt x="130683" y="284734"/>
                    </a:lnTo>
                    <a:lnTo>
                      <a:pt x="130175" y="278638"/>
                    </a:lnTo>
                    <a:lnTo>
                      <a:pt x="129667" y="273431"/>
                    </a:lnTo>
                    <a:lnTo>
                      <a:pt x="129286" y="268986"/>
                    </a:lnTo>
                    <a:lnTo>
                      <a:pt x="128651" y="265938"/>
                    </a:lnTo>
                    <a:lnTo>
                      <a:pt x="126365" y="258318"/>
                    </a:lnTo>
                    <a:lnTo>
                      <a:pt x="123190" y="250444"/>
                    </a:lnTo>
                    <a:lnTo>
                      <a:pt x="119126" y="242443"/>
                    </a:lnTo>
                    <a:lnTo>
                      <a:pt x="114554" y="234442"/>
                    </a:lnTo>
                    <a:lnTo>
                      <a:pt x="109855" y="226822"/>
                    </a:lnTo>
                    <a:lnTo>
                      <a:pt x="105283" y="219456"/>
                    </a:lnTo>
                    <a:lnTo>
                      <a:pt x="101092" y="212598"/>
                    </a:lnTo>
                    <a:lnTo>
                      <a:pt x="97536" y="206375"/>
                    </a:lnTo>
                    <a:lnTo>
                      <a:pt x="91948" y="195072"/>
                    </a:lnTo>
                    <a:lnTo>
                      <a:pt x="87249" y="183007"/>
                    </a:lnTo>
                    <a:lnTo>
                      <a:pt x="82931" y="170434"/>
                    </a:lnTo>
                    <a:lnTo>
                      <a:pt x="78994" y="157480"/>
                    </a:lnTo>
                    <a:lnTo>
                      <a:pt x="71882" y="131953"/>
                    </a:lnTo>
                    <a:lnTo>
                      <a:pt x="68199" y="119634"/>
                    </a:lnTo>
                    <a:lnTo>
                      <a:pt x="64262" y="107950"/>
                    </a:lnTo>
                    <a:lnTo>
                      <a:pt x="62103" y="102362"/>
                    </a:lnTo>
                    <a:lnTo>
                      <a:pt x="59182" y="96774"/>
                    </a:lnTo>
                    <a:lnTo>
                      <a:pt x="52197" y="85598"/>
                    </a:lnTo>
                    <a:lnTo>
                      <a:pt x="43815" y="74168"/>
                    </a:lnTo>
                    <a:lnTo>
                      <a:pt x="35179" y="62992"/>
                    </a:lnTo>
                    <a:lnTo>
                      <a:pt x="26416" y="51816"/>
                    </a:lnTo>
                    <a:lnTo>
                      <a:pt x="18288" y="40894"/>
                    </a:lnTo>
                    <a:lnTo>
                      <a:pt x="11557" y="30099"/>
                    </a:lnTo>
                    <a:lnTo>
                      <a:pt x="8636" y="24765"/>
                    </a:lnTo>
                    <a:lnTo>
                      <a:pt x="6477" y="19685"/>
                    </a:lnTo>
                    <a:lnTo>
                      <a:pt x="5207" y="16383"/>
                    </a:lnTo>
                    <a:lnTo>
                      <a:pt x="3810" y="13462"/>
                    </a:lnTo>
                    <a:lnTo>
                      <a:pt x="2667" y="10414"/>
                    </a:lnTo>
                    <a:lnTo>
                      <a:pt x="2159" y="7366"/>
                    </a:lnTo>
                    <a:lnTo>
                      <a:pt x="2540" y="8890"/>
                    </a:lnTo>
                    <a:lnTo>
                      <a:pt x="2667" y="8890"/>
                    </a:lnTo>
                    <a:lnTo>
                      <a:pt x="2540" y="8509"/>
                    </a:lnTo>
                    <a:lnTo>
                      <a:pt x="2032" y="7620"/>
                    </a:lnTo>
                    <a:lnTo>
                      <a:pt x="1270" y="6604"/>
                    </a:lnTo>
                    <a:lnTo>
                      <a:pt x="0" y="5334"/>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576">
                <a:extLst>
                  <a:ext uri="{FF2B5EF4-FFF2-40B4-BE49-F238E27FC236}">
                    <a16:creationId xmlns:a16="http://schemas.microsoft.com/office/drawing/2014/main" id="{2EA27593-FDC2-A669-2035-E0564B854005}"/>
                  </a:ext>
                </a:extLst>
              </p:cNvPr>
              <p:cNvSpPr/>
              <p:nvPr/>
            </p:nvSpPr>
            <p:spPr>
              <a:xfrm>
                <a:off x="1847850" y="3346450"/>
                <a:ext cx="312421" cy="353061"/>
              </a:xfrm>
              <a:custGeom>
                <a:avLst/>
                <a:gdLst/>
                <a:ahLst/>
                <a:cxnLst/>
                <a:rect l="0" t="0" r="0" b="0"/>
                <a:pathLst>
                  <a:path w="312421" h="353061">
                    <a:moveTo>
                      <a:pt x="0" y="5080"/>
                    </a:moveTo>
                    <a:lnTo>
                      <a:pt x="1270" y="6350"/>
                    </a:lnTo>
                    <a:lnTo>
                      <a:pt x="1270" y="7620"/>
                    </a:lnTo>
                    <a:lnTo>
                      <a:pt x="2540" y="8890"/>
                    </a:lnTo>
                    <a:lnTo>
                      <a:pt x="2540" y="8890"/>
                    </a:lnTo>
                    <a:lnTo>
                      <a:pt x="2540" y="8890"/>
                    </a:lnTo>
                    <a:lnTo>
                      <a:pt x="2540" y="7620"/>
                    </a:lnTo>
                    <a:lnTo>
                      <a:pt x="2540" y="10160"/>
                    </a:lnTo>
                    <a:lnTo>
                      <a:pt x="3810" y="13970"/>
                    </a:lnTo>
                    <a:lnTo>
                      <a:pt x="5080" y="16510"/>
                    </a:lnTo>
                    <a:lnTo>
                      <a:pt x="6350" y="20320"/>
                    </a:lnTo>
                    <a:lnTo>
                      <a:pt x="8890" y="25400"/>
                    </a:lnTo>
                    <a:lnTo>
                      <a:pt x="11430" y="30480"/>
                    </a:lnTo>
                    <a:lnTo>
                      <a:pt x="17780" y="40640"/>
                    </a:lnTo>
                    <a:lnTo>
                      <a:pt x="25400" y="52070"/>
                    </a:lnTo>
                    <a:lnTo>
                      <a:pt x="34290" y="63500"/>
                    </a:lnTo>
                    <a:lnTo>
                      <a:pt x="43180" y="74930"/>
                    </a:lnTo>
                    <a:lnTo>
                      <a:pt x="52070" y="86360"/>
                    </a:lnTo>
                    <a:lnTo>
                      <a:pt x="58420" y="96520"/>
                    </a:lnTo>
                    <a:lnTo>
                      <a:pt x="62230" y="102870"/>
                    </a:lnTo>
                    <a:lnTo>
                      <a:pt x="63500" y="107950"/>
                    </a:lnTo>
                    <a:lnTo>
                      <a:pt x="67310" y="119380"/>
                    </a:lnTo>
                    <a:lnTo>
                      <a:pt x="71120" y="132080"/>
                    </a:lnTo>
                    <a:lnTo>
                      <a:pt x="78740" y="157480"/>
                    </a:lnTo>
                    <a:lnTo>
                      <a:pt x="82550" y="170180"/>
                    </a:lnTo>
                    <a:lnTo>
                      <a:pt x="86360" y="182880"/>
                    </a:lnTo>
                    <a:lnTo>
                      <a:pt x="91440" y="195580"/>
                    </a:lnTo>
                    <a:lnTo>
                      <a:pt x="97790" y="207010"/>
                    </a:lnTo>
                    <a:lnTo>
                      <a:pt x="100330" y="213360"/>
                    </a:lnTo>
                    <a:lnTo>
                      <a:pt x="105410" y="219710"/>
                    </a:lnTo>
                    <a:lnTo>
                      <a:pt x="109220" y="227330"/>
                    </a:lnTo>
                    <a:lnTo>
                      <a:pt x="114300" y="234950"/>
                    </a:lnTo>
                    <a:lnTo>
                      <a:pt x="118110" y="242570"/>
                    </a:lnTo>
                    <a:lnTo>
                      <a:pt x="123190" y="250190"/>
                    </a:lnTo>
                    <a:lnTo>
                      <a:pt x="125730" y="259080"/>
                    </a:lnTo>
                    <a:lnTo>
                      <a:pt x="128270" y="265430"/>
                    </a:lnTo>
                    <a:lnTo>
                      <a:pt x="128270" y="269240"/>
                    </a:lnTo>
                    <a:lnTo>
                      <a:pt x="129540" y="273050"/>
                    </a:lnTo>
                    <a:lnTo>
                      <a:pt x="129540" y="278130"/>
                    </a:lnTo>
                    <a:lnTo>
                      <a:pt x="130810" y="284480"/>
                    </a:lnTo>
                    <a:lnTo>
                      <a:pt x="132080" y="298450"/>
                    </a:lnTo>
                    <a:lnTo>
                      <a:pt x="132080" y="313690"/>
                    </a:lnTo>
                    <a:lnTo>
                      <a:pt x="133350" y="327660"/>
                    </a:lnTo>
                    <a:lnTo>
                      <a:pt x="133350" y="334010"/>
                    </a:lnTo>
                    <a:lnTo>
                      <a:pt x="134620" y="340360"/>
                    </a:lnTo>
                    <a:lnTo>
                      <a:pt x="134620" y="345440"/>
                    </a:lnTo>
                    <a:lnTo>
                      <a:pt x="134620" y="349250"/>
                    </a:lnTo>
                    <a:lnTo>
                      <a:pt x="134620" y="351790"/>
                    </a:lnTo>
                    <a:lnTo>
                      <a:pt x="134620" y="353060"/>
                    </a:lnTo>
                    <a:lnTo>
                      <a:pt x="135890" y="353060"/>
                    </a:lnTo>
                    <a:lnTo>
                      <a:pt x="137160" y="351790"/>
                    </a:lnTo>
                    <a:lnTo>
                      <a:pt x="139700" y="351790"/>
                    </a:lnTo>
                    <a:lnTo>
                      <a:pt x="142240" y="350520"/>
                    </a:lnTo>
                    <a:lnTo>
                      <a:pt x="144780" y="347980"/>
                    </a:lnTo>
                    <a:lnTo>
                      <a:pt x="148590" y="346710"/>
                    </a:lnTo>
                    <a:lnTo>
                      <a:pt x="154940" y="341630"/>
                    </a:lnTo>
                    <a:lnTo>
                      <a:pt x="162560" y="337820"/>
                    </a:lnTo>
                    <a:lnTo>
                      <a:pt x="168910" y="332740"/>
                    </a:lnTo>
                    <a:lnTo>
                      <a:pt x="171450" y="331470"/>
                    </a:lnTo>
                    <a:lnTo>
                      <a:pt x="173990" y="328930"/>
                    </a:lnTo>
                    <a:lnTo>
                      <a:pt x="176530" y="328930"/>
                    </a:lnTo>
                    <a:lnTo>
                      <a:pt x="176530" y="327660"/>
                    </a:lnTo>
                    <a:lnTo>
                      <a:pt x="198120" y="314960"/>
                    </a:lnTo>
                    <a:lnTo>
                      <a:pt x="220980" y="300990"/>
                    </a:lnTo>
                    <a:lnTo>
                      <a:pt x="242570" y="287020"/>
                    </a:lnTo>
                    <a:lnTo>
                      <a:pt x="262890" y="271780"/>
                    </a:lnTo>
                    <a:lnTo>
                      <a:pt x="269240" y="267970"/>
                    </a:lnTo>
                    <a:lnTo>
                      <a:pt x="274320" y="261620"/>
                    </a:lnTo>
                    <a:lnTo>
                      <a:pt x="280670" y="256540"/>
                    </a:lnTo>
                    <a:lnTo>
                      <a:pt x="285750" y="250190"/>
                    </a:lnTo>
                    <a:lnTo>
                      <a:pt x="289560" y="243840"/>
                    </a:lnTo>
                    <a:lnTo>
                      <a:pt x="294640" y="237490"/>
                    </a:lnTo>
                    <a:lnTo>
                      <a:pt x="298450" y="229870"/>
                    </a:lnTo>
                    <a:lnTo>
                      <a:pt x="300990" y="222250"/>
                    </a:lnTo>
                    <a:lnTo>
                      <a:pt x="304800" y="214630"/>
                    </a:lnTo>
                    <a:lnTo>
                      <a:pt x="307340" y="208280"/>
                    </a:lnTo>
                    <a:lnTo>
                      <a:pt x="311150" y="191770"/>
                    </a:lnTo>
                    <a:lnTo>
                      <a:pt x="312420" y="184150"/>
                    </a:lnTo>
                    <a:lnTo>
                      <a:pt x="312420" y="176530"/>
                    </a:lnTo>
                    <a:lnTo>
                      <a:pt x="312420" y="168910"/>
                    </a:lnTo>
                    <a:lnTo>
                      <a:pt x="312420" y="161290"/>
                    </a:lnTo>
                    <a:lnTo>
                      <a:pt x="311150" y="148590"/>
                    </a:lnTo>
                    <a:lnTo>
                      <a:pt x="308610" y="135890"/>
                    </a:lnTo>
                    <a:lnTo>
                      <a:pt x="306070" y="123190"/>
                    </a:lnTo>
                    <a:lnTo>
                      <a:pt x="300990" y="110490"/>
                    </a:lnTo>
                    <a:lnTo>
                      <a:pt x="297180" y="99060"/>
                    </a:lnTo>
                    <a:lnTo>
                      <a:pt x="290830" y="86360"/>
                    </a:lnTo>
                    <a:lnTo>
                      <a:pt x="284480" y="74930"/>
                    </a:lnTo>
                    <a:lnTo>
                      <a:pt x="276860" y="63500"/>
                    </a:lnTo>
                    <a:lnTo>
                      <a:pt x="269240" y="53340"/>
                    </a:lnTo>
                    <a:lnTo>
                      <a:pt x="259080" y="43180"/>
                    </a:lnTo>
                    <a:lnTo>
                      <a:pt x="248920" y="35560"/>
                    </a:lnTo>
                    <a:lnTo>
                      <a:pt x="237490" y="27940"/>
                    </a:lnTo>
                    <a:lnTo>
                      <a:pt x="232410" y="24130"/>
                    </a:lnTo>
                    <a:lnTo>
                      <a:pt x="226060" y="21590"/>
                    </a:lnTo>
                    <a:lnTo>
                      <a:pt x="219710" y="17780"/>
                    </a:lnTo>
                    <a:lnTo>
                      <a:pt x="213360" y="15240"/>
                    </a:lnTo>
                    <a:lnTo>
                      <a:pt x="205740" y="13970"/>
                    </a:lnTo>
                    <a:lnTo>
                      <a:pt x="198120" y="11430"/>
                    </a:lnTo>
                    <a:lnTo>
                      <a:pt x="191770" y="10160"/>
                    </a:lnTo>
                    <a:lnTo>
                      <a:pt x="184150" y="10160"/>
                    </a:lnTo>
                    <a:lnTo>
                      <a:pt x="176530" y="8890"/>
                    </a:lnTo>
                    <a:lnTo>
                      <a:pt x="170180" y="10160"/>
                    </a:lnTo>
                    <a:lnTo>
                      <a:pt x="166370" y="10160"/>
                    </a:lnTo>
                    <a:lnTo>
                      <a:pt x="160020" y="11430"/>
                    </a:lnTo>
                    <a:lnTo>
                      <a:pt x="154940" y="12700"/>
                    </a:lnTo>
                    <a:lnTo>
                      <a:pt x="149860" y="12700"/>
                    </a:lnTo>
                    <a:lnTo>
                      <a:pt x="144780" y="13970"/>
                    </a:lnTo>
                    <a:lnTo>
                      <a:pt x="137160" y="13970"/>
                    </a:lnTo>
                    <a:lnTo>
                      <a:pt x="123190" y="11430"/>
                    </a:lnTo>
                    <a:lnTo>
                      <a:pt x="109220" y="8890"/>
                    </a:lnTo>
                    <a:lnTo>
                      <a:pt x="93980" y="6350"/>
                    </a:lnTo>
                    <a:lnTo>
                      <a:pt x="80010" y="2540"/>
                    </a:lnTo>
                    <a:lnTo>
                      <a:pt x="71120" y="1270"/>
                    </a:lnTo>
                    <a:lnTo>
                      <a:pt x="63500" y="1270"/>
                    </a:lnTo>
                    <a:lnTo>
                      <a:pt x="54610" y="0"/>
                    </a:lnTo>
                    <a:lnTo>
                      <a:pt x="44450" y="0"/>
                    </a:lnTo>
                    <a:lnTo>
                      <a:pt x="34290" y="0"/>
                    </a:lnTo>
                    <a:lnTo>
                      <a:pt x="24130" y="1270"/>
                    </a:lnTo>
                    <a:lnTo>
                      <a:pt x="12700" y="254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577">
                <a:extLst>
                  <a:ext uri="{FF2B5EF4-FFF2-40B4-BE49-F238E27FC236}">
                    <a16:creationId xmlns:a16="http://schemas.microsoft.com/office/drawing/2014/main" id="{D0412B69-A81F-AF88-3EB8-B7AB184559E2}"/>
                  </a:ext>
                </a:extLst>
              </p:cNvPr>
              <p:cNvSpPr/>
              <p:nvPr/>
            </p:nvSpPr>
            <p:spPr>
              <a:xfrm>
                <a:off x="1651000" y="3413760"/>
                <a:ext cx="19051" cy="30481"/>
              </a:xfrm>
              <a:custGeom>
                <a:avLst/>
                <a:gdLst/>
                <a:ahLst/>
                <a:cxnLst/>
                <a:rect l="0" t="0" r="0" b="0"/>
                <a:pathLst>
                  <a:path w="19051" h="30481">
                    <a:moveTo>
                      <a:pt x="0" y="0"/>
                    </a:moveTo>
                    <a:lnTo>
                      <a:pt x="5080" y="6350"/>
                    </a:lnTo>
                    <a:lnTo>
                      <a:pt x="8890" y="13970"/>
                    </a:lnTo>
                    <a:lnTo>
                      <a:pt x="13970" y="21590"/>
                    </a:lnTo>
                    <a:lnTo>
                      <a:pt x="19050" y="304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9" name="Freeform 578">
                <a:extLst>
                  <a:ext uri="{FF2B5EF4-FFF2-40B4-BE49-F238E27FC236}">
                    <a16:creationId xmlns:a16="http://schemas.microsoft.com/office/drawing/2014/main" id="{9DB75C10-B321-6C79-02EC-62F0C5F7C090}"/>
                  </a:ext>
                </a:extLst>
              </p:cNvPr>
              <p:cNvSpPr/>
              <p:nvPr/>
            </p:nvSpPr>
            <p:spPr>
              <a:xfrm>
                <a:off x="1499870" y="3385820"/>
                <a:ext cx="151131" cy="27941"/>
              </a:xfrm>
              <a:custGeom>
                <a:avLst/>
                <a:gdLst/>
                <a:ahLst/>
                <a:cxnLst/>
                <a:rect l="0" t="0" r="0" b="0"/>
                <a:pathLst>
                  <a:path w="151131" h="27941">
                    <a:moveTo>
                      <a:pt x="2540" y="26670"/>
                    </a:moveTo>
                    <a:lnTo>
                      <a:pt x="1270" y="25400"/>
                    </a:lnTo>
                    <a:lnTo>
                      <a:pt x="0" y="25400"/>
                    </a:lnTo>
                    <a:lnTo>
                      <a:pt x="2540" y="24130"/>
                    </a:lnTo>
                    <a:lnTo>
                      <a:pt x="5080" y="22860"/>
                    </a:lnTo>
                    <a:lnTo>
                      <a:pt x="10160" y="19050"/>
                    </a:lnTo>
                    <a:lnTo>
                      <a:pt x="16510" y="15240"/>
                    </a:lnTo>
                    <a:lnTo>
                      <a:pt x="19050" y="12700"/>
                    </a:lnTo>
                    <a:lnTo>
                      <a:pt x="22860" y="11430"/>
                    </a:lnTo>
                    <a:lnTo>
                      <a:pt x="34290" y="8890"/>
                    </a:lnTo>
                    <a:lnTo>
                      <a:pt x="44450" y="6350"/>
                    </a:lnTo>
                    <a:lnTo>
                      <a:pt x="53340" y="5080"/>
                    </a:lnTo>
                    <a:lnTo>
                      <a:pt x="63500" y="3810"/>
                    </a:lnTo>
                    <a:lnTo>
                      <a:pt x="72390" y="2540"/>
                    </a:lnTo>
                    <a:lnTo>
                      <a:pt x="81280" y="1270"/>
                    </a:lnTo>
                    <a:lnTo>
                      <a:pt x="88900" y="0"/>
                    </a:lnTo>
                    <a:lnTo>
                      <a:pt x="97790" y="1270"/>
                    </a:lnTo>
                    <a:lnTo>
                      <a:pt x="105410" y="1270"/>
                    </a:lnTo>
                    <a:lnTo>
                      <a:pt x="111760" y="2540"/>
                    </a:lnTo>
                    <a:lnTo>
                      <a:pt x="119380" y="5080"/>
                    </a:lnTo>
                    <a:lnTo>
                      <a:pt x="125730" y="7620"/>
                    </a:lnTo>
                    <a:lnTo>
                      <a:pt x="132080" y="11430"/>
                    </a:lnTo>
                    <a:lnTo>
                      <a:pt x="138430" y="16510"/>
                    </a:lnTo>
                    <a:lnTo>
                      <a:pt x="144780" y="21590"/>
                    </a:lnTo>
                    <a:lnTo>
                      <a:pt x="151130" y="279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0" name="Freeform 579">
                <a:extLst>
                  <a:ext uri="{FF2B5EF4-FFF2-40B4-BE49-F238E27FC236}">
                    <a16:creationId xmlns:a16="http://schemas.microsoft.com/office/drawing/2014/main" id="{83F1F5FD-BBF0-0954-8303-A0E2E49A594D}"/>
                  </a:ext>
                </a:extLst>
              </p:cNvPr>
              <p:cNvSpPr/>
              <p:nvPr/>
            </p:nvSpPr>
            <p:spPr>
              <a:xfrm>
                <a:off x="1649730" y="3298190"/>
                <a:ext cx="66041" cy="115571"/>
              </a:xfrm>
              <a:custGeom>
                <a:avLst/>
                <a:gdLst/>
                <a:ahLst/>
                <a:cxnLst/>
                <a:rect l="0" t="0" r="0" b="0"/>
                <a:pathLst>
                  <a:path w="66041" h="115571">
                    <a:moveTo>
                      <a:pt x="66040" y="2540"/>
                    </a:moveTo>
                    <a:lnTo>
                      <a:pt x="66040" y="0"/>
                    </a:lnTo>
                    <a:lnTo>
                      <a:pt x="66040" y="0"/>
                    </a:lnTo>
                    <a:lnTo>
                      <a:pt x="66040" y="0"/>
                    </a:lnTo>
                    <a:lnTo>
                      <a:pt x="64770" y="0"/>
                    </a:lnTo>
                    <a:lnTo>
                      <a:pt x="63500" y="1270"/>
                    </a:lnTo>
                    <a:lnTo>
                      <a:pt x="62230" y="3810"/>
                    </a:lnTo>
                    <a:lnTo>
                      <a:pt x="54610" y="11430"/>
                    </a:lnTo>
                    <a:lnTo>
                      <a:pt x="46990" y="17780"/>
                    </a:lnTo>
                    <a:lnTo>
                      <a:pt x="39370" y="22860"/>
                    </a:lnTo>
                    <a:lnTo>
                      <a:pt x="33020" y="27940"/>
                    </a:lnTo>
                    <a:lnTo>
                      <a:pt x="26670" y="31750"/>
                    </a:lnTo>
                    <a:lnTo>
                      <a:pt x="21590" y="36830"/>
                    </a:lnTo>
                    <a:lnTo>
                      <a:pt x="16510" y="40640"/>
                    </a:lnTo>
                    <a:lnTo>
                      <a:pt x="12700" y="45720"/>
                    </a:lnTo>
                    <a:lnTo>
                      <a:pt x="8890" y="49530"/>
                    </a:lnTo>
                    <a:lnTo>
                      <a:pt x="6350" y="55880"/>
                    </a:lnTo>
                    <a:lnTo>
                      <a:pt x="3810" y="62230"/>
                    </a:lnTo>
                    <a:lnTo>
                      <a:pt x="2540" y="69850"/>
                    </a:lnTo>
                    <a:lnTo>
                      <a:pt x="1270" y="78740"/>
                    </a:lnTo>
                    <a:lnTo>
                      <a:pt x="0" y="83820"/>
                    </a:lnTo>
                    <a:lnTo>
                      <a:pt x="0" y="88900"/>
                    </a:lnTo>
                    <a:lnTo>
                      <a:pt x="0" y="93980"/>
                    </a:lnTo>
                    <a:lnTo>
                      <a:pt x="0" y="100330"/>
                    </a:lnTo>
                    <a:lnTo>
                      <a:pt x="0" y="107950"/>
                    </a:lnTo>
                    <a:lnTo>
                      <a:pt x="1270" y="1155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1" name="Freeform 580">
                <a:extLst>
                  <a:ext uri="{FF2B5EF4-FFF2-40B4-BE49-F238E27FC236}">
                    <a16:creationId xmlns:a16="http://schemas.microsoft.com/office/drawing/2014/main" id="{64688021-44F7-472B-A2F0-E3F2FF22D184}"/>
                  </a:ext>
                </a:extLst>
              </p:cNvPr>
              <p:cNvSpPr/>
              <p:nvPr/>
            </p:nvSpPr>
            <p:spPr>
              <a:xfrm>
                <a:off x="1600200" y="3332480"/>
                <a:ext cx="36831" cy="68581"/>
              </a:xfrm>
              <a:custGeom>
                <a:avLst/>
                <a:gdLst/>
                <a:ahLst/>
                <a:cxnLst/>
                <a:rect l="0" t="0" r="0" b="0"/>
                <a:pathLst>
                  <a:path w="36831" h="68581">
                    <a:moveTo>
                      <a:pt x="0" y="1270"/>
                    </a:moveTo>
                    <a:lnTo>
                      <a:pt x="0" y="0"/>
                    </a:lnTo>
                    <a:lnTo>
                      <a:pt x="0" y="0"/>
                    </a:lnTo>
                    <a:lnTo>
                      <a:pt x="1270" y="1270"/>
                    </a:lnTo>
                    <a:lnTo>
                      <a:pt x="2540" y="3810"/>
                    </a:lnTo>
                    <a:lnTo>
                      <a:pt x="2540" y="6350"/>
                    </a:lnTo>
                    <a:lnTo>
                      <a:pt x="5080" y="13970"/>
                    </a:lnTo>
                    <a:lnTo>
                      <a:pt x="6350" y="17780"/>
                    </a:lnTo>
                    <a:lnTo>
                      <a:pt x="7620" y="19050"/>
                    </a:lnTo>
                    <a:lnTo>
                      <a:pt x="11430" y="26670"/>
                    </a:lnTo>
                    <a:lnTo>
                      <a:pt x="13970" y="31750"/>
                    </a:lnTo>
                    <a:lnTo>
                      <a:pt x="20320" y="43180"/>
                    </a:lnTo>
                    <a:lnTo>
                      <a:pt x="22860" y="49530"/>
                    </a:lnTo>
                    <a:lnTo>
                      <a:pt x="26670" y="55880"/>
                    </a:lnTo>
                    <a:lnTo>
                      <a:pt x="31750" y="60960"/>
                    </a:lnTo>
                    <a:lnTo>
                      <a:pt x="36830" y="685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2" name="Freeform 581">
                <a:extLst>
                  <a:ext uri="{FF2B5EF4-FFF2-40B4-BE49-F238E27FC236}">
                    <a16:creationId xmlns:a16="http://schemas.microsoft.com/office/drawing/2014/main" id="{CB736C7B-CF8C-6945-8EF2-CCFCC2159DB8}"/>
                  </a:ext>
                </a:extLst>
              </p:cNvPr>
              <p:cNvSpPr/>
              <p:nvPr/>
            </p:nvSpPr>
            <p:spPr>
              <a:xfrm>
                <a:off x="1474470" y="3429000"/>
                <a:ext cx="189231" cy="170181"/>
              </a:xfrm>
              <a:custGeom>
                <a:avLst/>
                <a:gdLst/>
                <a:ahLst/>
                <a:cxnLst/>
                <a:rect l="0" t="0" r="0" b="0"/>
                <a:pathLst>
                  <a:path w="189231" h="170181">
                    <a:moveTo>
                      <a:pt x="0" y="170180"/>
                    </a:moveTo>
                    <a:lnTo>
                      <a:pt x="0" y="168910"/>
                    </a:lnTo>
                    <a:lnTo>
                      <a:pt x="0" y="168910"/>
                    </a:lnTo>
                    <a:lnTo>
                      <a:pt x="2540" y="166370"/>
                    </a:lnTo>
                    <a:lnTo>
                      <a:pt x="5080" y="165100"/>
                    </a:lnTo>
                    <a:lnTo>
                      <a:pt x="6350" y="163830"/>
                    </a:lnTo>
                    <a:lnTo>
                      <a:pt x="10160" y="161290"/>
                    </a:lnTo>
                    <a:lnTo>
                      <a:pt x="13970" y="160020"/>
                    </a:lnTo>
                    <a:lnTo>
                      <a:pt x="20320" y="153670"/>
                    </a:lnTo>
                    <a:lnTo>
                      <a:pt x="25400" y="148590"/>
                    </a:lnTo>
                    <a:lnTo>
                      <a:pt x="29210" y="142240"/>
                    </a:lnTo>
                    <a:lnTo>
                      <a:pt x="33020" y="133350"/>
                    </a:lnTo>
                    <a:lnTo>
                      <a:pt x="35560" y="125730"/>
                    </a:lnTo>
                    <a:lnTo>
                      <a:pt x="36830" y="116840"/>
                    </a:lnTo>
                    <a:lnTo>
                      <a:pt x="38100" y="109220"/>
                    </a:lnTo>
                    <a:lnTo>
                      <a:pt x="41910" y="90170"/>
                    </a:lnTo>
                    <a:lnTo>
                      <a:pt x="43180" y="72390"/>
                    </a:lnTo>
                    <a:lnTo>
                      <a:pt x="44450" y="63500"/>
                    </a:lnTo>
                    <a:lnTo>
                      <a:pt x="45720" y="54610"/>
                    </a:lnTo>
                    <a:lnTo>
                      <a:pt x="46990" y="46990"/>
                    </a:lnTo>
                    <a:lnTo>
                      <a:pt x="49530" y="38100"/>
                    </a:lnTo>
                    <a:lnTo>
                      <a:pt x="66040" y="30480"/>
                    </a:lnTo>
                    <a:lnTo>
                      <a:pt x="81280" y="21590"/>
                    </a:lnTo>
                    <a:lnTo>
                      <a:pt x="97790" y="13970"/>
                    </a:lnTo>
                    <a:lnTo>
                      <a:pt x="106680" y="10160"/>
                    </a:lnTo>
                    <a:lnTo>
                      <a:pt x="114300" y="7620"/>
                    </a:lnTo>
                    <a:lnTo>
                      <a:pt x="123190" y="5080"/>
                    </a:lnTo>
                    <a:lnTo>
                      <a:pt x="132080" y="2540"/>
                    </a:lnTo>
                    <a:lnTo>
                      <a:pt x="140970" y="1270"/>
                    </a:lnTo>
                    <a:lnTo>
                      <a:pt x="149860" y="0"/>
                    </a:lnTo>
                    <a:lnTo>
                      <a:pt x="158750" y="0"/>
                    </a:lnTo>
                    <a:lnTo>
                      <a:pt x="168910" y="1270"/>
                    </a:lnTo>
                    <a:lnTo>
                      <a:pt x="179070" y="2540"/>
                    </a:lnTo>
                    <a:lnTo>
                      <a:pt x="189230" y="50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3" name="Freeform 582">
                <a:extLst>
                  <a:ext uri="{FF2B5EF4-FFF2-40B4-BE49-F238E27FC236}">
                    <a16:creationId xmlns:a16="http://schemas.microsoft.com/office/drawing/2014/main" id="{3566E60D-B6AD-142A-4538-61BAFD979DAF}"/>
                  </a:ext>
                </a:extLst>
              </p:cNvPr>
              <p:cNvSpPr/>
              <p:nvPr/>
            </p:nvSpPr>
            <p:spPr>
              <a:xfrm>
                <a:off x="1430020" y="3468370"/>
                <a:ext cx="93981" cy="31751"/>
              </a:xfrm>
              <a:custGeom>
                <a:avLst/>
                <a:gdLst/>
                <a:ahLst/>
                <a:cxnLst/>
                <a:rect l="0" t="0" r="0" b="0"/>
                <a:pathLst>
                  <a:path w="93981" h="31751">
                    <a:moveTo>
                      <a:pt x="7620" y="30480"/>
                    </a:moveTo>
                    <a:lnTo>
                      <a:pt x="5080" y="30480"/>
                    </a:lnTo>
                    <a:lnTo>
                      <a:pt x="3810" y="30480"/>
                    </a:lnTo>
                    <a:lnTo>
                      <a:pt x="2540" y="31750"/>
                    </a:lnTo>
                    <a:lnTo>
                      <a:pt x="0" y="31750"/>
                    </a:lnTo>
                    <a:lnTo>
                      <a:pt x="12700" y="30480"/>
                    </a:lnTo>
                    <a:lnTo>
                      <a:pt x="25400" y="29210"/>
                    </a:lnTo>
                    <a:lnTo>
                      <a:pt x="36830" y="25400"/>
                    </a:lnTo>
                    <a:lnTo>
                      <a:pt x="49530" y="21590"/>
                    </a:lnTo>
                    <a:lnTo>
                      <a:pt x="60960" y="16510"/>
                    </a:lnTo>
                    <a:lnTo>
                      <a:pt x="72390" y="11430"/>
                    </a:lnTo>
                    <a:lnTo>
                      <a:pt x="9398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4" name="Freeform 583">
                <a:extLst>
                  <a:ext uri="{FF2B5EF4-FFF2-40B4-BE49-F238E27FC236}">
                    <a16:creationId xmlns:a16="http://schemas.microsoft.com/office/drawing/2014/main" id="{08BDC418-C876-1EB6-0225-90ECC286D6B2}"/>
                  </a:ext>
                </a:extLst>
              </p:cNvPr>
              <p:cNvSpPr/>
              <p:nvPr/>
            </p:nvSpPr>
            <p:spPr>
              <a:xfrm>
                <a:off x="1978660" y="3502660"/>
                <a:ext cx="27941" cy="26671"/>
              </a:xfrm>
              <a:custGeom>
                <a:avLst/>
                <a:gdLst/>
                <a:ahLst/>
                <a:cxnLst/>
                <a:rect l="0" t="0" r="0" b="0"/>
                <a:pathLst>
                  <a:path w="27941" h="26671">
                    <a:moveTo>
                      <a:pt x="27940" y="0"/>
                    </a:moveTo>
                    <a:lnTo>
                      <a:pt x="24130" y="2540"/>
                    </a:lnTo>
                    <a:lnTo>
                      <a:pt x="20320" y="5080"/>
                    </a:lnTo>
                    <a:lnTo>
                      <a:pt x="13970" y="12700"/>
                    </a:lnTo>
                    <a:lnTo>
                      <a:pt x="6350" y="20320"/>
                    </a:lnTo>
                    <a:lnTo>
                      <a:pt x="2540" y="24130"/>
                    </a:lnTo>
                    <a:lnTo>
                      <a:pt x="0" y="266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5" name="Freeform 584">
                <a:extLst>
                  <a:ext uri="{FF2B5EF4-FFF2-40B4-BE49-F238E27FC236}">
                    <a16:creationId xmlns:a16="http://schemas.microsoft.com/office/drawing/2014/main" id="{977BBB67-5746-114D-347A-7EF1D9B36782}"/>
                  </a:ext>
                </a:extLst>
              </p:cNvPr>
              <p:cNvSpPr/>
              <p:nvPr/>
            </p:nvSpPr>
            <p:spPr>
              <a:xfrm>
                <a:off x="2006600" y="3366770"/>
                <a:ext cx="63501" cy="135891"/>
              </a:xfrm>
              <a:custGeom>
                <a:avLst/>
                <a:gdLst/>
                <a:ahLst/>
                <a:cxnLst/>
                <a:rect l="0" t="0" r="0" b="0"/>
                <a:pathLst>
                  <a:path w="63501" h="135891">
                    <a:moveTo>
                      <a:pt x="60960" y="1270"/>
                    </a:moveTo>
                    <a:lnTo>
                      <a:pt x="60960" y="0"/>
                    </a:lnTo>
                    <a:lnTo>
                      <a:pt x="60960" y="1270"/>
                    </a:lnTo>
                    <a:lnTo>
                      <a:pt x="60960" y="2540"/>
                    </a:lnTo>
                    <a:lnTo>
                      <a:pt x="59690" y="2540"/>
                    </a:lnTo>
                    <a:lnTo>
                      <a:pt x="60960" y="2540"/>
                    </a:lnTo>
                    <a:lnTo>
                      <a:pt x="60960" y="3810"/>
                    </a:lnTo>
                    <a:lnTo>
                      <a:pt x="60960" y="6350"/>
                    </a:lnTo>
                    <a:lnTo>
                      <a:pt x="60960" y="8890"/>
                    </a:lnTo>
                    <a:lnTo>
                      <a:pt x="62230" y="15240"/>
                    </a:lnTo>
                    <a:lnTo>
                      <a:pt x="62230" y="24130"/>
                    </a:lnTo>
                    <a:lnTo>
                      <a:pt x="62230" y="31750"/>
                    </a:lnTo>
                    <a:lnTo>
                      <a:pt x="62230" y="40640"/>
                    </a:lnTo>
                    <a:lnTo>
                      <a:pt x="62230" y="46990"/>
                    </a:lnTo>
                    <a:lnTo>
                      <a:pt x="62230" y="49530"/>
                    </a:lnTo>
                    <a:lnTo>
                      <a:pt x="62230" y="50800"/>
                    </a:lnTo>
                    <a:lnTo>
                      <a:pt x="63500" y="60960"/>
                    </a:lnTo>
                    <a:lnTo>
                      <a:pt x="62230" y="69850"/>
                    </a:lnTo>
                    <a:lnTo>
                      <a:pt x="62230" y="77470"/>
                    </a:lnTo>
                    <a:lnTo>
                      <a:pt x="60960" y="85090"/>
                    </a:lnTo>
                    <a:lnTo>
                      <a:pt x="58420" y="91440"/>
                    </a:lnTo>
                    <a:lnTo>
                      <a:pt x="55880" y="97790"/>
                    </a:lnTo>
                    <a:lnTo>
                      <a:pt x="53340" y="101600"/>
                    </a:lnTo>
                    <a:lnTo>
                      <a:pt x="49530" y="106680"/>
                    </a:lnTo>
                    <a:lnTo>
                      <a:pt x="44450" y="111760"/>
                    </a:lnTo>
                    <a:lnTo>
                      <a:pt x="39370" y="115570"/>
                    </a:lnTo>
                    <a:lnTo>
                      <a:pt x="35560" y="119380"/>
                    </a:lnTo>
                    <a:lnTo>
                      <a:pt x="29210" y="121920"/>
                    </a:lnTo>
                    <a:lnTo>
                      <a:pt x="22860" y="125730"/>
                    </a:lnTo>
                    <a:lnTo>
                      <a:pt x="15240" y="129540"/>
                    </a:lnTo>
                    <a:lnTo>
                      <a:pt x="7620" y="133350"/>
                    </a:lnTo>
                    <a:lnTo>
                      <a:pt x="0" y="1358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6" name="Freeform 585">
                <a:extLst>
                  <a:ext uri="{FF2B5EF4-FFF2-40B4-BE49-F238E27FC236}">
                    <a16:creationId xmlns:a16="http://schemas.microsoft.com/office/drawing/2014/main" id="{E68C5148-0DAB-C211-A162-F90148DCA93A}"/>
                  </a:ext>
                </a:extLst>
              </p:cNvPr>
              <p:cNvSpPr/>
              <p:nvPr/>
            </p:nvSpPr>
            <p:spPr>
              <a:xfrm>
                <a:off x="1953260" y="3356610"/>
                <a:ext cx="205741" cy="170181"/>
              </a:xfrm>
              <a:custGeom>
                <a:avLst/>
                <a:gdLst/>
                <a:ahLst/>
                <a:cxnLst/>
                <a:rect l="0" t="0" r="0" b="0"/>
                <a:pathLst>
                  <a:path w="205741" h="170181">
                    <a:moveTo>
                      <a:pt x="204470" y="166370"/>
                    </a:moveTo>
                    <a:lnTo>
                      <a:pt x="205740" y="166370"/>
                    </a:lnTo>
                    <a:lnTo>
                      <a:pt x="205740" y="166370"/>
                    </a:lnTo>
                    <a:lnTo>
                      <a:pt x="203200" y="167640"/>
                    </a:lnTo>
                    <a:lnTo>
                      <a:pt x="201930" y="167640"/>
                    </a:lnTo>
                    <a:lnTo>
                      <a:pt x="196850" y="168910"/>
                    </a:lnTo>
                    <a:lnTo>
                      <a:pt x="194310" y="168910"/>
                    </a:lnTo>
                    <a:lnTo>
                      <a:pt x="193040" y="168910"/>
                    </a:lnTo>
                    <a:lnTo>
                      <a:pt x="189230" y="170180"/>
                    </a:lnTo>
                    <a:lnTo>
                      <a:pt x="184150" y="170180"/>
                    </a:lnTo>
                    <a:lnTo>
                      <a:pt x="180340" y="168910"/>
                    </a:lnTo>
                    <a:lnTo>
                      <a:pt x="175260" y="167640"/>
                    </a:lnTo>
                    <a:lnTo>
                      <a:pt x="165100" y="165100"/>
                    </a:lnTo>
                    <a:lnTo>
                      <a:pt x="156210" y="162560"/>
                    </a:lnTo>
                    <a:lnTo>
                      <a:pt x="143510" y="157480"/>
                    </a:lnTo>
                    <a:lnTo>
                      <a:pt x="130810" y="153670"/>
                    </a:lnTo>
                    <a:lnTo>
                      <a:pt x="119380" y="149860"/>
                    </a:lnTo>
                    <a:lnTo>
                      <a:pt x="106680" y="146050"/>
                    </a:lnTo>
                    <a:lnTo>
                      <a:pt x="95250" y="143510"/>
                    </a:lnTo>
                    <a:lnTo>
                      <a:pt x="87630" y="143510"/>
                    </a:lnTo>
                    <a:lnTo>
                      <a:pt x="81280" y="143510"/>
                    </a:lnTo>
                    <a:lnTo>
                      <a:pt x="74930" y="143510"/>
                    </a:lnTo>
                    <a:lnTo>
                      <a:pt x="67310" y="144780"/>
                    </a:lnTo>
                    <a:lnTo>
                      <a:pt x="59690" y="146050"/>
                    </a:lnTo>
                    <a:lnTo>
                      <a:pt x="52070" y="147320"/>
                    </a:lnTo>
                    <a:lnTo>
                      <a:pt x="54610" y="139700"/>
                    </a:lnTo>
                    <a:lnTo>
                      <a:pt x="55880" y="132080"/>
                    </a:lnTo>
                    <a:lnTo>
                      <a:pt x="55880" y="124460"/>
                    </a:lnTo>
                    <a:lnTo>
                      <a:pt x="55880" y="116840"/>
                    </a:lnTo>
                    <a:lnTo>
                      <a:pt x="55880" y="109220"/>
                    </a:lnTo>
                    <a:lnTo>
                      <a:pt x="54610" y="100330"/>
                    </a:lnTo>
                    <a:lnTo>
                      <a:pt x="53340" y="92710"/>
                    </a:lnTo>
                    <a:lnTo>
                      <a:pt x="50800" y="85090"/>
                    </a:lnTo>
                    <a:lnTo>
                      <a:pt x="48260" y="77470"/>
                    </a:lnTo>
                    <a:lnTo>
                      <a:pt x="45720" y="69850"/>
                    </a:lnTo>
                    <a:lnTo>
                      <a:pt x="38100" y="54610"/>
                    </a:lnTo>
                    <a:lnTo>
                      <a:pt x="29210" y="40640"/>
                    </a:lnTo>
                    <a:lnTo>
                      <a:pt x="20320" y="27940"/>
                    </a:lnTo>
                    <a:lnTo>
                      <a:pt x="17780" y="25400"/>
                    </a:lnTo>
                    <a:lnTo>
                      <a:pt x="13970" y="21590"/>
                    </a:lnTo>
                    <a:lnTo>
                      <a:pt x="7620" y="13970"/>
                    </a:lnTo>
                    <a:lnTo>
                      <a:pt x="5080" y="10160"/>
                    </a:lnTo>
                    <a:lnTo>
                      <a:pt x="2540" y="6350"/>
                    </a:lnTo>
                    <a:lnTo>
                      <a:pt x="1270" y="2540"/>
                    </a:lnTo>
                    <a:lnTo>
                      <a:pt x="0" y="0"/>
                    </a:lnTo>
                    <a:lnTo>
                      <a:pt x="0" y="25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7" name="Freeform 586">
                <a:extLst>
                  <a:ext uri="{FF2B5EF4-FFF2-40B4-BE49-F238E27FC236}">
                    <a16:creationId xmlns:a16="http://schemas.microsoft.com/office/drawing/2014/main" id="{289E4E32-D0C8-52F5-4DB3-0B4AA17AD3E9}"/>
                  </a:ext>
                </a:extLst>
              </p:cNvPr>
              <p:cNvSpPr/>
              <p:nvPr/>
            </p:nvSpPr>
            <p:spPr>
              <a:xfrm>
                <a:off x="2067560" y="3506470"/>
                <a:ext cx="58421" cy="91441"/>
              </a:xfrm>
              <a:custGeom>
                <a:avLst/>
                <a:gdLst/>
                <a:ahLst/>
                <a:cxnLst/>
                <a:rect l="0" t="0" r="0" b="0"/>
                <a:pathLst>
                  <a:path w="58421" h="91441">
                    <a:moveTo>
                      <a:pt x="58420" y="91440"/>
                    </a:moveTo>
                    <a:lnTo>
                      <a:pt x="57150" y="90170"/>
                    </a:lnTo>
                    <a:lnTo>
                      <a:pt x="57150" y="91440"/>
                    </a:lnTo>
                    <a:lnTo>
                      <a:pt x="57150" y="90170"/>
                    </a:lnTo>
                    <a:lnTo>
                      <a:pt x="55880" y="90170"/>
                    </a:lnTo>
                    <a:lnTo>
                      <a:pt x="54610" y="87630"/>
                    </a:lnTo>
                    <a:lnTo>
                      <a:pt x="53340" y="85090"/>
                    </a:lnTo>
                    <a:lnTo>
                      <a:pt x="52070" y="83820"/>
                    </a:lnTo>
                    <a:lnTo>
                      <a:pt x="52070" y="82550"/>
                    </a:lnTo>
                    <a:lnTo>
                      <a:pt x="50800" y="77470"/>
                    </a:lnTo>
                    <a:lnTo>
                      <a:pt x="48260" y="71120"/>
                    </a:lnTo>
                    <a:lnTo>
                      <a:pt x="46990" y="66040"/>
                    </a:lnTo>
                    <a:lnTo>
                      <a:pt x="44450" y="60960"/>
                    </a:lnTo>
                    <a:lnTo>
                      <a:pt x="40640" y="53340"/>
                    </a:lnTo>
                    <a:lnTo>
                      <a:pt x="35560" y="45720"/>
                    </a:lnTo>
                    <a:lnTo>
                      <a:pt x="25400" y="30480"/>
                    </a:lnTo>
                    <a:lnTo>
                      <a:pt x="12700" y="1524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8" name="Freeform 587">
                <a:extLst>
                  <a:ext uri="{FF2B5EF4-FFF2-40B4-BE49-F238E27FC236}">
                    <a16:creationId xmlns:a16="http://schemas.microsoft.com/office/drawing/2014/main" id="{CFCC950B-2A4F-E85C-C99C-4ECC22638C12}"/>
                  </a:ext>
                </a:extLst>
              </p:cNvPr>
              <p:cNvSpPr/>
              <p:nvPr/>
            </p:nvSpPr>
            <p:spPr>
              <a:xfrm>
                <a:off x="2062480" y="3430270"/>
                <a:ext cx="69851" cy="31751"/>
              </a:xfrm>
              <a:custGeom>
                <a:avLst/>
                <a:gdLst/>
                <a:ahLst/>
                <a:cxnLst/>
                <a:rect l="0" t="0" r="0" b="0"/>
                <a:pathLst>
                  <a:path w="69851" h="31751">
                    <a:moveTo>
                      <a:pt x="68580" y="1270"/>
                    </a:moveTo>
                    <a:lnTo>
                      <a:pt x="68580" y="0"/>
                    </a:lnTo>
                    <a:lnTo>
                      <a:pt x="69850" y="0"/>
                    </a:lnTo>
                    <a:lnTo>
                      <a:pt x="64770" y="0"/>
                    </a:lnTo>
                    <a:lnTo>
                      <a:pt x="59690" y="1270"/>
                    </a:lnTo>
                    <a:lnTo>
                      <a:pt x="50800" y="2540"/>
                    </a:lnTo>
                    <a:lnTo>
                      <a:pt x="41910" y="6350"/>
                    </a:lnTo>
                    <a:lnTo>
                      <a:pt x="33020" y="10160"/>
                    </a:lnTo>
                    <a:lnTo>
                      <a:pt x="25400" y="13970"/>
                    </a:lnTo>
                    <a:lnTo>
                      <a:pt x="17780" y="20320"/>
                    </a:lnTo>
                    <a:lnTo>
                      <a:pt x="8890" y="25400"/>
                    </a:lnTo>
                    <a:lnTo>
                      <a:pt x="0" y="317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9" name="Freeform 588">
                <a:extLst>
                  <a:ext uri="{FF2B5EF4-FFF2-40B4-BE49-F238E27FC236}">
                    <a16:creationId xmlns:a16="http://schemas.microsoft.com/office/drawing/2014/main" id="{37618D4B-AA7B-9DD7-0C79-ECAA11FF352B}"/>
                  </a:ext>
                </a:extLst>
              </p:cNvPr>
              <p:cNvSpPr/>
              <p:nvPr/>
            </p:nvSpPr>
            <p:spPr>
              <a:xfrm>
                <a:off x="1524127" y="3425190"/>
                <a:ext cx="481458" cy="407671"/>
              </a:xfrm>
              <a:custGeom>
                <a:avLst/>
                <a:gdLst/>
                <a:ahLst/>
                <a:cxnLst/>
                <a:rect l="0" t="0" r="0" b="0"/>
                <a:pathLst>
                  <a:path w="481458" h="407671">
                    <a:moveTo>
                      <a:pt x="5842" y="157861"/>
                    </a:moveTo>
                    <a:lnTo>
                      <a:pt x="8509" y="144653"/>
                    </a:lnTo>
                    <a:lnTo>
                      <a:pt x="12573" y="131572"/>
                    </a:lnTo>
                    <a:lnTo>
                      <a:pt x="17653" y="118491"/>
                    </a:lnTo>
                    <a:lnTo>
                      <a:pt x="24003" y="105664"/>
                    </a:lnTo>
                    <a:lnTo>
                      <a:pt x="31750" y="93218"/>
                    </a:lnTo>
                    <a:lnTo>
                      <a:pt x="40894" y="81407"/>
                    </a:lnTo>
                    <a:lnTo>
                      <a:pt x="51435" y="69850"/>
                    </a:lnTo>
                    <a:lnTo>
                      <a:pt x="57277" y="64389"/>
                    </a:lnTo>
                    <a:lnTo>
                      <a:pt x="63627" y="59055"/>
                    </a:lnTo>
                    <a:lnTo>
                      <a:pt x="70104" y="53975"/>
                    </a:lnTo>
                    <a:lnTo>
                      <a:pt x="77216" y="48768"/>
                    </a:lnTo>
                    <a:lnTo>
                      <a:pt x="84836" y="44196"/>
                    </a:lnTo>
                    <a:lnTo>
                      <a:pt x="92710" y="39624"/>
                    </a:lnTo>
                    <a:lnTo>
                      <a:pt x="100965" y="35306"/>
                    </a:lnTo>
                    <a:lnTo>
                      <a:pt x="109728" y="31242"/>
                    </a:lnTo>
                    <a:lnTo>
                      <a:pt x="118999" y="27559"/>
                    </a:lnTo>
                    <a:lnTo>
                      <a:pt x="128778" y="23876"/>
                    </a:lnTo>
                    <a:lnTo>
                      <a:pt x="138811" y="20574"/>
                    </a:lnTo>
                    <a:lnTo>
                      <a:pt x="149479" y="17653"/>
                    </a:lnTo>
                    <a:lnTo>
                      <a:pt x="160528" y="14859"/>
                    </a:lnTo>
                    <a:lnTo>
                      <a:pt x="172339" y="12573"/>
                    </a:lnTo>
                    <a:lnTo>
                      <a:pt x="184404" y="10541"/>
                    </a:lnTo>
                    <a:lnTo>
                      <a:pt x="196977" y="8763"/>
                    </a:lnTo>
                    <a:lnTo>
                      <a:pt x="201803" y="6731"/>
                    </a:lnTo>
                    <a:lnTo>
                      <a:pt x="207010" y="5207"/>
                    </a:lnTo>
                    <a:lnTo>
                      <a:pt x="212344" y="3937"/>
                    </a:lnTo>
                    <a:lnTo>
                      <a:pt x="218059" y="2921"/>
                    </a:lnTo>
                    <a:lnTo>
                      <a:pt x="229997" y="1397"/>
                    </a:lnTo>
                    <a:lnTo>
                      <a:pt x="242189" y="1016"/>
                    </a:lnTo>
                    <a:lnTo>
                      <a:pt x="254254" y="1016"/>
                    </a:lnTo>
                    <a:lnTo>
                      <a:pt x="265811" y="1397"/>
                    </a:lnTo>
                    <a:lnTo>
                      <a:pt x="276479" y="2159"/>
                    </a:lnTo>
                    <a:lnTo>
                      <a:pt x="285750" y="2540"/>
                    </a:lnTo>
                    <a:lnTo>
                      <a:pt x="294259" y="1397"/>
                    </a:lnTo>
                    <a:lnTo>
                      <a:pt x="302768" y="508"/>
                    </a:lnTo>
                    <a:lnTo>
                      <a:pt x="311023" y="0"/>
                    </a:lnTo>
                    <a:lnTo>
                      <a:pt x="318897" y="0"/>
                    </a:lnTo>
                    <a:lnTo>
                      <a:pt x="326644" y="508"/>
                    </a:lnTo>
                    <a:lnTo>
                      <a:pt x="334264" y="1397"/>
                    </a:lnTo>
                    <a:lnTo>
                      <a:pt x="341630" y="2540"/>
                    </a:lnTo>
                    <a:lnTo>
                      <a:pt x="348742" y="3937"/>
                    </a:lnTo>
                    <a:lnTo>
                      <a:pt x="355600" y="5842"/>
                    </a:lnTo>
                    <a:lnTo>
                      <a:pt x="362331" y="8001"/>
                    </a:lnTo>
                    <a:lnTo>
                      <a:pt x="374777" y="13208"/>
                    </a:lnTo>
                    <a:lnTo>
                      <a:pt x="386588" y="19431"/>
                    </a:lnTo>
                    <a:lnTo>
                      <a:pt x="397129" y="26162"/>
                    </a:lnTo>
                    <a:lnTo>
                      <a:pt x="406908" y="33909"/>
                    </a:lnTo>
                    <a:lnTo>
                      <a:pt x="415417" y="41910"/>
                    </a:lnTo>
                    <a:lnTo>
                      <a:pt x="423164" y="50546"/>
                    </a:lnTo>
                    <a:lnTo>
                      <a:pt x="429768" y="59309"/>
                    </a:lnTo>
                    <a:lnTo>
                      <a:pt x="435356" y="67945"/>
                    </a:lnTo>
                    <a:lnTo>
                      <a:pt x="439801" y="76581"/>
                    </a:lnTo>
                    <a:lnTo>
                      <a:pt x="443230" y="84963"/>
                    </a:lnTo>
                    <a:lnTo>
                      <a:pt x="445389" y="92837"/>
                    </a:lnTo>
                    <a:lnTo>
                      <a:pt x="450850" y="100076"/>
                    </a:lnTo>
                    <a:lnTo>
                      <a:pt x="455803" y="107188"/>
                    </a:lnTo>
                    <a:lnTo>
                      <a:pt x="460375" y="114681"/>
                    </a:lnTo>
                    <a:lnTo>
                      <a:pt x="464439" y="122174"/>
                    </a:lnTo>
                    <a:lnTo>
                      <a:pt x="471170" y="137414"/>
                    </a:lnTo>
                    <a:lnTo>
                      <a:pt x="476250" y="153035"/>
                    </a:lnTo>
                    <a:lnTo>
                      <a:pt x="479552" y="168910"/>
                    </a:lnTo>
                    <a:lnTo>
                      <a:pt x="481457" y="184785"/>
                    </a:lnTo>
                    <a:lnTo>
                      <a:pt x="481457" y="200787"/>
                    </a:lnTo>
                    <a:lnTo>
                      <a:pt x="479933" y="216789"/>
                    </a:lnTo>
                    <a:lnTo>
                      <a:pt x="476885" y="232283"/>
                    </a:lnTo>
                    <a:lnTo>
                      <a:pt x="472567" y="247777"/>
                    </a:lnTo>
                    <a:lnTo>
                      <a:pt x="466471" y="262509"/>
                    </a:lnTo>
                    <a:lnTo>
                      <a:pt x="459232" y="276987"/>
                    </a:lnTo>
                    <a:lnTo>
                      <a:pt x="450469" y="290703"/>
                    </a:lnTo>
                    <a:lnTo>
                      <a:pt x="440436" y="303657"/>
                    </a:lnTo>
                    <a:lnTo>
                      <a:pt x="434848" y="309880"/>
                    </a:lnTo>
                    <a:lnTo>
                      <a:pt x="429133" y="315722"/>
                    </a:lnTo>
                    <a:lnTo>
                      <a:pt x="423037" y="321564"/>
                    </a:lnTo>
                    <a:lnTo>
                      <a:pt x="416560" y="327025"/>
                    </a:lnTo>
                    <a:lnTo>
                      <a:pt x="414782" y="328422"/>
                    </a:lnTo>
                    <a:lnTo>
                      <a:pt x="412750" y="330073"/>
                    </a:lnTo>
                    <a:lnTo>
                      <a:pt x="410210" y="332232"/>
                    </a:lnTo>
                    <a:lnTo>
                      <a:pt x="407416" y="334645"/>
                    </a:lnTo>
                    <a:lnTo>
                      <a:pt x="404368" y="337058"/>
                    </a:lnTo>
                    <a:lnTo>
                      <a:pt x="401066" y="339852"/>
                    </a:lnTo>
                    <a:lnTo>
                      <a:pt x="393065" y="345948"/>
                    </a:lnTo>
                    <a:lnTo>
                      <a:pt x="384048" y="352806"/>
                    </a:lnTo>
                    <a:lnTo>
                      <a:pt x="373634" y="359791"/>
                    </a:lnTo>
                    <a:lnTo>
                      <a:pt x="361950" y="367157"/>
                    </a:lnTo>
                    <a:lnTo>
                      <a:pt x="349377" y="374396"/>
                    </a:lnTo>
                    <a:lnTo>
                      <a:pt x="335407" y="381381"/>
                    </a:lnTo>
                    <a:lnTo>
                      <a:pt x="320294" y="387985"/>
                    </a:lnTo>
                    <a:lnTo>
                      <a:pt x="304038" y="393954"/>
                    </a:lnTo>
                    <a:lnTo>
                      <a:pt x="286893" y="398907"/>
                    </a:lnTo>
                    <a:lnTo>
                      <a:pt x="278003" y="401193"/>
                    </a:lnTo>
                    <a:lnTo>
                      <a:pt x="268732" y="402971"/>
                    </a:lnTo>
                    <a:lnTo>
                      <a:pt x="259080" y="404749"/>
                    </a:lnTo>
                    <a:lnTo>
                      <a:pt x="249428" y="405765"/>
                    </a:lnTo>
                    <a:lnTo>
                      <a:pt x="239395" y="406781"/>
                    </a:lnTo>
                    <a:lnTo>
                      <a:pt x="229235" y="407162"/>
                    </a:lnTo>
                    <a:lnTo>
                      <a:pt x="218694" y="407416"/>
                    </a:lnTo>
                    <a:lnTo>
                      <a:pt x="208153" y="407035"/>
                    </a:lnTo>
                    <a:lnTo>
                      <a:pt x="201422" y="407543"/>
                    </a:lnTo>
                    <a:lnTo>
                      <a:pt x="194564" y="407670"/>
                    </a:lnTo>
                    <a:lnTo>
                      <a:pt x="187325" y="407416"/>
                    </a:lnTo>
                    <a:lnTo>
                      <a:pt x="179832" y="406781"/>
                    </a:lnTo>
                    <a:lnTo>
                      <a:pt x="172339" y="405765"/>
                    </a:lnTo>
                    <a:lnTo>
                      <a:pt x="164338" y="404368"/>
                    </a:lnTo>
                    <a:lnTo>
                      <a:pt x="148336" y="400685"/>
                    </a:lnTo>
                    <a:lnTo>
                      <a:pt x="132080" y="395478"/>
                    </a:lnTo>
                    <a:lnTo>
                      <a:pt x="115570" y="389255"/>
                    </a:lnTo>
                    <a:lnTo>
                      <a:pt x="99441" y="381762"/>
                    </a:lnTo>
                    <a:lnTo>
                      <a:pt x="83566" y="373253"/>
                    </a:lnTo>
                    <a:lnTo>
                      <a:pt x="68453" y="363728"/>
                    </a:lnTo>
                    <a:lnTo>
                      <a:pt x="54356" y="353441"/>
                    </a:lnTo>
                    <a:lnTo>
                      <a:pt x="41402" y="342265"/>
                    </a:lnTo>
                    <a:lnTo>
                      <a:pt x="35433" y="336423"/>
                    </a:lnTo>
                    <a:lnTo>
                      <a:pt x="30099" y="330581"/>
                    </a:lnTo>
                    <a:lnTo>
                      <a:pt x="24892" y="324358"/>
                    </a:lnTo>
                    <a:lnTo>
                      <a:pt x="20320" y="317881"/>
                    </a:lnTo>
                    <a:lnTo>
                      <a:pt x="16129" y="311531"/>
                    </a:lnTo>
                    <a:lnTo>
                      <a:pt x="12573" y="305054"/>
                    </a:lnTo>
                    <a:lnTo>
                      <a:pt x="9525" y="298323"/>
                    </a:lnTo>
                    <a:lnTo>
                      <a:pt x="6985" y="291465"/>
                    </a:lnTo>
                    <a:lnTo>
                      <a:pt x="5207" y="284607"/>
                    </a:lnTo>
                    <a:lnTo>
                      <a:pt x="3937" y="277749"/>
                    </a:lnTo>
                    <a:lnTo>
                      <a:pt x="1270" y="250571"/>
                    </a:lnTo>
                    <a:lnTo>
                      <a:pt x="0" y="223520"/>
                    </a:lnTo>
                    <a:lnTo>
                      <a:pt x="127" y="210312"/>
                    </a:lnTo>
                    <a:lnTo>
                      <a:pt x="889" y="197231"/>
                    </a:lnTo>
                    <a:lnTo>
                      <a:pt x="2032" y="184023"/>
                    </a:lnTo>
                    <a:lnTo>
                      <a:pt x="3937" y="170942"/>
                    </a:lnTo>
                    <a:close/>
                  </a:path>
                </a:pathLst>
              </a:custGeom>
              <a:solidFill>
                <a:srgbClr val="00DB00"/>
              </a:solidFill>
              <a:ln w="0" cap="flat" cmpd="sng" algn="ctr">
                <a:solidFill>
                  <a:srgbClr val="00D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589">
                <a:extLst>
                  <a:ext uri="{FF2B5EF4-FFF2-40B4-BE49-F238E27FC236}">
                    <a16:creationId xmlns:a16="http://schemas.microsoft.com/office/drawing/2014/main" id="{E34681F2-3017-39C0-DF9C-44857045C35E}"/>
                  </a:ext>
                </a:extLst>
              </p:cNvPr>
              <p:cNvSpPr/>
              <p:nvPr/>
            </p:nvSpPr>
            <p:spPr>
              <a:xfrm>
                <a:off x="1524000" y="3425190"/>
                <a:ext cx="481331" cy="407671"/>
              </a:xfrm>
              <a:custGeom>
                <a:avLst/>
                <a:gdLst/>
                <a:ahLst/>
                <a:cxnLst/>
                <a:rect l="0" t="0" r="0" b="0"/>
                <a:pathLst>
                  <a:path w="481331" h="407671">
                    <a:moveTo>
                      <a:pt x="3810" y="171450"/>
                    </a:moveTo>
                    <a:lnTo>
                      <a:pt x="2540" y="184150"/>
                    </a:lnTo>
                    <a:lnTo>
                      <a:pt x="1270" y="196850"/>
                    </a:lnTo>
                    <a:lnTo>
                      <a:pt x="0" y="210820"/>
                    </a:lnTo>
                    <a:lnTo>
                      <a:pt x="0" y="223520"/>
                    </a:lnTo>
                    <a:lnTo>
                      <a:pt x="1270" y="250190"/>
                    </a:lnTo>
                    <a:lnTo>
                      <a:pt x="3810" y="278130"/>
                    </a:lnTo>
                    <a:lnTo>
                      <a:pt x="5080" y="284480"/>
                    </a:lnTo>
                    <a:lnTo>
                      <a:pt x="6350" y="290830"/>
                    </a:lnTo>
                    <a:lnTo>
                      <a:pt x="10160" y="298450"/>
                    </a:lnTo>
                    <a:lnTo>
                      <a:pt x="12700" y="304800"/>
                    </a:lnTo>
                    <a:lnTo>
                      <a:pt x="16510" y="311150"/>
                    </a:lnTo>
                    <a:lnTo>
                      <a:pt x="20320" y="317500"/>
                    </a:lnTo>
                    <a:lnTo>
                      <a:pt x="25400" y="323850"/>
                    </a:lnTo>
                    <a:lnTo>
                      <a:pt x="30480" y="330200"/>
                    </a:lnTo>
                    <a:lnTo>
                      <a:pt x="35560" y="336550"/>
                    </a:lnTo>
                    <a:lnTo>
                      <a:pt x="40640" y="341630"/>
                    </a:lnTo>
                    <a:lnTo>
                      <a:pt x="54610" y="353060"/>
                    </a:lnTo>
                    <a:lnTo>
                      <a:pt x="68580" y="364490"/>
                    </a:lnTo>
                    <a:lnTo>
                      <a:pt x="83820" y="373380"/>
                    </a:lnTo>
                    <a:lnTo>
                      <a:pt x="99060" y="382270"/>
                    </a:lnTo>
                    <a:lnTo>
                      <a:pt x="115570" y="388620"/>
                    </a:lnTo>
                    <a:lnTo>
                      <a:pt x="132080" y="396240"/>
                    </a:lnTo>
                    <a:lnTo>
                      <a:pt x="148590" y="400050"/>
                    </a:lnTo>
                    <a:lnTo>
                      <a:pt x="165100" y="403860"/>
                    </a:lnTo>
                    <a:lnTo>
                      <a:pt x="172720" y="406400"/>
                    </a:lnTo>
                    <a:lnTo>
                      <a:pt x="180340" y="406400"/>
                    </a:lnTo>
                    <a:lnTo>
                      <a:pt x="186690" y="407670"/>
                    </a:lnTo>
                    <a:lnTo>
                      <a:pt x="194310" y="407670"/>
                    </a:lnTo>
                    <a:lnTo>
                      <a:pt x="201930" y="407670"/>
                    </a:lnTo>
                    <a:lnTo>
                      <a:pt x="208280" y="406400"/>
                    </a:lnTo>
                    <a:lnTo>
                      <a:pt x="218440" y="407670"/>
                    </a:lnTo>
                    <a:lnTo>
                      <a:pt x="228600" y="407670"/>
                    </a:lnTo>
                    <a:lnTo>
                      <a:pt x="240030" y="406400"/>
                    </a:lnTo>
                    <a:lnTo>
                      <a:pt x="250190" y="406400"/>
                    </a:lnTo>
                    <a:lnTo>
                      <a:pt x="259080" y="405130"/>
                    </a:lnTo>
                    <a:lnTo>
                      <a:pt x="269240" y="402590"/>
                    </a:lnTo>
                    <a:lnTo>
                      <a:pt x="278130" y="401320"/>
                    </a:lnTo>
                    <a:lnTo>
                      <a:pt x="287020" y="398780"/>
                    </a:lnTo>
                    <a:lnTo>
                      <a:pt x="303530" y="393700"/>
                    </a:lnTo>
                    <a:lnTo>
                      <a:pt x="320040" y="387350"/>
                    </a:lnTo>
                    <a:lnTo>
                      <a:pt x="335280" y="381000"/>
                    </a:lnTo>
                    <a:lnTo>
                      <a:pt x="349250" y="374650"/>
                    </a:lnTo>
                    <a:lnTo>
                      <a:pt x="361950" y="367030"/>
                    </a:lnTo>
                    <a:lnTo>
                      <a:pt x="373380" y="359410"/>
                    </a:lnTo>
                    <a:lnTo>
                      <a:pt x="383540" y="353060"/>
                    </a:lnTo>
                    <a:lnTo>
                      <a:pt x="392430" y="345440"/>
                    </a:lnTo>
                    <a:lnTo>
                      <a:pt x="401320" y="340360"/>
                    </a:lnTo>
                    <a:lnTo>
                      <a:pt x="405130" y="336550"/>
                    </a:lnTo>
                    <a:lnTo>
                      <a:pt x="407670" y="335280"/>
                    </a:lnTo>
                    <a:lnTo>
                      <a:pt x="410210" y="332740"/>
                    </a:lnTo>
                    <a:lnTo>
                      <a:pt x="412750" y="330200"/>
                    </a:lnTo>
                    <a:lnTo>
                      <a:pt x="415290" y="328930"/>
                    </a:lnTo>
                    <a:lnTo>
                      <a:pt x="416560" y="326390"/>
                    </a:lnTo>
                    <a:lnTo>
                      <a:pt x="422910" y="321310"/>
                    </a:lnTo>
                    <a:lnTo>
                      <a:pt x="429260" y="316230"/>
                    </a:lnTo>
                    <a:lnTo>
                      <a:pt x="434340" y="309880"/>
                    </a:lnTo>
                    <a:lnTo>
                      <a:pt x="440690" y="303530"/>
                    </a:lnTo>
                    <a:lnTo>
                      <a:pt x="450850" y="290830"/>
                    </a:lnTo>
                    <a:lnTo>
                      <a:pt x="459740" y="276860"/>
                    </a:lnTo>
                    <a:lnTo>
                      <a:pt x="466090" y="262890"/>
                    </a:lnTo>
                    <a:lnTo>
                      <a:pt x="472440" y="247650"/>
                    </a:lnTo>
                    <a:lnTo>
                      <a:pt x="477520" y="232410"/>
                    </a:lnTo>
                    <a:lnTo>
                      <a:pt x="480060" y="217170"/>
                    </a:lnTo>
                    <a:lnTo>
                      <a:pt x="481330" y="200660"/>
                    </a:lnTo>
                    <a:lnTo>
                      <a:pt x="481330" y="184150"/>
                    </a:lnTo>
                    <a:lnTo>
                      <a:pt x="480060" y="168910"/>
                    </a:lnTo>
                    <a:lnTo>
                      <a:pt x="476250" y="152400"/>
                    </a:lnTo>
                    <a:lnTo>
                      <a:pt x="471170" y="137160"/>
                    </a:lnTo>
                    <a:lnTo>
                      <a:pt x="464820" y="121920"/>
                    </a:lnTo>
                    <a:lnTo>
                      <a:pt x="459740" y="114300"/>
                    </a:lnTo>
                    <a:lnTo>
                      <a:pt x="455930" y="106680"/>
                    </a:lnTo>
                    <a:lnTo>
                      <a:pt x="450850" y="100330"/>
                    </a:lnTo>
                    <a:lnTo>
                      <a:pt x="445770" y="92710"/>
                    </a:lnTo>
                    <a:lnTo>
                      <a:pt x="443230" y="85090"/>
                    </a:lnTo>
                    <a:lnTo>
                      <a:pt x="439420" y="76200"/>
                    </a:lnTo>
                    <a:lnTo>
                      <a:pt x="435610" y="68580"/>
                    </a:lnTo>
                    <a:lnTo>
                      <a:pt x="430530" y="59690"/>
                    </a:lnTo>
                    <a:lnTo>
                      <a:pt x="422910" y="50800"/>
                    </a:lnTo>
                    <a:lnTo>
                      <a:pt x="415290" y="41910"/>
                    </a:lnTo>
                    <a:lnTo>
                      <a:pt x="406400" y="34290"/>
                    </a:lnTo>
                    <a:lnTo>
                      <a:pt x="397510" y="26670"/>
                    </a:lnTo>
                    <a:lnTo>
                      <a:pt x="387350" y="19050"/>
                    </a:lnTo>
                    <a:lnTo>
                      <a:pt x="374650" y="12700"/>
                    </a:lnTo>
                    <a:lnTo>
                      <a:pt x="361950" y="7620"/>
                    </a:lnTo>
                    <a:lnTo>
                      <a:pt x="355600" y="6350"/>
                    </a:lnTo>
                    <a:lnTo>
                      <a:pt x="349250" y="3810"/>
                    </a:lnTo>
                    <a:lnTo>
                      <a:pt x="341630" y="2540"/>
                    </a:lnTo>
                    <a:lnTo>
                      <a:pt x="334010" y="1270"/>
                    </a:lnTo>
                    <a:lnTo>
                      <a:pt x="326390" y="0"/>
                    </a:lnTo>
                    <a:lnTo>
                      <a:pt x="318770" y="0"/>
                    </a:lnTo>
                    <a:lnTo>
                      <a:pt x="311150" y="0"/>
                    </a:lnTo>
                    <a:lnTo>
                      <a:pt x="302260" y="0"/>
                    </a:lnTo>
                    <a:lnTo>
                      <a:pt x="294640" y="1270"/>
                    </a:lnTo>
                    <a:lnTo>
                      <a:pt x="285750" y="2540"/>
                    </a:lnTo>
                    <a:lnTo>
                      <a:pt x="276860" y="2540"/>
                    </a:lnTo>
                    <a:lnTo>
                      <a:pt x="266700" y="1270"/>
                    </a:lnTo>
                    <a:lnTo>
                      <a:pt x="254000" y="1270"/>
                    </a:lnTo>
                    <a:lnTo>
                      <a:pt x="242570" y="1270"/>
                    </a:lnTo>
                    <a:lnTo>
                      <a:pt x="229870" y="1270"/>
                    </a:lnTo>
                    <a:lnTo>
                      <a:pt x="218440" y="2540"/>
                    </a:lnTo>
                    <a:lnTo>
                      <a:pt x="212090" y="3810"/>
                    </a:lnTo>
                    <a:lnTo>
                      <a:pt x="207010" y="5080"/>
                    </a:lnTo>
                    <a:lnTo>
                      <a:pt x="201930" y="6350"/>
                    </a:lnTo>
                    <a:lnTo>
                      <a:pt x="196850" y="8890"/>
                    </a:lnTo>
                    <a:lnTo>
                      <a:pt x="184150" y="10160"/>
                    </a:lnTo>
                    <a:lnTo>
                      <a:pt x="172720" y="12700"/>
                    </a:lnTo>
                    <a:lnTo>
                      <a:pt x="160020" y="15240"/>
                    </a:lnTo>
                    <a:lnTo>
                      <a:pt x="149860" y="17780"/>
                    </a:lnTo>
                    <a:lnTo>
                      <a:pt x="138430" y="20320"/>
                    </a:lnTo>
                    <a:lnTo>
                      <a:pt x="129540" y="24130"/>
                    </a:lnTo>
                    <a:lnTo>
                      <a:pt x="119380" y="26670"/>
                    </a:lnTo>
                    <a:lnTo>
                      <a:pt x="109220" y="31750"/>
                    </a:lnTo>
                    <a:lnTo>
                      <a:pt x="100330" y="35560"/>
                    </a:lnTo>
                    <a:lnTo>
                      <a:pt x="92710" y="39370"/>
                    </a:lnTo>
                    <a:lnTo>
                      <a:pt x="85090" y="44450"/>
                    </a:lnTo>
                    <a:lnTo>
                      <a:pt x="77470" y="48260"/>
                    </a:lnTo>
                    <a:lnTo>
                      <a:pt x="69850" y="54610"/>
                    </a:lnTo>
                    <a:lnTo>
                      <a:pt x="63500" y="58420"/>
                    </a:lnTo>
                    <a:lnTo>
                      <a:pt x="57150" y="64770"/>
                    </a:lnTo>
                    <a:lnTo>
                      <a:pt x="52070" y="69850"/>
                    </a:lnTo>
                    <a:lnTo>
                      <a:pt x="40640" y="81280"/>
                    </a:lnTo>
                    <a:lnTo>
                      <a:pt x="31750" y="92710"/>
                    </a:lnTo>
                    <a:lnTo>
                      <a:pt x="24130" y="105410"/>
                    </a:lnTo>
                    <a:lnTo>
                      <a:pt x="17780" y="118110"/>
                    </a:lnTo>
                    <a:lnTo>
                      <a:pt x="12700" y="132080"/>
                    </a:lnTo>
                    <a:lnTo>
                      <a:pt x="8890" y="144780"/>
                    </a:lnTo>
                    <a:lnTo>
                      <a:pt x="6350" y="15748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590">
                <a:extLst>
                  <a:ext uri="{FF2B5EF4-FFF2-40B4-BE49-F238E27FC236}">
                    <a16:creationId xmlns:a16="http://schemas.microsoft.com/office/drawing/2014/main" id="{D8AA4F98-D625-B35A-E8CF-9E393F7C6C23}"/>
                  </a:ext>
                </a:extLst>
              </p:cNvPr>
              <p:cNvSpPr/>
              <p:nvPr/>
            </p:nvSpPr>
            <p:spPr>
              <a:xfrm>
                <a:off x="1706372" y="3448558"/>
                <a:ext cx="140209" cy="366904"/>
              </a:xfrm>
              <a:custGeom>
                <a:avLst/>
                <a:gdLst/>
                <a:ahLst/>
                <a:cxnLst/>
                <a:rect l="0" t="0" r="0" b="0"/>
                <a:pathLst>
                  <a:path w="140209" h="366904">
                    <a:moveTo>
                      <a:pt x="41656" y="0"/>
                    </a:moveTo>
                    <a:lnTo>
                      <a:pt x="41910" y="1778"/>
                    </a:lnTo>
                    <a:lnTo>
                      <a:pt x="42418" y="3810"/>
                    </a:lnTo>
                    <a:lnTo>
                      <a:pt x="43053" y="6223"/>
                    </a:lnTo>
                    <a:lnTo>
                      <a:pt x="44069" y="9017"/>
                    </a:lnTo>
                    <a:lnTo>
                      <a:pt x="46736" y="15240"/>
                    </a:lnTo>
                    <a:lnTo>
                      <a:pt x="50165" y="22352"/>
                    </a:lnTo>
                    <a:lnTo>
                      <a:pt x="54356" y="30480"/>
                    </a:lnTo>
                    <a:lnTo>
                      <a:pt x="59182" y="38989"/>
                    </a:lnTo>
                    <a:lnTo>
                      <a:pt x="64389" y="47879"/>
                    </a:lnTo>
                    <a:lnTo>
                      <a:pt x="69977" y="57150"/>
                    </a:lnTo>
                    <a:lnTo>
                      <a:pt x="81407" y="75311"/>
                    </a:lnTo>
                    <a:lnTo>
                      <a:pt x="86995" y="83820"/>
                    </a:lnTo>
                    <a:lnTo>
                      <a:pt x="92583" y="91948"/>
                    </a:lnTo>
                    <a:lnTo>
                      <a:pt x="97663" y="99441"/>
                    </a:lnTo>
                    <a:lnTo>
                      <a:pt x="102108" y="105791"/>
                    </a:lnTo>
                    <a:lnTo>
                      <a:pt x="106172" y="111125"/>
                    </a:lnTo>
                    <a:lnTo>
                      <a:pt x="108077" y="113284"/>
                    </a:lnTo>
                    <a:lnTo>
                      <a:pt x="109474" y="115189"/>
                    </a:lnTo>
                    <a:lnTo>
                      <a:pt x="113157" y="118872"/>
                    </a:lnTo>
                    <a:lnTo>
                      <a:pt x="117475" y="122428"/>
                    </a:lnTo>
                    <a:lnTo>
                      <a:pt x="126492" y="129032"/>
                    </a:lnTo>
                    <a:lnTo>
                      <a:pt x="130937" y="132080"/>
                    </a:lnTo>
                    <a:lnTo>
                      <a:pt x="134747" y="135255"/>
                    </a:lnTo>
                    <a:lnTo>
                      <a:pt x="138049" y="138430"/>
                    </a:lnTo>
                    <a:lnTo>
                      <a:pt x="140208" y="141351"/>
                    </a:lnTo>
                    <a:lnTo>
                      <a:pt x="139954" y="142875"/>
                    </a:lnTo>
                    <a:lnTo>
                      <a:pt x="138430" y="144272"/>
                    </a:lnTo>
                    <a:lnTo>
                      <a:pt x="136525" y="145415"/>
                    </a:lnTo>
                    <a:lnTo>
                      <a:pt x="135255" y="145796"/>
                    </a:lnTo>
                    <a:lnTo>
                      <a:pt x="122174" y="151892"/>
                    </a:lnTo>
                    <a:lnTo>
                      <a:pt x="115570" y="155194"/>
                    </a:lnTo>
                    <a:lnTo>
                      <a:pt x="109093" y="158750"/>
                    </a:lnTo>
                    <a:lnTo>
                      <a:pt x="103124" y="162814"/>
                    </a:lnTo>
                    <a:lnTo>
                      <a:pt x="97790" y="167513"/>
                    </a:lnTo>
                    <a:lnTo>
                      <a:pt x="93218" y="172847"/>
                    </a:lnTo>
                    <a:lnTo>
                      <a:pt x="89789" y="178816"/>
                    </a:lnTo>
                    <a:lnTo>
                      <a:pt x="85979" y="188849"/>
                    </a:lnTo>
                    <a:lnTo>
                      <a:pt x="82804" y="199263"/>
                    </a:lnTo>
                    <a:lnTo>
                      <a:pt x="79883" y="210312"/>
                    </a:lnTo>
                    <a:lnTo>
                      <a:pt x="77724" y="221869"/>
                    </a:lnTo>
                    <a:lnTo>
                      <a:pt x="75819" y="233807"/>
                    </a:lnTo>
                    <a:lnTo>
                      <a:pt x="74295" y="245999"/>
                    </a:lnTo>
                    <a:lnTo>
                      <a:pt x="72390" y="271145"/>
                    </a:lnTo>
                    <a:lnTo>
                      <a:pt x="71374" y="296418"/>
                    </a:lnTo>
                    <a:lnTo>
                      <a:pt x="71247" y="321183"/>
                    </a:lnTo>
                    <a:lnTo>
                      <a:pt x="71247" y="345059"/>
                    </a:lnTo>
                    <a:lnTo>
                      <a:pt x="71374" y="356235"/>
                    </a:lnTo>
                    <a:lnTo>
                      <a:pt x="71374" y="366903"/>
                    </a:lnTo>
                    <a:lnTo>
                      <a:pt x="71247" y="364109"/>
                    </a:lnTo>
                    <a:lnTo>
                      <a:pt x="70866" y="360426"/>
                    </a:lnTo>
                    <a:lnTo>
                      <a:pt x="70231" y="356489"/>
                    </a:lnTo>
                    <a:lnTo>
                      <a:pt x="69342" y="351790"/>
                    </a:lnTo>
                    <a:lnTo>
                      <a:pt x="67183" y="341503"/>
                    </a:lnTo>
                    <a:lnTo>
                      <a:pt x="64770" y="330581"/>
                    </a:lnTo>
                    <a:lnTo>
                      <a:pt x="62103" y="319532"/>
                    </a:lnTo>
                    <a:lnTo>
                      <a:pt x="59690" y="309245"/>
                    </a:lnTo>
                    <a:lnTo>
                      <a:pt x="58674" y="304546"/>
                    </a:lnTo>
                    <a:lnTo>
                      <a:pt x="57658" y="300482"/>
                    </a:lnTo>
                    <a:lnTo>
                      <a:pt x="57023" y="296926"/>
                    </a:lnTo>
                    <a:lnTo>
                      <a:pt x="56515" y="294005"/>
                    </a:lnTo>
                    <a:lnTo>
                      <a:pt x="55499" y="287274"/>
                    </a:lnTo>
                    <a:lnTo>
                      <a:pt x="54483" y="279019"/>
                    </a:lnTo>
                    <a:lnTo>
                      <a:pt x="53340" y="269621"/>
                    </a:lnTo>
                    <a:lnTo>
                      <a:pt x="51943" y="259334"/>
                    </a:lnTo>
                    <a:lnTo>
                      <a:pt x="50292" y="248285"/>
                    </a:lnTo>
                    <a:lnTo>
                      <a:pt x="48387" y="236855"/>
                    </a:lnTo>
                    <a:lnTo>
                      <a:pt x="46101" y="225298"/>
                    </a:lnTo>
                    <a:lnTo>
                      <a:pt x="43180" y="213741"/>
                    </a:lnTo>
                    <a:lnTo>
                      <a:pt x="40005" y="202692"/>
                    </a:lnTo>
                    <a:lnTo>
                      <a:pt x="36322" y="192278"/>
                    </a:lnTo>
                    <a:lnTo>
                      <a:pt x="32004" y="182626"/>
                    </a:lnTo>
                    <a:lnTo>
                      <a:pt x="27051" y="174244"/>
                    </a:lnTo>
                    <a:lnTo>
                      <a:pt x="24384" y="170434"/>
                    </a:lnTo>
                    <a:lnTo>
                      <a:pt x="21590" y="167259"/>
                    </a:lnTo>
                    <a:lnTo>
                      <a:pt x="18288" y="164338"/>
                    </a:lnTo>
                    <a:lnTo>
                      <a:pt x="15113" y="161925"/>
                    </a:lnTo>
                    <a:lnTo>
                      <a:pt x="11557" y="160020"/>
                    </a:lnTo>
                    <a:lnTo>
                      <a:pt x="7874" y="158496"/>
                    </a:lnTo>
                    <a:lnTo>
                      <a:pt x="4064" y="157734"/>
                    </a:lnTo>
                    <a:lnTo>
                      <a:pt x="0" y="157226"/>
                    </a:lnTo>
                    <a:lnTo>
                      <a:pt x="2413" y="156845"/>
                    </a:lnTo>
                    <a:lnTo>
                      <a:pt x="5080" y="155702"/>
                    </a:lnTo>
                    <a:lnTo>
                      <a:pt x="10541" y="151892"/>
                    </a:lnTo>
                    <a:lnTo>
                      <a:pt x="15621" y="147447"/>
                    </a:lnTo>
                    <a:lnTo>
                      <a:pt x="17907" y="145288"/>
                    </a:lnTo>
                    <a:lnTo>
                      <a:pt x="19685" y="143637"/>
                    </a:lnTo>
                    <a:lnTo>
                      <a:pt x="27305" y="136017"/>
                    </a:lnTo>
                    <a:lnTo>
                      <a:pt x="33782" y="128524"/>
                    </a:lnTo>
                    <a:lnTo>
                      <a:pt x="39370" y="120904"/>
                    </a:lnTo>
                    <a:lnTo>
                      <a:pt x="43942" y="113411"/>
                    </a:lnTo>
                    <a:lnTo>
                      <a:pt x="47625" y="105791"/>
                    </a:lnTo>
                    <a:lnTo>
                      <a:pt x="50292" y="98044"/>
                    </a:lnTo>
                    <a:lnTo>
                      <a:pt x="52197" y="89916"/>
                    </a:lnTo>
                    <a:lnTo>
                      <a:pt x="53340" y="81661"/>
                    </a:lnTo>
                    <a:lnTo>
                      <a:pt x="53721" y="73152"/>
                    </a:lnTo>
                    <a:lnTo>
                      <a:pt x="53467" y="64262"/>
                    </a:lnTo>
                    <a:lnTo>
                      <a:pt x="52705" y="54864"/>
                    </a:lnTo>
                    <a:lnTo>
                      <a:pt x="51308" y="45085"/>
                    </a:lnTo>
                    <a:lnTo>
                      <a:pt x="49403" y="34798"/>
                    </a:lnTo>
                    <a:lnTo>
                      <a:pt x="47244" y="23876"/>
                    </a:lnTo>
                    <a:lnTo>
                      <a:pt x="44577" y="12319"/>
                    </a:lnTo>
                    <a:close/>
                  </a:path>
                </a:pathLst>
              </a:custGeom>
              <a:solidFill>
                <a:srgbClr val="33FF33"/>
              </a:solidFill>
              <a:ln w="0" cap="flat" cmpd="sng" algn="ctr">
                <a:solidFill>
                  <a:srgbClr val="33F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591">
                <a:extLst>
                  <a:ext uri="{FF2B5EF4-FFF2-40B4-BE49-F238E27FC236}">
                    <a16:creationId xmlns:a16="http://schemas.microsoft.com/office/drawing/2014/main" id="{24457787-84EE-0147-9912-45AD600D66FB}"/>
                  </a:ext>
                </a:extLst>
              </p:cNvPr>
              <p:cNvSpPr/>
              <p:nvPr/>
            </p:nvSpPr>
            <p:spPr>
              <a:xfrm>
                <a:off x="1706880" y="3449320"/>
                <a:ext cx="139701" cy="365761"/>
              </a:xfrm>
              <a:custGeom>
                <a:avLst/>
                <a:gdLst/>
                <a:ahLst/>
                <a:cxnLst/>
                <a:rect l="0" t="0" r="0" b="0"/>
                <a:pathLst>
                  <a:path w="139701" h="365761">
                    <a:moveTo>
                      <a:pt x="40640" y="0"/>
                    </a:moveTo>
                    <a:lnTo>
                      <a:pt x="41910" y="1270"/>
                    </a:lnTo>
                    <a:lnTo>
                      <a:pt x="41910" y="2540"/>
                    </a:lnTo>
                    <a:lnTo>
                      <a:pt x="43180" y="5080"/>
                    </a:lnTo>
                    <a:lnTo>
                      <a:pt x="43180" y="7620"/>
                    </a:lnTo>
                    <a:lnTo>
                      <a:pt x="45720" y="13970"/>
                    </a:lnTo>
                    <a:lnTo>
                      <a:pt x="49530" y="21590"/>
                    </a:lnTo>
                    <a:lnTo>
                      <a:pt x="53340" y="29210"/>
                    </a:lnTo>
                    <a:lnTo>
                      <a:pt x="58420" y="38100"/>
                    </a:lnTo>
                    <a:lnTo>
                      <a:pt x="63500" y="46990"/>
                    </a:lnTo>
                    <a:lnTo>
                      <a:pt x="69850" y="55880"/>
                    </a:lnTo>
                    <a:lnTo>
                      <a:pt x="81280" y="74930"/>
                    </a:lnTo>
                    <a:lnTo>
                      <a:pt x="86360" y="82550"/>
                    </a:lnTo>
                    <a:lnTo>
                      <a:pt x="92710" y="91440"/>
                    </a:lnTo>
                    <a:lnTo>
                      <a:pt x="96520" y="99060"/>
                    </a:lnTo>
                    <a:lnTo>
                      <a:pt x="101600" y="105410"/>
                    </a:lnTo>
                    <a:lnTo>
                      <a:pt x="105410" y="110490"/>
                    </a:lnTo>
                    <a:lnTo>
                      <a:pt x="106680" y="111760"/>
                    </a:lnTo>
                    <a:lnTo>
                      <a:pt x="109220" y="114300"/>
                    </a:lnTo>
                    <a:lnTo>
                      <a:pt x="113030" y="118110"/>
                    </a:lnTo>
                    <a:lnTo>
                      <a:pt x="116840" y="121920"/>
                    </a:lnTo>
                    <a:lnTo>
                      <a:pt x="125730" y="128270"/>
                    </a:lnTo>
                    <a:lnTo>
                      <a:pt x="130810" y="130810"/>
                    </a:lnTo>
                    <a:lnTo>
                      <a:pt x="134620" y="134620"/>
                    </a:lnTo>
                    <a:lnTo>
                      <a:pt x="137160" y="137160"/>
                    </a:lnTo>
                    <a:lnTo>
                      <a:pt x="139700" y="140970"/>
                    </a:lnTo>
                    <a:lnTo>
                      <a:pt x="139700" y="142240"/>
                    </a:lnTo>
                    <a:lnTo>
                      <a:pt x="138430" y="143510"/>
                    </a:lnTo>
                    <a:lnTo>
                      <a:pt x="135890" y="144780"/>
                    </a:lnTo>
                    <a:lnTo>
                      <a:pt x="134620" y="144780"/>
                    </a:lnTo>
                    <a:lnTo>
                      <a:pt x="121920" y="151130"/>
                    </a:lnTo>
                    <a:lnTo>
                      <a:pt x="114300" y="154940"/>
                    </a:lnTo>
                    <a:lnTo>
                      <a:pt x="109220" y="157480"/>
                    </a:lnTo>
                    <a:lnTo>
                      <a:pt x="102870" y="162560"/>
                    </a:lnTo>
                    <a:lnTo>
                      <a:pt x="96520" y="166370"/>
                    </a:lnTo>
                    <a:lnTo>
                      <a:pt x="92710" y="172720"/>
                    </a:lnTo>
                    <a:lnTo>
                      <a:pt x="88900" y="177800"/>
                    </a:lnTo>
                    <a:lnTo>
                      <a:pt x="85090" y="187960"/>
                    </a:lnTo>
                    <a:lnTo>
                      <a:pt x="82550" y="198120"/>
                    </a:lnTo>
                    <a:lnTo>
                      <a:pt x="78740" y="209550"/>
                    </a:lnTo>
                    <a:lnTo>
                      <a:pt x="77470" y="220980"/>
                    </a:lnTo>
                    <a:lnTo>
                      <a:pt x="74930" y="233680"/>
                    </a:lnTo>
                    <a:lnTo>
                      <a:pt x="73660" y="245110"/>
                    </a:lnTo>
                    <a:lnTo>
                      <a:pt x="71120" y="270510"/>
                    </a:lnTo>
                    <a:lnTo>
                      <a:pt x="71120" y="295910"/>
                    </a:lnTo>
                    <a:lnTo>
                      <a:pt x="71120" y="320040"/>
                    </a:lnTo>
                    <a:lnTo>
                      <a:pt x="71120" y="344170"/>
                    </a:lnTo>
                    <a:lnTo>
                      <a:pt x="71120" y="355600"/>
                    </a:lnTo>
                    <a:lnTo>
                      <a:pt x="71120" y="365760"/>
                    </a:lnTo>
                    <a:lnTo>
                      <a:pt x="71120" y="363220"/>
                    </a:lnTo>
                    <a:lnTo>
                      <a:pt x="69850" y="359410"/>
                    </a:lnTo>
                    <a:lnTo>
                      <a:pt x="69850" y="355600"/>
                    </a:lnTo>
                    <a:lnTo>
                      <a:pt x="68580" y="350520"/>
                    </a:lnTo>
                    <a:lnTo>
                      <a:pt x="67310" y="340360"/>
                    </a:lnTo>
                    <a:lnTo>
                      <a:pt x="63500" y="330200"/>
                    </a:lnTo>
                    <a:lnTo>
                      <a:pt x="60960" y="318770"/>
                    </a:lnTo>
                    <a:lnTo>
                      <a:pt x="59690" y="308610"/>
                    </a:lnTo>
                    <a:lnTo>
                      <a:pt x="58420" y="303530"/>
                    </a:lnTo>
                    <a:lnTo>
                      <a:pt x="57150" y="299720"/>
                    </a:lnTo>
                    <a:lnTo>
                      <a:pt x="57150" y="295910"/>
                    </a:lnTo>
                    <a:lnTo>
                      <a:pt x="55880" y="293370"/>
                    </a:lnTo>
                    <a:lnTo>
                      <a:pt x="54610" y="287020"/>
                    </a:lnTo>
                    <a:lnTo>
                      <a:pt x="53340" y="278130"/>
                    </a:lnTo>
                    <a:lnTo>
                      <a:pt x="53340" y="269240"/>
                    </a:lnTo>
                    <a:lnTo>
                      <a:pt x="52070" y="259080"/>
                    </a:lnTo>
                    <a:lnTo>
                      <a:pt x="49530" y="247650"/>
                    </a:lnTo>
                    <a:lnTo>
                      <a:pt x="48260" y="236220"/>
                    </a:lnTo>
                    <a:lnTo>
                      <a:pt x="45720" y="224790"/>
                    </a:lnTo>
                    <a:lnTo>
                      <a:pt x="43180" y="213360"/>
                    </a:lnTo>
                    <a:lnTo>
                      <a:pt x="39370" y="201930"/>
                    </a:lnTo>
                    <a:lnTo>
                      <a:pt x="35560" y="191770"/>
                    </a:lnTo>
                    <a:lnTo>
                      <a:pt x="31750" y="181610"/>
                    </a:lnTo>
                    <a:lnTo>
                      <a:pt x="26670" y="173990"/>
                    </a:lnTo>
                    <a:lnTo>
                      <a:pt x="24130" y="170180"/>
                    </a:lnTo>
                    <a:lnTo>
                      <a:pt x="20320" y="166370"/>
                    </a:lnTo>
                    <a:lnTo>
                      <a:pt x="17780" y="163830"/>
                    </a:lnTo>
                    <a:lnTo>
                      <a:pt x="15240" y="161290"/>
                    </a:lnTo>
                    <a:lnTo>
                      <a:pt x="11430" y="158750"/>
                    </a:lnTo>
                    <a:lnTo>
                      <a:pt x="7620" y="157480"/>
                    </a:lnTo>
                    <a:lnTo>
                      <a:pt x="3810" y="157480"/>
                    </a:lnTo>
                    <a:lnTo>
                      <a:pt x="0" y="156210"/>
                    </a:lnTo>
                    <a:lnTo>
                      <a:pt x="1270" y="156210"/>
                    </a:lnTo>
                    <a:lnTo>
                      <a:pt x="3810" y="154940"/>
                    </a:lnTo>
                    <a:lnTo>
                      <a:pt x="10160" y="151130"/>
                    </a:lnTo>
                    <a:lnTo>
                      <a:pt x="15240" y="146050"/>
                    </a:lnTo>
                    <a:lnTo>
                      <a:pt x="17780" y="144780"/>
                    </a:lnTo>
                    <a:lnTo>
                      <a:pt x="19050" y="142240"/>
                    </a:lnTo>
                    <a:lnTo>
                      <a:pt x="26670" y="135890"/>
                    </a:lnTo>
                    <a:lnTo>
                      <a:pt x="33020" y="127000"/>
                    </a:lnTo>
                    <a:lnTo>
                      <a:pt x="38100" y="120650"/>
                    </a:lnTo>
                    <a:lnTo>
                      <a:pt x="43180" y="113030"/>
                    </a:lnTo>
                    <a:lnTo>
                      <a:pt x="46990" y="105410"/>
                    </a:lnTo>
                    <a:lnTo>
                      <a:pt x="49530" y="96520"/>
                    </a:lnTo>
                    <a:lnTo>
                      <a:pt x="52070" y="88900"/>
                    </a:lnTo>
                    <a:lnTo>
                      <a:pt x="53340" y="81280"/>
                    </a:lnTo>
                    <a:lnTo>
                      <a:pt x="53340" y="72390"/>
                    </a:lnTo>
                    <a:lnTo>
                      <a:pt x="53340" y="63500"/>
                    </a:lnTo>
                    <a:lnTo>
                      <a:pt x="52070" y="54610"/>
                    </a:lnTo>
                    <a:lnTo>
                      <a:pt x="50800" y="44450"/>
                    </a:lnTo>
                    <a:lnTo>
                      <a:pt x="49530" y="34290"/>
                    </a:lnTo>
                    <a:lnTo>
                      <a:pt x="46990" y="22860"/>
                    </a:lnTo>
                    <a:lnTo>
                      <a:pt x="44450" y="1143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592">
                <a:extLst>
                  <a:ext uri="{FF2B5EF4-FFF2-40B4-BE49-F238E27FC236}">
                    <a16:creationId xmlns:a16="http://schemas.microsoft.com/office/drawing/2014/main" id="{138905AB-9F73-ED5E-BE9C-D452AFCCF599}"/>
                  </a:ext>
                </a:extLst>
              </p:cNvPr>
              <p:cNvSpPr/>
              <p:nvPr/>
            </p:nvSpPr>
            <p:spPr>
              <a:xfrm>
                <a:off x="1550670" y="3525520"/>
                <a:ext cx="154941" cy="88901"/>
              </a:xfrm>
              <a:custGeom>
                <a:avLst/>
                <a:gdLst/>
                <a:ahLst/>
                <a:cxnLst/>
                <a:rect l="0" t="0" r="0" b="0"/>
                <a:pathLst>
                  <a:path w="154941" h="88901">
                    <a:moveTo>
                      <a:pt x="1270" y="0"/>
                    </a:moveTo>
                    <a:lnTo>
                      <a:pt x="0" y="5080"/>
                    </a:lnTo>
                    <a:lnTo>
                      <a:pt x="0" y="11430"/>
                    </a:lnTo>
                    <a:lnTo>
                      <a:pt x="0" y="16510"/>
                    </a:lnTo>
                    <a:lnTo>
                      <a:pt x="1270" y="21590"/>
                    </a:lnTo>
                    <a:lnTo>
                      <a:pt x="2540" y="27940"/>
                    </a:lnTo>
                    <a:lnTo>
                      <a:pt x="3810" y="31750"/>
                    </a:lnTo>
                    <a:lnTo>
                      <a:pt x="5080" y="35560"/>
                    </a:lnTo>
                    <a:lnTo>
                      <a:pt x="6350" y="38100"/>
                    </a:lnTo>
                    <a:lnTo>
                      <a:pt x="10160" y="43180"/>
                    </a:lnTo>
                    <a:lnTo>
                      <a:pt x="12700" y="48260"/>
                    </a:lnTo>
                    <a:lnTo>
                      <a:pt x="17780" y="53340"/>
                    </a:lnTo>
                    <a:lnTo>
                      <a:pt x="21590" y="58420"/>
                    </a:lnTo>
                    <a:lnTo>
                      <a:pt x="26670" y="63500"/>
                    </a:lnTo>
                    <a:lnTo>
                      <a:pt x="33020" y="67310"/>
                    </a:lnTo>
                    <a:lnTo>
                      <a:pt x="39370" y="72390"/>
                    </a:lnTo>
                    <a:lnTo>
                      <a:pt x="45720" y="76200"/>
                    </a:lnTo>
                    <a:lnTo>
                      <a:pt x="52070" y="78740"/>
                    </a:lnTo>
                    <a:lnTo>
                      <a:pt x="58420" y="82550"/>
                    </a:lnTo>
                    <a:lnTo>
                      <a:pt x="66040" y="85090"/>
                    </a:lnTo>
                    <a:lnTo>
                      <a:pt x="73660" y="86360"/>
                    </a:lnTo>
                    <a:lnTo>
                      <a:pt x="81280" y="87630"/>
                    </a:lnTo>
                    <a:lnTo>
                      <a:pt x="88900" y="88900"/>
                    </a:lnTo>
                    <a:lnTo>
                      <a:pt x="96520" y="88900"/>
                    </a:lnTo>
                    <a:lnTo>
                      <a:pt x="105410" y="87630"/>
                    </a:lnTo>
                    <a:lnTo>
                      <a:pt x="111760" y="87630"/>
                    </a:lnTo>
                    <a:lnTo>
                      <a:pt x="118110" y="86360"/>
                    </a:lnTo>
                    <a:lnTo>
                      <a:pt x="132080" y="83820"/>
                    </a:lnTo>
                    <a:lnTo>
                      <a:pt x="138430" y="82550"/>
                    </a:lnTo>
                    <a:lnTo>
                      <a:pt x="144780" y="81280"/>
                    </a:lnTo>
                    <a:lnTo>
                      <a:pt x="149860" y="81280"/>
                    </a:lnTo>
                    <a:lnTo>
                      <a:pt x="154940" y="8001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4" name="Freeform 593">
                <a:extLst>
                  <a:ext uri="{FF2B5EF4-FFF2-40B4-BE49-F238E27FC236}">
                    <a16:creationId xmlns:a16="http://schemas.microsoft.com/office/drawing/2014/main" id="{E18FA645-718F-6233-2883-40EA2DA6C1F9}"/>
                  </a:ext>
                </a:extLst>
              </p:cNvPr>
              <p:cNvSpPr/>
              <p:nvPr/>
            </p:nvSpPr>
            <p:spPr>
              <a:xfrm>
                <a:off x="1845310" y="3590290"/>
                <a:ext cx="158751" cy="21591"/>
              </a:xfrm>
              <a:custGeom>
                <a:avLst/>
                <a:gdLst/>
                <a:ahLst/>
                <a:cxnLst/>
                <a:rect l="0" t="0" r="0" b="0"/>
                <a:pathLst>
                  <a:path w="158751" h="21591">
                    <a:moveTo>
                      <a:pt x="158750" y="5080"/>
                    </a:moveTo>
                    <a:lnTo>
                      <a:pt x="158750" y="7620"/>
                    </a:lnTo>
                    <a:lnTo>
                      <a:pt x="157480" y="10160"/>
                    </a:lnTo>
                    <a:lnTo>
                      <a:pt x="156210" y="15240"/>
                    </a:lnTo>
                    <a:lnTo>
                      <a:pt x="154940" y="17780"/>
                    </a:lnTo>
                    <a:lnTo>
                      <a:pt x="152400" y="20320"/>
                    </a:lnTo>
                    <a:lnTo>
                      <a:pt x="148590" y="21590"/>
                    </a:lnTo>
                    <a:lnTo>
                      <a:pt x="144780" y="21590"/>
                    </a:lnTo>
                    <a:lnTo>
                      <a:pt x="139700" y="21590"/>
                    </a:lnTo>
                    <a:lnTo>
                      <a:pt x="134620" y="20320"/>
                    </a:lnTo>
                    <a:lnTo>
                      <a:pt x="124460" y="17780"/>
                    </a:lnTo>
                    <a:lnTo>
                      <a:pt x="115570" y="16510"/>
                    </a:lnTo>
                    <a:lnTo>
                      <a:pt x="110490" y="13970"/>
                    </a:lnTo>
                    <a:lnTo>
                      <a:pt x="106680" y="13970"/>
                    </a:lnTo>
                    <a:lnTo>
                      <a:pt x="102870" y="12700"/>
                    </a:lnTo>
                    <a:lnTo>
                      <a:pt x="100330" y="12700"/>
                    </a:lnTo>
                    <a:lnTo>
                      <a:pt x="85090" y="11430"/>
                    </a:lnTo>
                    <a:lnTo>
                      <a:pt x="71120" y="11430"/>
                    </a:lnTo>
                    <a:lnTo>
                      <a:pt x="59690" y="11430"/>
                    </a:lnTo>
                    <a:lnTo>
                      <a:pt x="46990" y="10160"/>
                    </a:lnTo>
                    <a:lnTo>
                      <a:pt x="35560" y="8890"/>
                    </a:lnTo>
                    <a:lnTo>
                      <a:pt x="24130" y="7620"/>
                    </a:lnTo>
                    <a:lnTo>
                      <a:pt x="12700" y="3810"/>
                    </a:lnTo>
                    <a:lnTo>
                      <a:pt x="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5" name="Freeform 594">
                <a:extLst>
                  <a:ext uri="{FF2B5EF4-FFF2-40B4-BE49-F238E27FC236}">
                    <a16:creationId xmlns:a16="http://schemas.microsoft.com/office/drawing/2014/main" id="{6260F099-D607-E1F3-7C53-EBD0DFE489EE}"/>
                  </a:ext>
                </a:extLst>
              </p:cNvPr>
              <p:cNvSpPr/>
              <p:nvPr/>
            </p:nvSpPr>
            <p:spPr>
              <a:xfrm>
                <a:off x="1526540" y="3655060"/>
                <a:ext cx="264161" cy="173991"/>
              </a:xfrm>
              <a:custGeom>
                <a:avLst/>
                <a:gdLst/>
                <a:ahLst/>
                <a:cxnLst/>
                <a:rect l="0" t="0" r="0" b="0"/>
                <a:pathLst>
                  <a:path w="264161" h="173991">
                    <a:moveTo>
                      <a:pt x="262890" y="173990"/>
                    </a:moveTo>
                    <a:lnTo>
                      <a:pt x="264160" y="173990"/>
                    </a:lnTo>
                    <a:lnTo>
                      <a:pt x="248920" y="172720"/>
                    </a:lnTo>
                    <a:lnTo>
                      <a:pt x="234950" y="171450"/>
                    </a:lnTo>
                    <a:lnTo>
                      <a:pt x="220980" y="168910"/>
                    </a:lnTo>
                    <a:lnTo>
                      <a:pt x="207010" y="163830"/>
                    </a:lnTo>
                    <a:lnTo>
                      <a:pt x="194310" y="158750"/>
                    </a:lnTo>
                    <a:lnTo>
                      <a:pt x="181610" y="152400"/>
                    </a:lnTo>
                    <a:lnTo>
                      <a:pt x="170180" y="144780"/>
                    </a:lnTo>
                    <a:lnTo>
                      <a:pt x="158750" y="137160"/>
                    </a:lnTo>
                    <a:lnTo>
                      <a:pt x="148590" y="128270"/>
                    </a:lnTo>
                    <a:lnTo>
                      <a:pt x="139700" y="118110"/>
                    </a:lnTo>
                    <a:lnTo>
                      <a:pt x="130810" y="107950"/>
                    </a:lnTo>
                    <a:lnTo>
                      <a:pt x="123190" y="97790"/>
                    </a:lnTo>
                    <a:lnTo>
                      <a:pt x="115570" y="87630"/>
                    </a:lnTo>
                    <a:lnTo>
                      <a:pt x="109220" y="76200"/>
                    </a:lnTo>
                    <a:lnTo>
                      <a:pt x="104140" y="66040"/>
                    </a:lnTo>
                    <a:lnTo>
                      <a:pt x="100330" y="54610"/>
                    </a:lnTo>
                    <a:lnTo>
                      <a:pt x="97790" y="48260"/>
                    </a:lnTo>
                    <a:lnTo>
                      <a:pt x="96520" y="41910"/>
                    </a:lnTo>
                    <a:lnTo>
                      <a:pt x="93980" y="29210"/>
                    </a:lnTo>
                    <a:lnTo>
                      <a:pt x="92710" y="24130"/>
                    </a:lnTo>
                    <a:lnTo>
                      <a:pt x="90170" y="17780"/>
                    </a:lnTo>
                    <a:lnTo>
                      <a:pt x="87630" y="15240"/>
                    </a:lnTo>
                    <a:lnTo>
                      <a:pt x="85090" y="13970"/>
                    </a:lnTo>
                    <a:lnTo>
                      <a:pt x="83820" y="11430"/>
                    </a:lnTo>
                    <a:lnTo>
                      <a:pt x="80010" y="10160"/>
                    </a:lnTo>
                    <a:lnTo>
                      <a:pt x="73660" y="7620"/>
                    </a:lnTo>
                    <a:lnTo>
                      <a:pt x="67310" y="6350"/>
                    </a:lnTo>
                    <a:lnTo>
                      <a:pt x="62230" y="5080"/>
                    </a:lnTo>
                    <a:lnTo>
                      <a:pt x="54610" y="3810"/>
                    </a:lnTo>
                    <a:lnTo>
                      <a:pt x="52070" y="3810"/>
                    </a:lnTo>
                    <a:lnTo>
                      <a:pt x="49530" y="3810"/>
                    </a:lnTo>
                    <a:lnTo>
                      <a:pt x="46990" y="3810"/>
                    </a:lnTo>
                    <a:lnTo>
                      <a:pt x="46990" y="3810"/>
                    </a:lnTo>
                    <a:lnTo>
                      <a:pt x="45720" y="2540"/>
                    </a:lnTo>
                    <a:lnTo>
                      <a:pt x="45720" y="1270"/>
                    </a:lnTo>
                    <a:lnTo>
                      <a:pt x="40640" y="1270"/>
                    </a:lnTo>
                    <a:lnTo>
                      <a:pt x="35560" y="1270"/>
                    </a:lnTo>
                    <a:lnTo>
                      <a:pt x="31750" y="0"/>
                    </a:lnTo>
                    <a:lnTo>
                      <a:pt x="27940" y="0"/>
                    </a:lnTo>
                    <a:lnTo>
                      <a:pt x="22860" y="0"/>
                    </a:lnTo>
                    <a:lnTo>
                      <a:pt x="17780" y="1270"/>
                    </a:lnTo>
                    <a:lnTo>
                      <a:pt x="8890" y="2540"/>
                    </a:lnTo>
                    <a:lnTo>
                      <a:pt x="5080" y="2540"/>
                    </a:lnTo>
                    <a:lnTo>
                      <a:pt x="0" y="254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6" name="Freeform 595">
                <a:extLst>
                  <a:ext uri="{FF2B5EF4-FFF2-40B4-BE49-F238E27FC236}">
                    <a16:creationId xmlns:a16="http://schemas.microsoft.com/office/drawing/2014/main" id="{0A5B8A8C-B881-CA77-D8E8-15067C610B22}"/>
                  </a:ext>
                </a:extLst>
              </p:cNvPr>
              <p:cNvSpPr/>
              <p:nvPr/>
            </p:nvSpPr>
            <p:spPr>
              <a:xfrm>
                <a:off x="1753870" y="3564890"/>
                <a:ext cx="62231" cy="118111"/>
              </a:xfrm>
              <a:custGeom>
                <a:avLst/>
                <a:gdLst/>
                <a:ahLst/>
                <a:cxnLst/>
                <a:rect l="0" t="0" r="0" b="0"/>
                <a:pathLst>
                  <a:path w="62231" h="118111">
                    <a:moveTo>
                      <a:pt x="0" y="118110"/>
                    </a:moveTo>
                    <a:lnTo>
                      <a:pt x="1270" y="100330"/>
                    </a:lnTo>
                    <a:lnTo>
                      <a:pt x="2540" y="82550"/>
                    </a:lnTo>
                    <a:lnTo>
                      <a:pt x="5080" y="73660"/>
                    </a:lnTo>
                    <a:lnTo>
                      <a:pt x="6350" y="66040"/>
                    </a:lnTo>
                    <a:lnTo>
                      <a:pt x="10160" y="57150"/>
                    </a:lnTo>
                    <a:lnTo>
                      <a:pt x="12700" y="49530"/>
                    </a:lnTo>
                    <a:lnTo>
                      <a:pt x="16510" y="41910"/>
                    </a:lnTo>
                    <a:lnTo>
                      <a:pt x="20320" y="34290"/>
                    </a:lnTo>
                    <a:lnTo>
                      <a:pt x="25400" y="26670"/>
                    </a:lnTo>
                    <a:lnTo>
                      <a:pt x="31750" y="20320"/>
                    </a:lnTo>
                    <a:lnTo>
                      <a:pt x="38100" y="13970"/>
                    </a:lnTo>
                    <a:lnTo>
                      <a:pt x="45720" y="8890"/>
                    </a:lnTo>
                    <a:lnTo>
                      <a:pt x="53340" y="3810"/>
                    </a:lnTo>
                    <a:lnTo>
                      <a:pt x="6223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7" name="Freeform 596">
                <a:extLst>
                  <a:ext uri="{FF2B5EF4-FFF2-40B4-BE49-F238E27FC236}">
                    <a16:creationId xmlns:a16="http://schemas.microsoft.com/office/drawing/2014/main" id="{6951F2D1-6F55-70DA-A647-9188481E91B2}"/>
                  </a:ext>
                </a:extLst>
              </p:cNvPr>
              <p:cNvSpPr/>
              <p:nvPr/>
            </p:nvSpPr>
            <p:spPr>
              <a:xfrm>
                <a:off x="1776730" y="3810000"/>
                <a:ext cx="2541" cy="20321"/>
              </a:xfrm>
              <a:custGeom>
                <a:avLst/>
                <a:gdLst/>
                <a:ahLst/>
                <a:cxnLst/>
                <a:rect l="0" t="0" r="0" b="0"/>
                <a:pathLst>
                  <a:path w="2541" h="20321">
                    <a:moveTo>
                      <a:pt x="1270" y="19050"/>
                    </a:moveTo>
                    <a:lnTo>
                      <a:pt x="0" y="20320"/>
                    </a:lnTo>
                    <a:lnTo>
                      <a:pt x="0" y="20320"/>
                    </a:lnTo>
                    <a:lnTo>
                      <a:pt x="1270" y="20320"/>
                    </a:lnTo>
                    <a:lnTo>
                      <a:pt x="2540" y="20320"/>
                    </a:lnTo>
                    <a:lnTo>
                      <a:pt x="2540" y="19050"/>
                    </a:lnTo>
                    <a:lnTo>
                      <a:pt x="1270" y="16510"/>
                    </a:lnTo>
                    <a:lnTo>
                      <a:pt x="1270" y="13970"/>
                    </a:lnTo>
                    <a:lnTo>
                      <a:pt x="1270" y="11430"/>
                    </a:lnTo>
                    <a:lnTo>
                      <a:pt x="0" y="3810"/>
                    </a:lnTo>
                    <a:lnTo>
                      <a:pt x="0" y="2540"/>
                    </a:lnTo>
                    <a:lnTo>
                      <a:pt x="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8" name="Freeform 597">
                <a:extLst>
                  <a:ext uri="{FF2B5EF4-FFF2-40B4-BE49-F238E27FC236}">
                    <a16:creationId xmlns:a16="http://schemas.microsoft.com/office/drawing/2014/main" id="{CE5C03DE-25C9-A841-E906-B67418F13A78}"/>
                  </a:ext>
                </a:extLst>
              </p:cNvPr>
              <p:cNvSpPr/>
              <p:nvPr/>
            </p:nvSpPr>
            <p:spPr>
              <a:xfrm>
                <a:off x="1747520" y="3427730"/>
                <a:ext cx="15241" cy="24131"/>
              </a:xfrm>
              <a:custGeom>
                <a:avLst/>
                <a:gdLst/>
                <a:ahLst/>
                <a:cxnLst/>
                <a:rect l="0" t="0" r="0" b="0"/>
                <a:pathLst>
                  <a:path w="15241" h="24131">
                    <a:moveTo>
                      <a:pt x="15240" y="0"/>
                    </a:moveTo>
                    <a:lnTo>
                      <a:pt x="12700" y="0"/>
                    </a:lnTo>
                    <a:lnTo>
                      <a:pt x="8890" y="1270"/>
                    </a:lnTo>
                    <a:lnTo>
                      <a:pt x="6350" y="3810"/>
                    </a:lnTo>
                    <a:lnTo>
                      <a:pt x="3810" y="7620"/>
                    </a:lnTo>
                    <a:lnTo>
                      <a:pt x="2540" y="10160"/>
                    </a:lnTo>
                    <a:lnTo>
                      <a:pt x="1270" y="13970"/>
                    </a:lnTo>
                    <a:lnTo>
                      <a:pt x="0" y="19050"/>
                    </a:lnTo>
                    <a:lnTo>
                      <a:pt x="0" y="2413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9" name="Freeform 598">
                <a:extLst>
                  <a:ext uri="{FF2B5EF4-FFF2-40B4-BE49-F238E27FC236}">
                    <a16:creationId xmlns:a16="http://schemas.microsoft.com/office/drawing/2014/main" id="{A294ECC9-3275-BB4C-022B-9E4D41505457}"/>
                  </a:ext>
                </a:extLst>
              </p:cNvPr>
              <p:cNvSpPr/>
              <p:nvPr/>
            </p:nvSpPr>
            <p:spPr>
              <a:xfrm>
                <a:off x="1747520" y="3379470"/>
                <a:ext cx="110491" cy="46991"/>
              </a:xfrm>
              <a:custGeom>
                <a:avLst/>
                <a:gdLst/>
                <a:ahLst/>
                <a:cxnLst/>
                <a:rect l="0" t="0" r="0" b="0"/>
                <a:pathLst>
                  <a:path w="110491" h="46991">
                    <a:moveTo>
                      <a:pt x="110490" y="0"/>
                    </a:moveTo>
                    <a:lnTo>
                      <a:pt x="106680" y="0"/>
                    </a:lnTo>
                    <a:lnTo>
                      <a:pt x="100330" y="1270"/>
                    </a:lnTo>
                    <a:lnTo>
                      <a:pt x="95250" y="1270"/>
                    </a:lnTo>
                    <a:lnTo>
                      <a:pt x="88900" y="2540"/>
                    </a:lnTo>
                    <a:lnTo>
                      <a:pt x="81280" y="3810"/>
                    </a:lnTo>
                    <a:lnTo>
                      <a:pt x="73660" y="5080"/>
                    </a:lnTo>
                    <a:lnTo>
                      <a:pt x="58420" y="8890"/>
                    </a:lnTo>
                    <a:lnTo>
                      <a:pt x="43180" y="11430"/>
                    </a:lnTo>
                    <a:lnTo>
                      <a:pt x="29210" y="15240"/>
                    </a:lnTo>
                    <a:lnTo>
                      <a:pt x="22860" y="16510"/>
                    </a:lnTo>
                    <a:lnTo>
                      <a:pt x="17780" y="19050"/>
                    </a:lnTo>
                    <a:lnTo>
                      <a:pt x="12700" y="20320"/>
                    </a:lnTo>
                    <a:lnTo>
                      <a:pt x="10160" y="21590"/>
                    </a:lnTo>
                    <a:lnTo>
                      <a:pt x="7620" y="24130"/>
                    </a:lnTo>
                    <a:lnTo>
                      <a:pt x="5080" y="26670"/>
                    </a:lnTo>
                    <a:lnTo>
                      <a:pt x="3810" y="29210"/>
                    </a:lnTo>
                    <a:lnTo>
                      <a:pt x="2540" y="33020"/>
                    </a:lnTo>
                    <a:lnTo>
                      <a:pt x="1270" y="40640"/>
                    </a:lnTo>
                    <a:lnTo>
                      <a:pt x="0" y="44450"/>
                    </a:lnTo>
                    <a:lnTo>
                      <a:pt x="0" y="469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0" name="Freeform 599">
                <a:extLst>
                  <a:ext uri="{FF2B5EF4-FFF2-40B4-BE49-F238E27FC236}">
                    <a16:creationId xmlns:a16="http://schemas.microsoft.com/office/drawing/2014/main" id="{FBF076A8-6776-FA02-5929-371A64BA9AC1}"/>
                  </a:ext>
                </a:extLst>
              </p:cNvPr>
              <p:cNvSpPr/>
              <p:nvPr/>
            </p:nvSpPr>
            <p:spPr>
              <a:xfrm>
                <a:off x="1742440" y="3290570"/>
                <a:ext cx="19051" cy="110491"/>
              </a:xfrm>
              <a:custGeom>
                <a:avLst/>
                <a:gdLst/>
                <a:ahLst/>
                <a:cxnLst/>
                <a:rect l="0" t="0" r="0" b="0"/>
                <a:pathLst>
                  <a:path w="19051" h="110491">
                    <a:moveTo>
                      <a:pt x="1270" y="1270"/>
                    </a:moveTo>
                    <a:lnTo>
                      <a:pt x="1270" y="1270"/>
                    </a:lnTo>
                    <a:lnTo>
                      <a:pt x="0" y="1270"/>
                    </a:lnTo>
                    <a:lnTo>
                      <a:pt x="0" y="0"/>
                    </a:lnTo>
                    <a:lnTo>
                      <a:pt x="0" y="0"/>
                    </a:lnTo>
                    <a:lnTo>
                      <a:pt x="0" y="6350"/>
                    </a:lnTo>
                    <a:lnTo>
                      <a:pt x="1270" y="13970"/>
                    </a:lnTo>
                    <a:lnTo>
                      <a:pt x="2540" y="20320"/>
                    </a:lnTo>
                    <a:lnTo>
                      <a:pt x="5080" y="26670"/>
                    </a:lnTo>
                    <a:lnTo>
                      <a:pt x="10160" y="39370"/>
                    </a:lnTo>
                    <a:lnTo>
                      <a:pt x="15240" y="53340"/>
                    </a:lnTo>
                    <a:lnTo>
                      <a:pt x="16510" y="58420"/>
                    </a:lnTo>
                    <a:lnTo>
                      <a:pt x="17780" y="66040"/>
                    </a:lnTo>
                    <a:lnTo>
                      <a:pt x="19050" y="72390"/>
                    </a:lnTo>
                    <a:lnTo>
                      <a:pt x="19050" y="80010"/>
                    </a:lnTo>
                    <a:lnTo>
                      <a:pt x="19050" y="86360"/>
                    </a:lnTo>
                    <a:lnTo>
                      <a:pt x="17780" y="93980"/>
                    </a:lnTo>
                    <a:lnTo>
                      <a:pt x="15240" y="101600"/>
                    </a:lnTo>
                    <a:lnTo>
                      <a:pt x="11430" y="1104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1" name="Freeform 600">
                <a:extLst>
                  <a:ext uri="{FF2B5EF4-FFF2-40B4-BE49-F238E27FC236}">
                    <a16:creationId xmlns:a16="http://schemas.microsoft.com/office/drawing/2014/main" id="{3630CD90-4CC4-EC92-09D2-A9261D40C57E}"/>
                  </a:ext>
                </a:extLst>
              </p:cNvPr>
              <p:cNvSpPr/>
              <p:nvPr/>
            </p:nvSpPr>
            <p:spPr>
              <a:xfrm>
                <a:off x="1466850" y="3460750"/>
                <a:ext cx="33021" cy="19051"/>
              </a:xfrm>
              <a:custGeom>
                <a:avLst/>
                <a:gdLst/>
                <a:ahLst/>
                <a:cxnLst/>
                <a:rect l="0" t="0" r="0" b="0"/>
                <a:pathLst>
                  <a:path w="33021" h="19051">
                    <a:moveTo>
                      <a:pt x="1270" y="0"/>
                    </a:moveTo>
                    <a:lnTo>
                      <a:pt x="0" y="0"/>
                    </a:lnTo>
                    <a:lnTo>
                      <a:pt x="0" y="0"/>
                    </a:lnTo>
                    <a:lnTo>
                      <a:pt x="1270" y="1270"/>
                    </a:lnTo>
                    <a:lnTo>
                      <a:pt x="2540" y="2540"/>
                    </a:lnTo>
                    <a:lnTo>
                      <a:pt x="5080" y="3810"/>
                    </a:lnTo>
                    <a:lnTo>
                      <a:pt x="7620" y="5080"/>
                    </a:lnTo>
                    <a:lnTo>
                      <a:pt x="12700" y="8890"/>
                    </a:lnTo>
                    <a:lnTo>
                      <a:pt x="19050" y="12700"/>
                    </a:lnTo>
                    <a:lnTo>
                      <a:pt x="25400" y="15240"/>
                    </a:lnTo>
                    <a:lnTo>
                      <a:pt x="27940" y="16510"/>
                    </a:lnTo>
                    <a:lnTo>
                      <a:pt x="30480" y="17780"/>
                    </a:lnTo>
                    <a:lnTo>
                      <a:pt x="31750" y="19050"/>
                    </a:lnTo>
                    <a:lnTo>
                      <a:pt x="33020" y="190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2" name="Freeform 601">
                <a:extLst>
                  <a:ext uri="{FF2B5EF4-FFF2-40B4-BE49-F238E27FC236}">
                    <a16:creationId xmlns:a16="http://schemas.microsoft.com/office/drawing/2014/main" id="{02B6F0FC-46DE-5F96-39D4-2D5C7F1608A5}"/>
                  </a:ext>
                </a:extLst>
              </p:cNvPr>
              <p:cNvSpPr/>
              <p:nvPr/>
            </p:nvSpPr>
            <p:spPr>
              <a:xfrm>
                <a:off x="1988820" y="3547110"/>
                <a:ext cx="81281" cy="38101"/>
              </a:xfrm>
              <a:custGeom>
                <a:avLst/>
                <a:gdLst/>
                <a:ahLst/>
                <a:cxnLst/>
                <a:rect l="0" t="0" r="0" b="0"/>
                <a:pathLst>
                  <a:path w="81281" h="38101">
                    <a:moveTo>
                      <a:pt x="81280" y="38100"/>
                    </a:moveTo>
                    <a:lnTo>
                      <a:pt x="78740" y="36830"/>
                    </a:lnTo>
                    <a:lnTo>
                      <a:pt x="74930" y="35560"/>
                    </a:lnTo>
                    <a:lnTo>
                      <a:pt x="72390" y="34290"/>
                    </a:lnTo>
                    <a:lnTo>
                      <a:pt x="68580" y="31750"/>
                    </a:lnTo>
                    <a:lnTo>
                      <a:pt x="62230" y="25400"/>
                    </a:lnTo>
                    <a:lnTo>
                      <a:pt x="55880" y="19050"/>
                    </a:lnTo>
                    <a:lnTo>
                      <a:pt x="50800" y="15240"/>
                    </a:lnTo>
                    <a:lnTo>
                      <a:pt x="45720" y="11430"/>
                    </a:lnTo>
                    <a:lnTo>
                      <a:pt x="40640" y="8890"/>
                    </a:lnTo>
                    <a:lnTo>
                      <a:pt x="34290" y="6350"/>
                    </a:lnTo>
                    <a:lnTo>
                      <a:pt x="27940" y="3810"/>
                    </a:lnTo>
                    <a:lnTo>
                      <a:pt x="19050" y="1270"/>
                    </a:lnTo>
                    <a:lnTo>
                      <a:pt x="10160" y="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3" name="Freeform 602">
                <a:extLst>
                  <a:ext uri="{FF2B5EF4-FFF2-40B4-BE49-F238E27FC236}">
                    <a16:creationId xmlns:a16="http://schemas.microsoft.com/office/drawing/2014/main" id="{DEE2C3E3-A8C4-FA6C-2683-1602E06820FF}"/>
                  </a:ext>
                </a:extLst>
              </p:cNvPr>
              <p:cNvSpPr/>
              <p:nvPr/>
            </p:nvSpPr>
            <p:spPr>
              <a:xfrm>
                <a:off x="2042160" y="3566160"/>
                <a:ext cx="15241" cy="69851"/>
              </a:xfrm>
              <a:custGeom>
                <a:avLst/>
                <a:gdLst/>
                <a:ahLst/>
                <a:cxnLst/>
                <a:rect l="0" t="0" r="0" b="0"/>
                <a:pathLst>
                  <a:path w="15241" h="69851">
                    <a:moveTo>
                      <a:pt x="15240" y="67310"/>
                    </a:moveTo>
                    <a:lnTo>
                      <a:pt x="13970" y="69850"/>
                    </a:lnTo>
                    <a:lnTo>
                      <a:pt x="11430" y="68580"/>
                    </a:lnTo>
                    <a:lnTo>
                      <a:pt x="10160" y="67310"/>
                    </a:lnTo>
                    <a:lnTo>
                      <a:pt x="7620" y="64770"/>
                    </a:lnTo>
                    <a:lnTo>
                      <a:pt x="6350" y="59690"/>
                    </a:lnTo>
                    <a:lnTo>
                      <a:pt x="5080" y="57150"/>
                    </a:lnTo>
                    <a:lnTo>
                      <a:pt x="3810" y="55880"/>
                    </a:lnTo>
                    <a:lnTo>
                      <a:pt x="2540" y="53340"/>
                    </a:lnTo>
                    <a:lnTo>
                      <a:pt x="1270" y="50800"/>
                    </a:lnTo>
                    <a:lnTo>
                      <a:pt x="1270" y="43180"/>
                    </a:lnTo>
                    <a:lnTo>
                      <a:pt x="0" y="36830"/>
                    </a:lnTo>
                    <a:lnTo>
                      <a:pt x="0" y="29210"/>
                    </a:lnTo>
                    <a:lnTo>
                      <a:pt x="1270" y="20320"/>
                    </a:lnTo>
                    <a:lnTo>
                      <a:pt x="1270" y="12700"/>
                    </a:lnTo>
                    <a:lnTo>
                      <a:pt x="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4" name="Freeform 603">
                <a:extLst>
                  <a:ext uri="{FF2B5EF4-FFF2-40B4-BE49-F238E27FC236}">
                    <a16:creationId xmlns:a16="http://schemas.microsoft.com/office/drawing/2014/main" id="{8C9B0AB4-438C-E3D1-47C7-70BDD392E84A}"/>
                  </a:ext>
                </a:extLst>
              </p:cNvPr>
              <p:cNvSpPr/>
              <p:nvPr/>
            </p:nvSpPr>
            <p:spPr>
              <a:xfrm>
                <a:off x="1927860" y="3383280"/>
                <a:ext cx="15241" cy="83821"/>
              </a:xfrm>
              <a:custGeom>
                <a:avLst/>
                <a:gdLst/>
                <a:ahLst/>
                <a:cxnLst/>
                <a:rect l="0" t="0" r="0" b="0"/>
                <a:pathLst>
                  <a:path w="15241" h="83821">
                    <a:moveTo>
                      <a:pt x="3810" y="0"/>
                    </a:moveTo>
                    <a:lnTo>
                      <a:pt x="2540" y="1270"/>
                    </a:lnTo>
                    <a:lnTo>
                      <a:pt x="2540" y="1270"/>
                    </a:lnTo>
                    <a:lnTo>
                      <a:pt x="0" y="2540"/>
                    </a:lnTo>
                    <a:lnTo>
                      <a:pt x="0" y="5080"/>
                    </a:lnTo>
                    <a:lnTo>
                      <a:pt x="0" y="7620"/>
                    </a:lnTo>
                    <a:lnTo>
                      <a:pt x="1270" y="13970"/>
                    </a:lnTo>
                    <a:lnTo>
                      <a:pt x="1270" y="17780"/>
                    </a:lnTo>
                    <a:lnTo>
                      <a:pt x="2540" y="19050"/>
                    </a:lnTo>
                    <a:lnTo>
                      <a:pt x="5080" y="24130"/>
                    </a:lnTo>
                    <a:lnTo>
                      <a:pt x="6350" y="27940"/>
                    </a:lnTo>
                    <a:lnTo>
                      <a:pt x="10160" y="35560"/>
                    </a:lnTo>
                    <a:lnTo>
                      <a:pt x="12700" y="41910"/>
                    </a:lnTo>
                    <a:lnTo>
                      <a:pt x="15240" y="49530"/>
                    </a:lnTo>
                    <a:lnTo>
                      <a:pt x="15240" y="57150"/>
                    </a:lnTo>
                    <a:lnTo>
                      <a:pt x="15240" y="64770"/>
                    </a:lnTo>
                    <a:lnTo>
                      <a:pt x="13970" y="68580"/>
                    </a:lnTo>
                    <a:lnTo>
                      <a:pt x="13970" y="73660"/>
                    </a:lnTo>
                    <a:lnTo>
                      <a:pt x="12700" y="78740"/>
                    </a:lnTo>
                    <a:lnTo>
                      <a:pt x="11430" y="838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5" name="Freeform 604">
                <a:extLst>
                  <a:ext uri="{FF2B5EF4-FFF2-40B4-BE49-F238E27FC236}">
                    <a16:creationId xmlns:a16="http://schemas.microsoft.com/office/drawing/2014/main" id="{DC942FA3-CB10-03A6-562F-AD766919C1EB}"/>
                  </a:ext>
                </a:extLst>
              </p:cNvPr>
              <p:cNvSpPr/>
              <p:nvPr/>
            </p:nvSpPr>
            <p:spPr>
              <a:xfrm>
                <a:off x="1607820" y="3469640"/>
                <a:ext cx="81281" cy="76201"/>
              </a:xfrm>
              <a:custGeom>
                <a:avLst/>
                <a:gdLst/>
                <a:ahLst/>
                <a:cxnLst/>
                <a:rect l="0" t="0" r="0" b="0"/>
                <a:pathLst>
                  <a:path w="81281" h="76201">
                    <a:moveTo>
                      <a:pt x="81280" y="76200"/>
                    </a:moveTo>
                    <a:lnTo>
                      <a:pt x="80010" y="74930"/>
                    </a:lnTo>
                    <a:lnTo>
                      <a:pt x="77470" y="74930"/>
                    </a:lnTo>
                    <a:lnTo>
                      <a:pt x="74930" y="71120"/>
                    </a:lnTo>
                    <a:lnTo>
                      <a:pt x="72390" y="67310"/>
                    </a:lnTo>
                    <a:lnTo>
                      <a:pt x="71120" y="66040"/>
                    </a:lnTo>
                    <a:lnTo>
                      <a:pt x="68580" y="64770"/>
                    </a:lnTo>
                    <a:lnTo>
                      <a:pt x="63500" y="64770"/>
                    </a:lnTo>
                    <a:lnTo>
                      <a:pt x="58420" y="64770"/>
                    </a:lnTo>
                    <a:lnTo>
                      <a:pt x="54610" y="66040"/>
                    </a:lnTo>
                    <a:lnTo>
                      <a:pt x="50800" y="67310"/>
                    </a:lnTo>
                    <a:lnTo>
                      <a:pt x="41910" y="71120"/>
                    </a:lnTo>
                    <a:lnTo>
                      <a:pt x="38100" y="72390"/>
                    </a:lnTo>
                    <a:lnTo>
                      <a:pt x="34290" y="73660"/>
                    </a:lnTo>
                    <a:lnTo>
                      <a:pt x="31750" y="74930"/>
                    </a:lnTo>
                    <a:lnTo>
                      <a:pt x="27940" y="73660"/>
                    </a:lnTo>
                    <a:lnTo>
                      <a:pt x="24130" y="72390"/>
                    </a:lnTo>
                    <a:lnTo>
                      <a:pt x="20320" y="69850"/>
                    </a:lnTo>
                    <a:lnTo>
                      <a:pt x="16510" y="66040"/>
                    </a:lnTo>
                    <a:lnTo>
                      <a:pt x="13970" y="60960"/>
                    </a:lnTo>
                    <a:lnTo>
                      <a:pt x="10160" y="53340"/>
                    </a:lnTo>
                    <a:lnTo>
                      <a:pt x="7620" y="48260"/>
                    </a:lnTo>
                    <a:lnTo>
                      <a:pt x="6350" y="44450"/>
                    </a:lnTo>
                    <a:lnTo>
                      <a:pt x="6350" y="43180"/>
                    </a:lnTo>
                    <a:lnTo>
                      <a:pt x="5080" y="40640"/>
                    </a:lnTo>
                    <a:lnTo>
                      <a:pt x="3810" y="38100"/>
                    </a:lnTo>
                    <a:lnTo>
                      <a:pt x="3810" y="34290"/>
                    </a:lnTo>
                    <a:lnTo>
                      <a:pt x="2540" y="27940"/>
                    </a:lnTo>
                    <a:lnTo>
                      <a:pt x="1270" y="20320"/>
                    </a:lnTo>
                    <a:lnTo>
                      <a:pt x="0" y="12700"/>
                    </a:lnTo>
                    <a:lnTo>
                      <a:pt x="0" y="8890"/>
                    </a:lnTo>
                    <a:lnTo>
                      <a:pt x="1270" y="6350"/>
                    </a:lnTo>
                    <a:lnTo>
                      <a:pt x="2540" y="3810"/>
                    </a:lnTo>
                    <a:lnTo>
                      <a:pt x="2540" y="1270"/>
                    </a:lnTo>
                    <a:lnTo>
                      <a:pt x="3810" y="0"/>
                    </a:lnTo>
                    <a:lnTo>
                      <a:pt x="635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6" name="Freeform 605">
                <a:extLst>
                  <a:ext uri="{FF2B5EF4-FFF2-40B4-BE49-F238E27FC236}">
                    <a16:creationId xmlns:a16="http://schemas.microsoft.com/office/drawing/2014/main" id="{EC0E7448-BA18-2EA0-65AE-563EB54F4131}"/>
                  </a:ext>
                </a:extLst>
              </p:cNvPr>
              <p:cNvSpPr/>
              <p:nvPr/>
            </p:nvSpPr>
            <p:spPr>
              <a:xfrm>
                <a:off x="1619250" y="3531870"/>
                <a:ext cx="19051" cy="60961"/>
              </a:xfrm>
              <a:custGeom>
                <a:avLst/>
                <a:gdLst/>
                <a:ahLst/>
                <a:cxnLst/>
                <a:rect l="0" t="0" r="0" b="0"/>
                <a:pathLst>
                  <a:path w="19051" h="60961">
                    <a:moveTo>
                      <a:pt x="19050" y="60960"/>
                    </a:moveTo>
                    <a:lnTo>
                      <a:pt x="15240" y="59690"/>
                    </a:lnTo>
                    <a:lnTo>
                      <a:pt x="11430" y="58420"/>
                    </a:lnTo>
                    <a:lnTo>
                      <a:pt x="8890" y="57150"/>
                    </a:lnTo>
                    <a:lnTo>
                      <a:pt x="5080" y="53340"/>
                    </a:lnTo>
                    <a:lnTo>
                      <a:pt x="3810" y="49530"/>
                    </a:lnTo>
                    <a:lnTo>
                      <a:pt x="2540" y="45720"/>
                    </a:lnTo>
                    <a:lnTo>
                      <a:pt x="2540" y="41910"/>
                    </a:lnTo>
                    <a:lnTo>
                      <a:pt x="1270" y="36830"/>
                    </a:lnTo>
                    <a:lnTo>
                      <a:pt x="1270" y="26670"/>
                    </a:lnTo>
                    <a:lnTo>
                      <a:pt x="1270" y="16510"/>
                    </a:lnTo>
                    <a:lnTo>
                      <a:pt x="1270" y="12700"/>
                    </a:lnTo>
                    <a:lnTo>
                      <a:pt x="1270" y="7620"/>
                    </a:lnTo>
                    <a:lnTo>
                      <a:pt x="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7" name="Freeform 606">
                <a:extLst>
                  <a:ext uri="{FF2B5EF4-FFF2-40B4-BE49-F238E27FC236}">
                    <a16:creationId xmlns:a16="http://schemas.microsoft.com/office/drawing/2014/main" id="{58151FA5-E492-3954-160A-71FACD511155}"/>
                  </a:ext>
                </a:extLst>
              </p:cNvPr>
              <p:cNvSpPr/>
              <p:nvPr/>
            </p:nvSpPr>
            <p:spPr>
              <a:xfrm>
                <a:off x="1677670" y="3516630"/>
                <a:ext cx="54611" cy="19051"/>
              </a:xfrm>
              <a:custGeom>
                <a:avLst/>
                <a:gdLst/>
                <a:ahLst/>
                <a:cxnLst/>
                <a:rect l="0" t="0" r="0" b="0"/>
                <a:pathLst>
                  <a:path w="54611" h="19051">
                    <a:moveTo>
                      <a:pt x="54610" y="3810"/>
                    </a:moveTo>
                    <a:lnTo>
                      <a:pt x="49530" y="3810"/>
                    </a:lnTo>
                    <a:lnTo>
                      <a:pt x="45720" y="2540"/>
                    </a:lnTo>
                    <a:lnTo>
                      <a:pt x="36830" y="2540"/>
                    </a:lnTo>
                    <a:lnTo>
                      <a:pt x="30480" y="1270"/>
                    </a:lnTo>
                    <a:lnTo>
                      <a:pt x="24130" y="0"/>
                    </a:lnTo>
                    <a:lnTo>
                      <a:pt x="20320" y="1270"/>
                    </a:lnTo>
                    <a:lnTo>
                      <a:pt x="17780" y="1270"/>
                    </a:lnTo>
                    <a:lnTo>
                      <a:pt x="15240" y="2540"/>
                    </a:lnTo>
                    <a:lnTo>
                      <a:pt x="12700" y="5080"/>
                    </a:lnTo>
                    <a:lnTo>
                      <a:pt x="8890" y="7620"/>
                    </a:lnTo>
                    <a:lnTo>
                      <a:pt x="6350" y="10160"/>
                    </a:lnTo>
                    <a:lnTo>
                      <a:pt x="3810" y="13970"/>
                    </a:lnTo>
                    <a:lnTo>
                      <a:pt x="0" y="190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8" name="Freeform 607">
                <a:extLst>
                  <a:ext uri="{FF2B5EF4-FFF2-40B4-BE49-F238E27FC236}">
                    <a16:creationId xmlns:a16="http://schemas.microsoft.com/office/drawing/2014/main" id="{008AF7AA-F57A-FD5A-9810-73F9CFA5197A}"/>
                  </a:ext>
                </a:extLst>
              </p:cNvPr>
              <p:cNvSpPr/>
              <p:nvPr/>
            </p:nvSpPr>
            <p:spPr>
              <a:xfrm>
                <a:off x="1615440" y="3488690"/>
                <a:ext cx="101601" cy="22861"/>
              </a:xfrm>
              <a:custGeom>
                <a:avLst/>
                <a:gdLst/>
                <a:ahLst/>
                <a:cxnLst/>
                <a:rect l="0" t="0" r="0" b="0"/>
                <a:pathLst>
                  <a:path w="101601" h="22861">
                    <a:moveTo>
                      <a:pt x="101600" y="0"/>
                    </a:moveTo>
                    <a:lnTo>
                      <a:pt x="92710" y="0"/>
                    </a:lnTo>
                    <a:lnTo>
                      <a:pt x="85090" y="1270"/>
                    </a:lnTo>
                    <a:lnTo>
                      <a:pt x="77470" y="2540"/>
                    </a:lnTo>
                    <a:lnTo>
                      <a:pt x="71120" y="3810"/>
                    </a:lnTo>
                    <a:lnTo>
                      <a:pt x="64770" y="6350"/>
                    </a:lnTo>
                    <a:lnTo>
                      <a:pt x="58420" y="8890"/>
                    </a:lnTo>
                    <a:lnTo>
                      <a:pt x="45720" y="13970"/>
                    </a:lnTo>
                    <a:lnTo>
                      <a:pt x="34290" y="17780"/>
                    </a:lnTo>
                    <a:lnTo>
                      <a:pt x="22860" y="21590"/>
                    </a:lnTo>
                    <a:lnTo>
                      <a:pt x="17780" y="22860"/>
                    </a:lnTo>
                    <a:lnTo>
                      <a:pt x="12700" y="22860"/>
                    </a:lnTo>
                    <a:lnTo>
                      <a:pt x="6350" y="22860"/>
                    </a:lnTo>
                    <a:lnTo>
                      <a:pt x="0" y="215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9" name="Freeform 608">
                <a:extLst>
                  <a:ext uri="{FF2B5EF4-FFF2-40B4-BE49-F238E27FC236}">
                    <a16:creationId xmlns:a16="http://schemas.microsoft.com/office/drawing/2014/main" id="{E78AE835-A689-7F6C-5361-FF3530B1249B}"/>
                  </a:ext>
                </a:extLst>
              </p:cNvPr>
              <p:cNvSpPr/>
              <p:nvPr/>
            </p:nvSpPr>
            <p:spPr>
              <a:xfrm>
                <a:off x="1838960" y="3472180"/>
                <a:ext cx="101601" cy="64771"/>
              </a:xfrm>
              <a:custGeom>
                <a:avLst/>
                <a:gdLst/>
                <a:ahLst/>
                <a:cxnLst/>
                <a:rect l="0" t="0" r="0" b="0"/>
                <a:pathLst>
                  <a:path w="101601" h="64771">
                    <a:moveTo>
                      <a:pt x="3810" y="64770"/>
                    </a:moveTo>
                    <a:lnTo>
                      <a:pt x="0" y="64770"/>
                    </a:lnTo>
                    <a:lnTo>
                      <a:pt x="11430" y="63500"/>
                    </a:lnTo>
                    <a:lnTo>
                      <a:pt x="21590" y="63500"/>
                    </a:lnTo>
                    <a:lnTo>
                      <a:pt x="30480" y="60960"/>
                    </a:lnTo>
                    <a:lnTo>
                      <a:pt x="38100" y="59690"/>
                    </a:lnTo>
                    <a:lnTo>
                      <a:pt x="45720" y="57150"/>
                    </a:lnTo>
                    <a:lnTo>
                      <a:pt x="50800" y="54610"/>
                    </a:lnTo>
                    <a:lnTo>
                      <a:pt x="57150" y="50800"/>
                    </a:lnTo>
                    <a:lnTo>
                      <a:pt x="62230" y="46990"/>
                    </a:lnTo>
                    <a:lnTo>
                      <a:pt x="67310" y="41910"/>
                    </a:lnTo>
                    <a:lnTo>
                      <a:pt x="71120" y="36830"/>
                    </a:lnTo>
                    <a:lnTo>
                      <a:pt x="81280" y="26670"/>
                    </a:lnTo>
                    <a:lnTo>
                      <a:pt x="85090" y="20320"/>
                    </a:lnTo>
                    <a:lnTo>
                      <a:pt x="90170" y="13970"/>
                    </a:lnTo>
                    <a:lnTo>
                      <a:pt x="95250" y="7620"/>
                    </a:lnTo>
                    <a:lnTo>
                      <a:pt x="10160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0" name="Freeform 609">
                <a:extLst>
                  <a:ext uri="{FF2B5EF4-FFF2-40B4-BE49-F238E27FC236}">
                    <a16:creationId xmlns:a16="http://schemas.microsoft.com/office/drawing/2014/main" id="{D12D1BD0-DCC2-A159-B865-02B4C5F747C7}"/>
                  </a:ext>
                </a:extLst>
              </p:cNvPr>
              <p:cNvSpPr/>
              <p:nvPr/>
            </p:nvSpPr>
            <p:spPr>
              <a:xfrm>
                <a:off x="1889760" y="3515360"/>
                <a:ext cx="16511" cy="81281"/>
              </a:xfrm>
              <a:custGeom>
                <a:avLst/>
                <a:gdLst/>
                <a:ahLst/>
                <a:cxnLst/>
                <a:rect l="0" t="0" r="0" b="0"/>
                <a:pathLst>
                  <a:path w="16511" h="81281">
                    <a:moveTo>
                      <a:pt x="0" y="81280"/>
                    </a:moveTo>
                    <a:lnTo>
                      <a:pt x="1270" y="77470"/>
                    </a:lnTo>
                    <a:lnTo>
                      <a:pt x="2540" y="74930"/>
                    </a:lnTo>
                    <a:lnTo>
                      <a:pt x="5080" y="71120"/>
                    </a:lnTo>
                    <a:lnTo>
                      <a:pt x="6350" y="66040"/>
                    </a:lnTo>
                    <a:lnTo>
                      <a:pt x="10160" y="58420"/>
                    </a:lnTo>
                    <a:lnTo>
                      <a:pt x="12700" y="54610"/>
                    </a:lnTo>
                    <a:lnTo>
                      <a:pt x="13970" y="50800"/>
                    </a:lnTo>
                    <a:lnTo>
                      <a:pt x="13970" y="43180"/>
                    </a:lnTo>
                    <a:lnTo>
                      <a:pt x="13970" y="36830"/>
                    </a:lnTo>
                    <a:lnTo>
                      <a:pt x="12700" y="25400"/>
                    </a:lnTo>
                    <a:lnTo>
                      <a:pt x="12700" y="20320"/>
                    </a:lnTo>
                    <a:lnTo>
                      <a:pt x="12700" y="13970"/>
                    </a:lnTo>
                    <a:lnTo>
                      <a:pt x="13970" y="7620"/>
                    </a:lnTo>
                    <a:lnTo>
                      <a:pt x="15240" y="3810"/>
                    </a:lnTo>
                    <a:lnTo>
                      <a:pt x="1651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1" name="Freeform 610">
                <a:extLst>
                  <a:ext uri="{FF2B5EF4-FFF2-40B4-BE49-F238E27FC236}">
                    <a16:creationId xmlns:a16="http://schemas.microsoft.com/office/drawing/2014/main" id="{6482B237-09C4-7FEC-C076-5342D5A51457}"/>
                  </a:ext>
                </a:extLst>
              </p:cNvPr>
              <p:cNvSpPr/>
              <p:nvPr/>
            </p:nvSpPr>
            <p:spPr>
              <a:xfrm>
                <a:off x="1798320" y="3477260"/>
                <a:ext cx="121921" cy="22861"/>
              </a:xfrm>
              <a:custGeom>
                <a:avLst/>
                <a:gdLst/>
                <a:ahLst/>
                <a:cxnLst/>
                <a:rect l="0" t="0" r="0" b="0"/>
                <a:pathLst>
                  <a:path w="121921" h="22861">
                    <a:moveTo>
                      <a:pt x="1270" y="1270"/>
                    </a:moveTo>
                    <a:lnTo>
                      <a:pt x="0" y="1270"/>
                    </a:lnTo>
                    <a:lnTo>
                      <a:pt x="0" y="0"/>
                    </a:lnTo>
                    <a:lnTo>
                      <a:pt x="0" y="1270"/>
                    </a:lnTo>
                    <a:lnTo>
                      <a:pt x="1270" y="1270"/>
                    </a:lnTo>
                    <a:lnTo>
                      <a:pt x="5080" y="3810"/>
                    </a:lnTo>
                    <a:lnTo>
                      <a:pt x="8890" y="6350"/>
                    </a:lnTo>
                    <a:lnTo>
                      <a:pt x="13970" y="8890"/>
                    </a:lnTo>
                    <a:lnTo>
                      <a:pt x="21590" y="12700"/>
                    </a:lnTo>
                    <a:lnTo>
                      <a:pt x="27940" y="16510"/>
                    </a:lnTo>
                    <a:lnTo>
                      <a:pt x="31750" y="17780"/>
                    </a:lnTo>
                    <a:lnTo>
                      <a:pt x="35560" y="19050"/>
                    </a:lnTo>
                    <a:lnTo>
                      <a:pt x="45720" y="21590"/>
                    </a:lnTo>
                    <a:lnTo>
                      <a:pt x="55880" y="22860"/>
                    </a:lnTo>
                    <a:lnTo>
                      <a:pt x="66040" y="22860"/>
                    </a:lnTo>
                    <a:lnTo>
                      <a:pt x="76200" y="22860"/>
                    </a:lnTo>
                    <a:lnTo>
                      <a:pt x="86360" y="22860"/>
                    </a:lnTo>
                    <a:lnTo>
                      <a:pt x="97790" y="22860"/>
                    </a:lnTo>
                    <a:lnTo>
                      <a:pt x="109220" y="21590"/>
                    </a:lnTo>
                    <a:lnTo>
                      <a:pt x="121920" y="215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2" name="Freeform 611">
                <a:extLst>
                  <a:ext uri="{FF2B5EF4-FFF2-40B4-BE49-F238E27FC236}">
                    <a16:creationId xmlns:a16="http://schemas.microsoft.com/office/drawing/2014/main" id="{87164A4B-E32C-4B04-DF9D-F724883B3809}"/>
                  </a:ext>
                </a:extLst>
              </p:cNvPr>
              <p:cNvSpPr/>
              <p:nvPr/>
            </p:nvSpPr>
            <p:spPr>
              <a:xfrm>
                <a:off x="1877060" y="3642360"/>
                <a:ext cx="59691" cy="113031"/>
              </a:xfrm>
              <a:custGeom>
                <a:avLst/>
                <a:gdLst/>
                <a:ahLst/>
                <a:cxnLst/>
                <a:rect l="0" t="0" r="0" b="0"/>
                <a:pathLst>
                  <a:path w="59691" h="113031">
                    <a:moveTo>
                      <a:pt x="13970" y="5080"/>
                    </a:moveTo>
                    <a:lnTo>
                      <a:pt x="12700" y="2540"/>
                    </a:lnTo>
                    <a:lnTo>
                      <a:pt x="10160" y="1270"/>
                    </a:lnTo>
                    <a:lnTo>
                      <a:pt x="8890" y="0"/>
                    </a:lnTo>
                    <a:lnTo>
                      <a:pt x="7620" y="0"/>
                    </a:lnTo>
                    <a:lnTo>
                      <a:pt x="6350" y="0"/>
                    </a:lnTo>
                    <a:lnTo>
                      <a:pt x="5080" y="1270"/>
                    </a:lnTo>
                    <a:lnTo>
                      <a:pt x="3810" y="2540"/>
                    </a:lnTo>
                    <a:lnTo>
                      <a:pt x="2540" y="6350"/>
                    </a:lnTo>
                    <a:lnTo>
                      <a:pt x="0" y="13970"/>
                    </a:lnTo>
                    <a:lnTo>
                      <a:pt x="0" y="22860"/>
                    </a:lnTo>
                    <a:lnTo>
                      <a:pt x="0" y="30480"/>
                    </a:lnTo>
                    <a:lnTo>
                      <a:pt x="0" y="38100"/>
                    </a:lnTo>
                    <a:lnTo>
                      <a:pt x="2540" y="45720"/>
                    </a:lnTo>
                    <a:lnTo>
                      <a:pt x="5080" y="52070"/>
                    </a:lnTo>
                    <a:lnTo>
                      <a:pt x="8890" y="59690"/>
                    </a:lnTo>
                    <a:lnTo>
                      <a:pt x="12700" y="66040"/>
                    </a:lnTo>
                    <a:lnTo>
                      <a:pt x="17780" y="72390"/>
                    </a:lnTo>
                    <a:lnTo>
                      <a:pt x="22860" y="78740"/>
                    </a:lnTo>
                    <a:lnTo>
                      <a:pt x="34290" y="91440"/>
                    </a:lnTo>
                    <a:lnTo>
                      <a:pt x="46990" y="102870"/>
                    </a:lnTo>
                    <a:lnTo>
                      <a:pt x="59690" y="11303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3" name="Freeform 612">
                <a:extLst>
                  <a:ext uri="{FF2B5EF4-FFF2-40B4-BE49-F238E27FC236}">
                    <a16:creationId xmlns:a16="http://schemas.microsoft.com/office/drawing/2014/main" id="{C572C00B-2ABC-606E-D356-9A1C0A893ADD}"/>
                  </a:ext>
                </a:extLst>
              </p:cNvPr>
              <p:cNvSpPr/>
              <p:nvPr/>
            </p:nvSpPr>
            <p:spPr>
              <a:xfrm>
                <a:off x="1817370" y="3712210"/>
                <a:ext cx="87631" cy="16511"/>
              </a:xfrm>
              <a:custGeom>
                <a:avLst/>
                <a:gdLst/>
                <a:ahLst/>
                <a:cxnLst/>
                <a:rect l="0" t="0" r="0" b="0"/>
                <a:pathLst>
                  <a:path w="87631" h="16511">
                    <a:moveTo>
                      <a:pt x="5080" y="10160"/>
                    </a:moveTo>
                    <a:lnTo>
                      <a:pt x="2540" y="11430"/>
                    </a:lnTo>
                    <a:lnTo>
                      <a:pt x="0" y="11430"/>
                    </a:lnTo>
                    <a:lnTo>
                      <a:pt x="2540" y="11430"/>
                    </a:lnTo>
                    <a:lnTo>
                      <a:pt x="3810" y="10160"/>
                    </a:lnTo>
                    <a:lnTo>
                      <a:pt x="8890" y="7620"/>
                    </a:lnTo>
                    <a:lnTo>
                      <a:pt x="12700" y="5080"/>
                    </a:lnTo>
                    <a:lnTo>
                      <a:pt x="15240" y="3810"/>
                    </a:lnTo>
                    <a:lnTo>
                      <a:pt x="16510" y="3810"/>
                    </a:lnTo>
                    <a:lnTo>
                      <a:pt x="25400" y="1270"/>
                    </a:lnTo>
                    <a:lnTo>
                      <a:pt x="34290" y="0"/>
                    </a:lnTo>
                    <a:lnTo>
                      <a:pt x="44450" y="1270"/>
                    </a:lnTo>
                    <a:lnTo>
                      <a:pt x="53340" y="3810"/>
                    </a:lnTo>
                    <a:lnTo>
                      <a:pt x="62230" y="5080"/>
                    </a:lnTo>
                    <a:lnTo>
                      <a:pt x="71120" y="8890"/>
                    </a:lnTo>
                    <a:lnTo>
                      <a:pt x="87630" y="1651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4" name="Freeform 613">
                <a:extLst>
                  <a:ext uri="{FF2B5EF4-FFF2-40B4-BE49-F238E27FC236}">
                    <a16:creationId xmlns:a16="http://schemas.microsoft.com/office/drawing/2014/main" id="{87622349-A0C9-711D-E09A-4B4EFBD95E0B}"/>
                  </a:ext>
                </a:extLst>
              </p:cNvPr>
              <p:cNvSpPr/>
              <p:nvPr/>
            </p:nvSpPr>
            <p:spPr>
              <a:xfrm>
                <a:off x="1892300" y="3653790"/>
                <a:ext cx="22861" cy="62231"/>
              </a:xfrm>
              <a:custGeom>
                <a:avLst/>
                <a:gdLst/>
                <a:ahLst/>
                <a:cxnLst/>
                <a:rect l="0" t="0" r="0" b="0"/>
                <a:pathLst>
                  <a:path w="22861" h="62231">
                    <a:moveTo>
                      <a:pt x="22860" y="0"/>
                    </a:moveTo>
                    <a:lnTo>
                      <a:pt x="21590" y="2540"/>
                    </a:lnTo>
                    <a:lnTo>
                      <a:pt x="21590" y="3810"/>
                    </a:lnTo>
                    <a:lnTo>
                      <a:pt x="19050" y="6350"/>
                    </a:lnTo>
                    <a:lnTo>
                      <a:pt x="13970" y="10160"/>
                    </a:lnTo>
                    <a:lnTo>
                      <a:pt x="10160" y="13970"/>
                    </a:lnTo>
                    <a:lnTo>
                      <a:pt x="7620" y="17780"/>
                    </a:lnTo>
                    <a:lnTo>
                      <a:pt x="5080" y="21590"/>
                    </a:lnTo>
                    <a:lnTo>
                      <a:pt x="3810" y="25400"/>
                    </a:lnTo>
                    <a:lnTo>
                      <a:pt x="2540" y="30480"/>
                    </a:lnTo>
                    <a:lnTo>
                      <a:pt x="1270" y="36830"/>
                    </a:lnTo>
                    <a:lnTo>
                      <a:pt x="0" y="44450"/>
                    </a:lnTo>
                    <a:lnTo>
                      <a:pt x="0" y="52070"/>
                    </a:lnTo>
                    <a:lnTo>
                      <a:pt x="1270" y="6223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5" name="Freeform 614">
                <a:extLst>
                  <a:ext uri="{FF2B5EF4-FFF2-40B4-BE49-F238E27FC236}">
                    <a16:creationId xmlns:a16="http://schemas.microsoft.com/office/drawing/2014/main" id="{0F8D87D6-890F-2DE9-049A-65DD394A2544}"/>
                  </a:ext>
                </a:extLst>
              </p:cNvPr>
              <p:cNvSpPr/>
              <p:nvPr/>
            </p:nvSpPr>
            <p:spPr>
              <a:xfrm>
                <a:off x="1803400" y="3749040"/>
                <a:ext cx="116841" cy="60961"/>
              </a:xfrm>
              <a:custGeom>
                <a:avLst/>
                <a:gdLst/>
                <a:ahLst/>
                <a:cxnLst/>
                <a:rect l="0" t="0" r="0" b="0"/>
                <a:pathLst>
                  <a:path w="116841" h="60961">
                    <a:moveTo>
                      <a:pt x="5080" y="59690"/>
                    </a:moveTo>
                    <a:lnTo>
                      <a:pt x="3810" y="59690"/>
                    </a:lnTo>
                    <a:lnTo>
                      <a:pt x="1270" y="59690"/>
                    </a:lnTo>
                    <a:lnTo>
                      <a:pt x="0" y="60960"/>
                    </a:lnTo>
                    <a:lnTo>
                      <a:pt x="5080" y="60960"/>
                    </a:lnTo>
                    <a:lnTo>
                      <a:pt x="10160" y="59690"/>
                    </a:lnTo>
                    <a:lnTo>
                      <a:pt x="16510" y="57150"/>
                    </a:lnTo>
                    <a:lnTo>
                      <a:pt x="24130" y="53340"/>
                    </a:lnTo>
                    <a:lnTo>
                      <a:pt x="31750" y="49530"/>
                    </a:lnTo>
                    <a:lnTo>
                      <a:pt x="39370" y="44450"/>
                    </a:lnTo>
                    <a:lnTo>
                      <a:pt x="54610" y="34290"/>
                    </a:lnTo>
                    <a:lnTo>
                      <a:pt x="71120" y="24130"/>
                    </a:lnTo>
                    <a:lnTo>
                      <a:pt x="87630" y="13970"/>
                    </a:lnTo>
                    <a:lnTo>
                      <a:pt x="95250" y="8890"/>
                    </a:lnTo>
                    <a:lnTo>
                      <a:pt x="102870" y="5080"/>
                    </a:lnTo>
                    <a:lnTo>
                      <a:pt x="110490" y="2540"/>
                    </a:lnTo>
                    <a:lnTo>
                      <a:pt x="11684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6" name="Freeform 615">
                <a:extLst>
                  <a:ext uri="{FF2B5EF4-FFF2-40B4-BE49-F238E27FC236}">
                    <a16:creationId xmlns:a16="http://schemas.microsoft.com/office/drawing/2014/main" id="{50E3D764-0952-BA21-6A8F-A59935880ABC}"/>
                  </a:ext>
                </a:extLst>
              </p:cNvPr>
              <p:cNvSpPr/>
              <p:nvPr/>
            </p:nvSpPr>
            <p:spPr>
              <a:xfrm>
                <a:off x="1595120" y="3691890"/>
                <a:ext cx="29211" cy="116841"/>
              </a:xfrm>
              <a:custGeom>
                <a:avLst/>
                <a:gdLst/>
                <a:ahLst/>
                <a:cxnLst/>
                <a:rect l="0" t="0" r="0" b="0"/>
                <a:pathLst>
                  <a:path w="29211" h="116841">
                    <a:moveTo>
                      <a:pt x="2540" y="0"/>
                    </a:moveTo>
                    <a:lnTo>
                      <a:pt x="1270" y="0"/>
                    </a:lnTo>
                    <a:lnTo>
                      <a:pt x="0" y="1270"/>
                    </a:lnTo>
                    <a:lnTo>
                      <a:pt x="0" y="2540"/>
                    </a:lnTo>
                    <a:lnTo>
                      <a:pt x="0" y="5080"/>
                    </a:lnTo>
                    <a:lnTo>
                      <a:pt x="1270" y="12700"/>
                    </a:lnTo>
                    <a:lnTo>
                      <a:pt x="2540" y="20320"/>
                    </a:lnTo>
                    <a:lnTo>
                      <a:pt x="3810" y="34290"/>
                    </a:lnTo>
                    <a:lnTo>
                      <a:pt x="5080" y="48260"/>
                    </a:lnTo>
                    <a:lnTo>
                      <a:pt x="6350" y="62230"/>
                    </a:lnTo>
                    <a:lnTo>
                      <a:pt x="8890" y="76200"/>
                    </a:lnTo>
                    <a:lnTo>
                      <a:pt x="10160" y="83820"/>
                    </a:lnTo>
                    <a:lnTo>
                      <a:pt x="12700" y="90170"/>
                    </a:lnTo>
                    <a:lnTo>
                      <a:pt x="15240" y="96520"/>
                    </a:lnTo>
                    <a:lnTo>
                      <a:pt x="19050" y="102870"/>
                    </a:lnTo>
                    <a:lnTo>
                      <a:pt x="24130" y="110490"/>
                    </a:lnTo>
                    <a:lnTo>
                      <a:pt x="29210" y="1168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7" name="Freeform 616">
                <a:extLst>
                  <a:ext uri="{FF2B5EF4-FFF2-40B4-BE49-F238E27FC236}">
                    <a16:creationId xmlns:a16="http://schemas.microsoft.com/office/drawing/2014/main" id="{7E9E1969-7EBB-68BC-C77F-434088ED8E84}"/>
                  </a:ext>
                </a:extLst>
              </p:cNvPr>
              <p:cNvSpPr/>
              <p:nvPr/>
            </p:nvSpPr>
            <p:spPr>
              <a:xfrm>
                <a:off x="1540510" y="3703320"/>
                <a:ext cx="60961" cy="63501"/>
              </a:xfrm>
              <a:custGeom>
                <a:avLst/>
                <a:gdLst/>
                <a:ahLst/>
                <a:cxnLst/>
                <a:rect l="0" t="0" r="0" b="0"/>
                <a:pathLst>
                  <a:path w="60961" h="63501">
                    <a:moveTo>
                      <a:pt x="0" y="1270"/>
                    </a:moveTo>
                    <a:lnTo>
                      <a:pt x="0" y="0"/>
                    </a:lnTo>
                    <a:lnTo>
                      <a:pt x="1270" y="0"/>
                    </a:lnTo>
                    <a:lnTo>
                      <a:pt x="1270" y="0"/>
                    </a:lnTo>
                    <a:lnTo>
                      <a:pt x="2540" y="0"/>
                    </a:lnTo>
                    <a:lnTo>
                      <a:pt x="3810" y="0"/>
                    </a:lnTo>
                    <a:lnTo>
                      <a:pt x="5080" y="1270"/>
                    </a:lnTo>
                    <a:lnTo>
                      <a:pt x="8890" y="3810"/>
                    </a:lnTo>
                    <a:lnTo>
                      <a:pt x="12700" y="7620"/>
                    </a:lnTo>
                    <a:lnTo>
                      <a:pt x="17780" y="12700"/>
                    </a:lnTo>
                    <a:lnTo>
                      <a:pt x="22860" y="17780"/>
                    </a:lnTo>
                    <a:lnTo>
                      <a:pt x="27940" y="24130"/>
                    </a:lnTo>
                    <a:lnTo>
                      <a:pt x="38100" y="35560"/>
                    </a:lnTo>
                    <a:lnTo>
                      <a:pt x="43180" y="41910"/>
                    </a:lnTo>
                    <a:lnTo>
                      <a:pt x="48260" y="46990"/>
                    </a:lnTo>
                    <a:lnTo>
                      <a:pt x="52070" y="52070"/>
                    </a:lnTo>
                    <a:lnTo>
                      <a:pt x="55880" y="57150"/>
                    </a:lnTo>
                    <a:lnTo>
                      <a:pt x="58420" y="60960"/>
                    </a:lnTo>
                    <a:lnTo>
                      <a:pt x="59690" y="62230"/>
                    </a:lnTo>
                    <a:lnTo>
                      <a:pt x="60960" y="6350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8" name="Freeform 617">
                <a:extLst>
                  <a:ext uri="{FF2B5EF4-FFF2-40B4-BE49-F238E27FC236}">
                    <a16:creationId xmlns:a16="http://schemas.microsoft.com/office/drawing/2014/main" id="{4E8960CF-2D7A-E4A4-A748-3D2B210B005B}"/>
                  </a:ext>
                </a:extLst>
              </p:cNvPr>
              <p:cNvSpPr/>
              <p:nvPr/>
            </p:nvSpPr>
            <p:spPr>
              <a:xfrm>
                <a:off x="1601470" y="3717290"/>
                <a:ext cx="24131" cy="31751"/>
              </a:xfrm>
              <a:custGeom>
                <a:avLst/>
                <a:gdLst/>
                <a:ahLst/>
                <a:cxnLst/>
                <a:rect l="0" t="0" r="0" b="0"/>
                <a:pathLst>
                  <a:path w="24131" h="31751">
                    <a:moveTo>
                      <a:pt x="24130" y="0"/>
                    </a:moveTo>
                    <a:lnTo>
                      <a:pt x="21590" y="0"/>
                    </a:lnTo>
                    <a:lnTo>
                      <a:pt x="19050" y="0"/>
                    </a:lnTo>
                    <a:lnTo>
                      <a:pt x="15240" y="2540"/>
                    </a:lnTo>
                    <a:lnTo>
                      <a:pt x="11430" y="6350"/>
                    </a:lnTo>
                    <a:lnTo>
                      <a:pt x="8890" y="11430"/>
                    </a:lnTo>
                    <a:lnTo>
                      <a:pt x="5080" y="16510"/>
                    </a:lnTo>
                    <a:lnTo>
                      <a:pt x="3810" y="21590"/>
                    </a:lnTo>
                    <a:lnTo>
                      <a:pt x="1270" y="26670"/>
                    </a:lnTo>
                    <a:lnTo>
                      <a:pt x="0" y="317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9" name="Freeform 618">
                <a:extLst>
                  <a:ext uri="{FF2B5EF4-FFF2-40B4-BE49-F238E27FC236}">
                    <a16:creationId xmlns:a16="http://schemas.microsoft.com/office/drawing/2014/main" id="{4CBCB479-2C28-27BC-3902-8094BAF41EBF}"/>
                  </a:ext>
                </a:extLst>
              </p:cNvPr>
              <p:cNvSpPr/>
              <p:nvPr/>
            </p:nvSpPr>
            <p:spPr>
              <a:xfrm>
                <a:off x="1666240" y="3665220"/>
                <a:ext cx="59691" cy="110491"/>
              </a:xfrm>
              <a:custGeom>
                <a:avLst/>
                <a:gdLst/>
                <a:ahLst/>
                <a:cxnLst/>
                <a:rect l="0" t="0" r="0" b="0"/>
                <a:pathLst>
                  <a:path w="59691" h="110491">
                    <a:moveTo>
                      <a:pt x="59690" y="0"/>
                    </a:moveTo>
                    <a:lnTo>
                      <a:pt x="53340" y="0"/>
                    </a:lnTo>
                    <a:lnTo>
                      <a:pt x="48260" y="0"/>
                    </a:lnTo>
                    <a:lnTo>
                      <a:pt x="43180" y="1270"/>
                    </a:lnTo>
                    <a:lnTo>
                      <a:pt x="39370" y="2540"/>
                    </a:lnTo>
                    <a:lnTo>
                      <a:pt x="34290" y="3810"/>
                    </a:lnTo>
                    <a:lnTo>
                      <a:pt x="31750" y="6350"/>
                    </a:lnTo>
                    <a:lnTo>
                      <a:pt x="26670" y="8890"/>
                    </a:lnTo>
                    <a:lnTo>
                      <a:pt x="24130" y="11430"/>
                    </a:lnTo>
                    <a:lnTo>
                      <a:pt x="17780" y="17780"/>
                    </a:lnTo>
                    <a:lnTo>
                      <a:pt x="13970" y="24130"/>
                    </a:lnTo>
                    <a:lnTo>
                      <a:pt x="8890" y="31750"/>
                    </a:lnTo>
                    <a:lnTo>
                      <a:pt x="6350" y="40640"/>
                    </a:lnTo>
                    <a:lnTo>
                      <a:pt x="3810" y="49530"/>
                    </a:lnTo>
                    <a:lnTo>
                      <a:pt x="2540" y="58420"/>
                    </a:lnTo>
                    <a:lnTo>
                      <a:pt x="1270" y="67310"/>
                    </a:lnTo>
                    <a:lnTo>
                      <a:pt x="0" y="76200"/>
                    </a:lnTo>
                    <a:lnTo>
                      <a:pt x="0" y="85090"/>
                    </a:lnTo>
                    <a:lnTo>
                      <a:pt x="0" y="95250"/>
                    </a:lnTo>
                    <a:lnTo>
                      <a:pt x="1270" y="102870"/>
                    </a:lnTo>
                    <a:lnTo>
                      <a:pt x="1270" y="1104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0" name="Freeform 619">
                <a:extLst>
                  <a:ext uri="{FF2B5EF4-FFF2-40B4-BE49-F238E27FC236}">
                    <a16:creationId xmlns:a16="http://schemas.microsoft.com/office/drawing/2014/main" id="{92C010D6-B70C-2806-3595-0CD495F5989D}"/>
                  </a:ext>
                </a:extLst>
              </p:cNvPr>
              <p:cNvSpPr/>
              <p:nvPr/>
            </p:nvSpPr>
            <p:spPr>
              <a:xfrm>
                <a:off x="1616710" y="3629660"/>
                <a:ext cx="53341" cy="83821"/>
              </a:xfrm>
              <a:custGeom>
                <a:avLst/>
                <a:gdLst/>
                <a:ahLst/>
                <a:cxnLst/>
                <a:rect l="0" t="0" r="0" b="0"/>
                <a:pathLst>
                  <a:path w="53341" h="83821">
                    <a:moveTo>
                      <a:pt x="5080" y="3810"/>
                    </a:moveTo>
                    <a:lnTo>
                      <a:pt x="2540" y="2540"/>
                    </a:lnTo>
                    <a:lnTo>
                      <a:pt x="1270" y="1270"/>
                    </a:lnTo>
                    <a:lnTo>
                      <a:pt x="0" y="0"/>
                    </a:lnTo>
                    <a:lnTo>
                      <a:pt x="10160" y="8890"/>
                    </a:lnTo>
                    <a:lnTo>
                      <a:pt x="17780" y="17780"/>
                    </a:lnTo>
                    <a:lnTo>
                      <a:pt x="25400" y="27940"/>
                    </a:lnTo>
                    <a:lnTo>
                      <a:pt x="33020" y="36830"/>
                    </a:lnTo>
                    <a:lnTo>
                      <a:pt x="39370" y="46990"/>
                    </a:lnTo>
                    <a:lnTo>
                      <a:pt x="44450" y="58420"/>
                    </a:lnTo>
                    <a:lnTo>
                      <a:pt x="49530" y="71120"/>
                    </a:lnTo>
                    <a:lnTo>
                      <a:pt x="53340" y="838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1" name="Freeform 620">
                <a:extLst>
                  <a:ext uri="{FF2B5EF4-FFF2-40B4-BE49-F238E27FC236}">
                    <a16:creationId xmlns:a16="http://schemas.microsoft.com/office/drawing/2014/main" id="{95BB1317-A61C-9CD3-7104-C7885788FC6C}"/>
                  </a:ext>
                </a:extLst>
              </p:cNvPr>
              <p:cNvSpPr/>
              <p:nvPr/>
            </p:nvSpPr>
            <p:spPr>
              <a:xfrm>
                <a:off x="1667510" y="3714750"/>
                <a:ext cx="77471" cy="41911"/>
              </a:xfrm>
              <a:custGeom>
                <a:avLst/>
                <a:gdLst/>
                <a:ahLst/>
                <a:cxnLst/>
                <a:rect l="0" t="0" r="0" b="0"/>
                <a:pathLst>
                  <a:path w="77471" h="41911">
                    <a:moveTo>
                      <a:pt x="77470" y="0"/>
                    </a:moveTo>
                    <a:lnTo>
                      <a:pt x="67310" y="0"/>
                    </a:lnTo>
                    <a:lnTo>
                      <a:pt x="55880" y="2540"/>
                    </a:lnTo>
                    <a:lnTo>
                      <a:pt x="45720" y="6350"/>
                    </a:lnTo>
                    <a:lnTo>
                      <a:pt x="34290" y="12700"/>
                    </a:lnTo>
                    <a:lnTo>
                      <a:pt x="25400" y="19050"/>
                    </a:lnTo>
                    <a:lnTo>
                      <a:pt x="15240" y="25400"/>
                    </a:lnTo>
                    <a:lnTo>
                      <a:pt x="7620" y="33020"/>
                    </a:lnTo>
                    <a:lnTo>
                      <a:pt x="0" y="4191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9" name="Group 18" descr="Clip art of pottery">
            <a:extLst>
              <a:ext uri="{FF2B5EF4-FFF2-40B4-BE49-F238E27FC236}">
                <a16:creationId xmlns:a16="http://schemas.microsoft.com/office/drawing/2014/main" id="{2D1DD04C-F56E-1F8C-DEA8-DBDA5D3D25B5}"/>
              </a:ext>
            </a:extLst>
          </p:cNvPr>
          <p:cNvGrpSpPr/>
          <p:nvPr/>
        </p:nvGrpSpPr>
        <p:grpSpPr>
          <a:xfrm>
            <a:off x="3363718" y="3312138"/>
            <a:ext cx="1651000" cy="1248321"/>
            <a:chOff x="2781300" y="3873500"/>
            <a:chExt cx="1651000" cy="1248321"/>
          </a:xfrm>
        </p:grpSpPr>
        <p:sp>
          <p:nvSpPr>
            <p:cNvPr id="20" name="TextBox 19">
              <a:extLst>
                <a:ext uri="{FF2B5EF4-FFF2-40B4-BE49-F238E27FC236}">
                  <a16:creationId xmlns:a16="http://schemas.microsoft.com/office/drawing/2014/main" id="{4FAEB4C6-FA8D-CBA2-BF40-1CB6C45CBA2C}"/>
                </a:ext>
              </a:extLst>
            </p:cNvPr>
            <p:cNvSpPr txBox="1"/>
            <p:nvPr/>
          </p:nvSpPr>
          <p:spPr>
            <a:xfrm>
              <a:off x="2781300" y="4737100"/>
              <a:ext cx="1651000" cy="384721"/>
            </a:xfrm>
            <a:prstGeom prst="rect">
              <a:avLst/>
            </a:prstGeom>
            <a:noFill/>
          </p:spPr>
          <p:txBody>
            <a:bodyPr vert="horz" rtlCol="0">
              <a:spAutoFit/>
            </a:bodyPr>
            <a:lstStyle/>
            <a:p>
              <a:r>
                <a:rPr lang="en-GB" sz="1900">
                  <a:solidFill>
                    <a:srgbClr val="000000"/>
                  </a:solidFill>
                  <a:latin typeface="Comic Sans MS - 26"/>
                </a:rPr>
                <a:t>Pottery</a:t>
              </a:r>
            </a:p>
          </p:txBody>
        </p:sp>
        <p:grpSp>
          <p:nvGrpSpPr>
            <p:cNvPr id="21" name="Group 20">
              <a:extLst>
                <a:ext uri="{FF2B5EF4-FFF2-40B4-BE49-F238E27FC236}">
                  <a16:creationId xmlns:a16="http://schemas.microsoft.com/office/drawing/2014/main" id="{61B555FA-D765-76F5-510A-27B886B959C1}"/>
                </a:ext>
              </a:extLst>
            </p:cNvPr>
            <p:cNvGrpSpPr/>
            <p:nvPr/>
          </p:nvGrpSpPr>
          <p:grpSpPr>
            <a:xfrm>
              <a:off x="2921000" y="3873500"/>
              <a:ext cx="1286511" cy="648463"/>
              <a:chOff x="2921000" y="3873500"/>
              <a:chExt cx="1286511" cy="648463"/>
            </a:xfrm>
          </p:grpSpPr>
          <p:sp>
            <p:nvSpPr>
              <p:cNvPr id="22" name="Freeform 21">
                <a:extLst>
                  <a:ext uri="{FF2B5EF4-FFF2-40B4-BE49-F238E27FC236}">
                    <a16:creationId xmlns:a16="http://schemas.microsoft.com/office/drawing/2014/main" id="{A661CC18-40DE-D340-7083-885161CBB302}"/>
                  </a:ext>
                </a:extLst>
              </p:cNvPr>
              <p:cNvSpPr/>
              <p:nvPr/>
            </p:nvSpPr>
            <p:spPr>
              <a:xfrm>
                <a:off x="3133090" y="3914267"/>
                <a:ext cx="612776" cy="525527"/>
              </a:xfrm>
              <a:custGeom>
                <a:avLst/>
                <a:gdLst/>
                <a:ahLst/>
                <a:cxnLst/>
                <a:rect l="0" t="0" r="0" b="0"/>
                <a:pathLst>
                  <a:path w="612776" h="525527">
                    <a:moveTo>
                      <a:pt x="311404" y="525526"/>
                    </a:moveTo>
                    <a:lnTo>
                      <a:pt x="305943" y="525526"/>
                    </a:lnTo>
                    <a:lnTo>
                      <a:pt x="295021" y="525526"/>
                    </a:lnTo>
                    <a:lnTo>
                      <a:pt x="282067" y="523621"/>
                    </a:lnTo>
                    <a:lnTo>
                      <a:pt x="268097" y="522605"/>
                    </a:lnTo>
                    <a:lnTo>
                      <a:pt x="237363" y="521081"/>
                    </a:lnTo>
                    <a:lnTo>
                      <a:pt x="203454" y="517525"/>
                    </a:lnTo>
                    <a:lnTo>
                      <a:pt x="169418" y="513080"/>
                    </a:lnTo>
                    <a:lnTo>
                      <a:pt x="152527" y="509524"/>
                    </a:lnTo>
                    <a:lnTo>
                      <a:pt x="136398" y="505079"/>
                    </a:lnTo>
                    <a:lnTo>
                      <a:pt x="120904" y="499745"/>
                    </a:lnTo>
                    <a:lnTo>
                      <a:pt x="105664" y="492633"/>
                    </a:lnTo>
                    <a:lnTo>
                      <a:pt x="91821" y="484759"/>
                    </a:lnTo>
                    <a:lnTo>
                      <a:pt x="78486" y="474853"/>
                    </a:lnTo>
                    <a:lnTo>
                      <a:pt x="67056" y="463423"/>
                    </a:lnTo>
                    <a:lnTo>
                      <a:pt x="62357" y="456311"/>
                    </a:lnTo>
                    <a:lnTo>
                      <a:pt x="57658" y="449326"/>
                    </a:lnTo>
                    <a:lnTo>
                      <a:pt x="42418" y="423545"/>
                    </a:lnTo>
                    <a:lnTo>
                      <a:pt x="29210" y="397764"/>
                    </a:lnTo>
                    <a:lnTo>
                      <a:pt x="19177" y="371221"/>
                    </a:lnTo>
                    <a:lnTo>
                      <a:pt x="10795" y="345440"/>
                    </a:lnTo>
                    <a:lnTo>
                      <a:pt x="4699" y="319024"/>
                    </a:lnTo>
                    <a:lnTo>
                      <a:pt x="1397" y="293243"/>
                    </a:lnTo>
                    <a:lnTo>
                      <a:pt x="0" y="267716"/>
                    </a:lnTo>
                    <a:lnTo>
                      <a:pt x="762" y="241935"/>
                    </a:lnTo>
                    <a:lnTo>
                      <a:pt x="4699" y="215392"/>
                    </a:lnTo>
                    <a:lnTo>
                      <a:pt x="10033" y="189611"/>
                    </a:lnTo>
                    <a:lnTo>
                      <a:pt x="18542" y="164084"/>
                    </a:lnTo>
                    <a:lnTo>
                      <a:pt x="28575" y="139192"/>
                    </a:lnTo>
                    <a:lnTo>
                      <a:pt x="41656" y="113411"/>
                    </a:lnTo>
                    <a:lnTo>
                      <a:pt x="57150" y="87630"/>
                    </a:lnTo>
                    <a:lnTo>
                      <a:pt x="74676" y="63119"/>
                    </a:lnTo>
                    <a:lnTo>
                      <a:pt x="93980" y="38227"/>
                    </a:lnTo>
                    <a:lnTo>
                      <a:pt x="97917" y="32766"/>
                    </a:lnTo>
                    <a:lnTo>
                      <a:pt x="100076" y="26670"/>
                    </a:lnTo>
                    <a:lnTo>
                      <a:pt x="101727" y="21336"/>
                    </a:lnTo>
                    <a:lnTo>
                      <a:pt x="102616" y="16002"/>
                    </a:lnTo>
                    <a:lnTo>
                      <a:pt x="101727" y="10795"/>
                    </a:lnTo>
                    <a:lnTo>
                      <a:pt x="100965" y="6350"/>
                    </a:lnTo>
                    <a:lnTo>
                      <a:pt x="99314" y="2794"/>
                    </a:lnTo>
                    <a:lnTo>
                      <a:pt x="97917" y="0"/>
                    </a:lnTo>
                    <a:lnTo>
                      <a:pt x="95631" y="0"/>
                    </a:lnTo>
                    <a:lnTo>
                      <a:pt x="97917" y="0"/>
                    </a:lnTo>
                    <a:lnTo>
                      <a:pt x="103124" y="889"/>
                    </a:lnTo>
                    <a:lnTo>
                      <a:pt x="110109" y="889"/>
                    </a:lnTo>
                    <a:lnTo>
                      <a:pt x="119507" y="1905"/>
                    </a:lnTo>
                    <a:lnTo>
                      <a:pt x="130937" y="2794"/>
                    </a:lnTo>
                    <a:lnTo>
                      <a:pt x="144145" y="3556"/>
                    </a:lnTo>
                    <a:lnTo>
                      <a:pt x="158623" y="4445"/>
                    </a:lnTo>
                    <a:lnTo>
                      <a:pt x="174117" y="5461"/>
                    </a:lnTo>
                    <a:lnTo>
                      <a:pt x="191135" y="7239"/>
                    </a:lnTo>
                    <a:lnTo>
                      <a:pt x="208788" y="8001"/>
                    </a:lnTo>
                    <a:lnTo>
                      <a:pt x="247396" y="10795"/>
                    </a:lnTo>
                    <a:lnTo>
                      <a:pt x="288163" y="13335"/>
                    </a:lnTo>
                    <a:lnTo>
                      <a:pt x="329184" y="16002"/>
                    </a:lnTo>
                    <a:lnTo>
                      <a:pt x="369062" y="19431"/>
                    </a:lnTo>
                    <a:lnTo>
                      <a:pt x="406781" y="23241"/>
                    </a:lnTo>
                    <a:lnTo>
                      <a:pt x="425323" y="24892"/>
                    </a:lnTo>
                    <a:lnTo>
                      <a:pt x="441706" y="25781"/>
                    </a:lnTo>
                    <a:lnTo>
                      <a:pt x="457835" y="27432"/>
                    </a:lnTo>
                    <a:lnTo>
                      <a:pt x="471678" y="29337"/>
                    </a:lnTo>
                    <a:lnTo>
                      <a:pt x="484759" y="31242"/>
                    </a:lnTo>
                    <a:lnTo>
                      <a:pt x="495554" y="32766"/>
                    </a:lnTo>
                    <a:lnTo>
                      <a:pt x="504063" y="33782"/>
                    </a:lnTo>
                    <a:lnTo>
                      <a:pt x="511683" y="35433"/>
                    </a:lnTo>
                    <a:lnTo>
                      <a:pt x="516382" y="36322"/>
                    </a:lnTo>
                    <a:lnTo>
                      <a:pt x="518541" y="38227"/>
                    </a:lnTo>
                    <a:lnTo>
                      <a:pt x="538734" y="63119"/>
                    </a:lnTo>
                    <a:lnTo>
                      <a:pt x="555752" y="87630"/>
                    </a:lnTo>
                    <a:lnTo>
                      <a:pt x="570992" y="113411"/>
                    </a:lnTo>
                    <a:lnTo>
                      <a:pt x="584200" y="139192"/>
                    </a:lnTo>
                    <a:lnTo>
                      <a:pt x="594233" y="164084"/>
                    </a:lnTo>
                    <a:lnTo>
                      <a:pt x="602615" y="189611"/>
                    </a:lnTo>
                    <a:lnTo>
                      <a:pt x="608076" y="215392"/>
                    </a:lnTo>
                    <a:lnTo>
                      <a:pt x="612013" y="241935"/>
                    </a:lnTo>
                    <a:lnTo>
                      <a:pt x="612775" y="267716"/>
                    </a:lnTo>
                    <a:lnTo>
                      <a:pt x="611124" y="293243"/>
                    </a:lnTo>
                    <a:lnTo>
                      <a:pt x="608076" y="319024"/>
                    </a:lnTo>
                    <a:lnTo>
                      <a:pt x="601980" y="345440"/>
                    </a:lnTo>
                    <a:lnTo>
                      <a:pt x="593471" y="371221"/>
                    </a:lnTo>
                    <a:lnTo>
                      <a:pt x="583438" y="397764"/>
                    </a:lnTo>
                    <a:lnTo>
                      <a:pt x="570357" y="423545"/>
                    </a:lnTo>
                    <a:lnTo>
                      <a:pt x="554863" y="449326"/>
                    </a:lnTo>
                    <a:lnTo>
                      <a:pt x="550164" y="456311"/>
                    </a:lnTo>
                    <a:lnTo>
                      <a:pt x="545719" y="463423"/>
                    </a:lnTo>
                    <a:lnTo>
                      <a:pt x="534035" y="474853"/>
                    </a:lnTo>
                    <a:lnTo>
                      <a:pt x="521081" y="484759"/>
                    </a:lnTo>
                    <a:lnTo>
                      <a:pt x="507111" y="492633"/>
                    </a:lnTo>
                    <a:lnTo>
                      <a:pt x="492506" y="499745"/>
                    </a:lnTo>
                    <a:lnTo>
                      <a:pt x="476377" y="505079"/>
                    </a:lnTo>
                    <a:lnTo>
                      <a:pt x="459994" y="509524"/>
                    </a:lnTo>
                    <a:lnTo>
                      <a:pt x="443103" y="513080"/>
                    </a:lnTo>
                    <a:lnTo>
                      <a:pt x="409321" y="517525"/>
                    </a:lnTo>
                    <a:lnTo>
                      <a:pt x="376047" y="521081"/>
                    </a:lnTo>
                    <a:lnTo>
                      <a:pt x="344424" y="522605"/>
                    </a:lnTo>
                    <a:lnTo>
                      <a:pt x="330581" y="523621"/>
                    </a:lnTo>
                    <a:lnTo>
                      <a:pt x="317500" y="525526"/>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a:extLst>
                  <a:ext uri="{FF2B5EF4-FFF2-40B4-BE49-F238E27FC236}">
                    <a16:creationId xmlns:a16="http://schemas.microsoft.com/office/drawing/2014/main" id="{CF599C67-3027-26B4-D019-08EAD50ED0D0}"/>
                  </a:ext>
                </a:extLst>
              </p:cNvPr>
              <p:cNvSpPr/>
              <p:nvPr/>
            </p:nvSpPr>
            <p:spPr>
              <a:xfrm>
                <a:off x="3134487" y="3914267"/>
                <a:ext cx="605029" cy="523622"/>
              </a:xfrm>
              <a:custGeom>
                <a:avLst/>
                <a:gdLst/>
                <a:ahLst/>
                <a:cxnLst/>
                <a:rect l="0" t="0" r="0" b="0"/>
                <a:pathLst>
                  <a:path w="605029" h="523622">
                    <a:moveTo>
                      <a:pt x="57912" y="447421"/>
                    </a:moveTo>
                    <a:lnTo>
                      <a:pt x="42418" y="421640"/>
                    </a:lnTo>
                    <a:lnTo>
                      <a:pt x="29337" y="396113"/>
                    </a:lnTo>
                    <a:lnTo>
                      <a:pt x="19431" y="370332"/>
                    </a:lnTo>
                    <a:lnTo>
                      <a:pt x="10795" y="343789"/>
                    </a:lnTo>
                    <a:lnTo>
                      <a:pt x="4699" y="318008"/>
                    </a:lnTo>
                    <a:lnTo>
                      <a:pt x="1651" y="292481"/>
                    </a:lnTo>
                    <a:lnTo>
                      <a:pt x="0" y="266700"/>
                    </a:lnTo>
                    <a:lnTo>
                      <a:pt x="889" y="241935"/>
                    </a:lnTo>
                    <a:lnTo>
                      <a:pt x="4699" y="216281"/>
                    </a:lnTo>
                    <a:lnTo>
                      <a:pt x="10160" y="190500"/>
                    </a:lnTo>
                    <a:lnTo>
                      <a:pt x="18542" y="165735"/>
                    </a:lnTo>
                    <a:lnTo>
                      <a:pt x="28575" y="139954"/>
                    </a:lnTo>
                    <a:lnTo>
                      <a:pt x="41656" y="115316"/>
                    </a:lnTo>
                    <a:lnTo>
                      <a:pt x="56261" y="89535"/>
                    </a:lnTo>
                    <a:lnTo>
                      <a:pt x="74041" y="64643"/>
                    </a:lnTo>
                    <a:lnTo>
                      <a:pt x="94234" y="39878"/>
                    </a:lnTo>
                    <a:lnTo>
                      <a:pt x="97917" y="34671"/>
                    </a:lnTo>
                    <a:lnTo>
                      <a:pt x="100330" y="28321"/>
                    </a:lnTo>
                    <a:lnTo>
                      <a:pt x="101219" y="22225"/>
                    </a:lnTo>
                    <a:lnTo>
                      <a:pt x="101219" y="16891"/>
                    </a:lnTo>
                    <a:lnTo>
                      <a:pt x="101219" y="11557"/>
                    </a:lnTo>
                    <a:lnTo>
                      <a:pt x="99568" y="6350"/>
                    </a:lnTo>
                    <a:lnTo>
                      <a:pt x="97917" y="2794"/>
                    </a:lnTo>
                    <a:lnTo>
                      <a:pt x="96520" y="0"/>
                    </a:lnTo>
                    <a:lnTo>
                      <a:pt x="93472" y="0"/>
                    </a:lnTo>
                    <a:lnTo>
                      <a:pt x="96520" y="889"/>
                    </a:lnTo>
                    <a:lnTo>
                      <a:pt x="101219" y="889"/>
                    </a:lnTo>
                    <a:lnTo>
                      <a:pt x="108712" y="1905"/>
                    </a:lnTo>
                    <a:lnTo>
                      <a:pt x="118110" y="1905"/>
                    </a:lnTo>
                    <a:lnTo>
                      <a:pt x="128905" y="2794"/>
                    </a:lnTo>
                    <a:lnTo>
                      <a:pt x="141986" y="3556"/>
                    </a:lnTo>
                    <a:lnTo>
                      <a:pt x="155829" y="4445"/>
                    </a:lnTo>
                    <a:lnTo>
                      <a:pt x="171069" y="5461"/>
                    </a:lnTo>
                    <a:lnTo>
                      <a:pt x="188214" y="6350"/>
                    </a:lnTo>
                    <a:lnTo>
                      <a:pt x="205994" y="8001"/>
                    </a:lnTo>
                    <a:lnTo>
                      <a:pt x="243713" y="9906"/>
                    </a:lnTo>
                    <a:lnTo>
                      <a:pt x="283718" y="12446"/>
                    </a:lnTo>
                    <a:lnTo>
                      <a:pt x="324612" y="16002"/>
                    </a:lnTo>
                    <a:lnTo>
                      <a:pt x="363855" y="18796"/>
                    </a:lnTo>
                    <a:lnTo>
                      <a:pt x="401701" y="22225"/>
                    </a:lnTo>
                    <a:lnTo>
                      <a:pt x="419354" y="23241"/>
                    </a:lnTo>
                    <a:lnTo>
                      <a:pt x="436372" y="24892"/>
                    </a:lnTo>
                    <a:lnTo>
                      <a:pt x="451739" y="26670"/>
                    </a:lnTo>
                    <a:lnTo>
                      <a:pt x="465582" y="28321"/>
                    </a:lnTo>
                    <a:lnTo>
                      <a:pt x="478028" y="29337"/>
                    </a:lnTo>
                    <a:lnTo>
                      <a:pt x="488823" y="31242"/>
                    </a:lnTo>
                    <a:lnTo>
                      <a:pt x="497967" y="32766"/>
                    </a:lnTo>
                    <a:lnTo>
                      <a:pt x="504952" y="33782"/>
                    </a:lnTo>
                    <a:lnTo>
                      <a:pt x="509651" y="35433"/>
                    </a:lnTo>
                    <a:lnTo>
                      <a:pt x="511937" y="36322"/>
                    </a:lnTo>
                    <a:lnTo>
                      <a:pt x="530987" y="62103"/>
                    </a:lnTo>
                    <a:lnTo>
                      <a:pt x="548132" y="87630"/>
                    </a:lnTo>
                    <a:lnTo>
                      <a:pt x="562610" y="113411"/>
                    </a:lnTo>
                    <a:lnTo>
                      <a:pt x="575945" y="138303"/>
                    </a:lnTo>
                    <a:lnTo>
                      <a:pt x="585851" y="164084"/>
                    </a:lnTo>
                    <a:lnTo>
                      <a:pt x="594233" y="189611"/>
                    </a:lnTo>
                    <a:lnTo>
                      <a:pt x="600583" y="215392"/>
                    </a:lnTo>
                    <a:lnTo>
                      <a:pt x="603631" y="240919"/>
                    </a:lnTo>
                    <a:lnTo>
                      <a:pt x="605028" y="265811"/>
                    </a:lnTo>
                    <a:lnTo>
                      <a:pt x="604520" y="291592"/>
                    </a:lnTo>
                    <a:lnTo>
                      <a:pt x="601218" y="317119"/>
                    </a:lnTo>
                    <a:lnTo>
                      <a:pt x="595122" y="342900"/>
                    </a:lnTo>
                    <a:lnTo>
                      <a:pt x="587375" y="369443"/>
                    </a:lnTo>
                    <a:lnTo>
                      <a:pt x="577342" y="395224"/>
                    </a:lnTo>
                    <a:lnTo>
                      <a:pt x="564261" y="421005"/>
                    </a:lnTo>
                    <a:lnTo>
                      <a:pt x="549656" y="446532"/>
                    </a:lnTo>
                    <a:lnTo>
                      <a:pt x="539623" y="459867"/>
                    </a:lnTo>
                    <a:lnTo>
                      <a:pt x="527939" y="472313"/>
                    </a:lnTo>
                    <a:lnTo>
                      <a:pt x="515747" y="481838"/>
                    </a:lnTo>
                    <a:lnTo>
                      <a:pt x="501904" y="489839"/>
                    </a:lnTo>
                    <a:lnTo>
                      <a:pt x="487172" y="497078"/>
                    </a:lnTo>
                    <a:lnTo>
                      <a:pt x="471678" y="502285"/>
                    </a:lnTo>
                    <a:lnTo>
                      <a:pt x="456438" y="506730"/>
                    </a:lnTo>
                    <a:lnTo>
                      <a:pt x="439547" y="510286"/>
                    </a:lnTo>
                    <a:lnTo>
                      <a:pt x="406273" y="515620"/>
                    </a:lnTo>
                    <a:lnTo>
                      <a:pt x="373761" y="518160"/>
                    </a:lnTo>
                    <a:lnTo>
                      <a:pt x="343789" y="521081"/>
                    </a:lnTo>
                    <a:lnTo>
                      <a:pt x="329946" y="521716"/>
                    </a:lnTo>
                    <a:lnTo>
                      <a:pt x="316865" y="522605"/>
                    </a:lnTo>
                    <a:lnTo>
                      <a:pt x="310007" y="523621"/>
                    </a:lnTo>
                    <a:lnTo>
                      <a:pt x="304546" y="523621"/>
                    </a:lnTo>
                    <a:lnTo>
                      <a:pt x="293624" y="522605"/>
                    </a:lnTo>
                    <a:lnTo>
                      <a:pt x="280670" y="521716"/>
                    </a:lnTo>
                    <a:lnTo>
                      <a:pt x="266700" y="521081"/>
                    </a:lnTo>
                    <a:lnTo>
                      <a:pt x="235966" y="518160"/>
                    </a:lnTo>
                    <a:lnTo>
                      <a:pt x="202692" y="515620"/>
                    </a:lnTo>
                    <a:lnTo>
                      <a:pt x="168910" y="511175"/>
                    </a:lnTo>
                    <a:lnTo>
                      <a:pt x="151892" y="507619"/>
                    </a:lnTo>
                    <a:lnTo>
                      <a:pt x="135890" y="503174"/>
                    </a:lnTo>
                    <a:lnTo>
                      <a:pt x="120396" y="497840"/>
                    </a:lnTo>
                    <a:lnTo>
                      <a:pt x="105664" y="490728"/>
                    </a:lnTo>
                    <a:lnTo>
                      <a:pt x="91821" y="482854"/>
                    </a:lnTo>
                    <a:lnTo>
                      <a:pt x="78740" y="473202"/>
                    </a:lnTo>
                    <a:lnTo>
                      <a:pt x="67056" y="461518"/>
                    </a:lnTo>
                    <a:close/>
                  </a:path>
                </a:pathLst>
              </a:custGeom>
              <a:solidFill>
                <a:srgbClr val="94600A"/>
              </a:solidFill>
              <a:ln w="0" cap="flat" cmpd="sng" algn="ctr">
                <a:solidFill>
                  <a:srgbClr val="9460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a:extLst>
                  <a:ext uri="{FF2B5EF4-FFF2-40B4-BE49-F238E27FC236}">
                    <a16:creationId xmlns:a16="http://schemas.microsoft.com/office/drawing/2014/main" id="{5DF5533F-A710-1C65-0959-CD596F1A9C23}"/>
                  </a:ext>
                </a:extLst>
              </p:cNvPr>
              <p:cNvSpPr/>
              <p:nvPr/>
            </p:nvSpPr>
            <p:spPr>
              <a:xfrm>
                <a:off x="3136900" y="3914267"/>
                <a:ext cx="597409" cy="521717"/>
              </a:xfrm>
              <a:custGeom>
                <a:avLst/>
                <a:gdLst/>
                <a:ahLst/>
                <a:cxnLst/>
                <a:rect l="0" t="0" r="0" b="0"/>
                <a:pathLst>
                  <a:path w="597409" h="521717">
                    <a:moveTo>
                      <a:pt x="57785" y="445516"/>
                    </a:moveTo>
                    <a:lnTo>
                      <a:pt x="42418" y="419989"/>
                    </a:lnTo>
                    <a:lnTo>
                      <a:pt x="29210" y="394208"/>
                    </a:lnTo>
                    <a:lnTo>
                      <a:pt x="19177" y="368681"/>
                    </a:lnTo>
                    <a:lnTo>
                      <a:pt x="10922" y="342900"/>
                    </a:lnTo>
                    <a:lnTo>
                      <a:pt x="4572" y="317119"/>
                    </a:lnTo>
                    <a:lnTo>
                      <a:pt x="1524" y="291592"/>
                    </a:lnTo>
                    <a:lnTo>
                      <a:pt x="0" y="266700"/>
                    </a:lnTo>
                    <a:lnTo>
                      <a:pt x="889" y="240919"/>
                    </a:lnTo>
                    <a:lnTo>
                      <a:pt x="4572" y="216281"/>
                    </a:lnTo>
                    <a:lnTo>
                      <a:pt x="10033" y="191516"/>
                    </a:lnTo>
                    <a:lnTo>
                      <a:pt x="17780" y="165735"/>
                    </a:lnTo>
                    <a:lnTo>
                      <a:pt x="28575" y="140843"/>
                    </a:lnTo>
                    <a:lnTo>
                      <a:pt x="41656" y="116078"/>
                    </a:lnTo>
                    <a:lnTo>
                      <a:pt x="56388" y="91440"/>
                    </a:lnTo>
                    <a:lnTo>
                      <a:pt x="74041" y="66548"/>
                    </a:lnTo>
                    <a:lnTo>
                      <a:pt x="94107" y="41783"/>
                    </a:lnTo>
                    <a:lnTo>
                      <a:pt x="97155" y="36322"/>
                    </a:lnTo>
                    <a:lnTo>
                      <a:pt x="99314" y="30226"/>
                    </a:lnTo>
                    <a:lnTo>
                      <a:pt x="100203" y="23876"/>
                    </a:lnTo>
                    <a:lnTo>
                      <a:pt x="100203" y="17780"/>
                    </a:lnTo>
                    <a:lnTo>
                      <a:pt x="99314" y="11557"/>
                    </a:lnTo>
                    <a:lnTo>
                      <a:pt x="97917" y="7239"/>
                    </a:lnTo>
                    <a:lnTo>
                      <a:pt x="96266" y="2794"/>
                    </a:lnTo>
                    <a:lnTo>
                      <a:pt x="94869" y="889"/>
                    </a:lnTo>
                    <a:lnTo>
                      <a:pt x="91821" y="0"/>
                    </a:lnTo>
                    <a:lnTo>
                      <a:pt x="91821" y="889"/>
                    </a:lnTo>
                    <a:lnTo>
                      <a:pt x="94869" y="889"/>
                    </a:lnTo>
                    <a:lnTo>
                      <a:pt x="99314" y="889"/>
                    </a:lnTo>
                    <a:lnTo>
                      <a:pt x="106299" y="1905"/>
                    </a:lnTo>
                    <a:lnTo>
                      <a:pt x="115697" y="1905"/>
                    </a:lnTo>
                    <a:lnTo>
                      <a:pt x="126492" y="2794"/>
                    </a:lnTo>
                    <a:lnTo>
                      <a:pt x="138684" y="3556"/>
                    </a:lnTo>
                    <a:lnTo>
                      <a:pt x="153416" y="4445"/>
                    </a:lnTo>
                    <a:lnTo>
                      <a:pt x="168656" y="5461"/>
                    </a:lnTo>
                    <a:lnTo>
                      <a:pt x="185039" y="6350"/>
                    </a:lnTo>
                    <a:lnTo>
                      <a:pt x="202819" y="7239"/>
                    </a:lnTo>
                    <a:lnTo>
                      <a:pt x="239649" y="9906"/>
                    </a:lnTo>
                    <a:lnTo>
                      <a:pt x="279908" y="12446"/>
                    </a:lnTo>
                    <a:lnTo>
                      <a:pt x="319024" y="15240"/>
                    </a:lnTo>
                    <a:lnTo>
                      <a:pt x="358394" y="17780"/>
                    </a:lnTo>
                    <a:lnTo>
                      <a:pt x="396113" y="20447"/>
                    </a:lnTo>
                    <a:lnTo>
                      <a:pt x="413258" y="22225"/>
                    </a:lnTo>
                    <a:lnTo>
                      <a:pt x="430149" y="23876"/>
                    </a:lnTo>
                    <a:lnTo>
                      <a:pt x="445389" y="24892"/>
                    </a:lnTo>
                    <a:lnTo>
                      <a:pt x="459359" y="26670"/>
                    </a:lnTo>
                    <a:lnTo>
                      <a:pt x="471678" y="28321"/>
                    </a:lnTo>
                    <a:lnTo>
                      <a:pt x="482600" y="29337"/>
                    </a:lnTo>
                    <a:lnTo>
                      <a:pt x="490855" y="31242"/>
                    </a:lnTo>
                    <a:lnTo>
                      <a:pt x="497840" y="32766"/>
                    </a:lnTo>
                    <a:lnTo>
                      <a:pt x="502539" y="33782"/>
                    </a:lnTo>
                    <a:lnTo>
                      <a:pt x="504825" y="35433"/>
                    </a:lnTo>
                    <a:lnTo>
                      <a:pt x="523367" y="61214"/>
                    </a:lnTo>
                    <a:lnTo>
                      <a:pt x="540258" y="86995"/>
                    </a:lnTo>
                    <a:lnTo>
                      <a:pt x="554990" y="112522"/>
                    </a:lnTo>
                    <a:lnTo>
                      <a:pt x="567182" y="138303"/>
                    </a:lnTo>
                    <a:lnTo>
                      <a:pt x="577342" y="164084"/>
                    </a:lnTo>
                    <a:lnTo>
                      <a:pt x="585724" y="188722"/>
                    </a:lnTo>
                    <a:lnTo>
                      <a:pt x="591820" y="214503"/>
                    </a:lnTo>
                    <a:lnTo>
                      <a:pt x="595757" y="239268"/>
                    </a:lnTo>
                    <a:lnTo>
                      <a:pt x="597408" y="264795"/>
                    </a:lnTo>
                    <a:lnTo>
                      <a:pt x="597408" y="290576"/>
                    </a:lnTo>
                    <a:lnTo>
                      <a:pt x="594360" y="315468"/>
                    </a:lnTo>
                    <a:lnTo>
                      <a:pt x="588772" y="340995"/>
                    </a:lnTo>
                    <a:lnTo>
                      <a:pt x="581279" y="366776"/>
                    </a:lnTo>
                    <a:lnTo>
                      <a:pt x="570992" y="392557"/>
                    </a:lnTo>
                    <a:lnTo>
                      <a:pt x="558800" y="418084"/>
                    </a:lnTo>
                    <a:lnTo>
                      <a:pt x="543306" y="443865"/>
                    </a:lnTo>
                    <a:lnTo>
                      <a:pt x="534162" y="457327"/>
                    </a:lnTo>
                    <a:lnTo>
                      <a:pt x="522478" y="468757"/>
                    </a:lnTo>
                    <a:lnTo>
                      <a:pt x="510286" y="478409"/>
                    </a:lnTo>
                    <a:lnTo>
                      <a:pt x="497205" y="487299"/>
                    </a:lnTo>
                    <a:lnTo>
                      <a:pt x="482600" y="494284"/>
                    </a:lnTo>
                    <a:lnTo>
                      <a:pt x="467868" y="499745"/>
                    </a:lnTo>
                    <a:lnTo>
                      <a:pt x="452374" y="504190"/>
                    </a:lnTo>
                    <a:lnTo>
                      <a:pt x="436245" y="508635"/>
                    </a:lnTo>
                    <a:lnTo>
                      <a:pt x="403860" y="513080"/>
                    </a:lnTo>
                    <a:lnTo>
                      <a:pt x="372237" y="516509"/>
                    </a:lnTo>
                    <a:lnTo>
                      <a:pt x="342265" y="518160"/>
                    </a:lnTo>
                    <a:lnTo>
                      <a:pt x="328422" y="519176"/>
                    </a:lnTo>
                    <a:lnTo>
                      <a:pt x="315976" y="521081"/>
                    </a:lnTo>
                    <a:lnTo>
                      <a:pt x="308991" y="521081"/>
                    </a:lnTo>
                    <a:lnTo>
                      <a:pt x="302895" y="521716"/>
                    </a:lnTo>
                    <a:lnTo>
                      <a:pt x="292100" y="521081"/>
                    </a:lnTo>
                    <a:lnTo>
                      <a:pt x="279019" y="519176"/>
                    </a:lnTo>
                    <a:lnTo>
                      <a:pt x="265176" y="518160"/>
                    </a:lnTo>
                    <a:lnTo>
                      <a:pt x="234315" y="516509"/>
                    </a:lnTo>
                    <a:lnTo>
                      <a:pt x="201168" y="513715"/>
                    </a:lnTo>
                    <a:lnTo>
                      <a:pt x="168148" y="509524"/>
                    </a:lnTo>
                    <a:lnTo>
                      <a:pt x="151765" y="505841"/>
                    </a:lnTo>
                    <a:lnTo>
                      <a:pt x="135636" y="501523"/>
                    </a:lnTo>
                    <a:lnTo>
                      <a:pt x="120142" y="495300"/>
                    </a:lnTo>
                    <a:lnTo>
                      <a:pt x="104902" y="489204"/>
                    </a:lnTo>
                    <a:lnTo>
                      <a:pt x="91821" y="480187"/>
                    </a:lnTo>
                    <a:lnTo>
                      <a:pt x="78613" y="470408"/>
                    </a:lnTo>
                    <a:lnTo>
                      <a:pt x="67183" y="458851"/>
                    </a:lnTo>
                    <a:close/>
                  </a:path>
                </a:pathLst>
              </a:custGeom>
              <a:solidFill>
                <a:srgbClr val="9C6914"/>
              </a:solidFill>
              <a:ln w="0" cap="flat" cmpd="sng" algn="ctr">
                <a:solidFill>
                  <a:srgbClr val="9C69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a:extLst>
                  <a:ext uri="{FF2B5EF4-FFF2-40B4-BE49-F238E27FC236}">
                    <a16:creationId xmlns:a16="http://schemas.microsoft.com/office/drawing/2014/main" id="{C571F655-3C85-7039-CB15-D26D75842EDE}"/>
                  </a:ext>
                </a:extLst>
              </p:cNvPr>
              <p:cNvSpPr/>
              <p:nvPr/>
            </p:nvSpPr>
            <p:spPr>
              <a:xfrm>
                <a:off x="3138424" y="3914267"/>
                <a:ext cx="589662" cy="518161"/>
              </a:xfrm>
              <a:custGeom>
                <a:avLst/>
                <a:gdLst/>
                <a:ahLst/>
                <a:cxnLst/>
                <a:rect l="0" t="0" r="0" b="0"/>
                <a:pathLst>
                  <a:path w="589662" h="518161">
                    <a:moveTo>
                      <a:pt x="57912" y="442976"/>
                    </a:moveTo>
                    <a:lnTo>
                      <a:pt x="42418" y="417195"/>
                    </a:lnTo>
                    <a:lnTo>
                      <a:pt x="29337" y="391668"/>
                    </a:lnTo>
                    <a:lnTo>
                      <a:pt x="19304" y="365887"/>
                    </a:lnTo>
                    <a:lnTo>
                      <a:pt x="10795" y="340995"/>
                    </a:lnTo>
                    <a:lnTo>
                      <a:pt x="4699" y="315468"/>
                    </a:lnTo>
                    <a:lnTo>
                      <a:pt x="762" y="290576"/>
                    </a:lnTo>
                    <a:lnTo>
                      <a:pt x="0" y="265811"/>
                    </a:lnTo>
                    <a:lnTo>
                      <a:pt x="762" y="240284"/>
                    </a:lnTo>
                    <a:lnTo>
                      <a:pt x="3810" y="216281"/>
                    </a:lnTo>
                    <a:lnTo>
                      <a:pt x="9906" y="191516"/>
                    </a:lnTo>
                    <a:lnTo>
                      <a:pt x="17653" y="166624"/>
                    </a:lnTo>
                    <a:lnTo>
                      <a:pt x="28575" y="141859"/>
                    </a:lnTo>
                    <a:lnTo>
                      <a:pt x="40894" y="116967"/>
                    </a:lnTo>
                    <a:lnTo>
                      <a:pt x="56261" y="92075"/>
                    </a:lnTo>
                    <a:lnTo>
                      <a:pt x="74041" y="67564"/>
                    </a:lnTo>
                    <a:lnTo>
                      <a:pt x="93980" y="42672"/>
                    </a:lnTo>
                    <a:lnTo>
                      <a:pt x="97282" y="37338"/>
                    </a:lnTo>
                    <a:lnTo>
                      <a:pt x="98679" y="31242"/>
                    </a:lnTo>
                    <a:lnTo>
                      <a:pt x="99441" y="23876"/>
                    </a:lnTo>
                    <a:lnTo>
                      <a:pt x="99441" y="17780"/>
                    </a:lnTo>
                    <a:lnTo>
                      <a:pt x="97790" y="11557"/>
                    </a:lnTo>
                    <a:lnTo>
                      <a:pt x="96393" y="7239"/>
                    </a:lnTo>
                    <a:lnTo>
                      <a:pt x="94742" y="2794"/>
                    </a:lnTo>
                    <a:lnTo>
                      <a:pt x="92583" y="0"/>
                    </a:lnTo>
                    <a:lnTo>
                      <a:pt x="90297" y="0"/>
                    </a:lnTo>
                    <a:lnTo>
                      <a:pt x="92583" y="0"/>
                    </a:lnTo>
                    <a:lnTo>
                      <a:pt x="97790" y="889"/>
                    </a:lnTo>
                    <a:lnTo>
                      <a:pt x="104775" y="889"/>
                    </a:lnTo>
                    <a:lnTo>
                      <a:pt x="113284" y="1905"/>
                    </a:lnTo>
                    <a:lnTo>
                      <a:pt x="124206" y="1905"/>
                    </a:lnTo>
                    <a:lnTo>
                      <a:pt x="136398" y="2794"/>
                    </a:lnTo>
                    <a:lnTo>
                      <a:pt x="150241" y="3556"/>
                    </a:lnTo>
                    <a:lnTo>
                      <a:pt x="165735" y="4445"/>
                    </a:lnTo>
                    <a:lnTo>
                      <a:pt x="181864" y="5461"/>
                    </a:lnTo>
                    <a:lnTo>
                      <a:pt x="199644" y="6350"/>
                    </a:lnTo>
                    <a:lnTo>
                      <a:pt x="236728" y="8890"/>
                    </a:lnTo>
                    <a:lnTo>
                      <a:pt x="275209" y="10795"/>
                    </a:lnTo>
                    <a:lnTo>
                      <a:pt x="314452" y="13335"/>
                    </a:lnTo>
                    <a:lnTo>
                      <a:pt x="353822" y="16002"/>
                    </a:lnTo>
                    <a:lnTo>
                      <a:pt x="390017" y="18796"/>
                    </a:lnTo>
                    <a:lnTo>
                      <a:pt x="407797" y="20447"/>
                    </a:lnTo>
                    <a:lnTo>
                      <a:pt x="423926" y="21336"/>
                    </a:lnTo>
                    <a:lnTo>
                      <a:pt x="438658" y="23241"/>
                    </a:lnTo>
                    <a:lnTo>
                      <a:pt x="452501" y="24892"/>
                    </a:lnTo>
                    <a:lnTo>
                      <a:pt x="464693" y="25781"/>
                    </a:lnTo>
                    <a:lnTo>
                      <a:pt x="475488" y="27432"/>
                    </a:lnTo>
                    <a:lnTo>
                      <a:pt x="484124" y="29337"/>
                    </a:lnTo>
                    <a:lnTo>
                      <a:pt x="490982" y="30226"/>
                    </a:lnTo>
                    <a:lnTo>
                      <a:pt x="495681" y="31877"/>
                    </a:lnTo>
                    <a:lnTo>
                      <a:pt x="497967" y="32766"/>
                    </a:lnTo>
                    <a:lnTo>
                      <a:pt x="515747" y="59563"/>
                    </a:lnTo>
                    <a:lnTo>
                      <a:pt x="531749" y="85979"/>
                    </a:lnTo>
                    <a:lnTo>
                      <a:pt x="546481" y="111760"/>
                    </a:lnTo>
                    <a:lnTo>
                      <a:pt x="558673" y="137414"/>
                    </a:lnTo>
                    <a:lnTo>
                      <a:pt x="568960" y="163195"/>
                    </a:lnTo>
                    <a:lnTo>
                      <a:pt x="577342" y="187960"/>
                    </a:lnTo>
                    <a:lnTo>
                      <a:pt x="583438" y="212598"/>
                    </a:lnTo>
                    <a:lnTo>
                      <a:pt x="588137" y="238379"/>
                    </a:lnTo>
                    <a:lnTo>
                      <a:pt x="589661" y="263271"/>
                    </a:lnTo>
                    <a:lnTo>
                      <a:pt x="589661" y="288036"/>
                    </a:lnTo>
                    <a:lnTo>
                      <a:pt x="587248" y="312674"/>
                    </a:lnTo>
                    <a:lnTo>
                      <a:pt x="581914" y="338455"/>
                    </a:lnTo>
                    <a:lnTo>
                      <a:pt x="575056" y="363347"/>
                    </a:lnTo>
                    <a:lnTo>
                      <a:pt x="565023" y="389128"/>
                    </a:lnTo>
                    <a:lnTo>
                      <a:pt x="552577" y="414655"/>
                    </a:lnTo>
                    <a:lnTo>
                      <a:pt x="537972" y="440436"/>
                    </a:lnTo>
                    <a:lnTo>
                      <a:pt x="527939" y="453517"/>
                    </a:lnTo>
                    <a:lnTo>
                      <a:pt x="517144" y="465201"/>
                    </a:lnTo>
                    <a:lnTo>
                      <a:pt x="504825" y="475742"/>
                    </a:lnTo>
                    <a:lnTo>
                      <a:pt x="491871" y="483743"/>
                    </a:lnTo>
                    <a:lnTo>
                      <a:pt x="478028" y="490728"/>
                    </a:lnTo>
                    <a:lnTo>
                      <a:pt x="463296" y="496189"/>
                    </a:lnTo>
                    <a:lnTo>
                      <a:pt x="448564" y="501523"/>
                    </a:lnTo>
                    <a:lnTo>
                      <a:pt x="433070" y="505079"/>
                    </a:lnTo>
                    <a:lnTo>
                      <a:pt x="401447" y="510286"/>
                    </a:lnTo>
                    <a:lnTo>
                      <a:pt x="370713" y="513080"/>
                    </a:lnTo>
                    <a:lnTo>
                      <a:pt x="341503" y="515620"/>
                    </a:lnTo>
                    <a:lnTo>
                      <a:pt x="327660" y="516509"/>
                    </a:lnTo>
                    <a:lnTo>
                      <a:pt x="314452" y="518160"/>
                    </a:lnTo>
                    <a:lnTo>
                      <a:pt x="301371" y="518160"/>
                    </a:lnTo>
                    <a:lnTo>
                      <a:pt x="289687" y="518160"/>
                    </a:lnTo>
                    <a:lnTo>
                      <a:pt x="276733" y="516509"/>
                    </a:lnTo>
                    <a:lnTo>
                      <a:pt x="262763" y="515620"/>
                    </a:lnTo>
                    <a:lnTo>
                      <a:pt x="232791" y="513715"/>
                    </a:lnTo>
                    <a:lnTo>
                      <a:pt x="200406" y="511175"/>
                    </a:lnTo>
                    <a:lnTo>
                      <a:pt x="167132" y="505841"/>
                    </a:lnTo>
                    <a:lnTo>
                      <a:pt x="151130" y="503174"/>
                    </a:lnTo>
                    <a:lnTo>
                      <a:pt x="135001" y="498729"/>
                    </a:lnTo>
                    <a:lnTo>
                      <a:pt x="119507" y="492633"/>
                    </a:lnTo>
                    <a:lnTo>
                      <a:pt x="104775" y="486283"/>
                    </a:lnTo>
                    <a:lnTo>
                      <a:pt x="90932" y="477393"/>
                    </a:lnTo>
                    <a:lnTo>
                      <a:pt x="78740" y="467868"/>
                    </a:lnTo>
                    <a:lnTo>
                      <a:pt x="67056" y="456311"/>
                    </a:lnTo>
                    <a:close/>
                  </a:path>
                </a:pathLst>
              </a:custGeom>
              <a:solidFill>
                <a:srgbClr val="A47120"/>
              </a:solidFill>
              <a:ln w="0" cap="flat" cmpd="sng" algn="ctr">
                <a:solidFill>
                  <a:srgbClr val="A471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a:extLst>
                  <a:ext uri="{FF2B5EF4-FFF2-40B4-BE49-F238E27FC236}">
                    <a16:creationId xmlns:a16="http://schemas.microsoft.com/office/drawing/2014/main" id="{3A119BE3-8121-0645-E1D8-ABB20F5FEC2D}"/>
                  </a:ext>
                </a:extLst>
              </p:cNvPr>
              <p:cNvSpPr/>
              <p:nvPr/>
            </p:nvSpPr>
            <p:spPr>
              <a:xfrm>
                <a:off x="3139186" y="3914267"/>
                <a:ext cx="583439" cy="516510"/>
              </a:xfrm>
              <a:custGeom>
                <a:avLst/>
                <a:gdLst/>
                <a:ahLst/>
                <a:cxnLst/>
                <a:rect l="0" t="0" r="0" b="0"/>
                <a:pathLst>
                  <a:path w="583439" h="516510">
                    <a:moveTo>
                      <a:pt x="57912" y="441325"/>
                    </a:moveTo>
                    <a:lnTo>
                      <a:pt x="43307" y="415544"/>
                    </a:lnTo>
                    <a:lnTo>
                      <a:pt x="29972" y="389763"/>
                    </a:lnTo>
                    <a:lnTo>
                      <a:pt x="19431" y="364236"/>
                    </a:lnTo>
                    <a:lnTo>
                      <a:pt x="11684" y="339344"/>
                    </a:lnTo>
                    <a:lnTo>
                      <a:pt x="5461" y="314579"/>
                    </a:lnTo>
                    <a:lnTo>
                      <a:pt x="1651" y="289687"/>
                    </a:lnTo>
                    <a:lnTo>
                      <a:pt x="0" y="264795"/>
                    </a:lnTo>
                    <a:lnTo>
                      <a:pt x="1651" y="240284"/>
                    </a:lnTo>
                    <a:lnTo>
                      <a:pt x="4699" y="216281"/>
                    </a:lnTo>
                    <a:lnTo>
                      <a:pt x="10033" y="191516"/>
                    </a:lnTo>
                    <a:lnTo>
                      <a:pt x="18542" y="167640"/>
                    </a:lnTo>
                    <a:lnTo>
                      <a:pt x="28575" y="142748"/>
                    </a:lnTo>
                    <a:lnTo>
                      <a:pt x="41656" y="118872"/>
                    </a:lnTo>
                    <a:lnTo>
                      <a:pt x="56261" y="93980"/>
                    </a:lnTo>
                    <a:lnTo>
                      <a:pt x="74041" y="69215"/>
                    </a:lnTo>
                    <a:lnTo>
                      <a:pt x="93980" y="44323"/>
                    </a:lnTo>
                    <a:lnTo>
                      <a:pt x="97028" y="39116"/>
                    </a:lnTo>
                    <a:lnTo>
                      <a:pt x="99568" y="31877"/>
                    </a:lnTo>
                    <a:lnTo>
                      <a:pt x="99568" y="25781"/>
                    </a:lnTo>
                    <a:lnTo>
                      <a:pt x="99568" y="18796"/>
                    </a:lnTo>
                    <a:lnTo>
                      <a:pt x="97917" y="12446"/>
                    </a:lnTo>
                    <a:lnTo>
                      <a:pt x="95631" y="7239"/>
                    </a:lnTo>
                    <a:lnTo>
                      <a:pt x="93980" y="2794"/>
                    </a:lnTo>
                    <a:lnTo>
                      <a:pt x="91821" y="0"/>
                    </a:lnTo>
                    <a:lnTo>
                      <a:pt x="89535" y="0"/>
                    </a:lnTo>
                    <a:lnTo>
                      <a:pt x="91821" y="889"/>
                    </a:lnTo>
                    <a:lnTo>
                      <a:pt x="96520" y="889"/>
                    </a:lnTo>
                    <a:lnTo>
                      <a:pt x="103378" y="889"/>
                    </a:lnTo>
                    <a:lnTo>
                      <a:pt x="111760" y="1905"/>
                    </a:lnTo>
                    <a:lnTo>
                      <a:pt x="122555" y="1905"/>
                    </a:lnTo>
                    <a:lnTo>
                      <a:pt x="134874" y="2794"/>
                    </a:lnTo>
                    <a:lnTo>
                      <a:pt x="148844" y="3556"/>
                    </a:lnTo>
                    <a:lnTo>
                      <a:pt x="163322" y="4445"/>
                    </a:lnTo>
                    <a:lnTo>
                      <a:pt x="179705" y="5461"/>
                    </a:lnTo>
                    <a:lnTo>
                      <a:pt x="196596" y="6350"/>
                    </a:lnTo>
                    <a:lnTo>
                      <a:pt x="232664" y="8001"/>
                    </a:lnTo>
                    <a:lnTo>
                      <a:pt x="271272" y="10795"/>
                    </a:lnTo>
                    <a:lnTo>
                      <a:pt x="310642" y="12446"/>
                    </a:lnTo>
                    <a:lnTo>
                      <a:pt x="349123" y="15240"/>
                    </a:lnTo>
                    <a:lnTo>
                      <a:pt x="385445" y="17780"/>
                    </a:lnTo>
                    <a:lnTo>
                      <a:pt x="402336" y="19431"/>
                    </a:lnTo>
                    <a:lnTo>
                      <a:pt x="418465" y="20447"/>
                    </a:lnTo>
                    <a:lnTo>
                      <a:pt x="433197" y="22225"/>
                    </a:lnTo>
                    <a:lnTo>
                      <a:pt x="447040" y="23241"/>
                    </a:lnTo>
                    <a:lnTo>
                      <a:pt x="459486" y="24892"/>
                    </a:lnTo>
                    <a:lnTo>
                      <a:pt x="469392" y="25781"/>
                    </a:lnTo>
                    <a:lnTo>
                      <a:pt x="477774" y="27432"/>
                    </a:lnTo>
                    <a:lnTo>
                      <a:pt x="484759" y="29337"/>
                    </a:lnTo>
                    <a:lnTo>
                      <a:pt x="489458" y="30226"/>
                    </a:lnTo>
                    <a:lnTo>
                      <a:pt x="491744" y="31877"/>
                    </a:lnTo>
                    <a:lnTo>
                      <a:pt x="508762" y="58547"/>
                    </a:lnTo>
                    <a:lnTo>
                      <a:pt x="524891" y="85090"/>
                    </a:lnTo>
                    <a:lnTo>
                      <a:pt x="538734" y="111760"/>
                    </a:lnTo>
                    <a:lnTo>
                      <a:pt x="551053" y="137414"/>
                    </a:lnTo>
                    <a:lnTo>
                      <a:pt x="561213" y="162179"/>
                    </a:lnTo>
                    <a:lnTo>
                      <a:pt x="569595" y="187960"/>
                    </a:lnTo>
                    <a:lnTo>
                      <a:pt x="576580" y="212598"/>
                    </a:lnTo>
                    <a:lnTo>
                      <a:pt x="580390" y="237490"/>
                    </a:lnTo>
                    <a:lnTo>
                      <a:pt x="582676" y="262255"/>
                    </a:lnTo>
                    <a:lnTo>
                      <a:pt x="583438" y="286131"/>
                    </a:lnTo>
                    <a:lnTo>
                      <a:pt x="581152" y="311023"/>
                    </a:lnTo>
                    <a:lnTo>
                      <a:pt x="576580" y="335915"/>
                    </a:lnTo>
                    <a:lnTo>
                      <a:pt x="568706" y="361442"/>
                    </a:lnTo>
                    <a:lnTo>
                      <a:pt x="559562" y="386207"/>
                    </a:lnTo>
                    <a:lnTo>
                      <a:pt x="547370" y="411988"/>
                    </a:lnTo>
                    <a:lnTo>
                      <a:pt x="532638" y="437642"/>
                    </a:lnTo>
                    <a:lnTo>
                      <a:pt x="522732" y="450977"/>
                    </a:lnTo>
                    <a:lnTo>
                      <a:pt x="511810" y="462407"/>
                    </a:lnTo>
                    <a:lnTo>
                      <a:pt x="500253" y="472313"/>
                    </a:lnTo>
                    <a:lnTo>
                      <a:pt x="487172" y="481203"/>
                    </a:lnTo>
                    <a:lnTo>
                      <a:pt x="473964" y="488188"/>
                    </a:lnTo>
                    <a:lnTo>
                      <a:pt x="460121" y="493649"/>
                    </a:lnTo>
                    <a:lnTo>
                      <a:pt x="445643" y="498729"/>
                    </a:lnTo>
                    <a:lnTo>
                      <a:pt x="430149" y="502285"/>
                    </a:lnTo>
                    <a:lnTo>
                      <a:pt x="400177" y="507619"/>
                    </a:lnTo>
                    <a:lnTo>
                      <a:pt x="369062" y="511175"/>
                    </a:lnTo>
                    <a:lnTo>
                      <a:pt x="340741" y="513080"/>
                    </a:lnTo>
                    <a:lnTo>
                      <a:pt x="327533" y="514731"/>
                    </a:lnTo>
                    <a:lnTo>
                      <a:pt x="314452" y="515620"/>
                    </a:lnTo>
                    <a:lnTo>
                      <a:pt x="300609" y="516509"/>
                    </a:lnTo>
                    <a:lnTo>
                      <a:pt x="288925" y="515620"/>
                    </a:lnTo>
                    <a:lnTo>
                      <a:pt x="275971" y="514731"/>
                    </a:lnTo>
                    <a:lnTo>
                      <a:pt x="262001" y="513715"/>
                    </a:lnTo>
                    <a:lnTo>
                      <a:pt x="232029" y="511175"/>
                    </a:lnTo>
                    <a:lnTo>
                      <a:pt x="199644" y="508635"/>
                    </a:lnTo>
                    <a:lnTo>
                      <a:pt x="166370" y="504190"/>
                    </a:lnTo>
                    <a:lnTo>
                      <a:pt x="150368" y="500634"/>
                    </a:lnTo>
                    <a:lnTo>
                      <a:pt x="134874" y="496189"/>
                    </a:lnTo>
                    <a:lnTo>
                      <a:pt x="119507" y="490728"/>
                    </a:lnTo>
                    <a:lnTo>
                      <a:pt x="104775" y="483743"/>
                    </a:lnTo>
                    <a:lnTo>
                      <a:pt x="91821" y="475742"/>
                    </a:lnTo>
                    <a:lnTo>
                      <a:pt x="79375" y="465963"/>
                    </a:lnTo>
                    <a:lnTo>
                      <a:pt x="67945" y="454406"/>
                    </a:lnTo>
                    <a:close/>
                  </a:path>
                </a:pathLst>
              </a:custGeom>
              <a:solidFill>
                <a:srgbClr val="AC792B"/>
              </a:solidFill>
              <a:ln w="0" cap="flat" cmpd="sng" algn="ctr">
                <a:solidFill>
                  <a:srgbClr val="AC79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a:extLst>
                  <a:ext uri="{FF2B5EF4-FFF2-40B4-BE49-F238E27FC236}">
                    <a16:creationId xmlns:a16="http://schemas.microsoft.com/office/drawing/2014/main" id="{61D379EB-7AA7-0066-6D84-61E25C813AAC}"/>
                  </a:ext>
                </a:extLst>
              </p:cNvPr>
              <p:cNvSpPr/>
              <p:nvPr/>
            </p:nvSpPr>
            <p:spPr>
              <a:xfrm>
                <a:off x="3140837" y="3914267"/>
                <a:ext cx="575692" cy="513081"/>
              </a:xfrm>
              <a:custGeom>
                <a:avLst/>
                <a:gdLst/>
                <a:ahLst/>
                <a:cxnLst/>
                <a:rect l="0" t="0" r="0" b="0"/>
                <a:pathLst>
                  <a:path w="575692" h="513081">
                    <a:moveTo>
                      <a:pt x="57658" y="438531"/>
                    </a:moveTo>
                    <a:lnTo>
                      <a:pt x="43053" y="413004"/>
                    </a:lnTo>
                    <a:lnTo>
                      <a:pt x="29972" y="387223"/>
                    </a:lnTo>
                    <a:lnTo>
                      <a:pt x="19177" y="362331"/>
                    </a:lnTo>
                    <a:lnTo>
                      <a:pt x="10795" y="337566"/>
                    </a:lnTo>
                    <a:lnTo>
                      <a:pt x="5334" y="312674"/>
                    </a:lnTo>
                    <a:lnTo>
                      <a:pt x="1397" y="288036"/>
                    </a:lnTo>
                    <a:lnTo>
                      <a:pt x="0" y="264160"/>
                    </a:lnTo>
                    <a:lnTo>
                      <a:pt x="635" y="239268"/>
                    </a:lnTo>
                    <a:lnTo>
                      <a:pt x="4445" y="215392"/>
                    </a:lnTo>
                    <a:lnTo>
                      <a:pt x="10033" y="191516"/>
                    </a:lnTo>
                    <a:lnTo>
                      <a:pt x="17780" y="167640"/>
                    </a:lnTo>
                    <a:lnTo>
                      <a:pt x="28321" y="142748"/>
                    </a:lnTo>
                    <a:lnTo>
                      <a:pt x="40767" y="118872"/>
                    </a:lnTo>
                    <a:lnTo>
                      <a:pt x="56261" y="94996"/>
                    </a:lnTo>
                    <a:lnTo>
                      <a:pt x="73787" y="70104"/>
                    </a:lnTo>
                    <a:lnTo>
                      <a:pt x="93980" y="45212"/>
                    </a:lnTo>
                    <a:lnTo>
                      <a:pt x="97028" y="39116"/>
                    </a:lnTo>
                    <a:lnTo>
                      <a:pt x="98552" y="32766"/>
                    </a:lnTo>
                    <a:lnTo>
                      <a:pt x="98552" y="25781"/>
                    </a:lnTo>
                    <a:lnTo>
                      <a:pt x="97917" y="18796"/>
                    </a:lnTo>
                    <a:lnTo>
                      <a:pt x="96266" y="12446"/>
                    </a:lnTo>
                    <a:lnTo>
                      <a:pt x="93980" y="7239"/>
                    </a:lnTo>
                    <a:lnTo>
                      <a:pt x="92329" y="2794"/>
                    </a:lnTo>
                    <a:lnTo>
                      <a:pt x="90170" y="0"/>
                    </a:lnTo>
                    <a:lnTo>
                      <a:pt x="87884" y="0"/>
                    </a:lnTo>
                    <a:lnTo>
                      <a:pt x="87122" y="0"/>
                    </a:lnTo>
                    <a:lnTo>
                      <a:pt x="90170" y="0"/>
                    </a:lnTo>
                    <a:lnTo>
                      <a:pt x="94869" y="0"/>
                    </a:lnTo>
                    <a:lnTo>
                      <a:pt x="100965" y="0"/>
                    </a:lnTo>
                    <a:lnTo>
                      <a:pt x="109347" y="889"/>
                    </a:lnTo>
                    <a:lnTo>
                      <a:pt x="120142" y="889"/>
                    </a:lnTo>
                    <a:lnTo>
                      <a:pt x="132588" y="1905"/>
                    </a:lnTo>
                    <a:lnTo>
                      <a:pt x="145542" y="2794"/>
                    </a:lnTo>
                    <a:lnTo>
                      <a:pt x="160274" y="3556"/>
                    </a:lnTo>
                    <a:lnTo>
                      <a:pt x="176403" y="4445"/>
                    </a:lnTo>
                    <a:lnTo>
                      <a:pt x="193294" y="4445"/>
                    </a:lnTo>
                    <a:lnTo>
                      <a:pt x="229616" y="7239"/>
                    </a:lnTo>
                    <a:lnTo>
                      <a:pt x="267335" y="8890"/>
                    </a:lnTo>
                    <a:lnTo>
                      <a:pt x="305943" y="10795"/>
                    </a:lnTo>
                    <a:lnTo>
                      <a:pt x="343662" y="13335"/>
                    </a:lnTo>
                    <a:lnTo>
                      <a:pt x="379857" y="16002"/>
                    </a:lnTo>
                    <a:lnTo>
                      <a:pt x="395986" y="16891"/>
                    </a:lnTo>
                    <a:lnTo>
                      <a:pt x="412369" y="18796"/>
                    </a:lnTo>
                    <a:lnTo>
                      <a:pt x="426847" y="19431"/>
                    </a:lnTo>
                    <a:lnTo>
                      <a:pt x="440944" y="21336"/>
                    </a:lnTo>
                    <a:lnTo>
                      <a:pt x="452247" y="22225"/>
                    </a:lnTo>
                    <a:lnTo>
                      <a:pt x="462280" y="23876"/>
                    </a:lnTo>
                    <a:lnTo>
                      <a:pt x="471678" y="24892"/>
                    </a:lnTo>
                    <a:lnTo>
                      <a:pt x="477774" y="26670"/>
                    </a:lnTo>
                    <a:lnTo>
                      <a:pt x="482473" y="27432"/>
                    </a:lnTo>
                    <a:lnTo>
                      <a:pt x="484759" y="29337"/>
                    </a:lnTo>
                    <a:lnTo>
                      <a:pt x="501650" y="56769"/>
                    </a:lnTo>
                    <a:lnTo>
                      <a:pt x="516382" y="83439"/>
                    </a:lnTo>
                    <a:lnTo>
                      <a:pt x="530225" y="109982"/>
                    </a:lnTo>
                    <a:lnTo>
                      <a:pt x="542417" y="135763"/>
                    </a:lnTo>
                    <a:lnTo>
                      <a:pt x="552577" y="161290"/>
                    </a:lnTo>
                    <a:lnTo>
                      <a:pt x="560959" y="186055"/>
                    </a:lnTo>
                    <a:lnTo>
                      <a:pt x="567944" y="210947"/>
                    </a:lnTo>
                    <a:lnTo>
                      <a:pt x="572643" y="235839"/>
                    </a:lnTo>
                    <a:lnTo>
                      <a:pt x="575691" y="259715"/>
                    </a:lnTo>
                    <a:lnTo>
                      <a:pt x="575691" y="284480"/>
                    </a:lnTo>
                    <a:lnTo>
                      <a:pt x="574040" y="308483"/>
                    </a:lnTo>
                    <a:lnTo>
                      <a:pt x="569595" y="332994"/>
                    </a:lnTo>
                    <a:lnTo>
                      <a:pt x="562610" y="357886"/>
                    </a:lnTo>
                    <a:lnTo>
                      <a:pt x="553212" y="382778"/>
                    </a:lnTo>
                    <a:lnTo>
                      <a:pt x="541020" y="408559"/>
                    </a:lnTo>
                    <a:lnTo>
                      <a:pt x="526288" y="434086"/>
                    </a:lnTo>
                    <a:lnTo>
                      <a:pt x="517144" y="447421"/>
                    </a:lnTo>
                    <a:lnTo>
                      <a:pt x="506349" y="458851"/>
                    </a:lnTo>
                    <a:lnTo>
                      <a:pt x="494665" y="468757"/>
                    </a:lnTo>
                    <a:lnTo>
                      <a:pt x="482473" y="477393"/>
                    </a:lnTo>
                    <a:lnTo>
                      <a:pt x="469265" y="484632"/>
                    </a:lnTo>
                    <a:lnTo>
                      <a:pt x="455422" y="490728"/>
                    </a:lnTo>
                    <a:lnTo>
                      <a:pt x="440944" y="495300"/>
                    </a:lnTo>
                    <a:lnTo>
                      <a:pt x="426847" y="498729"/>
                    </a:lnTo>
                    <a:lnTo>
                      <a:pt x="396875" y="504190"/>
                    </a:lnTo>
                    <a:lnTo>
                      <a:pt x="367411" y="507619"/>
                    </a:lnTo>
                    <a:lnTo>
                      <a:pt x="339725" y="510286"/>
                    </a:lnTo>
                    <a:lnTo>
                      <a:pt x="325882" y="511175"/>
                    </a:lnTo>
                    <a:lnTo>
                      <a:pt x="313690" y="513080"/>
                    </a:lnTo>
                    <a:lnTo>
                      <a:pt x="299720" y="513080"/>
                    </a:lnTo>
                    <a:lnTo>
                      <a:pt x="292862" y="513080"/>
                    </a:lnTo>
                    <a:lnTo>
                      <a:pt x="287274" y="513080"/>
                    </a:lnTo>
                    <a:lnTo>
                      <a:pt x="274320" y="511175"/>
                    </a:lnTo>
                    <a:lnTo>
                      <a:pt x="260350" y="510286"/>
                    </a:lnTo>
                    <a:lnTo>
                      <a:pt x="230378" y="508635"/>
                    </a:lnTo>
                    <a:lnTo>
                      <a:pt x="197993" y="505841"/>
                    </a:lnTo>
                    <a:lnTo>
                      <a:pt x="165608" y="501523"/>
                    </a:lnTo>
                    <a:lnTo>
                      <a:pt x="149479" y="497840"/>
                    </a:lnTo>
                    <a:lnTo>
                      <a:pt x="133985" y="493649"/>
                    </a:lnTo>
                    <a:lnTo>
                      <a:pt x="119253" y="488188"/>
                    </a:lnTo>
                    <a:lnTo>
                      <a:pt x="104775" y="481203"/>
                    </a:lnTo>
                    <a:lnTo>
                      <a:pt x="90932" y="473202"/>
                    </a:lnTo>
                    <a:lnTo>
                      <a:pt x="78486" y="463423"/>
                    </a:lnTo>
                    <a:lnTo>
                      <a:pt x="67691" y="451866"/>
                    </a:lnTo>
                    <a:close/>
                  </a:path>
                </a:pathLst>
              </a:custGeom>
              <a:solidFill>
                <a:srgbClr val="B48137"/>
              </a:solidFill>
              <a:ln w="0" cap="flat" cmpd="sng" algn="ctr">
                <a:solidFill>
                  <a:srgbClr val="B481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a:extLst>
                  <a:ext uri="{FF2B5EF4-FFF2-40B4-BE49-F238E27FC236}">
                    <a16:creationId xmlns:a16="http://schemas.microsoft.com/office/drawing/2014/main" id="{B52E774A-E8C7-C722-FB13-82FF6690E038}"/>
                  </a:ext>
                </a:extLst>
              </p:cNvPr>
              <p:cNvSpPr/>
              <p:nvPr/>
            </p:nvSpPr>
            <p:spPr>
              <a:xfrm>
                <a:off x="3143123" y="3914267"/>
                <a:ext cx="567945" cy="511176"/>
              </a:xfrm>
              <a:custGeom>
                <a:avLst/>
                <a:gdLst/>
                <a:ahLst/>
                <a:cxnLst/>
                <a:rect l="0" t="0" r="0" b="0"/>
                <a:pathLst>
                  <a:path w="567945" h="511176">
                    <a:moveTo>
                      <a:pt x="57658" y="436880"/>
                    </a:moveTo>
                    <a:lnTo>
                      <a:pt x="42418" y="411099"/>
                    </a:lnTo>
                    <a:lnTo>
                      <a:pt x="29972" y="385318"/>
                    </a:lnTo>
                    <a:lnTo>
                      <a:pt x="19177" y="360680"/>
                    </a:lnTo>
                    <a:lnTo>
                      <a:pt x="10795" y="335915"/>
                    </a:lnTo>
                    <a:lnTo>
                      <a:pt x="4699" y="311912"/>
                    </a:lnTo>
                    <a:lnTo>
                      <a:pt x="762" y="287147"/>
                    </a:lnTo>
                    <a:lnTo>
                      <a:pt x="0" y="263271"/>
                    </a:lnTo>
                    <a:lnTo>
                      <a:pt x="762" y="239268"/>
                    </a:lnTo>
                    <a:lnTo>
                      <a:pt x="3810" y="216281"/>
                    </a:lnTo>
                    <a:lnTo>
                      <a:pt x="9144" y="192151"/>
                    </a:lnTo>
                    <a:lnTo>
                      <a:pt x="17653" y="168275"/>
                    </a:lnTo>
                    <a:lnTo>
                      <a:pt x="27686" y="144399"/>
                    </a:lnTo>
                    <a:lnTo>
                      <a:pt x="40767" y="120523"/>
                    </a:lnTo>
                    <a:lnTo>
                      <a:pt x="55372" y="96520"/>
                    </a:lnTo>
                    <a:lnTo>
                      <a:pt x="73152" y="71755"/>
                    </a:lnTo>
                    <a:lnTo>
                      <a:pt x="93091" y="47117"/>
                    </a:lnTo>
                    <a:lnTo>
                      <a:pt x="96266" y="40767"/>
                    </a:lnTo>
                    <a:lnTo>
                      <a:pt x="97790" y="34671"/>
                    </a:lnTo>
                    <a:lnTo>
                      <a:pt x="97790" y="27432"/>
                    </a:lnTo>
                    <a:lnTo>
                      <a:pt x="97028" y="20447"/>
                    </a:lnTo>
                    <a:lnTo>
                      <a:pt x="94742" y="13335"/>
                    </a:lnTo>
                    <a:lnTo>
                      <a:pt x="92583" y="7239"/>
                    </a:lnTo>
                    <a:lnTo>
                      <a:pt x="90043" y="2794"/>
                    </a:lnTo>
                    <a:lnTo>
                      <a:pt x="87884" y="0"/>
                    </a:lnTo>
                    <a:lnTo>
                      <a:pt x="85598" y="0"/>
                    </a:lnTo>
                    <a:lnTo>
                      <a:pt x="87884" y="0"/>
                    </a:lnTo>
                    <a:lnTo>
                      <a:pt x="92583" y="0"/>
                    </a:lnTo>
                    <a:lnTo>
                      <a:pt x="98679" y="889"/>
                    </a:lnTo>
                    <a:lnTo>
                      <a:pt x="107061" y="889"/>
                    </a:lnTo>
                    <a:lnTo>
                      <a:pt x="117856" y="1905"/>
                    </a:lnTo>
                    <a:lnTo>
                      <a:pt x="129413" y="1905"/>
                    </a:lnTo>
                    <a:lnTo>
                      <a:pt x="142494" y="2794"/>
                    </a:lnTo>
                    <a:lnTo>
                      <a:pt x="157226" y="3556"/>
                    </a:lnTo>
                    <a:lnTo>
                      <a:pt x="173228" y="3556"/>
                    </a:lnTo>
                    <a:lnTo>
                      <a:pt x="189611" y="4445"/>
                    </a:lnTo>
                    <a:lnTo>
                      <a:pt x="225044" y="6350"/>
                    </a:lnTo>
                    <a:lnTo>
                      <a:pt x="262763" y="8001"/>
                    </a:lnTo>
                    <a:lnTo>
                      <a:pt x="300482" y="10795"/>
                    </a:lnTo>
                    <a:lnTo>
                      <a:pt x="338328" y="12446"/>
                    </a:lnTo>
                    <a:lnTo>
                      <a:pt x="373761" y="15240"/>
                    </a:lnTo>
                    <a:lnTo>
                      <a:pt x="389890" y="16002"/>
                    </a:lnTo>
                    <a:lnTo>
                      <a:pt x="406146" y="17780"/>
                    </a:lnTo>
                    <a:lnTo>
                      <a:pt x="420878" y="18796"/>
                    </a:lnTo>
                    <a:lnTo>
                      <a:pt x="433959" y="19431"/>
                    </a:lnTo>
                    <a:lnTo>
                      <a:pt x="445516" y="21336"/>
                    </a:lnTo>
                    <a:lnTo>
                      <a:pt x="455549" y="22225"/>
                    </a:lnTo>
                    <a:lnTo>
                      <a:pt x="463931" y="23876"/>
                    </a:lnTo>
                    <a:lnTo>
                      <a:pt x="470789" y="24892"/>
                    </a:lnTo>
                    <a:lnTo>
                      <a:pt x="475488" y="26670"/>
                    </a:lnTo>
                    <a:lnTo>
                      <a:pt x="477774" y="27432"/>
                    </a:lnTo>
                    <a:lnTo>
                      <a:pt x="493268" y="55753"/>
                    </a:lnTo>
                    <a:lnTo>
                      <a:pt x="507873" y="83439"/>
                    </a:lnTo>
                    <a:lnTo>
                      <a:pt x="521843" y="109982"/>
                    </a:lnTo>
                    <a:lnTo>
                      <a:pt x="533273" y="135763"/>
                    </a:lnTo>
                    <a:lnTo>
                      <a:pt x="544068" y="161290"/>
                    </a:lnTo>
                    <a:lnTo>
                      <a:pt x="552577" y="186055"/>
                    </a:lnTo>
                    <a:lnTo>
                      <a:pt x="559562" y="210058"/>
                    </a:lnTo>
                    <a:lnTo>
                      <a:pt x="564769" y="234823"/>
                    </a:lnTo>
                    <a:lnTo>
                      <a:pt x="567309" y="258699"/>
                    </a:lnTo>
                    <a:lnTo>
                      <a:pt x="567944" y="282702"/>
                    </a:lnTo>
                    <a:lnTo>
                      <a:pt x="566420" y="306578"/>
                    </a:lnTo>
                    <a:lnTo>
                      <a:pt x="562610" y="331470"/>
                    </a:lnTo>
                    <a:lnTo>
                      <a:pt x="556514" y="355346"/>
                    </a:lnTo>
                    <a:lnTo>
                      <a:pt x="547116" y="380111"/>
                    </a:lnTo>
                    <a:lnTo>
                      <a:pt x="534797" y="405765"/>
                    </a:lnTo>
                    <a:lnTo>
                      <a:pt x="527939" y="418084"/>
                    </a:lnTo>
                    <a:lnTo>
                      <a:pt x="520192" y="431546"/>
                    </a:lnTo>
                    <a:lnTo>
                      <a:pt x="511048" y="444881"/>
                    </a:lnTo>
                    <a:lnTo>
                      <a:pt x="500126" y="456311"/>
                    </a:lnTo>
                    <a:lnTo>
                      <a:pt x="489331" y="465963"/>
                    </a:lnTo>
                    <a:lnTo>
                      <a:pt x="477139" y="474853"/>
                    </a:lnTo>
                    <a:lnTo>
                      <a:pt x="463931" y="481838"/>
                    </a:lnTo>
                    <a:lnTo>
                      <a:pt x="450850" y="488188"/>
                    </a:lnTo>
                    <a:lnTo>
                      <a:pt x="437007" y="492633"/>
                    </a:lnTo>
                    <a:lnTo>
                      <a:pt x="423164" y="497078"/>
                    </a:lnTo>
                    <a:lnTo>
                      <a:pt x="394589" y="502285"/>
                    </a:lnTo>
                    <a:lnTo>
                      <a:pt x="366014" y="505841"/>
                    </a:lnTo>
                    <a:lnTo>
                      <a:pt x="338328" y="508635"/>
                    </a:lnTo>
                    <a:lnTo>
                      <a:pt x="312166" y="511175"/>
                    </a:lnTo>
                    <a:lnTo>
                      <a:pt x="297434" y="511175"/>
                    </a:lnTo>
                    <a:lnTo>
                      <a:pt x="291338" y="511175"/>
                    </a:lnTo>
                    <a:lnTo>
                      <a:pt x="284988" y="511175"/>
                    </a:lnTo>
                    <a:lnTo>
                      <a:pt x="272034" y="509524"/>
                    </a:lnTo>
                    <a:lnTo>
                      <a:pt x="258064" y="508635"/>
                    </a:lnTo>
                    <a:lnTo>
                      <a:pt x="228092" y="506730"/>
                    </a:lnTo>
                    <a:lnTo>
                      <a:pt x="196596" y="504190"/>
                    </a:lnTo>
                    <a:lnTo>
                      <a:pt x="164973" y="499745"/>
                    </a:lnTo>
                    <a:lnTo>
                      <a:pt x="148590" y="496189"/>
                    </a:lnTo>
                    <a:lnTo>
                      <a:pt x="133350" y="491744"/>
                    </a:lnTo>
                    <a:lnTo>
                      <a:pt x="118618" y="486283"/>
                    </a:lnTo>
                    <a:lnTo>
                      <a:pt x="104013" y="479298"/>
                    </a:lnTo>
                    <a:lnTo>
                      <a:pt x="90932" y="471297"/>
                    </a:lnTo>
                    <a:lnTo>
                      <a:pt x="78486" y="461518"/>
                    </a:lnTo>
                    <a:lnTo>
                      <a:pt x="67056" y="449961"/>
                    </a:lnTo>
                    <a:close/>
                  </a:path>
                </a:pathLst>
              </a:custGeom>
              <a:solidFill>
                <a:srgbClr val="BB8941"/>
              </a:solidFill>
              <a:ln w="0" cap="flat" cmpd="sng" algn="ctr">
                <a:solidFill>
                  <a:srgbClr val="BB89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a:extLst>
                  <a:ext uri="{FF2B5EF4-FFF2-40B4-BE49-F238E27FC236}">
                    <a16:creationId xmlns:a16="http://schemas.microsoft.com/office/drawing/2014/main" id="{15CAA8DC-AECF-848F-17B8-3AC9C8A95D0B}"/>
                  </a:ext>
                </a:extLst>
              </p:cNvPr>
              <p:cNvSpPr/>
              <p:nvPr/>
            </p:nvSpPr>
            <p:spPr>
              <a:xfrm>
                <a:off x="3143885" y="3914267"/>
                <a:ext cx="561849" cy="509525"/>
              </a:xfrm>
              <a:custGeom>
                <a:avLst/>
                <a:gdLst/>
                <a:ahLst/>
                <a:cxnLst/>
                <a:rect l="0" t="0" r="0" b="0"/>
                <a:pathLst>
                  <a:path w="561849" h="509525">
                    <a:moveTo>
                      <a:pt x="58547" y="434975"/>
                    </a:moveTo>
                    <a:lnTo>
                      <a:pt x="43053" y="409194"/>
                    </a:lnTo>
                    <a:lnTo>
                      <a:pt x="29972" y="383667"/>
                    </a:lnTo>
                    <a:lnTo>
                      <a:pt x="19939" y="358775"/>
                    </a:lnTo>
                    <a:lnTo>
                      <a:pt x="11430" y="334899"/>
                    </a:lnTo>
                    <a:lnTo>
                      <a:pt x="5334" y="311023"/>
                    </a:lnTo>
                    <a:lnTo>
                      <a:pt x="1397" y="287147"/>
                    </a:lnTo>
                    <a:lnTo>
                      <a:pt x="0" y="263271"/>
                    </a:lnTo>
                    <a:lnTo>
                      <a:pt x="1397" y="239268"/>
                    </a:lnTo>
                    <a:lnTo>
                      <a:pt x="4445" y="216281"/>
                    </a:lnTo>
                    <a:lnTo>
                      <a:pt x="10033" y="192151"/>
                    </a:lnTo>
                    <a:lnTo>
                      <a:pt x="17780" y="169291"/>
                    </a:lnTo>
                    <a:lnTo>
                      <a:pt x="28575" y="145288"/>
                    </a:lnTo>
                    <a:lnTo>
                      <a:pt x="40767" y="122301"/>
                    </a:lnTo>
                    <a:lnTo>
                      <a:pt x="56261" y="97536"/>
                    </a:lnTo>
                    <a:lnTo>
                      <a:pt x="74041" y="73660"/>
                    </a:lnTo>
                    <a:lnTo>
                      <a:pt x="93980" y="48768"/>
                    </a:lnTo>
                    <a:lnTo>
                      <a:pt x="97028" y="42672"/>
                    </a:lnTo>
                    <a:lnTo>
                      <a:pt x="97917" y="36322"/>
                    </a:lnTo>
                    <a:lnTo>
                      <a:pt x="97917" y="28321"/>
                    </a:lnTo>
                    <a:lnTo>
                      <a:pt x="96266" y="21336"/>
                    </a:lnTo>
                    <a:lnTo>
                      <a:pt x="93980" y="14351"/>
                    </a:lnTo>
                    <a:lnTo>
                      <a:pt x="91821" y="8001"/>
                    </a:lnTo>
                    <a:lnTo>
                      <a:pt x="89281" y="3556"/>
                    </a:lnTo>
                    <a:lnTo>
                      <a:pt x="87122" y="0"/>
                    </a:lnTo>
                    <a:lnTo>
                      <a:pt x="84836" y="0"/>
                    </a:lnTo>
                    <a:lnTo>
                      <a:pt x="86233" y="889"/>
                    </a:lnTo>
                    <a:lnTo>
                      <a:pt x="90932" y="889"/>
                    </a:lnTo>
                    <a:lnTo>
                      <a:pt x="97917" y="889"/>
                    </a:lnTo>
                    <a:lnTo>
                      <a:pt x="105664" y="889"/>
                    </a:lnTo>
                    <a:lnTo>
                      <a:pt x="116205" y="1905"/>
                    </a:lnTo>
                    <a:lnTo>
                      <a:pt x="127889" y="1905"/>
                    </a:lnTo>
                    <a:lnTo>
                      <a:pt x="140970" y="2794"/>
                    </a:lnTo>
                    <a:lnTo>
                      <a:pt x="154813" y="3556"/>
                    </a:lnTo>
                    <a:lnTo>
                      <a:pt x="170307" y="3556"/>
                    </a:lnTo>
                    <a:lnTo>
                      <a:pt x="187198" y="4445"/>
                    </a:lnTo>
                    <a:lnTo>
                      <a:pt x="221869" y="6350"/>
                    </a:lnTo>
                    <a:lnTo>
                      <a:pt x="258953" y="8001"/>
                    </a:lnTo>
                    <a:lnTo>
                      <a:pt x="296672" y="9906"/>
                    </a:lnTo>
                    <a:lnTo>
                      <a:pt x="333629" y="11557"/>
                    </a:lnTo>
                    <a:lnTo>
                      <a:pt x="368300" y="14351"/>
                    </a:lnTo>
                    <a:lnTo>
                      <a:pt x="385445" y="15240"/>
                    </a:lnTo>
                    <a:lnTo>
                      <a:pt x="400685" y="16002"/>
                    </a:lnTo>
                    <a:lnTo>
                      <a:pt x="414528" y="17780"/>
                    </a:lnTo>
                    <a:lnTo>
                      <a:pt x="427609" y="18796"/>
                    </a:lnTo>
                    <a:lnTo>
                      <a:pt x="440055" y="19431"/>
                    </a:lnTo>
                    <a:lnTo>
                      <a:pt x="450088" y="21336"/>
                    </a:lnTo>
                    <a:lnTo>
                      <a:pt x="458597" y="22225"/>
                    </a:lnTo>
                    <a:lnTo>
                      <a:pt x="464820" y="23876"/>
                    </a:lnTo>
                    <a:lnTo>
                      <a:pt x="469265" y="24892"/>
                    </a:lnTo>
                    <a:lnTo>
                      <a:pt x="471678" y="26670"/>
                    </a:lnTo>
                    <a:lnTo>
                      <a:pt x="486410" y="55118"/>
                    </a:lnTo>
                    <a:lnTo>
                      <a:pt x="500888" y="82550"/>
                    </a:lnTo>
                    <a:lnTo>
                      <a:pt x="514096" y="108966"/>
                    </a:lnTo>
                    <a:lnTo>
                      <a:pt x="525526" y="135763"/>
                    </a:lnTo>
                    <a:lnTo>
                      <a:pt x="536321" y="160274"/>
                    </a:lnTo>
                    <a:lnTo>
                      <a:pt x="544957" y="185166"/>
                    </a:lnTo>
                    <a:lnTo>
                      <a:pt x="551815" y="210058"/>
                    </a:lnTo>
                    <a:lnTo>
                      <a:pt x="557149" y="233934"/>
                    </a:lnTo>
                    <a:lnTo>
                      <a:pt x="560197" y="257810"/>
                    </a:lnTo>
                    <a:lnTo>
                      <a:pt x="561848" y="280797"/>
                    </a:lnTo>
                    <a:lnTo>
                      <a:pt x="560197" y="304673"/>
                    </a:lnTo>
                    <a:lnTo>
                      <a:pt x="556514" y="328803"/>
                    </a:lnTo>
                    <a:lnTo>
                      <a:pt x="550164" y="353441"/>
                    </a:lnTo>
                    <a:lnTo>
                      <a:pt x="541782" y="377317"/>
                    </a:lnTo>
                    <a:lnTo>
                      <a:pt x="536321" y="389763"/>
                    </a:lnTo>
                    <a:lnTo>
                      <a:pt x="530225" y="403098"/>
                    </a:lnTo>
                    <a:lnTo>
                      <a:pt x="523240" y="415544"/>
                    </a:lnTo>
                    <a:lnTo>
                      <a:pt x="514731" y="428879"/>
                    </a:lnTo>
                    <a:lnTo>
                      <a:pt x="505587" y="442087"/>
                    </a:lnTo>
                    <a:lnTo>
                      <a:pt x="495554" y="453517"/>
                    </a:lnTo>
                    <a:lnTo>
                      <a:pt x="483870" y="463423"/>
                    </a:lnTo>
                    <a:lnTo>
                      <a:pt x="472567" y="472313"/>
                    </a:lnTo>
                    <a:lnTo>
                      <a:pt x="460121" y="479298"/>
                    </a:lnTo>
                    <a:lnTo>
                      <a:pt x="447040" y="485394"/>
                    </a:lnTo>
                    <a:lnTo>
                      <a:pt x="433959" y="489839"/>
                    </a:lnTo>
                    <a:lnTo>
                      <a:pt x="420116" y="494284"/>
                    </a:lnTo>
                    <a:lnTo>
                      <a:pt x="392303" y="499745"/>
                    </a:lnTo>
                    <a:lnTo>
                      <a:pt x="364363" y="503174"/>
                    </a:lnTo>
                    <a:lnTo>
                      <a:pt x="337566" y="505841"/>
                    </a:lnTo>
                    <a:lnTo>
                      <a:pt x="312039" y="508635"/>
                    </a:lnTo>
                    <a:lnTo>
                      <a:pt x="297561" y="509524"/>
                    </a:lnTo>
                    <a:lnTo>
                      <a:pt x="289814" y="509524"/>
                    </a:lnTo>
                    <a:lnTo>
                      <a:pt x="283718" y="508635"/>
                    </a:lnTo>
                    <a:lnTo>
                      <a:pt x="271272" y="507619"/>
                    </a:lnTo>
                    <a:lnTo>
                      <a:pt x="257302" y="505841"/>
                    </a:lnTo>
                    <a:lnTo>
                      <a:pt x="227330" y="504190"/>
                    </a:lnTo>
                    <a:lnTo>
                      <a:pt x="196596" y="502285"/>
                    </a:lnTo>
                    <a:lnTo>
                      <a:pt x="164211" y="497078"/>
                    </a:lnTo>
                    <a:lnTo>
                      <a:pt x="148717" y="494284"/>
                    </a:lnTo>
                    <a:lnTo>
                      <a:pt x="133350" y="489839"/>
                    </a:lnTo>
                    <a:lnTo>
                      <a:pt x="118745" y="484632"/>
                    </a:lnTo>
                    <a:lnTo>
                      <a:pt x="104775" y="477393"/>
                    </a:lnTo>
                    <a:lnTo>
                      <a:pt x="90932" y="469519"/>
                    </a:lnTo>
                    <a:lnTo>
                      <a:pt x="79375" y="459867"/>
                    </a:lnTo>
                    <a:lnTo>
                      <a:pt x="67691" y="448310"/>
                    </a:lnTo>
                    <a:close/>
                  </a:path>
                </a:pathLst>
              </a:custGeom>
              <a:solidFill>
                <a:srgbClr val="C4914D"/>
              </a:solidFill>
              <a:ln w="0" cap="flat" cmpd="sng" algn="ctr">
                <a:solidFill>
                  <a:srgbClr val="C491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a:extLst>
                  <a:ext uri="{FF2B5EF4-FFF2-40B4-BE49-F238E27FC236}">
                    <a16:creationId xmlns:a16="http://schemas.microsoft.com/office/drawing/2014/main" id="{3E91348F-8814-B4DF-067D-A24B5C9F2012}"/>
                  </a:ext>
                </a:extLst>
              </p:cNvPr>
              <p:cNvSpPr/>
              <p:nvPr/>
            </p:nvSpPr>
            <p:spPr>
              <a:xfrm>
                <a:off x="3145282" y="3914267"/>
                <a:ext cx="554356" cy="505842"/>
              </a:xfrm>
              <a:custGeom>
                <a:avLst/>
                <a:gdLst/>
                <a:ahLst/>
                <a:cxnLst/>
                <a:rect l="0" t="0" r="0" b="0"/>
                <a:pathLst>
                  <a:path w="554356" h="505842">
                    <a:moveTo>
                      <a:pt x="296164" y="505841"/>
                    </a:moveTo>
                    <a:lnTo>
                      <a:pt x="288417" y="505841"/>
                    </a:lnTo>
                    <a:lnTo>
                      <a:pt x="282321" y="505841"/>
                    </a:lnTo>
                    <a:lnTo>
                      <a:pt x="268986" y="504190"/>
                    </a:lnTo>
                    <a:lnTo>
                      <a:pt x="255905" y="503174"/>
                    </a:lnTo>
                    <a:lnTo>
                      <a:pt x="225933" y="501523"/>
                    </a:lnTo>
                    <a:lnTo>
                      <a:pt x="195199" y="498729"/>
                    </a:lnTo>
                    <a:lnTo>
                      <a:pt x="163576" y="494284"/>
                    </a:lnTo>
                    <a:lnTo>
                      <a:pt x="148082" y="491744"/>
                    </a:lnTo>
                    <a:lnTo>
                      <a:pt x="132588" y="487299"/>
                    </a:lnTo>
                    <a:lnTo>
                      <a:pt x="118110" y="481838"/>
                    </a:lnTo>
                    <a:lnTo>
                      <a:pt x="104267" y="474853"/>
                    </a:lnTo>
                    <a:lnTo>
                      <a:pt x="90932" y="466852"/>
                    </a:lnTo>
                    <a:lnTo>
                      <a:pt x="78740" y="457327"/>
                    </a:lnTo>
                    <a:lnTo>
                      <a:pt x="67945" y="445516"/>
                    </a:lnTo>
                    <a:lnTo>
                      <a:pt x="57912" y="432435"/>
                    </a:lnTo>
                    <a:lnTo>
                      <a:pt x="43307" y="406654"/>
                    </a:lnTo>
                    <a:lnTo>
                      <a:pt x="30226" y="381127"/>
                    </a:lnTo>
                    <a:lnTo>
                      <a:pt x="19431" y="356997"/>
                    </a:lnTo>
                    <a:lnTo>
                      <a:pt x="11684" y="332359"/>
                    </a:lnTo>
                    <a:lnTo>
                      <a:pt x="5588" y="308483"/>
                    </a:lnTo>
                    <a:lnTo>
                      <a:pt x="1651" y="285242"/>
                    </a:lnTo>
                    <a:lnTo>
                      <a:pt x="0" y="262255"/>
                    </a:lnTo>
                    <a:lnTo>
                      <a:pt x="889" y="238379"/>
                    </a:lnTo>
                    <a:lnTo>
                      <a:pt x="3937" y="215392"/>
                    </a:lnTo>
                    <a:lnTo>
                      <a:pt x="10033" y="192151"/>
                    </a:lnTo>
                    <a:lnTo>
                      <a:pt x="17780" y="169291"/>
                    </a:lnTo>
                    <a:lnTo>
                      <a:pt x="27813" y="146304"/>
                    </a:lnTo>
                    <a:lnTo>
                      <a:pt x="41021" y="122301"/>
                    </a:lnTo>
                    <a:lnTo>
                      <a:pt x="56261" y="98425"/>
                    </a:lnTo>
                    <a:lnTo>
                      <a:pt x="73279" y="74549"/>
                    </a:lnTo>
                    <a:lnTo>
                      <a:pt x="93472" y="49657"/>
                    </a:lnTo>
                    <a:lnTo>
                      <a:pt x="94869" y="47117"/>
                    </a:lnTo>
                    <a:lnTo>
                      <a:pt x="96520" y="43561"/>
                    </a:lnTo>
                    <a:lnTo>
                      <a:pt x="97917" y="36322"/>
                    </a:lnTo>
                    <a:lnTo>
                      <a:pt x="97282" y="29337"/>
                    </a:lnTo>
                    <a:lnTo>
                      <a:pt x="95631" y="21336"/>
                    </a:lnTo>
                    <a:lnTo>
                      <a:pt x="93472" y="14351"/>
                    </a:lnTo>
                    <a:lnTo>
                      <a:pt x="90424" y="8001"/>
                    </a:lnTo>
                    <a:lnTo>
                      <a:pt x="87884" y="2794"/>
                    </a:lnTo>
                    <a:lnTo>
                      <a:pt x="85725" y="0"/>
                    </a:lnTo>
                    <a:lnTo>
                      <a:pt x="82677" y="0"/>
                    </a:lnTo>
                    <a:lnTo>
                      <a:pt x="84836" y="0"/>
                    </a:lnTo>
                    <a:lnTo>
                      <a:pt x="89535" y="0"/>
                    </a:lnTo>
                    <a:lnTo>
                      <a:pt x="95631" y="0"/>
                    </a:lnTo>
                    <a:lnTo>
                      <a:pt x="103378" y="889"/>
                    </a:lnTo>
                    <a:lnTo>
                      <a:pt x="113411" y="889"/>
                    </a:lnTo>
                    <a:lnTo>
                      <a:pt x="125095" y="889"/>
                    </a:lnTo>
                    <a:lnTo>
                      <a:pt x="138049" y="1905"/>
                    </a:lnTo>
                    <a:lnTo>
                      <a:pt x="152019" y="1905"/>
                    </a:lnTo>
                    <a:lnTo>
                      <a:pt x="167259" y="2794"/>
                    </a:lnTo>
                    <a:lnTo>
                      <a:pt x="183515" y="3556"/>
                    </a:lnTo>
                    <a:lnTo>
                      <a:pt x="218186" y="4445"/>
                    </a:lnTo>
                    <a:lnTo>
                      <a:pt x="254508" y="6350"/>
                    </a:lnTo>
                    <a:lnTo>
                      <a:pt x="292227" y="8001"/>
                    </a:lnTo>
                    <a:lnTo>
                      <a:pt x="328422" y="9906"/>
                    </a:lnTo>
                    <a:lnTo>
                      <a:pt x="362966" y="12446"/>
                    </a:lnTo>
                    <a:lnTo>
                      <a:pt x="379349" y="13335"/>
                    </a:lnTo>
                    <a:lnTo>
                      <a:pt x="394589" y="14351"/>
                    </a:lnTo>
                    <a:lnTo>
                      <a:pt x="408559" y="15240"/>
                    </a:lnTo>
                    <a:lnTo>
                      <a:pt x="421767" y="16891"/>
                    </a:lnTo>
                    <a:lnTo>
                      <a:pt x="433197" y="17780"/>
                    </a:lnTo>
                    <a:lnTo>
                      <a:pt x="443357" y="18796"/>
                    </a:lnTo>
                    <a:lnTo>
                      <a:pt x="451739" y="20447"/>
                    </a:lnTo>
                    <a:lnTo>
                      <a:pt x="457835" y="21336"/>
                    </a:lnTo>
                    <a:lnTo>
                      <a:pt x="462534" y="23241"/>
                    </a:lnTo>
                    <a:lnTo>
                      <a:pt x="464820" y="23876"/>
                    </a:lnTo>
                    <a:lnTo>
                      <a:pt x="478663" y="53213"/>
                    </a:lnTo>
                    <a:lnTo>
                      <a:pt x="492506" y="81534"/>
                    </a:lnTo>
                    <a:lnTo>
                      <a:pt x="505714" y="108077"/>
                    </a:lnTo>
                    <a:lnTo>
                      <a:pt x="517144" y="134747"/>
                    </a:lnTo>
                    <a:lnTo>
                      <a:pt x="528066" y="159639"/>
                    </a:lnTo>
                    <a:lnTo>
                      <a:pt x="536575" y="184277"/>
                    </a:lnTo>
                    <a:lnTo>
                      <a:pt x="544322" y="208407"/>
                    </a:lnTo>
                    <a:lnTo>
                      <a:pt x="549656" y="232283"/>
                    </a:lnTo>
                    <a:lnTo>
                      <a:pt x="552704" y="255270"/>
                    </a:lnTo>
                    <a:lnTo>
                      <a:pt x="554355" y="279146"/>
                    </a:lnTo>
                    <a:lnTo>
                      <a:pt x="553466" y="302133"/>
                    </a:lnTo>
                    <a:lnTo>
                      <a:pt x="550418" y="326009"/>
                    </a:lnTo>
                    <a:lnTo>
                      <a:pt x="544322" y="349885"/>
                    </a:lnTo>
                    <a:lnTo>
                      <a:pt x="535813" y="374777"/>
                    </a:lnTo>
                    <a:lnTo>
                      <a:pt x="530479" y="387223"/>
                    </a:lnTo>
                    <a:lnTo>
                      <a:pt x="524129" y="399669"/>
                    </a:lnTo>
                    <a:lnTo>
                      <a:pt x="517144" y="411988"/>
                    </a:lnTo>
                    <a:lnTo>
                      <a:pt x="509651" y="425196"/>
                    </a:lnTo>
                    <a:lnTo>
                      <a:pt x="499491" y="438531"/>
                    </a:lnTo>
                    <a:lnTo>
                      <a:pt x="489458" y="449961"/>
                    </a:lnTo>
                    <a:lnTo>
                      <a:pt x="478663" y="459867"/>
                    </a:lnTo>
                    <a:lnTo>
                      <a:pt x="467233" y="468757"/>
                    </a:lnTo>
                    <a:lnTo>
                      <a:pt x="455549" y="475742"/>
                    </a:lnTo>
                    <a:lnTo>
                      <a:pt x="442595" y="481838"/>
                    </a:lnTo>
                    <a:lnTo>
                      <a:pt x="430149" y="487299"/>
                    </a:lnTo>
                    <a:lnTo>
                      <a:pt x="417068" y="490728"/>
                    </a:lnTo>
                    <a:lnTo>
                      <a:pt x="390144" y="497078"/>
                    </a:lnTo>
                    <a:lnTo>
                      <a:pt x="362966" y="500634"/>
                    </a:lnTo>
                    <a:lnTo>
                      <a:pt x="336169" y="503174"/>
                    </a:lnTo>
                    <a:lnTo>
                      <a:pt x="310642" y="505841"/>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a:extLst>
                  <a:ext uri="{FF2B5EF4-FFF2-40B4-BE49-F238E27FC236}">
                    <a16:creationId xmlns:a16="http://schemas.microsoft.com/office/drawing/2014/main" id="{BFDEFE56-1D6D-B7EA-7508-65F5EAC1E0F1}"/>
                  </a:ext>
                </a:extLst>
              </p:cNvPr>
              <p:cNvSpPr/>
              <p:nvPr/>
            </p:nvSpPr>
            <p:spPr>
              <a:xfrm>
                <a:off x="3133090" y="3873500"/>
                <a:ext cx="612141" cy="565151"/>
              </a:xfrm>
              <a:custGeom>
                <a:avLst/>
                <a:gdLst/>
                <a:ahLst/>
                <a:cxnLst/>
                <a:rect l="0" t="0" r="0" b="0"/>
                <a:pathLst>
                  <a:path w="612141" h="565151">
                    <a:moveTo>
                      <a:pt x="317500" y="565150"/>
                    </a:moveTo>
                    <a:lnTo>
                      <a:pt x="330200" y="562610"/>
                    </a:lnTo>
                    <a:lnTo>
                      <a:pt x="344170" y="562610"/>
                    </a:lnTo>
                    <a:lnTo>
                      <a:pt x="374650" y="560070"/>
                    </a:lnTo>
                    <a:lnTo>
                      <a:pt x="410210" y="557530"/>
                    </a:lnTo>
                    <a:lnTo>
                      <a:pt x="441960" y="553720"/>
                    </a:lnTo>
                    <a:lnTo>
                      <a:pt x="461010" y="548640"/>
                    </a:lnTo>
                    <a:lnTo>
                      <a:pt x="477520" y="543560"/>
                    </a:lnTo>
                    <a:lnTo>
                      <a:pt x="494030" y="538480"/>
                    </a:lnTo>
                    <a:lnTo>
                      <a:pt x="508000" y="532130"/>
                    </a:lnTo>
                    <a:lnTo>
                      <a:pt x="519430" y="524510"/>
                    </a:lnTo>
                    <a:lnTo>
                      <a:pt x="534670" y="515620"/>
                    </a:lnTo>
                    <a:lnTo>
                      <a:pt x="546100" y="504190"/>
                    </a:lnTo>
                    <a:lnTo>
                      <a:pt x="551180" y="496570"/>
                    </a:lnTo>
                    <a:lnTo>
                      <a:pt x="554990" y="490220"/>
                    </a:lnTo>
                    <a:lnTo>
                      <a:pt x="571500" y="463550"/>
                    </a:lnTo>
                    <a:lnTo>
                      <a:pt x="582930" y="438150"/>
                    </a:lnTo>
                    <a:lnTo>
                      <a:pt x="593090" y="410210"/>
                    </a:lnTo>
                    <a:lnTo>
                      <a:pt x="601980" y="384810"/>
                    </a:lnTo>
                    <a:lnTo>
                      <a:pt x="608330" y="358140"/>
                    </a:lnTo>
                    <a:lnTo>
                      <a:pt x="612140" y="332740"/>
                    </a:lnTo>
                    <a:lnTo>
                      <a:pt x="612140" y="307340"/>
                    </a:lnTo>
                    <a:lnTo>
                      <a:pt x="612140" y="280670"/>
                    </a:lnTo>
                    <a:lnTo>
                      <a:pt x="608330" y="255270"/>
                    </a:lnTo>
                    <a:lnTo>
                      <a:pt x="601980" y="229870"/>
                    </a:lnTo>
                    <a:lnTo>
                      <a:pt x="593090" y="204470"/>
                    </a:lnTo>
                    <a:lnTo>
                      <a:pt x="585470" y="177800"/>
                    </a:lnTo>
                    <a:lnTo>
                      <a:pt x="571500" y="152400"/>
                    </a:lnTo>
                    <a:lnTo>
                      <a:pt x="556260" y="128270"/>
                    </a:lnTo>
                    <a:lnTo>
                      <a:pt x="538480" y="102870"/>
                    </a:lnTo>
                    <a:lnTo>
                      <a:pt x="518160" y="77470"/>
                    </a:lnTo>
                    <a:lnTo>
                      <a:pt x="515620" y="72390"/>
                    </a:lnTo>
                    <a:lnTo>
                      <a:pt x="511810" y="66040"/>
                    </a:lnTo>
                    <a:lnTo>
                      <a:pt x="511810" y="60960"/>
                    </a:lnTo>
                    <a:lnTo>
                      <a:pt x="511810" y="55880"/>
                    </a:lnTo>
                    <a:lnTo>
                      <a:pt x="511810" y="52070"/>
                    </a:lnTo>
                    <a:lnTo>
                      <a:pt x="511810" y="46990"/>
                    </a:lnTo>
                    <a:lnTo>
                      <a:pt x="514350" y="41910"/>
                    </a:lnTo>
                    <a:lnTo>
                      <a:pt x="515620" y="39370"/>
                    </a:lnTo>
                    <a:lnTo>
                      <a:pt x="521970" y="39370"/>
                    </a:lnTo>
                    <a:lnTo>
                      <a:pt x="528320" y="38100"/>
                    </a:lnTo>
                    <a:lnTo>
                      <a:pt x="532130" y="38100"/>
                    </a:lnTo>
                    <a:lnTo>
                      <a:pt x="534670" y="33020"/>
                    </a:lnTo>
                    <a:lnTo>
                      <a:pt x="535940" y="30480"/>
                    </a:lnTo>
                    <a:lnTo>
                      <a:pt x="535940" y="27940"/>
                    </a:lnTo>
                    <a:lnTo>
                      <a:pt x="535940" y="22860"/>
                    </a:lnTo>
                    <a:lnTo>
                      <a:pt x="534670" y="21590"/>
                    </a:lnTo>
                    <a:lnTo>
                      <a:pt x="529590" y="13970"/>
                    </a:lnTo>
                    <a:lnTo>
                      <a:pt x="524510" y="7620"/>
                    </a:lnTo>
                    <a:lnTo>
                      <a:pt x="518160" y="2540"/>
                    </a:lnTo>
                    <a:lnTo>
                      <a:pt x="515620" y="2540"/>
                    </a:lnTo>
                    <a:lnTo>
                      <a:pt x="511810" y="0"/>
                    </a:lnTo>
                    <a:lnTo>
                      <a:pt x="488950" y="0"/>
                    </a:lnTo>
                    <a:lnTo>
                      <a:pt x="462280" y="0"/>
                    </a:lnTo>
                    <a:lnTo>
                      <a:pt x="436880" y="0"/>
                    </a:lnTo>
                    <a:lnTo>
                      <a:pt x="407670" y="0"/>
                    </a:lnTo>
                    <a:lnTo>
                      <a:pt x="350520" y="0"/>
                    </a:lnTo>
                    <a:lnTo>
                      <a:pt x="322580" y="0"/>
                    </a:lnTo>
                    <a:lnTo>
                      <a:pt x="293370" y="0"/>
                    </a:lnTo>
                    <a:lnTo>
                      <a:pt x="245110" y="0"/>
                    </a:lnTo>
                    <a:lnTo>
                      <a:pt x="195580" y="0"/>
                    </a:lnTo>
                    <a:lnTo>
                      <a:pt x="147320" y="0"/>
                    </a:lnTo>
                    <a:lnTo>
                      <a:pt x="121920" y="0"/>
                    </a:lnTo>
                    <a:lnTo>
                      <a:pt x="100330" y="0"/>
                    </a:lnTo>
                    <a:lnTo>
                      <a:pt x="97790" y="2540"/>
                    </a:lnTo>
                    <a:lnTo>
                      <a:pt x="95250" y="2540"/>
                    </a:lnTo>
                    <a:lnTo>
                      <a:pt x="87630" y="7620"/>
                    </a:lnTo>
                    <a:lnTo>
                      <a:pt x="83820" y="13970"/>
                    </a:lnTo>
                    <a:lnTo>
                      <a:pt x="80010" y="21590"/>
                    </a:lnTo>
                    <a:lnTo>
                      <a:pt x="77470" y="22860"/>
                    </a:lnTo>
                    <a:lnTo>
                      <a:pt x="77470" y="27940"/>
                    </a:lnTo>
                    <a:lnTo>
                      <a:pt x="77470" y="30480"/>
                    </a:lnTo>
                    <a:lnTo>
                      <a:pt x="80010" y="33020"/>
                    </a:lnTo>
                    <a:lnTo>
                      <a:pt x="81280" y="38100"/>
                    </a:lnTo>
                    <a:lnTo>
                      <a:pt x="85090" y="38100"/>
                    </a:lnTo>
                    <a:lnTo>
                      <a:pt x="91440" y="39370"/>
                    </a:lnTo>
                    <a:lnTo>
                      <a:pt x="97790" y="39370"/>
                    </a:lnTo>
                    <a:lnTo>
                      <a:pt x="100330" y="41910"/>
                    </a:lnTo>
                    <a:lnTo>
                      <a:pt x="100330" y="46990"/>
                    </a:lnTo>
                    <a:lnTo>
                      <a:pt x="101600" y="52070"/>
                    </a:lnTo>
                    <a:lnTo>
                      <a:pt x="101600" y="55880"/>
                    </a:lnTo>
                    <a:lnTo>
                      <a:pt x="101600" y="60960"/>
                    </a:lnTo>
                    <a:lnTo>
                      <a:pt x="100330" y="66040"/>
                    </a:lnTo>
                    <a:lnTo>
                      <a:pt x="97790" y="72390"/>
                    </a:lnTo>
                    <a:lnTo>
                      <a:pt x="93980" y="77470"/>
                    </a:lnTo>
                    <a:lnTo>
                      <a:pt x="74930" y="102870"/>
                    </a:lnTo>
                    <a:lnTo>
                      <a:pt x="57150" y="128270"/>
                    </a:lnTo>
                    <a:lnTo>
                      <a:pt x="40640" y="152400"/>
                    </a:lnTo>
                    <a:lnTo>
                      <a:pt x="27940" y="177800"/>
                    </a:lnTo>
                    <a:lnTo>
                      <a:pt x="17780" y="204470"/>
                    </a:lnTo>
                    <a:lnTo>
                      <a:pt x="10160" y="229870"/>
                    </a:lnTo>
                    <a:lnTo>
                      <a:pt x="3810" y="255270"/>
                    </a:lnTo>
                    <a:lnTo>
                      <a:pt x="0" y="280670"/>
                    </a:lnTo>
                    <a:lnTo>
                      <a:pt x="0" y="307340"/>
                    </a:lnTo>
                    <a:lnTo>
                      <a:pt x="2540" y="332740"/>
                    </a:lnTo>
                    <a:lnTo>
                      <a:pt x="3810" y="358140"/>
                    </a:lnTo>
                    <a:lnTo>
                      <a:pt x="10160" y="384810"/>
                    </a:lnTo>
                    <a:lnTo>
                      <a:pt x="17780" y="410210"/>
                    </a:lnTo>
                    <a:lnTo>
                      <a:pt x="27940" y="438150"/>
                    </a:lnTo>
                    <a:lnTo>
                      <a:pt x="43180" y="463550"/>
                    </a:lnTo>
                    <a:lnTo>
                      <a:pt x="57150" y="490220"/>
                    </a:lnTo>
                    <a:lnTo>
                      <a:pt x="63500" y="496570"/>
                    </a:lnTo>
                    <a:lnTo>
                      <a:pt x="67310" y="504190"/>
                    </a:lnTo>
                    <a:lnTo>
                      <a:pt x="80010" y="515620"/>
                    </a:lnTo>
                    <a:lnTo>
                      <a:pt x="91440" y="524510"/>
                    </a:lnTo>
                    <a:lnTo>
                      <a:pt x="105410" y="532130"/>
                    </a:lnTo>
                    <a:lnTo>
                      <a:pt x="120650" y="538480"/>
                    </a:lnTo>
                    <a:lnTo>
                      <a:pt x="137160" y="543560"/>
                    </a:lnTo>
                    <a:lnTo>
                      <a:pt x="152400" y="548640"/>
                    </a:lnTo>
                    <a:lnTo>
                      <a:pt x="168910" y="553720"/>
                    </a:lnTo>
                    <a:lnTo>
                      <a:pt x="204470" y="557530"/>
                    </a:lnTo>
                    <a:lnTo>
                      <a:pt x="236220" y="560070"/>
                    </a:lnTo>
                    <a:lnTo>
                      <a:pt x="266700" y="562610"/>
                    </a:lnTo>
                    <a:lnTo>
                      <a:pt x="281940" y="562610"/>
                    </a:lnTo>
                    <a:lnTo>
                      <a:pt x="295910" y="565150"/>
                    </a:lnTo>
                    <a:lnTo>
                      <a:pt x="306070" y="565150"/>
                    </a:lnTo>
                    <a:lnTo>
                      <a:pt x="312420" y="56515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a:extLst>
                  <a:ext uri="{FF2B5EF4-FFF2-40B4-BE49-F238E27FC236}">
                    <a16:creationId xmlns:a16="http://schemas.microsoft.com/office/drawing/2014/main" id="{239091ED-4A97-557C-DD35-4EF9EDFDB9CF}"/>
                  </a:ext>
                </a:extLst>
              </p:cNvPr>
              <p:cNvSpPr/>
              <p:nvPr/>
            </p:nvSpPr>
            <p:spPr>
              <a:xfrm>
                <a:off x="3210179" y="3873500"/>
                <a:ext cx="459233" cy="78995"/>
              </a:xfrm>
              <a:custGeom>
                <a:avLst/>
                <a:gdLst/>
                <a:ahLst/>
                <a:cxnLst/>
                <a:rect l="0" t="0" r="0" b="0"/>
                <a:pathLst>
                  <a:path w="459233" h="78995">
                    <a:moveTo>
                      <a:pt x="403733" y="76200"/>
                    </a:moveTo>
                    <a:lnTo>
                      <a:pt x="366903" y="72644"/>
                    </a:lnTo>
                    <a:lnTo>
                      <a:pt x="331343" y="70104"/>
                    </a:lnTo>
                    <a:lnTo>
                      <a:pt x="296672" y="68199"/>
                    </a:lnTo>
                    <a:lnTo>
                      <a:pt x="263525" y="65659"/>
                    </a:lnTo>
                    <a:lnTo>
                      <a:pt x="231902" y="64008"/>
                    </a:lnTo>
                    <a:lnTo>
                      <a:pt x="201930" y="62103"/>
                    </a:lnTo>
                    <a:lnTo>
                      <a:pt x="173355" y="60198"/>
                    </a:lnTo>
                    <a:lnTo>
                      <a:pt x="147193" y="58547"/>
                    </a:lnTo>
                    <a:lnTo>
                      <a:pt x="122555" y="56769"/>
                    </a:lnTo>
                    <a:lnTo>
                      <a:pt x="100076" y="56007"/>
                    </a:lnTo>
                    <a:lnTo>
                      <a:pt x="80137" y="55118"/>
                    </a:lnTo>
                    <a:lnTo>
                      <a:pt x="62357" y="54102"/>
                    </a:lnTo>
                    <a:lnTo>
                      <a:pt x="46863" y="54102"/>
                    </a:lnTo>
                    <a:lnTo>
                      <a:pt x="34671" y="53213"/>
                    </a:lnTo>
                    <a:lnTo>
                      <a:pt x="24638" y="53213"/>
                    </a:lnTo>
                    <a:lnTo>
                      <a:pt x="24638" y="49657"/>
                    </a:lnTo>
                    <a:lnTo>
                      <a:pt x="22987" y="46228"/>
                    </a:lnTo>
                    <a:lnTo>
                      <a:pt x="22225" y="42672"/>
                    </a:lnTo>
                    <a:lnTo>
                      <a:pt x="20828" y="40767"/>
                    </a:lnTo>
                    <a:lnTo>
                      <a:pt x="13843" y="40132"/>
                    </a:lnTo>
                    <a:lnTo>
                      <a:pt x="8382" y="39116"/>
                    </a:lnTo>
                    <a:lnTo>
                      <a:pt x="3810" y="37211"/>
                    </a:lnTo>
                    <a:lnTo>
                      <a:pt x="1397" y="34671"/>
                    </a:lnTo>
                    <a:lnTo>
                      <a:pt x="0" y="32131"/>
                    </a:lnTo>
                    <a:lnTo>
                      <a:pt x="0" y="28321"/>
                    </a:lnTo>
                    <a:lnTo>
                      <a:pt x="0" y="24892"/>
                    </a:lnTo>
                    <a:lnTo>
                      <a:pt x="1397" y="21336"/>
                    </a:lnTo>
                    <a:lnTo>
                      <a:pt x="6096" y="14351"/>
                    </a:lnTo>
                    <a:lnTo>
                      <a:pt x="11430" y="8001"/>
                    </a:lnTo>
                    <a:lnTo>
                      <a:pt x="18542" y="3810"/>
                    </a:lnTo>
                    <a:lnTo>
                      <a:pt x="20828" y="2794"/>
                    </a:lnTo>
                    <a:lnTo>
                      <a:pt x="22987" y="1905"/>
                    </a:lnTo>
                    <a:lnTo>
                      <a:pt x="46228" y="1905"/>
                    </a:lnTo>
                    <a:lnTo>
                      <a:pt x="70104" y="1905"/>
                    </a:lnTo>
                    <a:lnTo>
                      <a:pt x="118618" y="889"/>
                    </a:lnTo>
                    <a:lnTo>
                      <a:pt x="168021" y="0"/>
                    </a:lnTo>
                    <a:lnTo>
                      <a:pt x="217424" y="0"/>
                    </a:lnTo>
                    <a:lnTo>
                      <a:pt x="245110" y="0"/>
                    </a:lnTo>
                    <a:lnTo>
                      <a:pt x="273685" y="0"/>
                    </a:lnTo>
                    <a:lnTo>
                      <a:pt x="331343" y="889"/>
                    </a:lnTo>
                    <a:lnTo>
                      <a:pt x="359156" y="889"/>
                    </a:lnTo>
                    <a:lnTo>
                      <a:pt x="386080" y="1905"/>
                    </a:lnTo>
                    <a:lnTo>
                      <a:pt x="411480" y="1905"/>
                    </a:lnTo>
                    <a:lnTo>
                      <a:pt x="435356" y="1905"/>
                    </a:lnTo>
                    <a:lnTo>
                      <a:pt x="437769" y="2794"/>
                    </a:lnTo>
                    <a:lnTo>
                      <a:pt x="440817" y="3810"/>
                    </a:lnTo>
                    <a:lnTo>
                      <a:pt x="447040" y="8001"/>
                    </a:lnTo>
                    <a:lnTo>
                      <a:pt x="452247" y="14351"/>
                    </a:lnTo>
                    <a:lnTo>
                      <a:pt x="456946" y="21336"/>
                    </a:lnTo>
                    <a:lnTo>
                      <a:pt x="458597" y="24892"/>
                    </a:lnTo>
                    <a:lnTo>
                      <a:pt x="459232" y="28321"/>
                    </a:lnTo>
                    <a:lnTo>
                      <a:pt x="458597" y="32131"/>
                    </a:lnTo>
                    <a:lnTo>
                      <a:pt x="456946" y="34671"/>
                    </a:lnTo>
                    <a:lnTo>
                      <a:pt x="454787" y="37211"/>
                    </a:lnTo>
                    <a:lnTo>
                      <a:pt x="450850" y="39116"/>
                    </a:lnTo>
                    <a:lnTo>
                      <a:pt x="444754" y="40132"/>
                    </a:lnTo>
                    <a:lnTo>
                      <a:pt x="437769" y="40767"/>
                    </a:lnTo>
                    <a:lnTo>
                      <a:pt x="436245" y="43561"/>
                    </a:lnTo>
                    <a:lnTo>
                      <a:pt x="434594" y="47117"/>
                    </a:lnTo>
                    <a:lnTo>
                      <a:pt x="433959" y="51562"/>
                    </a:lnTo>
                    <a:lnTo>
                      <a:pt x="433959" y="56769"/>
                    </a:lnTo>
                    <a:lnTo>
                      <a:pt x="433959" y="62103"/>
                    </a:lnTo>
                    <a:lnTo>
                      <a:pt x="435356" y="68199"/>
                    </a:lnTo>
                    <a:lnTo>
                      <a:pt x="437769" y="73533"/>
                    </a:lnTo>
                    <a:lnTo>
                      <a:pt x="441452" y="78994"/>
                    </a:lnTo>
                    <a:close/>
                  </a:path>
                </a:pathLst>
              </a:custGeom>
              <a:solidFill>
                <a:srgbClr val="703300"/>
              </a:solidFill>
              <a:ln w="0" cap="flat" cmpd="sng" algn="ctr">
                <a:solidFill>
                  <a:srgbClr val="70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a:extLst>
                  <a:ext uri="{FF2B5EF4-FFF2-40B4-BE49-F238E27FC236}">
                    <a16:creationId xmlns:a16="http://schemas.microsoft.com/office/drawing/2014/main" id="{DF0483A0-450F-E400-B02E-3526ECACFE36}"/>
                  </a:ext>
                </a:extLst>
              </p:cNvPr>
              <p:cNvSpPr/>
              <p:nvPr/>
            </p:nvSpPr>
            <p:spPr>
              <a:xfrm>
                <a:off x="3210941" y="3874389"/>
                <a:ext cx="457074" cy="77217"/>
              </a:xfrm>
              <a:custGeom>
                <a:avLst/>
                <a:gdLst/>
                <a:ahLst/>
                <a:cxnLst/>
                <a:rect l="0" t="0" r="0" b="0"/>
                <a:pathLst>
                  <a:path w="457074" h="77217">
                    <a:moveTo>
                      <a:pt x="23876" y="49784"/>
                    </a:moveTo>
                    <a:lnTo>
                      <a:pt x="21463" y="43434"/>
                    </a:lnTo>
                    <a:lnTo>
                      <a:pt x="18415" y="39243"/>
                    </a:lnTo>
                    <a:lnTo>
                      <a:pt x="11430" y="38227"/>
                    </a:lnTo>
                    <a:lnTo>
                      <a:pt x="6985" y="37338"/>
                    </a:lnTo>
                    <a:lnTo>
                      <a:pt x="3683" y="34671"/>
                    </a:lnTo>
                    <a:lnTo>
                      <a:pt x="1524" y="32893"/>
                    </a:lnTo>
                    <a:lnTo>
                      <a:pt x="0" y="29337"/>
                    </a:lnTo>
                    <a:lnTo>
                      <a:pt x="0" y="26797"/>
                    </a:lnTo>
                    <a:lnTo>
                      <a:pt x="635" y="23241"/>
                    </a:lnTo>
                    <a:lnTo>
                      <a:pt x="2286" y="19558"/>
                    </a:lnTo>
                    <a:lnTo>
                      <a:pt x="6985" y="13462"/>
                    </a:lnTo>
                    <a:lnTo>
                      <a:pt x="13081" y="8001"/>
                    </a:lnTo>
                    <a:lnTo>
                      <a:pt x="18415" y="3556"/>
                    </a:lnTo>
                    <a:lnTo>
                      <a:pt x="21463" y="2921"/>
                    </a:lnTo>
                    <a:lnTo>
                      <a:pt x="23876" y="1905"/>
                    </a:lnTo>
                    <a:lnTo>
                      <a:pt x="46101" y="1905"/>
                    </a:lnTo>
                    <a:lnTo>
                      <a:pt x="70231" y="1905"/>
                    </a:lnTo>
                    <a:lnTo>
                      <a:pt x="118745" y="1016"/>
                    </a:lnTo>
                    <a:lnTo>
                      <a:pt x="168021" y="1016"/>
                    </a:lnTo>
                    <a:lnTo>
                      <a:pt x="216662" y="0"/>
                    </a:lnTo>
                    <a:lnTo>
                      <a:pt x="244348" y="0"/>
                    </a:lnTo>
                    <a:lnTo>
                      <a:pt x="272923" y="0"/>
                    </a:lnTo>
                    <a:lnTo>
                      <a:pt x="329819" y="1016"/>
                    </a:lnTo>
                    <a:lnTo>
                      <a:pt x="357505" y="1016"/>
                    </a:lnTo>
                    <a:lnTo>
                      <a:pt x="384683" y="1905"/>
                    </a:lnTo>
                    <a:lnTo>
                      <a:pt x="409956" y="1905"/>
                    </a:lnTo>
                    <a:lnTo>
                      <a:pt x="433197" y="1905"/>
                    </a:lnTo>
                    <a:lnTo>
                      <a:pt x="436245" y="2921"/>
                    </a:lnTo>
                    <a:lnTo>
                      <a:pt x="438531" y="3556"/>
                    </a:lnTo>
                    <a:lnTo>
                      <a:pt x="444627" y="8001"/>
                    </a:lnTo>
                    <a:lnTo>
                      <a:pt x="450977" y="14351"/>
                    </a:lnTo>
                    <a:lnTo>
                      <a:pt x="455422" y="20447"/>
                    </a:lnTo>
                    <a:lnTo>
                      <a:pt x="456184" y="24003"/>
                    </a:lnTo>
                    <a:lnTo>
                      <a:pt x="457073" y="27432"/>
                    </a:lnTo>
                    <a:lnTo>
                      <a:pt x="457073" y="31242"/>
                    </a:lnTo>
                    <a:lnTo>
                      <a:pt x="455422" y="33782"/>
                    </a:lnTo>
                    <a:lnTo>
                      <a:pt x="452374" y="36322"/>
                    </a:lnTo>
                    <a:lnTo>
                      <a:pt x="448437" y="38227"/>
                    </a:lnTo>
                    <a:lnTo>
                      <a:pt x="443230" y="39243"/>
                    </a:lnTo>
                    <a:lnTo>
                      <a:pt x="436245" y="39878"/>
                    </a:lnTo>
                    <a:lnTo>
                      <a:pt x="434594" y="42672"/>
                    </a:lnTo>
                    <a:lnTo>
                      <a:pt x="433197" y="46228"/>
                    </a:lnTo>
                    <a:lnTo>
                      <a:pt x="432308" y="50673"/>
                    </a:lnTo>
                    <a:lnTo>
                      <a:pt x="431546" y="55118"/>
                    </a:lnTo>
                    <a:lnTo>
                      <a:pt x="432308" y="60325"/>
                    </a:lnTo>
                    <a:lnTo>
                      <a:pt x="433197" y="66548"/>
                    </a:lnTo>
                    <a:lnTo>
                      <a:pt x="436245" y="71755"/>
                    </a:lnTo>
                    <a:lnTo>
                      <a:pt x="439293" y="77216"/>
                    </a:lnTo>
                    <a:lnTo>
                      <a:pt x="413766" y="75311"/>
                    </a:lnTo>
                    <a:lnTo>
                      <a:pt x="389890" y="72644"/>
                    </a:lnTo>
                    <a:lnTo>
                      <a:pt x="366903" y="71120"/>
                    </a:lnTo>
                    <a:lnTo>
                      <a:pt x="344424" y="69215"/>
                    </a:lnTo>
                    <a:lnTo>
                      <a:pt x="322834" y="67310"/>
                    </a:lnTo>
                    <a:lnTo>
                      <a:pt x="302006" y="65659"/>
                    </a:lnTo>
                    <a:lnTo>
                      <a:pt x="282067" y="64770"/>
                    </a:lnTo>
                    <a:lnTo>
                      <a:pt x="262763" y="63119"/>
                    </a:lnTo>
                    <a:lnTo>
                      <a:pt x="226568" y="60325"/>
                    </a:lnTo>
                    <a:lnTo>
                      <a:pt x="193421" y="57658"/>
                    </a:lnTo>
                    <a:lnTo>
                      <a:pt x="163449" y="55880"/>
                    </a:lnTo>
                    <a:lnTo>
                      <a:pt x="134874" y="54229"/>
                    </a:lnTo>
                    <a:lnTo>
                      <a:pt x="119380" y="53213"/>
                    </a:lnTo>
                    <a:lnTo>
                      <a:pt x="102362" y="52324"/>
                    </a:lnTo>
                    <a:lnTo>
                      <a:pt x="86360" y="51435"/>
                    </a:lnTo>
                    <a:lnTo>
                      <a:pt x="70231" y="51435"/>
                    </a:lnTo>
                    <a:lnTo>
                      <a:pt x="54737" y="50673"/>
                    </a:lnTo>
                    <a:lnTo>
                      <a:pt x="42291" y="50673"/>
                    </a:lnTo>
                    <a:lnTo>
                      <a:pt x="31623" y="49784"/>
                    </a:lnTo>
                    <a:lnTo>
                      <a:pt x="27813" y="49784"/>
                    </a:lnTo>
                    <a:close/>
                  </a:path>
                </a:pathLst>
              </a:custGeom>
              <a:solidFill>
                <a:srgbClr val="7A3D03"/>
              </a:solidFill>
              <a:ln w="0" cap="flat" cmpd="sng" algn="ctr">
                <a:solidFill>
                  <a:srgbClr val="7A3D0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a:extLst>
                  <a:ext uri="{FF2B5EF4-FFF2-40B4-BE49-F238E27FC236}">
                    <a16:creationId xmlns:a16="http://schemas.microsoft.com/office/drawing/2014/main" id="{F4E71B23-713C-6D74-1C1B-F9F89C038B72}"/>
                  </a:ext>
                </a:extLst>
              </p:cNvPr>
              <p:cNvSpPr/>
              <p:nvPr/>
            </p:nvSpPr>
            <p:spPr>
              <a:xfrm>
                <a:off x="3212465" y="3875405"/>
                <a:ext cx="453899" cy="75185"/>
              </a:xfrm>
              <a:custGeom>
                <a:avLst/>
                <a:gdLst/>
                <a:ahLst/>
                <a:cxnLst/>
                <a:rect l="0" t="0" r="0" b="0"/>
                <a:pathLst>
                  <a:path w="453899" h="75185">
                    <a:moveTo>
                      <a:pt x="22352" y="46101"/>
                    </a:moveTo>
                    <a:lnTo>
                      <a:pt x="18542" y="40767"/>
                    </a:lnTo>
                    <a:lnTo>
                      <a:pt x="14605" y="37211"/>
                    </a:lnTo>
                    <a:lnTo>
                      <a:pt x="9144" y="36322"/>
                    </a:lnTo>
                    <a:lnTo>
                      <a:pt x="5461" y="34417"/>
                    </a:lnTo>
                    <a:lnTo>
                      <a:pt x="2159" y="32766"/>
                    </a:lnTo>
                    <a:lnTo>
                      <a:pt x="762" y="30861"/>
                    </a:lnTo>
                    <a:lnTo>
                      <a:pt x="0" y="27432"/>
                    </a:lnTo>
                    <a:lnTo>
                      <a:pt x="0" y="24765"/>
                    </a:lnTo>
                    <a:lnTo>
                      <a:pt x="2159" y="18542"/>
                    </a:lnTo>
                    <a:lnTo>
                      <a:pt x="6858" y="12446"/>
                    </a:lnTo>
                    <a:lnTo>
                      <a:pt x="12446" y="6985"/>
                    </a:lnTo>
                    <a:lnTo>
                      <a:pt x="18542" y="3429"/>
                    </a:lnTo>
                    <a:lnTo>
                      <a:pt x="21590" y="2540"/>
                    </a:lnTo>
                    <a:lnTo>
                      <a:pt x="23749" y="2540"/>
                    </a:lnTo>
                    <a:lnTo>
                      <a:pt x="46228" y="2540"/>
                    </a:lnTo>
                    <a:lnTo>
                      <a:pt x="69342" y="1905"/>
                    </a:lnTo>
                    <a:lnTo>
                      <a:pt x="117221" y="1905"/>
                    </a:lnTo>
                    <a:lnTo>
                      <a:pt x="166497" y="889"/>
                    </a:lnTo>
                    <a:lnTo>
                      <a:pt x="215138" y="0"/>
                    </a:lnTo>
                    <a:lnTo>
                      <a:pt x="242824" y="0"/>
                    </a:lnTo>
                    <a:lnTo>
                      <a:pt x="270510" y="889"/>
                    </a:lnTo>
                    <a:lnTo>
                      <a:pt x="327406" y="889"/>
                    </a:lnTo>
                    <a:lnTo>
                      <a:pt x="355219" y="1905"/>
                    </a:lnTo>
                    <a:lnTo>
                      <a:pt x="382270" y="1905"/>
                    </a:lnTo>
                    <a:lnTo>
                      <a:pt x="407797" y="2540"/>
                    </a:lnTo>
                    <a:lnTo>
                      <a:pt x="430784" y="2540"/>
                    </a:lnTo>
                    <a:lnTo>
                      <a:pt x="433070" y="2540"/>
                    </a:lnTo>
                    <a:lnTo>
                      <a:pt x="436118" y="3429"/>
                    </a:lnTo>
                    <a:lnTo>
                      <a:pt x="442468" y="8001"/>
                    </a:lnTo>
                    <a:lnTo>
                      <a:pt x="447802" y="13970"/>
                    </a:lnTo>
                    <a:lnTo>
                      <a:pt x="452501" y="20320"/>
                    </a:lnTo>
                    <a:lnTo>
                      <a:pt x="453898" y="23876"/>
                    </a:lnTo>
                    <a:lnTo>
                      <a:pt x="453898" y="27432"/>
                    </a:lnTo>
                    <a:lnTo>
                      <a:pt x="453898" y="30226"/>
                    </a:lnTo>
                    <a:lnTo>
                      <a:pt x="452501" y="32766"/>
                    </a:lnTo>
                    <a:lnTo>
                      <a:pt x="449961" y="35306"/>
                    </a:lnTo>
                    <a:lnTo>
                      <a:pt x="445516" y="37211"/>
                    </a:lnTo>
                    <a:lnTo>
                      <a:pt x="440055" y="38862"/>
                    </a:lnTo>
                    <a:lnTo>
                      <a:pt x="433070" y="38862"/>
                    </a:lnTo>
                    <a:lnTo>
                      <a:pt x="431673" y="41656"/>
                    </a:lnTo>
                    <a:lnTo>
                      <a:pt x="430022" y="45212"/>
                    </a:lnTo>
                    <a:lnTo>
                      <a:pt x="429260" y="48768"/>
                    </a:lnTo>
                    <a:lnTo>
                      <a:pt x="429260" y="54102"/>
                    </a:lnTo>
                    <a:lnTo>
                      <a:pt x="429260" y="59309"/>
                    </a:lnTo>
                    <a:lnTo>
                      <a:pt x="430784" y="64643"/>
                    </a:lnTo>
                    <a:lnTo>
                      <a:pt x="433070" y="70104"/>
                    </a:lnTo>
                    <a:lnTo>
                      <a:pt x="437007" y="75184"/>
                    </a:lnTo>
                    <a:lnTo>
                      <a:pt x="409194" y="73533"/>
                    </a:lnTo>
                    <a:lnTo>
                      <a:pt x="383794" y="70739"/>
                    </a:lnTo>
                    <a:lnTo>
                      <a:pt x="359918" y="69088"/>
                    </a:lnTo>
                    <a:lnTo>
                      <a:pt x="337693" y="67183"/>
                    </a:lnTo>
                    <a:lnTo>
                      <a:pt x="315976" y="64643"/>
                    </a:lnTo>
                    <a:lnTo>
                      <a:pt x="295783" y="62738"/>
                    </a:lnTo>
                    <a:lnTo>
                      <a:pt x="276733" y="61087"/>
                    </a:lnTo>
                    <a:lnTo>
                      <a:pt x="258953" y="60198"/>
                    </a:lnTo>
                    <a:lnTo>
                      <a:pt x="242062" y="58293"/>
                    </a:lnTo>
                    <a:lnTo>
                      <a:pt x="225933" y="56642"/>
                    </a:lnTo>
                    <a:lnTo>
                      <a:pt x="195707" y="54864"/>
                    </a:lnTo>
                    <a:lnTo>
                      <a:pt x="168783" y="52197"/>
                    </a:lnTo>
                    <a:lnTo>
                      <a:pt x="143256" y="51308"/>
                    </a:lnTo>
                    <a:lnTo>
                      <a:pt x="136398" y="50419"/>
                    </a:lnTo>
                    <a:lnTo>
                      <a:pt x="128651" y="50419"/>
                    </a:lnTo>
                    <a:lnTo>
                      <a:pt x="111760" y="49657"/>
                    </a:lnTo>
                    <a:lnTo>
                      <a:pt x="74803" y="47752"/>
                    </a:lnTo>
                    <a:lnTo>
                      <a:pt x="57912" y="46863"/>
                    </a:lnTo>
                    <a:lnTo>
                      <a:pt x="41529" y="46863"/>
                    </a:lnTo>
                    <a:lnTo>
                      <a:pt x="35433" y="46863"/>
                    </a:lnTo>
                    <a:lnTo>
                      <a:pt x="30099" y="46863"/>
                    </a:lnTo>
                    <a:lnTo>
                      <a:pt x="25400" y="46863"/>
                    </a:lnTo>
                    <a:close/>
                  </a:path>
                </a:pathLst>
              </a:custGeom>
              <a:solidFill>
                <a:srgbClr val="834806"/>
              </a:solidFill>
              <a:ln w="0" cap="flat" cmpd="sng" algn="ctr">
                <a:solidFill>
                  <a:srgbClr val="8348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a:extLst>
                  <a:ext uri="{FF2B5EF4-FFF2-40B4-BE49-F238E27FC236}">
                    <a16:creationId xmlns:a16="http://schemas.microsoft.com/office/drawing/2014/main" id="{184C57A5-880F-98FF-BF9A-418273968BB7}"/>
                  </a:ext>
                </a:extLst>
              </p:cNvPr>
              <p:cNvSpPr/>
              <p:nvPr/>
            </p:nvSpPr>
            <p:spPr>
              <a:xfrm>
                <a:off x="3213227" y="3876294"/>
                <a:ext cx="452248" cy="73407"/>
              </a:xfrm>
              <a:custGeom>
                <a:avLst/>
                <a:gdLst/>
                <a:ahLst/>
                <a:cxnLst/>
                <a:rect l="0" t="0" r="0" b="0"/>
                <a:pathLst>
                  <a:path w="452248" h="73407">
                    <a:moveTo>
                      <a:pt x="22479" y="42418"/>
                    </a:moveTo>
                    <a:lnTo>
                      <a:pt x="16891" y="38862"/>
                    </a:lnTo>
                    <a:lnTo>
                      <a:pt x="12192" y="35433"/>
                    </a:lnTo>
                    <a:lnTo>
                      <a:pt x="7747" y="34417"/>
                    </a:lnTo>
                    <a:lnTo>
                      <a:pt x="4699" y="32766"/>
                    </a:lnTo>
                    <a:lnTo>
                      <a:pt x="1397" y="30988"/>
                    </a:lnTo>
                    <a:lnTo>
                      <a:pt x="762" y="28321"/>
                    </a:lnTo>
                    <a:lnTo>
                      <a:pt x="0" y="25527"/>
                    </a:lnTo>
                    <a:lnTo>
                      <a:pt x="762" y="22987"/>
                    </a:lnTo>
                    <a:lnTo>
                      <a:pt x="3048" y="17653"/>
                    </a:lnTo>
                    <a:lnTo>
                      <a:pt x="7747" y="11557"/>
                    </a:lnTo>
                    <a:lnTo>
                      <a:pt x="13843" y="6985"/>
                    </a:lnTo>
                    <a:lnTo>
                      <a:pt x="19177" y="3556"/>
                    </a:lnTo>
                    <a:lnTo>
                      <a:pt x="21590" y="2540"/>
                    </a:lnTo>
                    <a:lnTo>
                      <a:pt x="23876" y="2540"/>
                    </a:lnTo>
                    <a:lnTo>
                      <a:pt x="46228" y="2540"/>
                    </a:lnTo>
                    <a:lnTo>
                      <a:pt x="69342" y="1651"/>
                    </a:lnTo>
                    <a:lnTo>
                      <a:pt x="117094" y="1651"/>
                    </a:lnTo>
                    <a:lnTo>
                      <a:pt x="166370" y="1016"/>
                    </a:lnTo>
                    <a:lnTo>
                      <a:pt x="214884" y="0"/>
                    </a:lnTo>
                    <a:lnTo>
                      <a:pt x="242062" y="1016"/>
                    </a:lnTo>
                    <a:lnTo>
                      <a:pt x="269748" y="1016"/>
                    </a:lnTo>
                    <a:lnTo>
                      <a:pt x="326644" y="1651"/>
                    </a:lnTo>
                    <a:lnTo>
                      <a:pt x="354457" y="1651"/>
                    </a:lnTo>
                    <a:lnTo>
                      <a:pt x="380746" y="1651"/>
                    </a:lnTo>
                    <a:lnTo>
                      <a:pt x="406273" y="2540"/>
                    </a:lnTo>
                    <a:lnTo>
                      <a:pt x="428498" y="2540"/>
                    </a:lnTo>
                    <a:lnTo>
                      <a:pt x="431546" y="2540"/>
                    </a:lnTo>
                    <a:lnTo>
                      <a:pt x="433959" y="4445"/>
                    </a:lnTo>
                    <a:lnTo>
                      <a:pt x="440055" y="8001"/>
                    </a:lnTo>
                    <a:lnTo>
                      <a:pt x="446151" y="13081"/>
                    </a:lnTo>
                    <a:lnTo>
                      <a:pt x="450088" y="20447"/>
                    </a:lnTo>
                    <a:lnTo>
                      <a:pt x="451739" y="22987"/>
                    </a:lnTo>
                    <a:lnTo>
                      <a:pt x="452247" y="26543"/>
                    </a:lnTo>
                    <a:lnTo>
                      <a:pt x="451739" y="29337"/>
                    </a:lnTo>
                    <a:lnTo>
                      <a:pt x="450850" y="31877"/>
                    </a:lnTo>
                    <a:lnTo>
                      <a:pt x="447802" y="34417"/>
                    </a:lnTo>
                    <a:lnTo>
                      <a:pt x="443992" y="36322"/>
                    </a:lnTo>
                    <a:lnTo>
                      <a:pt x="438404" y="37973"/>
                    </a:lnTo>
                    <a:lnTo>
                      <a:pt x="431546" y="37973"/>
                    </a:lnTo>
                    <a:lnTo>
                      <a:pt x="430022" y="40767"/>
                    </a:lnTo>
                    <a:lnTo>
                      <a:pt x="428498" y="43434"/>
                    </a:lnTo>
                    <a:lnTo>
                      <a:pt x="427863" y="47879"/>
                    </a:lnTo>
                    <a:lnTo>
                      <a:pt x="426974" y="52324"/>
                    </a:lnTo>
                    <a:lnTo>
                      <a:pt x="427863" y="57404"/>
                    </a:lnTo>
                    <a:lnTo>
                      <a:pt x="429260" y="62865"/>
                    </a:lnTo>
                    <a:lnTo>
                      <a:pt x="431546" y="68199"/>
                    </a:lnTo>
                    <a:lnTo>
                      <a:pt x="434721" y="73406"/>
                    </a:lnTo>
                    <a:lnTo>
                      <a:pt x="406273" y="70739"/>
                    </a:lnTo>
                    <a:lnTo>
                      <a:pt x="379095" y="69215"/>
                    </a:lnTo>
                    <a:lnTo>
                      <a:pt x="353822" y="66294"/>
                    </a:lnTo>
                    <a:lnTo>
                      <a:pt x="331343" y="64643"/>
                    </a:lnTo>
                    <a:lnTo>
                      <a:pt x="309753" y="61849"/>
                    </a:lnTo>
                    <a:lnTo>
                      <a:pt x="290576" y="60198"/>
                    </a:lnTo>
                    <a:lnTo>
                      <a:pt x="272034" y="58420"/>
                    </a:lnTo>
                    <a:lnTo>
                      <a:pt x="255905" y="56769"/>
                    </a:lnTo>
                    <a:lnTo>
                      <a:pt x="239649" y="54864"/>
                    </a:lnTo>
                    <a:lnTo>
                      <a:pt x="225806" y="53975"/>
                    </a:lnTo>
                    <a:lnTo>
                      <a:pt x="211836" y="52324"/>
                    </a:lnTo>
                    <a:lnTo>
                      <a:pt x="198882" y="51308"/>
                    </a:lnTo>
                    <a:lnTo>
                      <a:pt x="175006" y="49530"/>
                    </a:lnTo>
                    <a:lnTo>
                      <a:pt x="151765" y="47879"/>
                    </a:lnTo>
                    <a:lnTo>
                      <a:pt x="146431" y="47879"/>
                    </a:lnTo>
                    <a:lnTo>
                      <a:pt x="139446" y="46863"/>
                    </a:lnTo>
                    <a:lnTo>
                      <a:pt x="131699" y="45974"/>
                    </a:lnTo>
                    <a:lnTo>
                      <a:pt x="122555" y="45974"/>
                    </a:lnTo>
                    <a:lnTo>
                      <a:pt x="102616" y="45212"/>
                    </a:lnTo>
                    <a:lnTo>
                      <a:pt x="80899" y="44323"/>
                    </a:lnTo>
                    <a:lnTo>
                      <a:pt x="60706" y="44323"/>
                    </a:lnTo>
                    <a:lnTo>
                      <a:pt x="51562" y="43434"/>
                    </a:lnTo>
                    <a:lnTo>
                      <a:pt x="43180" y="43434"/>
                    </a:lnTo>
                    <a:lnTo>
                      <a:pt x="35433" y="43434"/>
                    </a:lnTo>
                    <a:lnTo>
                      <a:pt x="29337" y="43434"/>
                    </a:lnTo>
                    <a:lnTo>
                      <a:pt x="24638" y="43434"/>
                    </a:lnTo>
                    <a:close/>
                  </a:path>
                </a:pathLst>
              </a:custGeom>
              <a:solidFill>
                <a:srgbClr val="8C530A"/>
              </a:solidFill>
              <a:ln w="0" cap="flat" cmpd="sng" algn="ctr">
                <a:solidFill>
                  <a:srgbClr val="8C53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a:extLst>
                  <a:ext uri="{FF2B5EF4-FFF2-40B4-BE49-F238E27FC236}">
                    <a16:creationId xmlns:a16="http://schemas.microsoft.com/office/drawing/2014/main" id="{59D4045D-C479-B98C-FBE8-905DD2C1B8CA}"/>
                  </a:ext>
                </a:extLst>
              </p:cNvPr>
              <p:cNvSpPr/>
              <p:nvPr/>
            </p:nvSpPr>
            <p:spPr>
              <a:xfrm>
                <a:off x="3214624" y="3877945"/>
                <a:ext cx="449454" cy="70994"/>
              </a:xfrm>
              <a:custGeom>
                <a:avLst/>
                <a:gdLst/>
                <a:ahLst/>
                <a:cxnLst/>
                <a:rect l="0" t="0" r="0" b="0"/>
                <a:pathLst>
                  <a:path w="449454" h="70994">
                    <a:moveTo>
                      <a:pt x="21082" y="38227"/>
                    </a:moveTo>
                    <a:lnTo>
                      <a:pt x="14732" y="35687"/>
                    </a:lnTo>
                    <a:lnTo>
                      <a:pt x="9398" y="32766"/>
                    </a:lnTo>
                    <a:lnTo>
                      <a:pt x="5588" y="31242"/>
                    </a:lnTo>
                    <a:lnTo>
                      <a:pt x="2540" y="30226"/>
                    </a:lnTo>
                    <a:lnTo>
                      <a:pt x="889" y="28321"/>
                    </a:lnTo>
                    <a:lnTo>
                      <a:pt x="0" y="25781"/>
                    </a:lnTo>
                    <a:lnTo>
                      <a:pt x="0" y="23241"/>
                    </a:lnTo>
                    <a:lnTo>
                      <a:pt x="889" y="20447"/>
                    </a:lnTo>
                    <a:lnTo>
                      <a:pt x="3937" y="15240"/>
                    </a:lnTo>
                    <a:lnTo>
                      <a:pt x="8636" y="10795"/>
                    </a:lnTo>
                    <a:lnTo>
                      <a:pt x="14097" y="6350"/>
                    </a:lnTo>
                    <a:lnTo>
                      <a:pt x="19431" y="2794"/>
                    </a:lnTo>
                    <a:lnTo>
                      <a:pt x="24130" y="1905"/>
                    </a:lnTo>
                    <a:lnTo>
                      <a:pt x="46355" y="1905"/>
                    </a:lnTo>
                    <a:lnTo>
                      <a:pt x="69596" y="1905"/>
                    </a:lnTo>
                    <a:lnTo>
                      <a:pt x="117348" y="889"/>
                    </a:lnTo>
                    <a:lnTo>
                      <a:pt x="165862" y="0"/>
                    </a:lnTo>
                    <a:lnTo>
                      <a:pt x="213487" y="0"/>
                    </a:lnTo>
                    <a:lnTo>
                      <a:pt x="240665" y="0"/>
                    </a:lnTo>
                    <a:lnTo>
                      <a:pt x="268351" y="0"/>
                    </a:lnTo>
                    <a:lnTo>
                      <a:pt x="324739" y="889"/>
                    </a:lnTo>
                    <a:lnTo>
                      <a:pt x="352425" y="889"/>
                    </a:lnTo>
                    <a:lnTo>
                      <a:pt x="378460" y="889"/>
                    </a:lnTo>
                    <a:lnTo>
                      <a:pt x="403225" y="1905"/>
                    </a:lnTo>
                    <a:lnTo>
                      <a:pt x="426466" y="1905"/>
                    </a:lnTo>
                    <a:lnTo>
                      <a:pt x="428625" y="1905"/>
                    </a:lnTo>
                    <a:lnTo>
                      <a:pt x="431800" y="3556"/>
                    </a:lnTo>
                    <a:lnTo>
                      <a:pt x="437896" y="7239"/>
                    </a:lnTo>
                    <a:lnTo>
                      <a:pt x="443357" y="12446"/>
                    </a:lnTo>
                    <a:lnTo>
                      <a:pt x="447802" y="18796"/>
                    </a:lnTo>
                    <a:lnTo>
                      <a:pt x="449453" y="22225"/>
                    </a:lnTo>
                    <a:lnTo>
                      <a:pt x="449453" y="24892"/>
                    </a:lnTo>
                    <a:lnTo>
                      <a:pt x="449453" y="28321"/>
                    </a:lnTo>
                    <a:lnTo>
                      <a:pt x="447802" y="31242"/>
                    </a:lnTo>
                    <a:lnTo>
                      <a:pt x="445643" y="32766"/>
                    </a:lnTo>
                    <a:lnTo>
                      <a:pt x="441706" y="34671"/>
                    </a:lnTo>
                    <a:lnTo>
                      <a:pt x="436372" y="36322"/>
                    </a:lnTo>
                    <a:lnTo>
                      <a:pt x="429514" y="36322"/>
                    </a:lnTo>
                    <a:lnTo>
                      <a:pt x="427863" y="39116"/>
                    </a:lnTo>
                    <a:lnTo>
                      <a:pt x="426466" y="41783"/>
                    </a:lnTo>
                    <a:lnTo>
                      <a:pt x="425577" y="46228"/>
                    </a:lnTo>
                    <a:lnTo>
                      <a:pt x="424815" y="50673"/>
                    </a:lnTo>
                    <a:lnTo>
                      <a:pt x="425577" y="55118"/>
                    </a:lnTo>
                    <a:lnTo>
                      <a:pt x="426466" y="60198"/>
                    </a:lnTo>
                    <a:lnTo>
                      <a:pt x="429514" y="65659"/>
                    </a:lnTo>
                    <a:lnTo>
                      <a:pt x="432562" y="70993"/>
                    </a:lnTo>
                    <a:lnTo>
                      <a:pt x="401828" y="68199"/>
                    </a:lnTo>
                    <a:lnTo>
                      <a:pt x="373253" y="65659"/>
                    </a:lnTo>
                    <a:lnTo>
                      <a:pt x="347726" y="63754"/>
                    </a:lnTo>
                    <a:lnTo>
                      <a:pt x="324739" y="61214"/>
                    </a:lnTo>
                    <a:lnTo>
                      <a:pt x="303911" y="58547"/>
                    </a:lnTo>
                    <a:lnTo>
                      <a:pt x="284480" y="56769"/>
                    </a:lnTo>
                    <a:lnTo>
                      <a:pt x="267589" y="55118"/>
                    </a:lnTo>
                    <a:lnTo>
                      <a:pt x="252095" y="53213"/>
                    </a:lnTo>
                    <a:lnTo>
                      <a:pt x="237617" y="51562"/>
                    </a:lnTo>
                    <a:lnTo>
                      <a:pt x="224409" y="49657"/>
                    </a:lnTo>
                    <a:lnTo>
                      <a:pt x="212979" y="47879"/>
                    </a:lnTo>
                    <a:lnTo>
                      <a:pt x="201295" y="47117"/>
                    </a:lnTo>
                    <a:lnTo>
                      <a:pt x="180467" y="45212"/>
                    </a:lnTo>
                    <a:lnTo>
                      <a:pt x="159766" y="44323"/>
                    </a:lnTo>
                    <a:lnTo>
                      <a:pt x="155829" y="43561"/>
                    </a:lnTo>
                    <a:lnTo>
                      <a:pt x="149733" y="42672"/>
                    </a:lnTo>
                    <a:lnTo>
                      <a:pt x="141986" y="42672"/>
                    </a:lnTo>
                    <a:lnTo>
                      <a:pt x="131953" y="41783"/>
                    </a:lnTo>
                    <a:lnTo>
                      <a:pt x="121920" y="40767"/>
                    </a:lnTo>
                    <a:lnTo>
                      <a:pt x="110363" y="40767"/>
                    </a:lnTo>
                    <a:lnTo>
                      <a:pt x="86487" y="39878"/>
                    </a:lnTo>
                    <a:lnTo>
                      <a:pt x="63246" y="39878"/>
                    </a:lnTo>
                    <a:lnTo>
                      <a:pt x="52451" y="39116"/>
                    </a:lnTo>
                    <a:lnTo>
                      <a:pt x="43307" y="39116"/>
                    </a:lnTo>
                    <a:lnTo>
                      <a:pt x="34925" y="39116"/>
                    </a:lnTo>
                    <a:lnTo>
                      <a:pt x="27940" y="39116"/>
                    </a:lnTo>
                    <a:lnTo>
                      <a:pt x="23241" y="39116"/>
                    </a:lnTo>
                    <a:close/>
                  </a:path>
                </a:pathLst>
              </a:custGeom>
              <a:solidFill>
                <a:srgbClr val="955F0F"/>
              </a:solidFill>
              <a:ln w="0" cap="flat" cmpd="sng" algn="ctr">
                <a:solidFill>
                  <a:srgbClr val="955F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a:extLst>
                  <a:ext uri="{FF2B5EF4-FFF2-40B4-BE49-F238E27FC236}">
                    <a16:creationId xmlns:a16="http://schemas.microsoft.com/office/drawing/2014/main" id="{5CBAA1E4-63EE-3B50-B80A-FF5146958E3B}"/>
                  </a:ext>
                </a:extLst>
              </p:cNvPr>
              <p:cNvSpPr/>
              <p:nvPr/>
            </p:nvSpPr>
            <p:spPr>
              <a:xfrm>
                <a:off x="3214624" y="3878834"/>
                <a:ext cx="447803" cy="68200"/>
              </a:xfrm>
              <a:custGeom>
                <a:avLst/>
                <a:gdLst/>
                <a:ahLst/>
                <a:cxnLst/>
                <a:rect l="0" t="0" r="0" b="0"/>
                <a:pathLst>
                  <a:path w="447803" h="68200">
                    <a:moveTo>
                      <a:pt x="20193" y="34798"/>
                    </a:moveTo>
                    <a:lnTo>
                      <a:pt x="12446" y="32893"/>
                    </a:lnTo>
                    <a:lnTo>
                      <a:pt x="7747" y="30988"/>
                    </a:lnTo>
                    <a:lnTo>
                      <a:pt x="3937" y="29337"/>
                    </a:lnTo>
                    <a:lnTo>
                      <a:pt x="1651" y="27432"/>
                    </a:lnTo>
                    <a:lnTo>
                      <a:pt x="889" y="25781"/>
                    </a:lnTo>
                    <a:lnTo>
                      <a:pt x="0" y="24003"/>
                    </a:lnTo>
                    <a:lnTo>
                      <a:pt x="1651" y="18796"/>
                    </a:lnTo>
                    <a:lnTo>
                      <a:pt x="4699" y="14351"/>
                    </a:lnTo>
                    <a:lnTo>
                      <a:pt x="9398" y="9906"/>
                    </a:lnTo>
                    <a:lnTo>
                      <a:pt x="14732" y="5461"/>
                    </a:lnTo>
                    <a:lnTo>
                      <a:pt x="20193" y="2667"/>
                    </a:lnTo>
                    <a:lnTo>
                      <a:pt x="24765" y="1905"/>
                    </a:lnTo>
                    <a:lnTo>
                      <a:pt x="47117" y="1905"/>
                    </a:lnTo>
                    <a:lnTo>
                      <a:pt x="69596" y="1905"/>
                    </a:lnTo>
                    <a:lnTo>
                      <a:pt x="117348" y="1016"/>
                    </a:lnTo>
                    <a:lnTo>
                      <a:pt x="164973" y="0"/>
                    </a:lnTo>
                    <a:lnTo>
                      <a:pt x="212979" y="0"/>
                    </a:lnTo>
                    <a:lnTo>
                      <a:pt x="239903" y="0"/>
                    </a:lnTo>
                    <a:lnTo>
                      <a:pt x="267589" y="0"/>
                    </a:lnTo>
                    <a:lnTo>
                      <a:pt x="323850" y="1016"/>
                    </a:lnTo>
                    <a:lnTo>
                      <a:pt x="350774" y="1016"/>
                    </a:lnTo>
                    <a:lnTo>
                      <a:pt x="377063" y="1905"/>
                    </a:lnTo>
                    <a:lnTo>
                      <a:pt x="402336" y="1905"/>
                    </a:lnTo>
                    <a:lnTo>
                      <a:pt x="424815" y="1905"/>
                    </a:lnTo>
                    <a:lnTo>
                      <a:pt x="427101" y="2667"/>
                    </a:lnTo>
                    <a:lnTo>
                      <a:pt x="430149" y="3556"/>
                    </a:lnTo>
                    <a:lnTo>
                      <a:pt x="436372" y="7112"/>
                    </a:lnTo>
                    <a:lnTo>
                      <a:pt x="441706" y="12446"/>
                    </a:lnTo>
                    <a:lnTo>
                      <a:pt x="446405" y="18796"/>
                    </a:lnTo>
                    <a:lnTo>
                      <a:pt x="447294" y="21336"/>
                    </a:lnTo>
                    <a:lnTo>
                      <a:pt x="447802" y="24892"/>
                    </a:lnTo>
                    <a:lnTo>
                      <a:pt x="447802" y="27432"/>
                    </a:lnTo>
                    <a:lnTo>
                      <a:pt x="446405" y="30353"/>
                    </a:lnTo>
                    <a:lnTo>
                      <a:pt x="443992" y="31877"/>
                    </a:lnTo>
                    <a:lnTo>
                      <a:pt x="439547" y="33782"/>
                    </a:lnTo>
                    <a:lnTo>
                      <a:pt x="434848" y="34798"/>
                    </a:lnTo>
                    <a:lnTo>
                      <a:pt x="427863" y="35433"/>
                    </a:lnTo>
                    <a:lnTo>
                      <a:pt x="425577" y="38227"/>
                    </a:lnTo>
                    <a:lnTo>
                      <a:pt x="424815" y="40894"/>
                    </a:lnTo>
                    <a:lnTo>
                      <a:pt x="424053" y="44323"/>
                    </a:lnTo>
                    <a:lnTo>
                      <a:pt x="423164" y="48768"/>
                    </a:lnTo>
                    <a:lnTo>
                      <a:pt x="424053" y="54229"/>
                    </a:lnTo>
                    <a:lnTo>
                      <a:pt x="424815" y="58674"/>
                    </a:lnTo>
                    <a:lnTo>
                      <a:pt x="427101" y="63754"/>
                    </a:lnTo>
                    <a:lnTo>
                      <a:pt x="430911" y="68199"/>
                    </a:lnTo>
                    <a:lnTo>
                      <a:pt x="414020" y="67310"/>
                    </a:lnTo>
                    <a:lnTo>
                      <a:pt x="397891" y="66675"/>
                    </a:lnTo>
                    <a:lnTo>
                      <a:pt x="368554" y="63754"/>
                    </a:lnTo>
                    <a:lnTo>
                      <a:pt x="342392" y="61214"/>
                    </a:lnTo>
                    <a:lnTo>
                      <a:pt x="318389" y="58674"/>
                    </a:lnTo>
                    <a:lnTo>
                      <a:pt x="297561" y="56769"/>
                    </a:lnTo>
                    <a:lnTo>
                      <a:pt x="279781" y="54229"/>
                    </a:lnTo>
                    <a:lnTo>
                      <a:pt x="262890" y="52324"/>
                    </a:lnTo>
                    <a:lnTo>
                      <a:pt x="249047" y="49784"/>
                    </a:lnTo>
                    <a:lnTo>
                      <a:pt x="235966" y="47879"/>
                    </a:lnTo>
                    <a:lnTo>
                      <a:pt x="224409" y="46228"/>
                    </a:lnTo>
                    <a:lnTo>
                      <a:pt x="214376" y="45339"/>
                    </a:lnTo>
                    <a:lnTo>
                      <a:pt x="204343" y="43434"/>
                    </a:lnTo>
                    <a:lnTo>
                      <a:pt x="186563" y="41783"/>
                    </a:lnTo>
                    <a:lnTo>
                      <a:pt x="168910" y="40894"/>
                    </a:lnTo>
                    <a:lnTo>
                      <a:pt x="165862" y="39878"/>
                    </a:lnTo>
                    <a:lnTo>
                      <a:pt x="160528" y="39878"/>
                    </a:lnTo>
                    <a:lnTo>
                      <a:pt x="152781" y="38989"/>
                    </a:lnTo>
                    <a:lnTo>
                      <a:pt x="142748" y="38227"/>
                    </a:lnTo>
                    <a:lnTo>
                      <a:pt x="131953" y="38227"/>
                    </a:lnTo>
                    <a:lnTo>
                      <a:pt x="119507" y="37338"/>
                    </a:lnTo>
                    <a:lnTo>
                      <a:pt x="93472" y="36322"/>
                    </a:lnTo>
                    <a:lnTo>
                      <a:pt x="67183" y="36322"/>
                    </a:lnTo>
                    <a:lnTo>
                      <a:pt x="54864" y="36322"/>
                    </a:lnTo>
                    <a:lnTo>
                      <a:pt x="44069" y="35433"/>
                    </a:lnTo>
                    <a:lnTo>
                      <a:pt x="34925" y="35433"/>
                    </a:lnTo>
                    <a:lnTo>
                      <a:pt x="27940" y="35433"/>
                    </a:lnTo>
                    <a:lnTo>
                      <a:pt x="22479" y="35433"/>
                    </a:lnTo>
                    <a:close/>
                  </a:path>
                </a:pathLst>
              </a:custGeom>
              <a:solidFill>
                <a:srgbClr val="9F6A13"/>
              </a:solidFill>
              <a:ln w="0" cap="flat" cmpd="sng" algn="ctr">
                <a:solidFill>
                  <a:srgbClr val="9F6A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a:extLst>
                  <a:ext uri="{FF2B5EF4-FFF2-40B4-BE49-F238E27FC236}">
                    <a16:creationId xmlns:a16="http://schemas.microsoft.com/office/drawing/2014/main" id="{54D900E0-65DE-5237-D560-318185163B01}"/>
                  </a:ext>
                </a:extLst>
              </p:cNvPr>
              <p:cNvSpPr/>
              <p:nvPr/>
            </p:nvSpPr>
            <p:spPr>
              <a:xfrm>
                <a:off x="3215513" y="3879850"/>
                <a:ext cx="446406" cy="66295"/>
              </a:xfrm>
              <a:custGeom>
                <a:avLst/>
                <a:gdLst/>
                <a:ahLst/>
                <a:cxnLst/>
                <a:rect l="0" t="0" r="0" b="0"/>
                <a:pathLst>
                  <a:path w="446406" h="66295">
                    <a:moveTo>
                      <a:pt x="410845" y="65659"/>
                    </a:moveTo>
                    <a:lnTo>
                      <a:pt x="394589" y="63754"/>
                    </a:lnTo>
                    <a:lnTo>
                      <a:pt x="378460" y="62738"/>
                    </a:lnTo>
                    <a:lnTo>
                      <a:pt x="363728" y="61214"/>
                    </a:lnTo>
                    <a:lnTo>
                      <a:pt x="349123" y="60198"/>
                    </a:lnTo>
                    <a:lnTo>
                      <a:pt x="336042" y="58293"/>
                    </a:lnTo>
                    <a:lnTo>
                      <a:pt x="312928" y="55753"/>
                    </a:lnTo>
                    <a:lnTo>
                      <a:pt x="292227" y="53848"/>
                    </a:lnTo>
                    <a:lnTo>
                      <a:pt x="274447" y="51308"/>
                    </a:lnTo>
                    <a:lnTo>
                      <a:pt x="258953" y="48768"/>
                    </a:lnTo>
                    <a:lnTo>
                      <a:pt x="245872" y="46863"/>
                    </a:lnTo>
                    <a:lnTo>
                      <a:pt x="234315" y="45212"/>
                    </a:lnTo>
                    <a:lnTo>
                      <a:pt x="224282" y="43307"/>
                    </a:lnTo>
                    <a:lnTo>
                      <a:pt x="215138" y="41656"/>
                    </a:lnTo>
                    <a:lnTo>
                      <a:pt x="207391" y="40767"/>
                    </a:lnTo>
                    <a:lnTo>
                      <a:pt x="192659" y="37973"/>
                    </a:lnTo>
                    <a:lnTo>
                      <a:pt x="177419" y="37973"/>
                    </a:lnTo>
                    <a:lnTo>
                      <a:pt x="177419" y="37211"/>
                    </a:lnTo>
                    <a:lnTo>
                      <a:pt x="175768" y="37211"/>
                    </a:lnTo>
                    <a:lnTo>
                      <a:pt x="171069" y="36322"/>
                    </a:lnTo>
                    <a:lnTo>
                      <a:pt x="163449" y="35306"/>
                    </a:lnTo>
                    <a:lnTo>
                      <a:pt x="153289" y="34417"/>
                    </a:lnTo>
                    <a:lnTo>
                      <a:pt x="141097" y="34417"/>
                    </a:lnTo>
                    <a:lnTo>
                      <a:pt x="128016" y="33782"/>
                    </a:lnTo>
                    <a:lnTo>
                      <a:pt x="99441" y="33782"/>
                    </a:lnTo>
                    <a:lnTo>
                      <a:pt x="70104" y="32766"/>
                    </a:lnTo>
                    <a:lnTo>
                      <a:pt x="57023" y="32766"/>
                    </a:lnTo>
                    <a:lnTo>
                      <a:pt x="44577" y="31877"/>
                    </a:lnTo>
                    <a:lnTo>
                      <a:pt x="34671" y="31877"/>
                    </a:lnTo>
                    <a:lnTo>
                      <a:pt x="27051" y="31877"/>
                    </a:lnTo>
                    <a:lnTo>
                      <a:pt x="21590" y="31877"/>
                    </a:lnTo>
                    <a:lnTo>
                      <a:pt x="20193" y="30861"/>
                    </a:lnTo>
                    <a:lnTo>
                      <a:pt x="19304" y="30861"/>
                    </a:lnTo>
                    <a:lnTo>
                      <a:pt x="13208" y="30861"/>
                    </a:lnTo>
                    <a:lnTo>
                      <a:pt x="7747" y="29337"/>
                    </a:lnTo>
                    <a:lnTo>
                      <a:pt x="3810" y="28321"/>
                    </a:lnTo>
                    <a:lnTo>
                      <a:pt x="1651" y="26416"/>
                    </a:lnTo>
                    <a:lnTo>
                      <a:pt x="0" y="23876"/>
                    </a:lnTo>
                    <a:lnTo>
                      <a:pt x="0" y="21336"/>
                    </a:lnTo>
                    <a:lnTo>
                      <a:pt x="762" y="18542"/>
                    </a:lnTo>
                    <a:lnTo>
                      <a:pt x="2413" y="15875"/>
                    </a:lnTo>
                    <a:lnTo>
                      <a:pt x="7747" y="10541"/>
                    </a:lnTo>
                    <a:lnTo>
                      <a:pt x="13843" y="6096"/>
                    </a:lnTo>
                    <a:lnTo>
                      <a:pt x="20193" y="3556"/>
                    </a:lnTo>
                    <a:lnTo>
                      <a:pt x="23241" y="2540"/>
                    </a:lnTo>
                    <a:lnTo>
                      <a:pt x="25400" y="1651"/>
                    </a:lnTo>
                    <a:lnTo>
                      <a:pt x="47117" y="1651"/>
                    </a:lnTo>
                    <a:lnTo>
                      <a:pt x="70104" y="1651"/>
                    </a:lnTo>
                    <a:lnTo>
                      <a:pt x="117221" y="889"/>
                    </a:lnTo>
                    <a:lnTo>
                      <a:pt x="164973" y="889"/>
                    </a:lnTo>
                    <a:lnTo>
                      <a:pt x="212598" y="0"/>
                    </a:lnTo>
                    <a:lnTo>
                      <a:pt x="239776" y="0"/>
                    </a:lnTo>
                    <a:lnTo>
                      <a:pt x="266700" y="0"/>
                    </a:lnTo>
                    <a:lnTo>
                      <a:pt x="322961" y="889"/>
                    </a:lnTo>
                    <a:lnTo>
                      <a:pt x="349885" y="889"/>
                    </a:lnTo>
                    <a:lnTo>
                      <a:pt x="376174" y="1651"/>
                    </a:lnTo>
                    <a:lnTo>
                      <a:pt x="400939" y="1651"/>
                    </a:lnTo>
                    <a:lnTo>
                      <a:pt x="423164" y="1651"/>
                    </a:lnTo>
                    <a:lnTo>
                      <a:pt x="425577" y="2540"/>
                    </a:lnTo>
                    <a:lnTo>
                      <a:pt x="428625" y="3556"/>
                    </a:lnTo>
                    <a:lnTo>
                      <a:pt x="433959" y="6985"/>
                    </a:lnTo>
                    <a:lnTo>
                      <a:pt x="440055" y="12446"/>
                    </a:lnTo>
                    <a:lnTo>
                      <a:pt x="443865" y="17780"/>
                    </a:lnTo>
                    <a:lnTo>
                      <a:pt x="445516" y="21336"/>
                    </a:lnTo>
                    <a:lnTo>
                      <a:pt x="446405" y="23876"/>
                    </a:lnTo>
                    <a:lnTo>
                      <a:pt x="445516" y="26416"/>
                    </a:lnTo>
                    <a:lnTo>
                      <a:pt x="444754" y="29337"/>
                    </a:lnTo>
                    <a:lnTo>
                      <a:pt x="441706" y="30861"/>
                    </a:lnTo>
                    <a:lnTo>
                      <a:pt x="437769" y="32766"/>
                    </a:lnTo>
                    <a:lnTo>
                      <a:pt x="432435" y="33782"/>
                    </a:lnTo>
                    <a:lnTo>
                      <a:pt x="425577" y="34417"/>
                    </a:lnTo>
                    <a:lnTo>
                      <a:pt x="423926" y="36322"/>
                    </a:lnTo>
                    <a:lnTo>
                      <a:pt x="422275" y="39878"/>
                    </a:lnTo>
                    <a:lnTo>
                      <a:pt x="421640" y="43307"/>
                    </a:lnTo>
                    <a:lnTo>
                      <a:pt x="421640" y="47752"/>
                    </a:lnTo>
                    <a:lnTo>
                      <a:pt x="421640" y="52197"/>
                    </a:lnTo>
                    <a:lnTo>
                      <a:pt x="423164" y="57658"/>
                    </a:lnTo>
                    <a:lnTo>
                      <a:pt x="425577" y="61849"/>
                    </a:lnTo>
                    <a:lnTo>
                      <a:pt x="429260" y="66294"/>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FB706CF1-DF17-4F72-C4FA-2B43CA02571E}"/>
                  </a:ext>
                </a:extLst>
              </p:cNvPr>
              <p:cNvCxnSpPr/>
              <p:nvPr/>
            </p:nvCxnSpPr>
            <p:spPr>
              <a:xfrm>
                <a:off x="3165729" y="3967226"/>
                <a:ext cx="489458"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AFD7B0-581B-4618-778C-204D98A0A5BC}"/>
                  </a:ext>
                </a:extLst>
              </p:cNvPr>
              <p:cNvCxnSpPr/>
              <p:nvPr/>
            </p:nvCxnSpPr>
            <p:spPr>
              <a:xfrm>
                <a:off x="3145282" y="4014089"/>
                <a:ext cx="55067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A16BB0B-F76B-B643-71C5-383129ED6C9C}"/>
                  </a:ext>
                </a:extLst>
              </p:cNvPr>
              <p:cNvCxnSpPr/>
              <p:nvPr/>
            </p:nvCxnSpPr>
            <p:spPr>
              <a:xfrm>
                <a:off x="3124962" y="4060952"/>
                <a:ext cx="59131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61446E-2101-6C0B-56F8-E574F65A9A8B}"/>
                  </a:ext>
                </a:extLst>
              </p:cNvPr>
              <p:cNvCxnSpPr/>
              <p:nvPr/>
            </p:nvCxnSpPr>
            <p:spPr>
              <a:xfrm>
                <a:off x="3124962" y="4107815"/>
                <a:ext cx="59131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E7133D-CD37-5E6A-2B79-17EDBC146E1D}"/>
                  </a:ext>
                </a:extLst>
              </p:cNvPr>
              <p:cNvCxnSpPr/>
              <p:nvPr/>
            </p:nvCxnSpPr>
            <p:spPr>
              <a:xfrm>
                <a:off x="3226943" y="3920363"/>
                <a:ext cx="38735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Freeform 43">
                <a:extLst>
                  <a:ext uri="{FF2B5EF4-FFF2-40B4-BE49-F238E27FC236}">
                    <a16:creationId xmlns:a16="http://schemas.microsoft.com/office/drawing/2014/main" id="{47CD736C-FFC2-6BED-D230-83E5EE6EE2CD}"/>
                  </a:ext>
                </a:extLst>
              </p:cNvPr>
              <p:cNvSpPr/>
              <p:nvPr/>
            </p:nvSpPr>
            <p:spPr>
              <a:xfrm>
                <a:off x="3211576" y="3879850"/>
                <a:ext cx="457201" cy="34418"/>
              </a:xfrm>
              <a:custGeom>
                <a:avLst/>
                <a:gdLst/>
                <a:ahLst/>
                <a:cxnLst/>
                <a:rect l="0" t="0" r="0" b="0"/>
                <a:pathLst>
                  <a:path w="457201" h="34418">
                    <a:moveTo>
                      <a:pt x="433959" y="13335"/>
                    </a:moveTo>
                    <a:lnTo>
                      <a:pt x="435610" y="14097"/>
                    </a:lnTo>
                    <a:lnTo>
                      <a:pt x="437896" y="14097"/>
                    </a:lnTo>
                    <a:lnTo>
                      <a:pt x="443357" y="14097"/>
                    </a:lnTo>
                    <a:lnTo>
                      <a:pt x="447802" y="14986"/>
                    </a:lnTo>
                    <a:lnTo>
                      <a:pt x="450342" y="14986"/>
                    </a:lnTo>
                    <a:lnTo>
                      <a:pt x="451739" y="15875"/>
                    </a:lnTo>
                    <a:lnTo>
                      <a:pt x="454787" y="18542"/>
                    </a:lnTo>
                    <a:lnTo>
                      <a:pt x="456438" y="21336"/>
                    </a:lnTo>
                    <a:lnTo>
                      <a:pt x="457200" y="24765"/>
                    </a:lnTo>
                    <a:lnTo>
                      <a:pt x="455549" y="27432"/>
                    </a:lnTo>
                    <a:lnTo>
                      <a:pt x="453390" y="29337"/>
                    </a:lnTo>
                    <a:lnTo>
                      <a:pt x="448691" y="30861"/>
                    </a:lnTo>
                    <a:lnTo>
                      <a:pt x="442595" y="29972"/>
                    </a:lnTo>
                    <a:lnTo>
                      <a:pt x="438658" y="29337"/>
                    </a:lnTo>
                    <a:lnTo>
                      <a:pt x="433959" y="28321"/>
                    </a:lnTo>
                    <a:lnTo>
                      <a:pt x="429514" y="29337"/>
                    </a:lnTo>
                    <a:lnTo>
                      <a:pt x="424815" y="29972"/>
                    </a:lnTo>
                    <a:lnTo>
                      <a:pt x="415671" y="33782"/>
                    </a:lnTo>
                    <a:lnTo>
                      <a:pt x="410972" y="34417"/>
                    </a:lnTo>
                    <a:lnTo>
                      <a:pt x="406273" y="34417"/>
                    </a:lnTo>
                    <a:lnTo>
                      <a:pt x="402336" y="32766"/>
                    </a:lnTo>
                    <a:lnTo>
                      <a:pt x="397891" y="28321"/>
                    </a:lnTo>
                    <a:lnTo>
                      <a:pt x="395478" y="25781"/>
                    </a:lnTo>
                    <a:lnTo>
                      <a:pt x="392430" y="23876"/>
                    </a:lnTo>
                    <a:lnTo>
                      <a:pt x="389255" y="22987"/>
                    </a:lnTo>
                    <a:lnTo>
                      <a:pt x="385445" y="22987"/>
                    </a:lnTo>
                    <a:lnTo>
                      <a:pt x="377698" y="23876"/>
                    </a:lnTo>
                    <a:lnTo>
                      <a:pt x="369316" y="25781"/>
                    </a:lnTo>
                    <a:lnTo>
                      <a:pt x="360807" y="27432"/>
                    </a:lnTo>
                    <a:lnTo>
                      <a:pt x="352425" y="29337"/>
                    </a:lnTo>
                    <a:lnTo>
                      <a:pt x="344678" y="29337"/>
                    </a:lnTo>
                    <a:lnTo>
                      <a:pt x="341630" y="28321"/>
                    </a:lnTo>
                    <a:lnTo>
                      <a:pt x="338582" y="26416"/>
                    </a:lnTo>
                    <a:lnTo>
                      <a:pt x="335280" y="24765"/>
                    </a:lnTo>
                    <a:lnTo>
                      <a:pt x="331597" y="23876"/>
                    </a:lnTo>
                    <a:lnTo>
                      <a:pt x="323850" y="23876"/>
                    </a:lnTo>
                    <a:lnTo>
                      <a:pt x="316103" y="25781"/>
                    </a:lnTo>
                    <a:lnTo>
                      <a:pt x="307594" y="28321"/>
                    </a:lnTo>
                    <a:lnTo>
                      <a:pt x="299212" y="29972"/>
                    </a:lnTo>
                    <a:lnTo>
                      <a:pt x="291465" y="31877"/>
                    </a:lnTo>
                    <a:lnTo>
                      <a:pt x="284480" y="30861"/>
                    </a:lnTo>
                    <a:lnTo>
                      <a:pt x="280670" y="29337"/>
                    </a:lnTo>
                    <a:lnTo>
                      <a:pt x="277622" y="26416"/>
                    </a:lnTo>
                    <a:lnTo>
                      <a:pt x="274447" y="24765"/>
                    </a:lnTo>
                    <a:lnTo>
                      <a:pt x="271399" y="22987"/>
                    </a:lnTo>
                    <a:lnTo>
                      <a:pt x="264541" y="21971"/>
                    </a:lnTo>
                    <a:lnTo>
                      <a:pt x="257556" y="22987"/>
                    </a:lnTo>
                    <a:lnTo>
                      <a:pt x="249809" y="25781"/>
                    </a:lnTo>
                    <a:lnTo>
                      <a:pt x="242062" y="27432"/>
                    </a:lnTo>
                    <a:lnTo>
                      <a:pt x="234315" y="28321"/>
                    </a:lnTo>
                    <a:lnTo>
                      <a:pt x="228219" y="28321"/>
                    </a:lnTo>
                    <a:lnTo>
                      <a:pt x="225171" y="26416"/>
                    </a:lnTo>
                    <a:lnTo>
                      <a:pt x="222123" y="24765"/>
                    </a:lnTo>
                    <a:lnTo>
                      <a:pt x="219075" y="22987"/>
                    </a:lnTo>
                    <a:lnTo>
                      <a:pt x="216027" y="21336"/>
                    </a:lnTo>
                    <a:lnTo>
                      <a:pt x="208280" y="20320"/>
                    </a:lnTo>
                    <a:lnTo>
                      <a:pt x="198882" y="21336"/>
                    </a:lnTo>
                    <a:lnTo>
                      <a:pt x="190500" y="23876"/>
                    </a:lnTo>
                    <a:lnTo>
                      <a:pt x="181356" y="26416"/>
                    </a:lnTo>
                    <a:lnTo>
                      <a:pt x="173609" y="27432"/>
                    </a:lnTo>
                    <a:lnTo>
                      <a:pt x="169672" y="28321"/>
                    </a:lnTo>
                    <a:lnTo>
                      <a:pt x="166624" y="27432"/>
                    </a:lnTo>
                    <a:lnTo>
                      <a:pt x="163576" y="26416"/>
                    </a:lnTo>
                    <a:lnTo>
                      <a:pt x="161163" y="24765"/>
                    </a:lnTo>
                    <a:lnTo>
                      <a:pt x="158115" y="21971"/>
                    </a:lnTo>
                    <a:lnTo>
                      <a:pt x="155067" y="21336"/>
                    </a:lnTo>
                    <a:lnTo>
                      <a:pt x="151130" y="20320"/>
                    </a:lnTo>
                    <a:lnTo>
                      <a:pt x="146431" y="20320"/>
                    </a:lnTo>
                    <a:lnTo>
                      <a:pt x="138049" y="21336"/>
                    </a:lnTo>
                    <a:lnTo>
                      <a:pt x="128905" y="23876"/>
                    </a:lnTo>
                    <a:lnTo>
                      <a:pt x="119507" y="26416"/>
                    </a:lnTo>
                    <a:lnTo>
                      <a:pt x="111125" y="27432"/>
                    </a:lnTo>
                    <a:lnTo>
                      <a:pt x="102616" y="26416"/>
                    </a:lnTo>
                    <a:lnTo>
                      <a:pt x="98679" y="25781"/>
                    </a:lnTo>
                    <a:lnTo>
                      <a:pt x="95631" y="22987"/>
                    </a:lnTo>
                    <a:lnTo>
                      <a:pt x="93472" y="21336"/>
                    </a:lnTo>
                    <a:lnTo>
                      <a:pt x="90297" y="20320"/>
                    </a:lnTo>
                    <a:lnTo>
                      <a:pt x="84836" y="21336"/>
                    </a:lnTo>
                    <a:lnTo>
                      <a:pt x="79502" y="23876"/>
                    </a:lnTo>
                    <a:lnTo>
                      <a:pt x="72644" y="26416"/>
                    </a:lnTo>
                    <a:lnTo>
                      <a:pt x="66294" y="29337"/>
                    </a:lnTo>
                    <a:lnTo>
                      <a:pt x="60198" y="30861"/>
                    </a:lnTo>
                    <a:lnTo>
                      <a:pt x="54864" y="29337"/>
                    </a:lnTo>
                    <a:lnTo>
                      <a:pt x="52451" y="27432"/>
                    </a:lnTo>
                    <a:lnTo>
                      <a:pt x="49403" y="24765"/>
                    </a:lnTo>
                    <a:lnTo>
                      <a:pt x="48006" y="22987"/>
                    </a:lnTo>
                    <a:lnTo>
                      <a:pt x="45466" y="21971"/>
                    </a:lnTo>
                    <a:lnTo>
                      <a:pt x="42418" y="21971"/>
                    </a:lnTo>
                    <a:lnTo>
                      <a:pt x="39370" y="21971"/>
                    </a:lnTo>
                    <a:lnTo>
                      <a:pt x="32385" y="23876"/>
                    </a:lnTo>
                    <a:lnTo>
                      <a:pt x="25527" y="26416"/>
                    </a:lnTo>
                    <a:lnTo>
                      <a:pt x="17780" y="29337"/>
                    </a:lnTo>
                    <a:lnTo>
                      <a:pt x="10795" y="30861"/>
                    </a:lnTo>
                    <a:lnTo>
                      <a:pt x="7747" y="30861"/>
                    </a:lnTo>
                    <a:lnTo>
                      <a:pt x="5588" y="29972"/>
                    </a:lnTo>
                    <a:lnTo>
                      <a:pt x="2413" y="28321"/>
                    </a:lnTo>
                    <a:lnTo>
                      <a:pt x="889" y="25781"/>
                    </a:lnTo>
                    <a:lnTo>
                      <a:pt x="0" y="23876"/>
                    </a:lnTo>
                    <a:lnTo>
                      <a:pt x="0" y="21336"/>
                    </a:lnTo>
                    <a:lnTo>
                      <a:pt x="1651" y="16891"/>
                    </a:lnTo>
                    <a:lnTo>
                      <a:pt x="4699" y="12446"/>
                    </a:lnTo>
                    <a:lnTo>
                      <a:pt x="7747" y="9525"/>
                    </a:lnTo>
                    <a:lnTo>
                      <a:pt x="19431" y="5334"/>
                    </a:lnTo>
                    <a:lnTo>
                      <a:pt x="31623" y="889"/>
                    </a:lnTo>
                    <a:lnTo>
                      <a:pt x="37084" y="0"/>
                    </a:lnTo>
                    <a:lnTo>
                      <a:pt x="41656" y="0"/>
                    </a:lnTo>
                    <a:lnTo>
                      <a:pt x="46355" y="889"/>
                    </a:lnTo>
                    <a:lnTo>
                      <a:pt x="49403" y="3556"/>
                    </a:lnTo>
                    <a:lnTo>
                      <a:pt x="55499" y="6985"/>
                    </a:lnTo>
                    <a:lnTo>
                      <a:pt x="61849" y="8001"/>
                    </a:lnTo>
                    <a:lnTo>
                      <a:pt x="67945" y="6985"/>
                    </a:lnTo>
                    <a:lnTo>
                      <a:pt x="73279" y="4445"/>
                    </a:lnTo>
                    <a:lnTo>
                      <a:pt x="79502" y="2540"/>
                    </a:lnTo>
                    <a:lnTo>
                      <a:pt x="84836" y="889"/>
                    </a:lnTo>
                    <a:lnTo>
                      <a:pt x="90297" y="889"/>
                    </a:lnTo>
                    <a:lnTo>
                      <a:pt x="94869" y="3556"/>
                    </a:lnTo>
                    <a:lnTo>
                      <a:pt x="97917" y="6096"/>
                    </a:lnTo>
                    <a:lnTo>
                      <a:pt x="101727" y="6985"/>
                    </a:lnTo>
                    <a:lnTo>
                      <a:pt x="109474" y="8890"/>
                    </a:lnTo>
                    <a:lnTo>
                      <a:pt x="117221" y="8001"/>
                    </a:lnTo>
                    <a:lnTo>
                      <a:pt x="124968" y="5334"/>
                    </a:lnTo>
                    <a:lnTo>
                      <a:pt x="132588" y="3556"/>
                    </a:lnTo>
                    <a:lnTo>
                      <a:pt x="140335" y="1651"/>
                    </a:lnTo>
                    <a:lnTo>
                      <a:pt x="147193" y="1651"/>
                    </a:lnTo>
                    <a:lnTo>
                      <a:pt x="151130" y="3556"/>
                    </a:lnTo>
                    <a:lnTo>
                      <a:pt x="154178" y="5334"/>
                    </a:lnTo>
                    <a:lnTo>
                      <a:pt x="158115" y="6985"/>
                    </a:lnTo>
                    <a:lnTo>
                      <a:pt x="161925" y="8890"/>
                    </a:lnTo>
                    <a:lnTo>
                      <a:pt x="170561" y="9525"/>
                    </a:lnTo>
                    <a:lnTo>
                      <a:pt x="178816" y="8890"/>
                    </a:lnTo>
                    <a:lnTo>
                      <a:pt x="187452" y="6096"/>
                    </a:lnTo>
                    <a:lnTo>
                      <a:pt x="196596" y="4445"/>
                    </a:lnTo>
                    <a:lnTo>
                      <a:pt x="205232" y="2540"/>
                    </a:lnTo>
                    <a:lnTo>
                      <a:pt x="212979" y="3556"/>
                    </a:lnTo>
                    <a:lnTo>
                      <a:pt x="217424" y="4445"/>
                    </a:lnTo>
                    <a:lnTo>
                      <a:pt x="220472" y="6985"/>
                    </a:lnTo>
                    <a:lnTo>
                      <a:pt x="224282" y="8001"/>
                    </a:lnTo>
                    <a:lnTo>
                      <a:pt x="227457" y="8890"/>
                    </a:lnTo>
                    <a:lnTo>
                      <a:pt x="235204" y="8890"/>
                    </a:lnTo>
                    <a:lnTo>
                      <a:pt x="243713" y="6985"/>
                    </a:lnTo>
                    <a:lnTo>
                      <a:pt x="252857" y="4445"/>
                    </a:lnTo>
                    <a:lnTo>
                      <a:pt x="261493" y="1651"/>
                    </a:lnTo>
                    <a:lnTo>
                      <a:pt x="269875" y="0"/>
                    </a:lnTo>
                    <a:lnTo>
                      <a:pt x="277622" y="0"/>
                    </a:lnTo>
                    <a:lnTo>
                      <a:pt x="281432" y="1651"/>
                    </a:lnTo>
                    <a:lnTo>
                      <a:pt x="284480" y="3556"/>
                    </a:lnTo>
                    <a:lnTo>
                      <a:pt x="290576" y="6985"/>
                    </a:lnTo>
                    <a:lnTo>
                      <a:pt x="297561" y="8001"/>
                    </a:lnTo>
                    <a:lnTo>
                      <a:pt x="303657" y="6985"/>
                    </a:lnTo>
                    <a:lnTo>
                      <a:pt x="310007" y="6096"/>
                    </a:lnTo>
                    <a:lnTo>
                      <a:pt x="316103" y="4445"/>
                    </a:lnTo>
                    <a:lnTo>
                      <a:pt x="322199" y="3556"/>
                    </a:lnTo>
                    <a:lnTo>
                      <a:pt x="328295" y="4445"/>
                    </a:lnTo>
                    <a:lnTo>
                      <a:pt x="333883" y="6985"/>
                    </a:lnTo>
                    <a:lnTo>
                      <a:pt x="337693" y="8890"/>
                    </a:lnTo>
                    <a:lnTo>
                      <a:pt x="341630" y="9525"/>
                    </a:lnTo>
                    <a:lnTo>
                      <a:pt x="349123" y="10541"/>
                    </a:lnTo>
                    <a:lnTo>
                      <a:pt x="357759" y="8890"/>
                    </a:lnTo>
                    <a:lnTo>
                      <a:pt x="366268" y="6985"/>
                    </a:lnTo>
                    <a:lnTo>
                      <a:pt x="373761" y="5334"/>
                    </a:lnTo>
                    <a:lnTo>
                      <a:pt x="381508" y="4445"/>
                    </a:lnTo>
                    <a:lnTo>
                      <a:pt x="388493" y="6096"/>
                    </a:lnTo>
                    <a:lnTo>
                      <a:pt x="391541" y="6985"/>
                    </a:lnTo>
                    <a:lnTo>
                      <a:pt x="394589" y="9525"/>
                    </a:lnTo>
                    <a:lnTo>
                      <a:pt x="398526" y="13335"/>
                    </a:lnTo>
                    <a:lnTo>
                      <a:pt x="403225" y="14097"/>
                    </a:lnTo>
                    <a:lnTo>
                      <a:pt x="408686" y="14097"/>
                    </a:lnTo>
                    <a:lnTo>
                      <a:pt x="414020" y="13335"/>
                    </a:lnTo>
                    <a:lnTo>
                      <a:pt x="423926" y="10541"/>
                    </a:lnTo>
                    <a:lnTo>
                      <a:pt x="429514" y="10541"/>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a:extLst>
                  <a:ext uri="{FF2B5EF4-FFF2-40B4-BE49-F238E27FC236}">
                    <a16:creationId xmlns:a16="http://schemas.microsoft.com/office/drawing/2014/main" id="{43BE3A0B-48B9-CE17-9CAA-9CB79B838CE3}"/>
                  </a:ext>
                </a:extLst>
              </p:cNvPr>
              <p:cNvSpPr/>
              <p:nvPr/>
            </p:nvSpPr>
            <p:spPr>
              <a:xfrm>
                <a:off x="3211576" y="3879850"/>
                <a:ext cx="457201" cy="34418"/>
              </a:xfrm>
              <a:custGeom>
                <a:avLst/>
                <a:gdLst/>
                <a:ahLst/>
                <a:cxnLst/>
                <a:rect l="0" t="0" r="0" b="0"/>
                <a:pathLst>
                  <a:path w="457201" h="34418">
                    <a:moveTo>
                      <a:pt x="889" y="25781"/>
                    </a:moveTo>
                    <a:lnTo>
                      <a:pt x="0" y="23876"/>
                    </a:lnTo>
                    <a:lnTo>
                      <a:pt x="0" y="21336"/>
                    </a:lnTo>
                    <a:lnTo>
                      <a:pt x="2413" y="16891"/>
                    </a:lnTo>
                    <a:lnTo>
                      <a:pt x="4699" y="12446"/>
                    </a:lnTo>
                    <a:lnTo>
                      <a:pt x="7747" y="10541"/>
                    </a:lnTo>
                    <a:lnTo>
                      <a:pt x="20193" y="5334"/>
                    </a:lnTo>
                    <a:lnTo>
                      <a:pt x="31623" y="1651"/>
                    </a:lnTo>
                    <a:lnTo>
                      <a:pt x="37084" y="889"/>
                    </a:lnTo>
                    <a:lnTo>
                      <a:pt x="41656" y="889"/>
                    </a:lnTo>
                    <a:lnTo>
                      <a:pt x="46355" y="1651"/>
                    </a:lnTo>
                    <a:lnTo>
                      <a:pt x="50165" y="3556"/>
                    </a:lnTo>
                    <a:lnTo>
                      <a:pt x="55499" y="6985"/>
                    </a:lnTo>
                    <a:lnTo>
                      <a:pt x="61849" y="8001"/>
                    </a:lnTo>
                    <a:lnTo>
                      <a:pt x="67945" y="6985"/>
                    </a:lnTo>
                    <a:lnTo>
                      <a:pt x="73279" y="5334"/>
                    </a:lnTo>
                    <a:lnTo>
                      <a:pt x="79502" y="2540"/>
                    </a:lnTo>
                    <a:lnTo>
                      <a:pt x="84836" y="889"/>
                    </a:lnTo>
                    <a:lnTo>
                      <a:pt x="90297" y="889"/>
                    </a:lnTo>
                    <a:lnTo>
                      <a:pt x="94869" y="3556"/>
                    </a:lnTo>
                    <a:lnTo>
                      <a:pt x="97917" y="6096"/>
                    </a:lnTo>
                    <a:lnTo>
                      <a:pt x="101727" y="8001"/>
                    </a:lnTo>
                    <a:lnTo>
                      <a:pt x="109474" y="8890"/>
                    </a:lnTo>
                    <a:lnTo>
                      <a:pt x="117221" y="8001"/>
                    </a:lnTo>
                    <a:lnTo>
                      <a:pt x="124968" y="6096"/>
                    </a:lnTo>
                    <a:lnTo>
                      <a:pt x="132588" y="3556"/>
                    </a:lnTo>
                    <a:lnTo>
                      <a:pt x="140335" y="2540"/>
                    </a:lnTo>
                    <a:lnTo>
                      <a:pt x="147193" y="2540"/>
                    </a:lnTo>
                    <a:lnTo>
                      <a:pt x="151130" y="3556"/>
                    </a:lnTo>
                    <a:lnTo>
                      <a:pt x="154178" y="5334"/>
                    </a:lnTo>
                    <a:lnTo>
                      <a:pt x="158115" y="8001"/>
                    </a:lnTo>
                    <a:lnTo>
                      <a:pt x="161925" y="8890"/>
                    </a:lnTo>
                    <a:lnTo>
                      <a:pt x="170561" y="9525"/>
                    </a:lnTo>
                    <a:lnTo>
                      <a:pt x="178816" y="8890"/>
                    </a:lnTo>
                    <a:lnTo>
                      <a:pt x="187452" y="6985"/>
                    </a:lnTo>
                    <a:lnTo>
                      <a:pt x="196596" y="4445"/>
                    </a:lnTo>
                    <a:lnTo>
                      <a:pt x="205232" y="3556"/>
                    </a:lnTo>
                    <a:lnTo>
                      <a:pt x="213487" y="4445"/>
                    </a:lnTo>
                    <a:lnTo>
                      <a:pt x="217424" y="5334"/>
                    </a:lnTo>
                    <a:lnTo>
                      <a:pt x="221234" y="6985"/>
                    </a:lnTo>
                    <a:lnTo>
                      <a:pt x="224282" y="8890"/>
                    </a:lnTo>
                    <a:lnTo>
                      <a:pt x="228219" y="9525"/>
                    </a:lnTo>
                    <a:lnTo>
                      <a:pt x="235966" y="9525"/>
                    </a:lnTo>
                    <a:lnTo>
                      <a:pt x="243713" y="8001"/>
                    </a:lnTo>
                    <a:lnTo>
                      <a:pt x="252857" y="4445"/>
                    </a:lnTo>
                    <a:lnTo>
                      <a:pt x="261493" y="1651"/>
                    </a:lnTo>
                    <a:lnTo>
                      <a:pt x="269875" y="0"/>
                    </a:lnTo>
                    <a:lnTo>
                      <a:pt x="277622" y="889"/>
                    </a:lnTo>
                    <a:lnTo>
                      <a:pt x="281432" y="1651"/>
                    </a:lnTo>
                    <a:lnTo>
                      <a:pt x="284480" y="3556"/>
                    </a:lnTo>
                    <a:lnTo>
                      <a:pt x="290576" y="6985"/>
                    </a:lnTo>
                    <a:lnTo>
                      <a:pt x="297561" y="8001"/>
                    </a:lnTo>
                    <a:lnTo>
                      <a:pt x="303657" y="8001"/>
                    </a:lnTo>
                    <a:lnTo>
                      <a:pt x="310007" y="6096"/>
                    </a:lnTo>
                    <a:lnTo>
                      <a:pt x="316103" y="5334"/>
                    </a:lnTo>
                    <a:lnTo>
                      <a:pt x="322199" y="4445"/>
                    </a:lnTo>
                    <a:lnTo>
                      <a:pt x="328295" y="4445"/>
                    </a:lnTo>
                    <a:lnTo>
                      <a:pt x="333883" y="6985"/>
                    </a:lnTo>
                    <a:lnTo>
                      <a:pt x="337693" y="8890"/>
                    </a:lnTo>
                    <a:lnTo>
                      <a:pt x="341630" y="10541"/>
                    </a:lnTo>
                    <a:lnTo>
                      <a:pt x="349123" y="10541"/>
                    </a:lnTo>
                    <a:lnTo>
                      <a:pt x="357759" y="9525"/>
                    </a:lnTo>
                    <a:lnTo>
                      <a:pt x="365506" y="8001"/>
                    </a:lnTo>
                    <a:lnTo>
                      <a:pt x="373761" y="5334"/>
                    </a:lnTo>
                    <a:lnTo>
                      <a:pt x="381508" y="4445"/>
                    </a:lnTo>
                    <a:lnTo>
                      <a:pt x="388493" y="6096"/>
                    </a:lnTo>
                    <a:lnTo>
                      <a:pt x="391541" y="8001"/>
                    </a:lnTo>
                    <a:lnTo>
                      <a:pt x="393954" y="9525"/>
                    </a:lnTo>
                    <a:lnTo>
                      <a:pt x="398526" y="13335"/>
                    </a:lnTo>
                    <a:lnTo>
                      <a:pt x="403225" y="14986"/>
                    </a:lnTo>
                    <a:lnTo>
                      <a:pt x="408686" y="14097"/>
                    </a:lnTo>
                    <a:lnTo>
                      <a:pt x="413131" y="13335"/>
                    </a:lnTo>
                    <a:lnTo>
                      <a:pt x="423926" y="10541"/>
                    </a:lnTo>
                    <a:lnTo>
                      <a:pt x="428625" y="11430"/>
                    </a:lnTo>
                    <a:lnTo>
                      <a:pt x="433959" y="13335"/>
                    </a:lnTo>
                    <a:lnTo>
                      <a:pt x="435610" y="14097"/>
                    </a:lnTo>
                    <a:lnTo>
                      <a:pt x="437896" y="14986"/>
                    </a:lnTo>
                    <a:lnTo>
                      <a:pt x="443357" y="14986"/>
                    </a:lnTo>
                    <a:lnTo>
                      <a:pt x="447802" y="14986"/>
                    </a:lnTo>
                    <a:lnTo>
                      <a:pt x="450342" y="14986"/>
                    </a:lnTo>
                    <a:lnTo>
                      <a:pt x="451739" y="15875"/>
                    </a:lnTo>
                    <a:lnTo>
                      <a:pt x="454787" y="18542"/>
                    </a:lnTo>
                    <a:lnTo>
                      <a:pt x="456438" y="21336"/>
                    </a:lnTo>
                    <a:lnTo>
                      <a:pt x="457200" y="24765"/>
                    </a:lnTo>
                    <a:lnTo>
                      <a:pt x="455549" y="27432"/>
                    </a:lnTo>
                    <a:lnTo>
                      <a:pt x="453390" y="29337"/>
                    </a:lnTo>
                    <a:lnTo>
                      <a:pt x="448691" y="29972"/>
                    </a:lnTo>
                    <a:lnTo>
                      <a:pt x="442595" y="29972"/>
                    </a:lnTo>
                    <a:lnTo>
                      <a:pt x="438658" y="29337"/>
                    </a:lnTo>
                    <a:lnTo>
                      <a:pt x="433959" y="28321"/>
                    </a:lnTo>
                    <a:lnTo>
                      <a:pt x="429514" y="28321"/>
                    </a:lnTo>
                    <a:lnTo>
                      <a:pt x="424815" y="29972"/>
                    </a:lnTo>
                    <a:lnTo>
                      <a:pt x="415671" y="33782"/>
                    </a:lnTo>
                    <a:lnTo>
                      <a:pt x="410972" y="34417"/>
                    </a:lnTo>
                    <a:lnTo>
                      <a:pt x="406273" y="33782"/>
                    </a:lnTo>
                    <a:lnTo>
                      <a:pt x="401574" y="31877"/>
                    </a:lnTo>
                    <a:lnTo>
                      <a:pt x="397891" y="28321"/>
                    </a:lnTo>
                    <a:lnTo>
                      <a:pt x="394589" y="25781"/>
                    </a:lnTo>
                    <a:lnTo>
                      <a:pt x="391541" y="23876"/>
                    </a:lnTo>
                    <a:lnTo>
                      <a:pt x="388493" y="22987"/>
                    </a:lnTo>
                    <a:lnTo>
                      <a:pt x="385445" y="21971"/>
                    </a:lnTo>
                    <a:lnTo>
                      <a:pt x="377063" y="22987"/>
                    </a:lnTo>
                    <a:lnTo>
                      <a:pt x="369316" y="24765"/>
                    </a:lnTo>
                    <a:lnTo>
                      <a:pt x="360807" y="27432"/>
                    </a:lnTo>
                    <a:lnTo>
                      <a:pt x="352425" y="28321"/>
                    </a:lnTo>
                    <a:lnTo>
                      <a:pt x="344678" y="28321"/>
                    </a:lnTo>
                    <a:lnTo>
                      <a:pt x="341630" y="27432"/>
                    </a:lnTo>
                    <a:lnTo>
                      <a:pt x="338582" y="25781"/>
                    </a:lnTo>
                    <a:lnTo>
                      <a:pt x="335280" y="23876"/>
                    </a:lnTo>
                    <a:lnTo>
                      <a:pt x="331597" y="22987"/>
                    </a:lnTo>
                    <a:lnTo>
                      <a:pt x="323850" y="22987"/>
                    </a:lnTo>
                    <a:lnTo>
                      <a:pt x="316103" y="24765"/>
                    </a:lnTo>
                    <a:lnTo>
                      <a:pt x="307594" y="27432"/>
                    </a:lnTo>
                    <a:lnTo>
                      <a:pt x="299974" y="29972"/>
                    </a:lnTo>
                    <a:lnTo>
                      <a:pt x="291465" y="30861"/>
                    </a:lnTo>
                    <a:lnTo>
                      <a:pt x="284480" y="29972"/>
                    </a:lnTo>
                    <a:lnTo>
                      <a:pt x="280670" y="28321"/>
                    </a:lnTo>
                    <a:lnTo>
                      <a:pt x="277622" y="25781"/>
                    </a:lnTo>
                    <a:lnTo>
                      <a:pt x="274447" y="23876"/>
                    </a:lnTo>
                    <a:lnTo>
                      <a:pt x="271399" y="21971"/>
                    </a:lnTo>
                    <a:lnTo>
                      <a:pt x="264541" y="21971"/>
                    </a:lnTo>
                    <a:lnTo>
                      <a:pt x="257556" y="22987"/>
                    </a:lnTo>
                    <a:lnTo>
                      <a:pt x="249809" y="24765"/>
                    </a:lnTo>
                    <a:lnTo>
                      <a:pt x="242062" y="27432"/>
                    </a:lnTo>
                    <a:lnTo>
                      <a:pt x="234315" y="28321"/>
                    </a:lnTo>
                    <a:lnTo>
                      <a:pt x="228219" y="27432"/>
                    </a:lnTo>
                    <a:lnTo>
                      <a:pt x="225171" y="26416"/>
                    </a:lnTo>
                    <a:lnTo>
                      <a:pt x="222123" y="24765"/>
                    </a:lnTo>
                    <a:lnTo>
                      <a:pt x="219075" y="21971"/>
                    </a:lnTo>
                    <a:lnTo>
                      <a:pt x="215138" y="21336"/>
                    </a:lnTo>
                    <a:lnTo>
                      <a:pt x="207391" y="20320"/>
                    </a:lnTo>
                    <a:lnTo>
                      <a:pt x="198882" y="21336"/>
                    </a:lnTo>
                    <a:lnTo>
                      <a:pt x="190500" y="23876"/>
                    </a:lnTo>
                    <a:lnTo>
                      <a:pt x="181356" y="25781"/>
                    </a:lnTo>
                    <a:lnTo>
                      <a:pt x="173609" y="27432"/>
                    </a:lnTo>
                    <a:lnTo>
                      <a:pt x="169672" y="27432"/>
                    </a:lnTo>
                    <a:lnTo>
                      <a:pt x="166624" y="27432"/>
                    </a:lnTo>
                    <a:lnTo>
                      <a:pt x="163576" y="26416"/>
                    </a:lnTo>
                    <a:lnTo>
                      <a:pt x="161163" y="24765"/>
                    </a:lnTo>
                    <a:lnTo>
                      <a:pt x="158115" y="21971"/>
                    </a:lnTo>
                    <a:lnTo>
                      <a:pt x="154178" y="20320"/>
                    </a:lnTo>
                    <a:lnTo>
                      <a:pt x="151130" y="19431"/>
                    </a:lnTo>
                    <a:lnTo>
                      <a:pt x="146431" y="19431"/>
                    </a:lnTo>
                    <a:lnTo>
                      <a:pt x="138049" y="21336"/>
                    </a:lnTo>
                    <a:lnTo>
                      <a:pt x="129540" y="22987"/>
                    </a:lnTo>
                    <a:lnTo>
                      <a:pt x="120396" y="25781"/>
                    </a:lnTo>
                    <a:lnTo>
                      <a:pt x="111125" y="27432"/>
                    </a:lnTo>
                    <a:lnTo>
                      <a:pt x="103378" y="26416"/>
                    </a:lnTo>
                    <a:lnTo>
                      <a:pt x="99568" y="24765"/>
                    </a:lnTo>
                    <a:lnTo>
                      <a:pt x="95631" y="21971"/>
                    </a:lnTo>
                    <a:lnTo>
                      <a:pt x="93472" y="21336"/>
                    </a:lnTo>
                    <a:lnTo>
                      <a:pt x="90932" y="20320"/>
                    </a:lnTo>
                    <a:lnTo>
                      <a:pt x="85725" y="20320"/>
                    </a:lnTo>
                    <a:lnTo>
                      <a:pt x="79502" y="22987"/>
                    </a:lnTo>
                    <a:lnTo>
                      <a:pt x="73279" y="25781"/>
                    </a:lnTo>
                    <a:lnTo>
                      <a:pt x="67056" y="28321"/>
                    </a:lnTo>
                    <a:lnTo>
                      <a:pt x="60960" y="29337"/>
                    </a:lnTo>
                    <a:lnTo>
                      <a:pt x="55499" y="28321"/>
                    </a:lnTo>
                    <a:lnTo>
                      <a:pt x="52451" y="26416"/>
                    </a:lnTo>
                    <a:lnTo>
                      <a:pt x="50165" y="23876"/>
                    </a:lnTo>
                    <a:lnTo>
                      <a:pt x="48514" y="21971"/>
                    </a:lnTo>
                    <a:lnTo>
                      <a:pt x="46355" y="21336"/>
                    </a:lnTo>
                    <a:lnTo>
                      <a:pt x="43307" y="21336"/>
                    </a:lnTo>
                    <a:lnTo>
                      <a:pt x="40132" y="21336"/>
                    </a:lnTo>
                    <a:lnTo>
                      <a:pt x="33274" y="22987"/>
                    </a:lnTo>
                    <a:lnTo>
                      <a:pt x="25527" y="26416"/>
                    </a:lnTo>
                    <a:lnTo>
                      <a:pt x="17780" y="29337"/>
                    </a:lnTo>
                    <a:lnTo>
                      <a:pt x="10795" y="30861"/>
                    </a:lnTo>
                    <a:lnTo>
                      <a:pt x="7747" y="30861"/>
                    </a:lnTo>
                    <a:lnTo>
                      <a:pt x="5588" y="29972"/>
                    </a:lnTo>
                    <a:lnTo>
                      <a:pt x="3048" y="28321"/>
                    </a:lnTo>
                    <a:close/>
                  </a:path>
                </a:pathLst>
              </a:custGeom>
              <a:solidFill>
                <a:srgbClr val="AE7B20"/>
              </a:solidFill>
              <a:ln w="0" cap="flat" cmpd="sng" algn="ctr">
                <a:solidFill>
                  <a:srgbClr val="AE7B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a:extLst>
                  <a:ext uri="{FF2B5EF4-FFF2-40B4-BE49-F238E27FC236}">
                    <a16:creationId xmlns:a16="http://schemas.microsoft.com/office/drawing/2014/main" id="{BD7603C0-3133-AF25-5EFE-57523D9BC69D}"/>
                  </a:ext>
                </a:extLst>
              </p:cNvPr>
              <p:cNvSpPr/>
              <p:nvPr/>
            </p:nvSpPr>
            <p:spPr>
              <a:xfrm>
                <a:off x="3212465" y="3880739"/>
                <a:ext cx="456312" cy="32894"/>
              </a:xfrm>
              <a:custGeom>
                <a:avLst/>
                <a:gdLst/>
                <a:ahLst/>
                <a:cxnLst/>
                <a:rect l="0" t="0" r="0" b="0"/>
                <a:pathLst>
                  <a:path w="456312" h="32894">
                    <a:moveTo>
                      <a:pt x="0" y="24892"/>
                    </a:moveTo>
                    <a:lnTo>
                      <a:pt x="0" y="22987"/>
                    </a:lnTo>
                    <a:lnTo>
                      <a:pt x="0" y="20447"/>
                    </a:lnTo>
                    <a:lnTo>
                      <a:pt x="1524" y="16002"/>
                    </a:lnTo>
                    <a:lnTo>
                      <a:pt x="4699" y="11557"/>
                    </a:lnTo>
                    <a:lnTo>
                      <a:pt x="7747" y="9652"/>
                    </a:lnTo>
                    <a:lnTo>
                      <a:pt x="19304" y="4445"/>
                    </a:lnTo>
                    <a:lnTo>
                      <a:pt x="30734" y="762"/>
                    </a:lnTo>
                    <a:lnTo>
                      <a:pt x="36195" y="0"/>
                    </a:lnTo>
                    <a:lnTo>
                      <a:pt x="40767" y="0"/>
                    </a:lnTo>
                    <a:lnTo>
                      <a:pt x="45466" y="762"/>
                    </a:lnTo>
                    <a:lnTo>
                      <a:pt x="49276" y="2667"/>
                    </a:lnTo>
                    <a:lnTo>
                      <a:pt x="54610" y="6096"/>
                    </a:lnTo>
                    <a:lnTo>
                      <a:pt x="60960" y="7112"/>
                    </a:lnTo>
                    <a:lnTo>
                      <a:pt x="67056" y="6096"/>
                    </a:lnTo>
                    <a:lnTo>
                      <a:pt x="73152" y="4445"/>
                    </a:lnTo>
                    <a:lnTo>
                      <a:pt x="78613" y="1651"/>
                    </a:lnTo>
                    <a:lnTo>
                      <a:pt x="83947" y="762"/>
                    </a:lnTo>
                    <a:lnTo>
                      <a:pt x="89408" y="762"/>
                    </a:lnTo>
                    <a:lnTo>
                      <a:pt x="93980" y="2667"/>
                    </a:lnTo>
                    <a:lnTo>
                      <a:pt x="97028" y="5207"/>
                    </a:lnTo>
                    <a:lnTo>
                      <a:pt x="100838" y="7112"/>
                    </a:lnTo>
                    <a:lnTo>
                      <a:pt x="108585" y="8636"/>
                    </a:lnTo>
                    <a:lnTo>
                      <a:pt x="116332" y="8001"/>
                    </a:lnTo>
                    <a:lnTo>
                      <a:pt x="124079" y="5207"/>
                    </a:lnTo>
                    <a:lnTo>
                      <a:pt x="131699" y="3556"/>
                    </a:lnTo>
                    <a:lnTo>
                      <a:pt x="139446" y="1651"/>
                    </a:lnTo>
                    <a:lnTo>
                      <a:pt x="146304" y="2667"/>
                    </a:lnTo>
                    <a:lnTo>
                      <a:pt x="150241" y="3556"/>
                    </a:lnTo>
                    <a:lnTo>
                      <a:pt x="153289" y="5207"/>
                    </a:lnTo>
                    <a:lnTo>
                      <a:pt x="157226" y="8001"/>
                    </a:lnTo>
                    <a:lnTo>
                      <a:pt x="161036" y="8636"/>
                    </a:lnTo>
                    <a:lnTo>
                      <a:pt x="169672" y="9652"/>
                    </a:lnTo>
                    <a:lnTo>
                      <a:pt x="177927" y="8636"/>
                    </a:lnTo>
                    <a:lnTo>
                      <a:pt x="187325" y="6096"/>
                    </a:lnTo>
                    <a:lnTo>
                      <a:pt x="195707" y="4445"/>
                    </a:lnTo>
                    <a:lnTo>
                      <a:pt x="204343" y="3556"/>
                    </a:lnTo>
                    <a:lnTo>
                      <a:pt x="212598" y="3556"/>
                    </a:lnTo>
                    <a:lnTo>
                      <a:pt x="216535" y="5207"/>
                    </a:lnTo>
                    <a:lnTo>
                      <a:pt x="220345" y="7112"/>
                    </a:lnTo>
                    <a:lnTo>
                      <a:pt x="223393" y="8636"/>
                    </a:lnTo>
                    <a:lnTo>
                      <a:pt x="227330" y="9652"/>
                    </a:lnTo>
                    <a:lnTo>
                      <a:pt x="235077" y="8636"/>
                    </a:lnTo>
                    <a:lnTo>
                      <a:pt x="243459" y="7112"/>
                    </a:lnTo>
                    <a:lnTo>
                      <a:pt x="251968" y="4445"/>
                    </a:lnTo>
                    <a:lnTo>
                      <a:pt x="260604" y="1651"/>
                    </a:lnTo>
                    <a:lnTo>
                      <a:pt x="268986" y="0"/>
                    </a:lnTo>
                    <a:lnTo>
                      <a:pt x="276733" y="0"/>
                    </a:lnTo>
                    <a:lnTo>
                      <a:pt x="280543" y="762"/>
                    </a:lnTo>
                    <a:lnTo>
                      <a:pt x="283591" y="2667"/>
                    </a:lnTo>
                    <a:lnTo>
                      <a:pt x="289687" y="6096"/>
                    </a:lnTo>
                    <a:lnTo>
                      <a:pt x="295783" y="8001"/>
                    </a:lnTo>
                    <a:lnTo>
                      <a:pt x="302768" y="7112"/>
                    </a:lnTo>
                    <a:lnTo>
                      <a:pt x="309118" y="6096"/>
                    </a:lnTo>
                    <a:lnTo>
                      <a:pt x="315976" y="4445"/>
                    </a:lnTo>
                    <a:lnTo>
                      <a:pt x="322199" y="3556"/>
                    </a:lnTo>
                    <a:lnTo>
                      <a:pt x="327406" y="4445"/>
                    </a:lnTo>
                    <a:lnTo>
                      <a:pt x="333756" y="7112"/>
                    </a:lnTo>
                    <a:lnTo>
                      <a:pt x="336804" y="8636"/>
                    </a:lnTo>
                    <a:lnTo>
                      <a:pt x="340741" y="9652"/>
                    </a:lnTo>
                    <a:lnTo>
                      <a:pt x="348234" y="10541"/>
                    </a:lnTo>
                    <a:lnTo>
                      <a:pt x="356870" y="8636"/>
                    </a:lnTo>
                    <a:lnTo>
                      <a:pt x="364617" y="7112"/>
                    </a:lnTo>
                    <a:lnTo>
                      <a:pt x="372872" y="5207"/>
                    </a:lnTo>
                    <a:lnTo>
                      <a:pt x="380619" y="4445"/>
                    </a:lnTo>
                    <a:lnTo>
                      <a:pt x="387604" y="5207"/>
                    </a:lnTo>
                    <a:lnTo>
                      <a:pt x="390017" y="7112"/>
                    </a:lnTo>
                    <a:lnTo>
                      <a:pt x="393065" y="9652"/>
                    </a:lnTo>
                    <a:lnTo>
                      <a:pt x="397637" y="12446"/>
                    </a:lnTo>
                    <a:lnTo>
                      <a:pt x="402336" y="14097"/>
                    </a:lnTo>
                    <a:lnTo>
                      <a:pt x="407797" y="14097"/>
                    </a:lnTo>
                    <a:lnTo>
                      <a:pt x="412242" y="12446"/>
                    </a:lnTo>
                    <a:lnTo>
                      <a:pt x="423037" y="10541"/>
                    </a:lnTo>
                    <a:lnTo>
                      <a:pt x="427736" y="10541"/>
                    </a:lnTo>
                    <a:lnTo>
                      <a:pt x="433070" y="13208"/>
                    </a:lnTo>
                    <a:lnTo>
                      <a:pt x="434721" y="14097"/>
                    </a:lnTo>
                    <a:lnTo>
                      <a:pt x="437007" y="14097"/>
                    </a:lnTo>
                    <a:lnTo>
                      <a:pt x="442468" y="14097"/>
                    </a:lnTo>
                    <a:lnTo>
                      <a:pt x="446913" y="14097"/>
                    </a:lnTo>
                    <a:lnTo>
                      <a:pt x="449453" y="14097"/>
                    </a:lnTo>
                    <a:lnTo>
                      <a:pt x="450850" y="14986"/>
                    </a:lnTo>
                    <a:lnTo>
                      <a:pt x="453898" y="17653"/>
                    </a:lnTo>
                    <a:lnTo>
                      <a:pt x="455549" y="21082"/>
                    </a:lnTo>
                    <a:lnTo>
                      <a:pt x="456311" y="23876"/>
                    </a:lnTo>
                    <a:lnTo>
                      <a:pt x="454660" y="26543"/>
                    </a:lnTo>
                    <a:lnTo>
                      <a:pt x="452501" y="28448"/>
                    </a:lnTo>
                    <a:lnTo>
                      <a:pt x="447802" y="29083"/>
                    </a:lnTo>
                    <a:lnTo>
                      <a:pt x="441706" y="28448"/>
                    </a:lnTo>
                    <a:lnTo>
                      <a:pt x="437769" y="28448"/>
                    </a:lnTo>
                    <a:lnTo>
                      <a:pt x="433070" y="26543"/>
                    </a:lnTo>
                    <a:lnTo>
                      <a:pt x="428625" y="27432"/>
                    </a:lnTo>
                    <a:lnTo>
                      <a:pt x="423926" y="28448"/>
                    </a:lnTo>
                    <a:lnTo>
                      <a:pt x="413893" y="31877"/>
                    </a:lnTo>
                    <a:lnTo>
                      <a:pt x="409194" y="32893"/>
                    </a:lnTo>
                    <a:lnTo>
                      <a:pt x="405384" y="32893"/>
                    </a:lnTo>
                    <a:lnTo>
                      <a:pt x="400685" y="30988"/>
                    </a:lnTo>
                    <a:lnTo>
                      <a:pt x="396240" y="26543"/>
                    </a:lnTo>
                    <a:lnTo>
                      <a:pt x="393700" y="23876"/>
                    </a:lnTo>
                    <a:lnTo>
                      <a:pt x="390652" y="22098"/>
                    </a:lnTo>
                    <a:lnTo>
                      <a:pt x="387604" y="21082"/>
                    </a:lnTo>
                    <a:lnTo>
                      <a:pt x="383794" y="21082"/>
                    </a:lnTo>
                    <a:lnTo>
                      <a:pt x="376174" y="22098"/>
                    </a:lnTo>
                    <a:lnTo>
                      <a:pt x="368427" y="23876"/>
                    </a:lnTo>
                    <a:lnTo>
                      <a:pt x="359918" y="25527"/>
                    </a:lnTo>
                    <a:lnTo>
                      <a:pt x="351536" y="27432"/>
                    </a:lnTo>
                    <a:lnTo>
                      <a:pt x="344551" y="27432"/>
                    </a:lnTo>
                    <a:lnTo>
                      <a:pt x="340741" y="26543"/>
                    </a:lnTo>
                    <a:lnTo>
                      <a:pt x="337693" y="24892"/>
                    </a:lnTo>
                    <a:lnTo>
                      <a:pt x="334391" y="22987"/>
                    </a:lnTo>
                    <a:lnTo>
                      <a:pt x="330708" y="21082"/>
                    </a:lnTo>
                    <a:lnTo>
                      <a:pt x="323723" y="21082"/>
                    </a:lnTo>
                    <a:lnTo>
                      <a:pt x="315214" y="22987"/>
                    </a:lnTo>
                    <a:lnTo>
                      <a:pt x="306705" y="25527"/>
                    </a:lnTo>
                    <a:lnTo>
                      <a:pt x="299085" y="28448"/>
                    </a:lnTo>
                    <a:lnTo>
                      <a:pt x="291338" y="29083"/>
                    </a:lnTo>
                    <a:lnTo>
                      <a:pt x="283591" y="28448"/>
                    </a:lnTo>
                    <a:lnTo>
                      <a:pt x="279781" y="26543"/>
                    </a:lnTo>
                    <a:lnTo>
                      <a:pt x="276733" y="24892"/>
                    </a:lnTo>
                    <a:lnTo>
                      <a:pt x="273558" y="22098"/>
                    </a:lnTo>
                    <a:lnTo>
                      <a:pt x="270510" y="21082"/>
                    </a:lnTo>
                    <a:lnTo>
                      <a:pt x="263652" y="20447"/>
                    </a:lnTo>
                    <a:lnTo>
                      <a:pt x="256667" y="21082"/>
                    </a:lnTo>
                    <a:lnTo>
                      <a:pt x="248920" y="23876"/>
                    </a:lnTo>
                    <a:lnTo>
                      <a:pt x="241173" y="25527"/>
                    </a:lnTo>
                    <a:lnTo>
                      <a:pt x="233426" y="26543"/>
                    </a:lnTo>
                    <a:lnTo>
                      <a:pt x="226568" y="26543"/>
                    </a:lnTo>
                    <a:lnTo>
                      <a:pt x="223393" y="25527"/>
                    </a:lnTo>
                    <a:lnTo>
                      <a:pt x="221234" y="22987"/>
                    </a:lnTo>
                    <a:lnTo>
                      <a:pt x="218186" y="21082"/>
                    </a:lnTo>
                    <a:lnTo>
                      <a:pt x="214249" y="19431"/>
                    </a:lnTo>
                    <a:lnTo>
                      <a:pt x="206502" y="18542"/>
                    </a:lnTo>
                    <a:lnTo>
                      <a:pt x="197993" y="20447"/>
                    </a:lnTo>
                    <a:lnTo>
                      <a:pt x="188722" y="22098"/>
                    </a:lnTo>
                    <a:lnTo>
                      <a:pt x="180467" y="24892"/>
                    </a:lnTo>
                    <a:lnTo>
                      <a:pt x="172720" y="25527"/>
                    </a:lnTo>
                    <a:lnTo>
                      <a:pt x="168783" y="26543"/>
                    </a:lnTo>
                    <a:lnTo>
                      <a:pt x="165735" y="25527"/>
                    </a:lnTo>
                    <a:lnTo>
                      <a:pt x="162687" y="24892"/>
                    </a:lnTo>
                    <a:lnTo>
                      <a:pt x="160274" y="22987"/>
                    </a:lnTo>
                    <a:lnTo>
                      <a:pt x="157226" y="21082"/>
                    </a:lnTo>
                    <a:lnTo>
                      <a:pt x="154178" y="19431"/>
                    </a:lnTo>
                    <a:lnTo>
                      <a:pt x="150241" y="18542"/>
                    </a:lnTo>
                    <a:lnTo>
                      <a:pt x="145542" y="18542"/>
                    </a:lnTo>
                    <a:lnTo>
                      <a:pt x="137160" y="19431"/>
                    </a:lnTo>
                    <a:lnTo>
                      <a:pt x="128651" y="22098"/>
                    </a:lnTo>
                    <a:lnTo>
                      <a:pt x="119507" y="24892"/>
                    </a:lnTo>
                    <a:lnTo>
                      <a:pt x="110871" y="25527"/>
                    </a:lnTo>
                    <a:lnTo>
                      <a:pt x="102489" y="24892"/>
                    </a:lnTo>
                    <a:lnTo>
                      <a:pt x="99441" y="22987"/>
                    </a:lnTo>
                    <a:lnTo>
                      <a:pt x="95631" y="21082"/>
                    </a:lnTo>
                    <a:lnTo>
                      <a:pt x="93091" y="19431"/>
                    </a:lnTo>
                    <a:lnTo>
                      <a:pt x="90932" y="18542"/>
                    </a:lnTo>
                    <a:lnTo>
                      <a:pt x="85598" y="19431"/>
                    </a:lnTo>
                    <a:lnTo>
                      <a:pt x="79248" y="21082"/>
                    </a:lnTo>
                    <a:lnTo>
                      <a:pt x="73152" y="23876"/>
                    </a:lnTo>
                    <a:lnTo>
                      <a:pt x="67056" y="26543"/>
                    </a:lnTo>
                    <a:lnTo>
                      <a:pt x="60960" y="27432"/>
                    </a:lnTo>
                    <a:lnTo>
                      <a:pt x="55372" y="26543"/>
                    </a:lnTo>
                    <a:lnTo>
                      <a:pt x="52324" y="24892"/>
                    </a:lnTo>
                    <a:lnTo>
                      <a:pt x="50165" y="22098"/>
                    </a:lnTo>
                    <a:lnTo>
                      <a:pt x="48514" y="20447"/>
                    </a:lnTo>
                    <a:lnTo>
                      <a:pt x="45466" y="19431"/>
                    </a:lnTo>
                    <a:lnTo>
                      <a:pt x="43180" y="18542"/>
                    </a:lnTo>
                    <a:lnTo>
                      <a:pt x="40132" y="19431"/>
                    </a:lnTo>
                    <a:lnTo>
                      <a:pt x="33147" y="21082"/>
                    </a:lnTo>
                    <a:lnTo>
                      <a:pt x="25400" y="24892"/>
                    </a:lnTo>
                    <a:lnTo>
                      <a:pt x="17653" y="27432"/>
                    </a:lnTo>
                    <a:lnTo>
                      <a:pt x="10795" y="29083"/>
                    </a:lnTo>
                    <a:lnTo>
                      <a:pt x="7747" y="29972"/>
                    </a:lnTo>
                    <a:lnTo>
                      <a:pt x="4699" y="29083"/>
                    </a:lnTo>
                    <a:lnTo>
                      <a:pt x="2159" y="27432"/>
                    </a:lnTo>
                    <a:close/>
                  </a:path>
                </a:pathLst>
              </a:custGeom>
              <a:solidFill>
                <a:srgbClr val="B4812C"/>
              </a:solidFill>
              <a:ln w="0" cap="flat" cmpd="sng" algn="ctr">
                <a:solidFill>
                  <a:srgbClr val="B481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a:extLst>
                  <a:ext uri="{FF2B5EF4-FFF2-40B4-BE49-F238E27FC236}">
                    <a16:creationId xmlns:a16="http://schemas.microsoft.com/office/drawing/2014/main" id="{C52B8D61-F5B0-0101-757D-CC30D004EDAF}"/>
                  </a:ext>
                </a:extLst>
              </p:cNvPr>
              <p:cNvSpPr/>
              <p:nvPr/>
            </p:nvSpPr>
            <p:spPr>
              <a:xfrm>
                <a:off x="3211576" y="3880739"/>
                <a:ext cx="455550" cy="32894"/>
              </a:xfrm>
              <a:custGeom>
                <a:avLst/>
                <a:gdLst/>
                <a:ahLst/>
                <a:cxnLst/>
                <a:rect l="0" t="0" r="0" b="0"/>
                <a:pathLst>
                  <a:path w="455550" h="32894">
                    <a:moveTo>
                      <a:pt x="0" y="24892"/>
                    </a:moveTo>
                    <a:lnTo>
                      <a:pt x="0" y="22987"/>
                    </a:lnTo>
                    <a:lnTo>
                      <a:pt x="0" y="21082"/>
                    </a:lnTo>
                    <a:lnTo>
                      <a:pt x="1651" y="16002"/>
                    </a:lnTo>
                    <a:lnTo>
                      <a:pt x="4699" y="12446"/>
                    </a:lnTo>
                    <a:lnTo>
                      <a:pt x="7747" y="9652"/>
                    </a:lnTo>
                    <a:lnTo>
                      <a:pt x="19431" y="5207"/>
                    </a:lnTo>
                    <a:lnTo>
                      <a:pt x="30988" y="1651"/>
                    </a:lnTo>
                    <a:lnTo>
                      <a:pt x="36322" y="762"/>
                    </a:lnTo>
                    <a:lnTo>
                      <a:pt x="41021" y="762"/>
                    </a:lnTo>
                    <a:lnTo>
                      <a:pt x="45466" y="1651"/>
                    </a:lnTo>
                    <a:lnTo>
                      <a:pt x="49403" y="3556"/>
                    </a:lnTo>
                    <a:lnTo>
                      <a:pt x="55499" y="7112"/>
                    </a:lnTo>
                    <a:lnTo>
                      <a:pt x="60960" y="7112"/>
                    </a:lnTo>
                    <a:lnTo>
                      <a:pt x="67056" y="6096"/>
                    </a:lnTo>
                    <a:lnTo>
                      <a:pt x="73279" y="4445"/>
                    </a:lnTo>
                    <a:lnTo>
                      <a:pt x="78740" y="1651"/>
                    </a:lnTo>
                    <a:lnTo>
                      <a:pt x="84074" y="762"/>
                    </a:lnTo>
                    <a:lnTo>
                      <a:pt x="89535" y="762"/>
                    </a:lnTo>
                    <a:lnTo>
                      <a:pt x="93980" y="3556"/>
                    </a:lnTo>
                    <a:lnTo>
                      <a:pt x="97282" y="6096"/>
                    </a:lnTo>
                    <a:lnTo>
                      <a:pt x="100965" y="8001"/>
                    </a:lnTo>
                    <a:lnTo>
                      <a:pt x="108712" y="8636"/>
                    </a:lnTo>
                    <a:lnTo>
                      <a:pt x="116459" y="8001"/>
                    </a:lnTo>
                    <a:lnTo>
                      <a:pt x="124206" y="6096"/>
                    </a:lnTo>
                    <a:lnTo>
                      <a:pt x="131953" y="3556"/>
                    </a:lnTo>
                    <a:lnTo>
                      <a:pt x="139446" y="2667"/>
                    </a:lnTo>
                    <a:lnTo>
                      <a:pt x="146431" y="2667"/>
                    </a:lnTo>
                    <a:lnTo>
                      <a:pt x="150368" y="3556"/>
                    </a:lnTo>
                    <a:lnTo>
                      <a:pt x="153416" y="6096"/>
                    </a:lnTo>
                    <a:lnTo>
                      <a:pt x="157226" y="8001"/>
                    </a:lnTo>
                    <a:lnTo>
                      <a:pt x="161163" y="9652"/>
                    </a:lnTo>
                    <a:lnTo>
                      <a:pt x="169672" y="10541"/>
                    </a:lnTo>
                    <a:lnTo>
                      <a:pt x="178054" y="8636"/>
                    </a:lnTo>
                    <a:lnTo>
                      <a:pt x="187452" y="7112"/>
                    </a:lnTo>
                    <a:lnTo>
                      <a:pt x="195834" y="5207"/>
                    </a:lnTo>
                    <a:lnTo>
                      <a:pt x="205232" y="3556"/>
                    </a:lnTo>
                    <a:lnTo>
                      <a:pt x="212979" y="4445"/>
                    </a:lnTo>
                    <a:lnTo>
                      <a:pt x="217424" y="5207"/>
                    </a:lnTo>
                    <a:lnTo>
                      <a:pt x="220472" y="7112"/>
                    </a:lnTo>
                    <a:lnTo>
                      <a:pt x="224282" y="8636"/>
                    </a:lnTo>
                    <a:lnTo>
                      <a:pt x="227457" y="9652"/>
                    </a:lnTo>
                    <a:lnTo>
                      <a:pt x="235204" y="9652"/>
                    </a:lnTo>
                    <a:lnTo>
                      <a:pt x="243713" y="8001"/>
                    </a:lnTo>
                    <a:lnTo>
                      <a:pt x="252095" y="4445"/>
                    </a:lnTo>
                    <a:lnTo>
                      <a:pt x="260604" y="1651"/>
                    </a:lnTo>
                    <a:lnTo>
                      <a:pt x="268986" y="0"/>
                    </a:lnTo>
                    <a:lnTo>
                      <a:pt x="276733" y="0"/>
                    </a:lnTo>
                    <a:lnTo>
                      <a:pt x="279781" y="1651"/>
                    </a:lnTo>
                    <a:lnTo>
                      <a:pt x="283718" y="3556"/>
                    </a:lnTo>
                    <a:lnTo>
                      <a:pt x="289814" y="7112"/>
                    </a:lnTo>
                    <a:lnTo>
                      <a:pt x="296164" y="8001"/>
                    </a:lnTo>
                    <a:lnTo>
                      <a:pt x="303022" y="8001"/>
                    </a:lnTo>
                    <a:lnTo>
                      <a:pt x="309118" y="6096"/>
                    </a:lnTo>
                    <a:lnTo>
                      <a:pt x="316103" y="5207"/>
                    </a:lnTo>
                    <a:lnTo>
                      <a:pt x="322199" y="4445"/>
                    </a:lnTo>
                    <a:lnTo>
                      <a:pt x="327787" y="4445"/>
                    </a:lnTo>
                    <a:lnTo>
                      <a:pt x="333883" y="7112"/>
                    </a:lnTo>
                    <a:lnTo>
                      <a:pt x="336931" y="9652"/>
                    </a:lnTo>
                    <a:lnTo>
                      <a:pt x="340741" y="10541"/>
                    </a:lnTo>
                    <a:lnTo>
                      <a:pt x="348488" y="10541"/>
                    </a:lnTo>
                    <a:lnTo>
                      <a:pt x="356870" y="9652"/>
                    </a:lnTo>
                    <a:lnTo>
                      <a:pt x="364617" y="7112"/>
                    </a:lnTo>
                    <a:lnTo>
                      <a:pt x="373253" y="5207"/>
                    </a:lnTo>
                    <a:lnTo>
                      <a:pt x="380111" y="4445"/>
                    </a:lnTo>
                    <a:lnTo>
                      <a:pt x="387096" y="5207"/>
                    </a:lnTo>
                    <a:lnTo>
                      <a:pt x="390144" y="7112"/>
                    </a:lnTo>
                    <a:lnTo>
                      <a:pt x="393192" y="9652"/>
                    </a:lnTo>
                    <a:lnTo>
                      <a:pt x="397002" y="13208"/>
                    </a:lnTo>
                    <a:lnTo>
                      <a:pt x="402336" y="14097"/>
                    </a:lnTo>
                    <a:lnTo>
                      <a:pt x="407035" y="14097"/>
                    </a:lnTo>
                    <a:lnTo>
                      <a:pt x="412369" y="13208"/>
                    </a:lnTo>
                    <a:lnTo>
                      <a:pt x="423164" y="11557"/>
                    </a:lnTo>
                    <a:lnTo>
                      <a:pt x="427863" y="11557"/>
                    </a:lnTo>
                    <a:lnTo>
                      <a:pt x="432562" y="14097"/>
                    </a:lnTo>
                    <a:lnTo>
                      <a:pt x="434848" y="14986"/>
                    </a:lnTo>
                    <a:lnTo>
                      <a:pt x="437007" y="14986"/>
                    </a:lnTo>
                    <a:lnTo>
                      <a:pt x="441706" y="14986"/>
                    </a:lnTo>
                    <a:lnTo>
                      <a:pt x="447040" y="14097"/>
                    </a:lnTo>
                    <a:lnTo>
                      <a:pt x="449453" y="14097"/>
                    </a:lnTo>
                    <a:lnTo>
                      <a:pt x="450850" y="14986"/>
                    </a:lnTo>
                    <a:lnTo>
                      <a:pt x="453898" y="17653"/>
                    </a:lnTo>
                    <a:lnTo>
                      <a:pt x="455549" y="21082"/>
                    </a:lnTo>
                    <a:lnTo>
                      <a:pt x="455549" y="23876"/>
                    </a:lnTo>
                    <a:lnTo>
                      <a:pt x="454787" y="26543"/>
                    </a:lnTo>
                    <a:lnTo>
                      <a:pt x="452501" y="28448"/>
                    </a:lnTo>
                    <a:lnTo>
                      <a:pt x="447802" y="28448"/>
                    </a:lnTo>
                    <a:lnTo>
                      <a:pt x="441706" y="28448"/>
                    </a:lnTo>
                    <a:lnTo>
                      <a:pt x="437896" y="27432"/>
                    </a:lnTo>
                    <a:lnTo>
                      <a:pt x="433197" y="26543"/>
                    </a:lnTo>
                    <a:lnTo>
                      <a:pt x="428625" y="26543"/>
                    </a:lnTo>
                    <a:lnTo>
                      <a:pt x="423164" y="28448"/>
                    </a:lnTo>
                    <a:lnTo>
                      <a:pt x="414020" y="31877"/>
                    </a:lnTo>
                    <a:lnTo>
                      <a:pt x="409321" y="32893"/>
                    </a:lnTo>
                    <a:lnTo>
                      <a:pt x="404876" y="32893"/>
                    </a:lnTo>
                    <a:lnTo>
                      <a:pt x="400177" y="29972"/>
                    </a:lnTo>
                    <a:lnTo>
                      <a:pt x="396240" y="26543"/>
                    </a:lnTo>
                    <a:lnTo>
                      <a:pt x="393954" y="23876"/>
                    </a:lnTo>
                    <a:lnTo>
                      <a:pt x="390906" y="22098"/>
                    </a:lnTo>
                    <a:lnTo>
                      <a:pt x="387731" y="21082"/>
                    </a:lnTo>
                    <a:lnTo>
                      <a:pt x="384048" y="20447"/>
                    </a:lnTo>
                    <a:lnTo>
                      <a:pt x="376301" y="21082"/>
                    </a:lnTo>
                    <a:lnTo>
                      <a:pt x="367665" y="22987"/>
                    </a:lnTo>
                    <a:lnTo>
                      <a:pt x="359918" y="24892"/>
                    </a:lnTo>
                    <a:lnTo>
                      <a:pt x="351536" y="26543"/>
                    </a:lnTo>
                    <a:lnTo>
                      <a:pt x="344678" y="26543"/>
                    </a:lnTo>
                    <a:lnTo>
                      <a:pt x="340741" y="25527"/>
                    </a:lnTo>
                    <a:lnTo>
                      <a:pt x="337693" y="23876"/>
                    </a:lnTo>
                    <a:lnTo>
                      <a:pt x="334645" y="22098"/>
                    </a:lnTo>
                    <a:lnTo>
                      <a:pt x="330835" y="21082"/>
                    </a:lnTo>
                    <a:lnTo>
                      <a:pt x="323850" y="20447"/>
                    </a:lnTo>
                    <a:lnTo>
                      <a:pt x="315341" y="22098"/>
                    </a:lnTo>
                    <a:lnTo>
                      <a:pt x="307594" y="24892"/>
                    </a:lnTo>
                    <a:lnTo>
                      <a:pt x="299212" y="27432"/>
                    </a:lnTo>
                    <a:lnTo>
                      <a:pt x="291465" y="29083"/>
                    </a:lnTo>
                    <a:lnTo>
                      <a:pt x="283718" y="28448"/>
                    </a:lnTo>
                    <a:lnTo>
                      <a:pt x="279781" y="26543"/>
                    </a:lnTo>
                    <a:lnTo>
                      <a:pt x="276733" y="23876"/>
                    </a:lnTo>
                    <a:lnTo>
                      <a:pt x="273685" y="21082"/>
                    </a:lnTo>
                    <a:lnTo>
                      <a:pt x="270637" y="20447"/>
                    </a:lnTo>
                    <a:lnTo>
                      <a:pt x="263652" y="19431"/>
                    </a:lnTo>
                    <a:lnTo>
                      <a:pt x="256794" y="21082"/>
                    </a:lnTo>
                    <a:lnTo>
                      <a:pt x="248158" y="22987"/>
                    </a:lnTo>
                    <a:lnTo>
                      <a:pt x="240665" y="24892"/>
                    </a:lnTo>
                    <a:lnTo>
                      <a:pt x="233680" y="26543"/>
                    </a:lnTo>
                    <a:lnTo>
                      <a:pt x="226822" y="26543"/>
                    </a:lnTo>
                    <a:lnTo>
                      <a:pt x="223520" y="24892"/>
                    </a:lnTo>
                    <a:lnTo>
                      <a:pt x="220472" y="22987"/>
                    </a:lnTo>
                    <a:lnTo>
                      <a:pt x="217424" y="20447"/>
                    </a:lnTo>
                    <a:lnTo>
                      <a:pt x="214376" y="19431"/>
                    </a:lnTo>
                    <a:lnTo>
                      <a:pt x="206629" y="18542"/>
                    </a:lnTo>
                    <a:lnTo>
                      <a:pt x="198247" y="19431"/>
                    </a:lnTo>
                    <a:lnTo>
                      <a:pt x="188849" y="22098"/>
                    </a:lnTo>
                    <a:lnTo>
                      <a:pt x="180467" y="23876"/>
                    </a:lnTo>
                    <a:lnTo>
                      <a:pt x="172720" y="25527"/>
                    </a:lnTo>
                    <a:lnTo>
                      <a:pt x="168910" y="25527"/>
                    </a:lnTo>
                    <a:lnTo>
                      <a:pt x="165862" y="25527"/>
                    </a:lnTo>
                    <a:lnTo>
                      <a:pt x="162814" y="24892"/>
                    </a:lnTo>
                    <a:lnTo>
                      <a:pt x="160274" y="22987"/>
                    </a:lnTo>
                    <a:lnTo>
                      <a:pt x="157226" y="20447"/>
                    </a:lnTo>
                    <a:lnTo>
                      <a:pt x="153416" y="18542"/>
                    </a:lnTo>
                    <a:lnTo>
                      <a:pt x="150368" y="17653"/>
                    </a:lnTo>
                    <a:lnTo>
                      <a:pt x="145796" y="17653"/>
                    </a:lnTo>
                    <a:lnTo>
                      <a:pt x="138049" y="19431"/>
                    </a:lnTo>
                    <a:lnTo>
                      <a:pt x="128905" y="21082"/>
                    </a:lnTo>
                    <a:lnTo>
                      <a:pt x="120396" y="23876"/>
                    </a:lnTo>
                    <a:lnTo>
                      <a:pt x="111125" y="25527"/>
                    </a:lnTo>
                    <a:lnTo>
                      <a:pt x="103378" y="24892"/>
                    </a:lnTo>
                    <a:lnTo>
                      <a:pt x="99568" y="22987"/>
                    </a:lnTo>
                    <a:lnTo>
                      <a:pt x="95631" y="20447"/>
                    </a:lnTo>
                    <a:lnTo>
                      <a:pt x="93472" y="18542"/>
                    </a:lnTo>
                    <a:lnTo>
                      <a:pt x="90932" y="18542"/>
                    </a:lnTo>
                    <a:lnTo>
                      <a:pt x="85725" y="18542"/>
                    </a:lnTo>
                    <a:lnTo>
                      <a:pt x="79502" y="20447"/>
                    </a:lnTo>
                    <a:lnTo>
                      <a:pt x="73279" y="22987"/>
                    </a:lnTo>
                    <a:lnTo>
                      <a:pt x="67056" y="25527"/>
                    </a:lnTo>
                    <a:lnTo>
                      <a:pt x="61849" y="26543"/>
                    </a:lnTo>
                    <a:lnTo>
                      <a:pt x="55499" y="25527"/>
                    </a:lnTo>
                    <a:lnTo>
                      <a:pt x="53213" y="23876"/>
                    </a:lnTo>
                    <a:lnTo>
                      <a:pt x="51054" y="21082"/>
                    </a:lnTo>
                    <a:lnTo>
                      <a:pt x="48514" y="18542"/>
                    </a:lnTo>
                    <a:lnTo>
                      <a:pt x="46355" y="17653"/>
                    </a:lnTo>
                    <a:lnTo>
                      <a:pt x="43307" y="17653"/>
                    </a:lnTo>
                    <a:lnTo>
                      <a:pt x="40132" y="18542"/>
                    </a:lnTo>
                    <a:lnTo>
                      <a:pt x="33274" y="21082"/>
                    </a:lnTo>
                    <a:lnTo>
                      <a:pt x="25527" y="24892"/>
                    </a:lnTo>
                    <a:lnTo>
                      <a:pt x="17780" y="27432"/>
                    </a:lnTo>
                    <a:lnTo>
                      <a:pt x="10795" y="29083"/>
                    </a:lnTo>
                    <a:lnTo>
                      <a:pt x="7747" y="29972"/>
                    </a:lnTo>
                    <a:lnTo>
                      <a:pt x="4699" y="29083"/>
                    </a:lnTo>
                    <a:lnTo>
                      <a:pt x="2413" y="27432"/>
                    </a:lnTo>
                    <a:close/>
                  </a:path>
                </a:pathLst>
              </a:custGeom>
              <a:solidFill>
                <a:srgbClr val="B98637"/>
              </a:solidFill>
              <a:ln w="0" cap="flat" cmpd="sng" algn="ctr">
                <a:solidFill>
                  <a:srgbClr val="B986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a:extLst>
                  <a:ext uri="{FF2B5EF4-FFF2-40B4-BE49-F238E27FC236}">
                    <a16:creationId xmlns:a16="http://schemas.microsoft.com/office/drawing/2014/main" id="{B1E6B837-EFBC-F4C7-97DC-F4ECCF2CF21E}"/>
                  </a:ext>
                </a:extLst>
              </p:cNvPr>
              <p:cNvSpPr/>
              <p:nvPr/>
            </p:nvSpPr>
            <p:spPr>
              <a:xfrm>
                <a:off x="3211576" y="3881501"/>
                <a:ext cx="455550" cy="31116"/>
              </a:xfrm>
              <a:custGeom>
                <a:avLst/>
                <a:gdLst/>
                <a:ahLst/>
                <a:cxnLst/>
                <a:rect l="0" t="0" r="0" b="0"/>
                <a:pathLst>
                  <a:path w="455550" h="31116">
                    <a:moveTo>
                      <a:pt x="889" y="24130"/>
                    </a:moveTo>
                    <a:lnTo>
                      <a:pt x="0" y="22225"/>
                    </a:lnTo>
                    <a:lnTo>
                      <a:pt x="0" y="20320"/>
                    </a:lnTo>
                    <a:lnTo>
                      <a:pt x="1651" y="15240"/>
                    </a:lnTo>
                    <a:lnTo>
                      <a:pt x="4699" y="11684"/>
                    </a:lnTo>
                    <a:lnTo>
                      <a:pt x="7747" y="8890"/>
                    </a:lnTo>
                    <a:lnTo>
                      <a:pt x="19431" y="4445"/>
                    </a:lnTo>
                    <a:lnTo>
                      <a:pt x="30988" y="889"/>
                    </a:lnTo>
                    <a:lnTo>
                      <a:pt x="36322" y="0"/>
                    </a:lnTo>
                    <a:lnTo>
                      <a:pt x="41021" y="0"/>
                    </a:lnTo>
                    <a:lnTo>
                      <a:pt x="45466" y="889"/>
                    </a:lnTo>
                    <a:lnTo>
                      <a:pt x="49403" y="2794"/>
                    </a:lnTo>
                    <a:lnTo>
                      <a:pt x="55499" y="6350"/>
                    </a:lnTo>
                    <a:lnTo>
                      <a:pt x="61849" y="6350"/>
                    </a:lnTo>
                    <a:lnTo>
                      <a:pt x="67945" y="5334"/>
                    </a:lnTo>
                    <a:lnTo>
                      <a:pt x="73279" y="3683"/>
                    </a:lnTo>
                    <a:lnTo>
                      <a:pt x="78740" y="1905"/>
                    </a:lnTo>
                    <a:lnTo>
                      <a:pt x="84074" y="0"/>
                    </a:lnTo>
                    <a:lnTo>
                      <a:pt x="89535" y="0"/>
                    </a:lnTo>
                    <a:lnTo>
                      <a:pt x="93980" y="2794"/>
                    </a:lnTo>
                    <a:lnTo>
                      <a:pt x="97282" y="5334"/>
                    </a:lnTo>
                    <a:lnTo>
                      <a:pt x="100965" y="7239"/>
                    </a:lnTo>
                    <a:lnTo>
                      <a:pt x="108712" y="7874"/>
                    </a:lnTo>
                    <a:lnTo>
                      <a:pt x="116459" y="7239"/>
                    </a:lnTo>
                    <a:lnTo>
                      <a:pt x="124206" y="5334"/>
                    </a:lnTo>
                    <a:lnTo>
                      <a:pt x="131953" y="3683"/>
                    </a:lnTo>
                    <a:lnTo>
                      <a:pt x="139446" y="1905"/>
                    </a:lnTo>
                    <a:lnTo>
                      <a:pt x="146431" y="2794"/>
                    </a:lnTo>
                    <a:lnTo>
                      <a:pt x="150368" y="3683"/>
                    </a:lnTo>
                    <a:lnTo>
                      <a:pt x="153416" y="5334"/>
                    </a:lnTo>
                    <a:lnTo>
                      <a:pt x="157226" y="7874"/>
                    </a:lnTo>
                    <a:lnTo>
                      <a:pt x="161163" y="8890"/>
                    </a:lnTo>
                    <a:lnTo>
                      <a:pt x="169672" y="9779"/>
                    </a:lnTo>
                    <a:lnTo>
                      <a:pt x="178054" y="8890"/>
                    </a:lnTo>
                    <a:lnTo>
                      <a:pt x="187452" y="7239"/>
                    </a:lnTo>
                    <a:lnTo>
                      <a:pt x="196596" y="4445"/>
                    </a:lnTo>
                    <a:lnTo>
                      <a:pt x="205232" y="3683"/>
                    </a:lnTo>
                    <a:lnTo>
                      <a:pt x="213487" y="3683"/>
                    </a:lnTo>
                    <a:lnTo>
                      <a:pt x="217424" y="5334"/>
                    </a:lnTo>
                    <a:lnTo>
                      <a:pt x="221234" y="7239"/>
                    </a:lnTo>
                    <a:lnTo>
                      <a:pt x="224282" y="8890"/>
                    </a:lnTo>
                    <a:lnTo>
                      <a:pt x="228219" y="9779"/>
                    </a:lnTo>
                    <a:lnTo>
                      <a:pt x="235204" y="9779"/>
                    </a:lnTo>
                    <a:lnTo>
                      <a:pt x="243713" y="7239"/>
                    </a:lnTo>
                    <a:lnTo>
                      <a:pt x="252095" y="4445"/>
                    </a:lnTo>
                    <a:lnTo>
                      <a:pt x="260604" y="1905"/>
                    </a:lnTo>
                    <a:lnTo>
                      <a:pt x="268351" y="0"/>
                    </a:lnTo>
                    <a:lnTo>
                      <a:pt x="275971" y="0"/>
                    </a:lnTo>
                    <a:lnTo>
                      <a:pt x="279781" y="889"/>
                    </a:lnTo>
                    <a:lnTo>
                      <a:pt x="282829" y="2794"/>
                    </a:lnTo>
                    <a:lnTo>
                      <a:pt x="289814" y="6350"/>
                    </a:lnTo>
                    <a:lnTo>
                      <a:pt x="296164" y="7239"/>
                    </a:lnTo>
                    <a:lnTo>
                      <a:pt x="303022" y="7239"/>
                    </a:lnTo>
                    <a:lnTo>
                      <a:pt x="309118" y="6350"/>
                    </a:lnTo>
                    <a:lnTo>
                      <a:pt x="316103" y="4445"/>
                    </a:lnTo>
                    <a:lnTo>
                      <a:pt x="322199" y="3683"/>
                    </a:lnTo>
                    <a:lnTo>
                      <a:pt x="328295" y="4445"/>
                    </a:lnTo>
                    <a:lnTo>
                      <a:pt x="333883" y="7239"/>
                    </a:lnTo>
                    <a:lnTo>
                      <a:pt x="337693" y="8890"/>
                    </a:lnTo>
                    <a:lnTo>
                      <a:pt x="340741" y="10795"/>
                    </a:lnTo>
                    <a:lnTo>
                      <a:pt x="348488" y="10795"/>
                    </a:lnTo>
                    <a:lnTo>
                      <a:pt x="356870" y="8890"/>
                    </a:lnTo>
                    <a:lnTo>
                      <a:pt x="364617" y="7239"/>
                    </a:lnTo>
                    <a:lnTo>
                      <a:pt x="372364" y="4445"/>
                    </a:lnTo>
                    <a:lnTo>
                      <a:pt x="380111" y="3683"/>
                    </a:lnTo>
                    <a:lnTo>
                      <a:pt x="387096" y="4445"/>
                    </a:lnTo>
                    <a:lnTo>
                      <a:pt x="390144" y="6350"/>
                    </a:lnTo>
                    <a:lnTo>
                      <a:pt x="392430" y="8890"/>
                    </a:lnTo>
                    <a:lnTo>
                      <a:pt x="397002" y="12446"/>
                    </a:lnTo>
                    <a:lnTo>
                      <a:pt x="401574" y="13335"/>
                    </a:lnTo>
                    <a:lnTo>
                      <a:pt x="407035" y="13335"/>
                    </a:lnTo>
                    <a:lnTo>
                      <a:pt x="412369" y="12446"/>
                    </a:lnTo>
                    <a:lnTo>
                      <a:pt x="423164" y="10795"/>
                    </a:lnTo>
                    <a:lnTo>
                      <a:pt x="427863" y="11684"/>
                    </a:lnTo>
                    <a:lnTo>
                      <a:pt x="432562" y="13335"/>
                    </a:lnTo>
                    <a:lnTo>
                      <a:pt x="434848" y="14224"/>
                    </a:lnTo>
                    <a:lnTo>
                      <a:pt x="437007" y="15240"/>
                    </a:lnTo>
                    <a:lnTo>
                      <a:pt x="441706" y="14224"/>
                    </a:lnTo>
                    <a:lnTo>
                      <a:pt x="447040" y="13335"/>
                    </a:lnTo>
                    <a:lnTo>
                      <a:pt x="449453" y="14224"/>
                    </a:lnTo>
                    <a:lnTo>
                      <a:pt x="450850" y="14224"/>
                    </a:lnTo>
                    <a:lnTo>
                      <a:pt x="453898" y="16891"/>
                    </a:lnTo>
                    <a:lnTo>
                      <a:pt x="455549" y="20320"/>
                    </a:lnTo>
                    <a:lnTo>
                      <a:pt x="455549" y="23114"/>
                    </a:lnTo>
                    <a:lnTo>
                      <a:pt x="454787" y="24765"/>
                    </a:lnTo>
                    <a:lnTo>
                      <a:pt x="452501" y="26670"/>
                    </a:lnTo>
                    <a:lnTo>
                      <a:pt x="447802" y="27686"/>
                    </a:lnTo>
                    <a:lnTo>
                      <a:pt x="441706" y="27686"/>
                    </a:lnTo>
                    <a:lnTo>
                      <a:pt x="437896" y="26670"/>
                    </a:lnTo>
                    <a:lnTo>
                      <a:pt x="433197" y="24765"/>
                    </a:lnTo>
                    <a:lnTo>
                      <a:pt x="428625" y="25781"/>
                    </a:lnTo>
                    <a:lnTo>
                      <a:pt x="423164" y="27686"/>
                    </a:lnTo>
                    <a:lnTo>
                      <a:pt x="414020" y="30226"/>
                    </a:lnTo>
                    <a:lnTo>
                      <a:pt x="409321" y="31115"/>
                    </a:lnTo>
                    <a:lnTo>
                      <a:pt x="404876" y="31115"/>
                    </a:lnTo>
                    <a:lnTo>
                      <a:pt x="400177" y="29210"/>
                    </a:lnTo>
                    <a:lnTo>
                      <a:pt x="396240" y="24765"/>
                    </a:lnTo>
                    <a:lnTo>
                      <a:pt x="393192" y="22225"/>
                    </a:lnTo>
                    <a:lnTo>
                      <a:pt x="390906" y="20320"/>
                    </a:lnTo>
                    <a:lnTo>
                      <a:pt x="387096" y="19685"/>
                    </a:lnTo>
                    <a:lnTo>
                      <a:pt x="384048" y="19685"/>
                    </a:lnTo>
                    <a:lnTo>
                      <a:pt x="376301" y="19685"/>
                    </a:lnTo>
                    <a:lnTo>
                      <a:pt x="367665" y="22225"/>
                    </a:lnTo>
                    <a:lnTo>
                      <a:pt x="359918" y="24130"/>
                    </a:lnTo>
                    <a:lnTo>
                      <a:pt x="351536" y="24765"/>
                    </a:lnTo>
                    <a:lnTo>
                      <a:pt x="344678" y="24765"/>
                    </a:lnTo>
                    <a:lnTo>
                      <a:pt x="341630" y="24130"/>
                    </a:lnTo>
                    <a:lnTo>
                      <a:pt x="338582" y="22225"/>
                    </a:lnTo>
                    <a:lnTo>
                      <a:pt x="334645" y="20320"/>
                    </a:lnTo>
                    <a:lnTo>
                      <a:pt x="331597" y="19685"/>
                    </a:lnTo>
                    <a:lnTo>
                      <a:pt x="323850" y="19685"/>
                    </a:lnTo>
                    <a:lnTo>
                      <a:pt x="315341" y="21336"/>
                    </a:lnTo>
                    <a:lnTo>
                      <a:pt x="307594" y="24130"/>
                    </a:lnTo>
                    <a:lnTo>
                      <a:pt x="299212" y="25781"/>
                    </a:lnTo>
                    <a:lnTo>
                      <a:pt x="291465" y="27686"/>
                    </a:lnTo>
                    <a:lnTo>
                      <a:pt x="283718" y="26670"/>
                    </a:lnTo>
                    <a:lnTo>
                      <a:pt x="280670" y="24765"/>
                    </a:lnTo>
                    <a:lnTo>
                      <a:pt x="276733" y="22225"/>
                    </a:lnTo>
                    <a:lnTo>
                      <a:pt x="274447" y="20320"/>
                    </a:lnTo>
                    <a:lnTo>
                      <a:pt x="271399" y="18669"/>
                    </a:lnTo>
                    <a:lnTo>
                      <a:pt x="264541" y="17780"/>
                    </a:lnTo>
                    <a:lnTo>
                      <a:pt x="256794" y="19685"/>
                    </a:lnTo>
                    <a:lnTo>
                      <a:pt x="248158" y="21336"/>
                    </a:lnTo>
                    <a:lnTo>
                      <a:pt x="240665" y="24130"/>
                    </a:lnTo>
                    <a:lnTo>
                      <a:pt x="233680" y="25781"/>
                    </a:lnTo>
                    <a:lnTo>
                      <a:pt x="226822" y="24765"/>
                    </a:lnTo>
                    <a:lnTo>
                      <a:pt x="223520" y="24130"/>
                    </a:lnTo>
                    <a:lnTo>
                      <a:pt x="220472" y="22225"/>
                    </a:lnTo>
                    <a:lnTo>
                      <a:pt x="217424" y="19685"/>
                    </a:lnTo>
                    <a:lnTo>
                      <a:pt x="214376" y="17780"/>
                    </a:lnTo>
                    <a:lnTo>
                      <a:pt x="206629" y="17780"/>
                    </a:lnTo>
                    <a:lnTo>
                      <a:pt x="197358" y="18669"/>
                    </a:lnTo>
                    <a:lnTo>
                      <a:pt x="188849" y="20320"/>
                    </a:lnTo>
                    <a:lnTo>
                      <a:pt x="180467" y="23114"/>
                    </a:lnTo>
                    <a:lnTo>
                      <a:pt x="172720" y="24765"/>
                    </a:lnTo>
                    <a:lnTo>
                      <a:pt x="168910" y="24765"/>
                    </a:lnTo>
                    <a:lnTo>
                      <a:pt x="165862" y="24765"/>
                    </a:lnTo>
                    <a:lnTo>
                      <a:pt x="162814" y="23114"/>
                    </a:lnTo>
                    <a:lnTo>
                      <a:pt x="160274" y="22225"/>
                    </a:lnTo>
                    <a:lnTo>
                      <a:pt x="157226" y="19685"/>
                    </a:lnTo>
                    <a:lnTo>
                      <a:pt x="154178" y="17780"/>
                    </a:lnTo>
                    <a:lnTo>
                      <a:pt x="146431" y="16891"/>
                    </a:lnTo>
                    <a:lnTo>
                      <a:pt x="138049" y="17780"/>
                    </a:lnTo>
                    <a:lnTo>
                      <a:pt x="128905" y="20320"/>
                    </a:lnTo>
                    <a:lnTo>
                      <a:pt x="120396" y="23114"/>
                    </a:lnTo>
                    <a:lnTo>
                      <a:pt x="111760" y="24130"/>
                    </a:lnTo>
                    <a:lnTo>
                      <a:pt x="104267" y="23114"/>
                    </a:lnTo>
                    <a:lnTo>
                      <a:pt x="100330" y="21336"/>
                    </a:lnTo>
                    <a:lnTo>
                      <a:pt x="96520" y="19685"/>
                    </a:lnTo>
                    <a:lnTo>
                      <a:pt x="93980" y="17780"/>
                    </a:lnTo>
                    <a:lnTo>
                      <a:pt x="91821" y="16891"/>
                    </a:lnTo>
                    <a:lnTo>
                      <a:pt x="86487" y="16891"/>
                    </a:lnTo>
                    <a:lnTo>
                      <a:pt x="80137" y="19685"/>
                    </a:lnTo>
                    <a:lnTo>
                      <a:pt x="74041" y="21336"/>
                    </a:lnTo>
                    <a:lnTo>
                      <a:pt x="67945" y="24130"/>
                    </a:lnTo>
                    <a:lnTo>
                      <a:pt x="61849" y="24765"/>
                    </a:lnTo>
                    <a:lnTo>
                      <a:pt x="56261" y="23114"/>
                    </a:lnTo>
                    <a:lnTo>
                      <a:pt x="54102" y="21336"/>
                    </a:lnTo>
                    <a:lnTo>
                      <a:pt x="51054" y="18669"/>
                    </a:lnTo>
                    <a:lnTo>
                      <a:pt x="49403" y="16891"/>
                    </a:lnTo>
                    <a:lnTo>
                      <a:pt x="47117" y="16129"/>
                    </a:lnTo>
                    <a:lnTo>
                      <a:pt x="44069" y="16129"/>
                    </a:lnTo>
                    <a:lnTo>
                      <a:pt x="41021" y="16891"/>
                    </a:lnTo>
                    <a:lnTo>
                      <a:pt x="34036" y="19685"/>
                    </a:lnTo>
                    <a:lnTo>
                      <a:pt x="26289" y="23114"/>
                    </a:lnTo>
                    <a:lnTo>
                      <a:pt x="18542" y="26670"/>
                    </a:lnTo>
                    <a:lnTo>
                      <a:pt x="10795" y="28321"/>
                    </a:lnTo>
                    <a:lnTo>
                      <a:pt x="7747" y="28321"/>
                    </a:lnTo>
                    <a:lnTo>
                      <a:pt x="4699" y="28321"/>
                    </a:lnTo>
                    <a:lnTo>
                      <a:pt x="2413" y="26670"/>
                    </a:lnTo>
                    <a:close/>
                  </a:path>
                </a:pathLst>
              </a:custGeom>
              <a:solidFill>
                <a:srgbClr val="C08D41"/>
              </a:solidFill>
              <a:ln w="0" cap="flat" cmpd="sng" algn="ctr">
                <a:solidFill>
                  <a:srgbClr val="C08D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a:extLst>
                  <a:ext uri="{FF2B5EF4-FFF2-40B4-BE49-F238E27FC236}">
                    <a16:creationId xmlns:a16="http://schemas.microsoft.com/office/drawing/2014/main" id="{B81F06C5-7EF5-54AD-8319-A34ED71CAD6B}"/>
                  </a:ext>
                </a:extLst>
              </p:cNvPr>
              <p:cNvSpPr/>
              <p:nvPr/>
            </p:nvSpPr>
            <p:spPr>
              <a:xfrm>
                <a:off x="3211576" y="3881501"/>
                <a:ext cx="455550" cy="31116"/>
              </a:xfrm>
              <a:custGeom>
                <a:avLst/>
                <a:gdLst/>
                <a:ahLst/>
                <a:cxnLst/>
                <a:rect l="0" t="0" r="0" b="0"/>
                <a:pathLst>
                  <a:path w="455550" h="31116">
                    <a:moveTo>
                      <a:pt x="889" y="24130"/>
                    </a:moveTo>
                    <a:lnTo>
                      <a:pt x="0" y="22225"/>
                    </a:lnTo>
                    <a:lnTo>
                      <a:pt x="0" y="20320"/>
                    </a:lnTo>
                    <a:lnTo>
                      <a:pt x="1651" y="15240"/>
                    </a:lnTo>
                    <a:lnTo>
                      <a:pt x="4699" y="11684"/>
                    </a:lnTo>
                    <a:lnTo>
                      <a:pt x="7747" y="8890"/>
                    </a:lnTo>
                    <a:lnTo>
                      <a:pt x="19431" y="4445"/>
                    </a:lnTo>
                    <a:lnTo>
                      <a:pt x="30988" y="1905"/>
                    </a:lnTo>
                    <a:lnTo>
                      <a:pt x="36322" y="889"/>
                    </a:lnTo>
                    <a:lnTo>
                      <a:pt x="41656" y="889"/>
                    </a:lnTo>
                    <a:lnTo>
                      <a:pt x="45466" y="1905"/>
                    </a:lnTo>
                    <a:lnTo>
                      <a:pt x="49403" y="3683"/>
                    </a:lnTo>
                    <a:lnTo>
                      <a:pt x="55499" y="6350"/>
                    </a:lnTo>
                    <a:lnTo>
                      <a:pt x="61849" y="6350"/>
                    </a:lnTo>
                    <a:lnTo>
                      <a:pt x="67945" y="5334"/>
                    </a:lnTo>
                    <a:lnTo>
                      <a:pt x="73279" y="3683"/>
                    </a:lnTo>
                    <a:lnTo>
                      <a:pt x="78740" y="1905"/>
                    </a:lnTo>
                    <a:lnTo>
                      <a:pt x="84074" y="0"/>
                    </a:lnTo>
                    <a:lnTo>
                      <a:pt x="89535" y="889"/>
                    </a:lnTo>
                    <a:lnTo>
                      <a:pt x="93980" y="3683"/>
                    </a:lnTo>
                    <a:lnTo>
                      <a:pt x="97282" y="5334"/>
                    </a:lnTo>
                    <a:lnTo>
                      <a:pt x="100965" y="7239"/>
                    </a:lnTo>
                    <a:lnTo>
                      <a:pt x="108712" y="8890"/>
                    </a:lnTo>
                    <a:lnTo>
                      <a:pt x="116459" y="7874"/>
                    </a:lnTo>
                    <a:lnTo>
                      <a:pt x="124206" y="6350"/>
                    </a:lnTo>
                    <a:lnTo>
                      <a:pt x="131953" y="3683"/>
                    </a:lnTo>
                    <a:lnTo>
                      <a:pt x="139446" y="2794"/>
                    </a:lnTo>
                    <a:lnTo>
                      <a:pt x="146431" y="2794"/>
                    </a:lnTo>
                    <a:lnTo>
                      <a:pt x="150368" y="4445"/>
                    </a:lnTo>
                    <a:lnTo>
                      <a:pt x="153416" y="6350"/>
                    </a:lnTo>
                    <a:lnTo>
                      <a:pt x="157226" y="7874"/>
                    </a:lnTo>
                    <a:lnTo>
                      <a:pt x="161163" y="9779"/>
                    </a:lnTo>
                    <a:lnTo>
                      <a:pt x="169672" y="10795"/>
                    </a:lnTo>
                    <a:lnTo>
                      <a:pt x="178054" y="9779"/>
                    </a:lnTo>
                    <a:lnTo>
                      <a:pt x="187452" y="7239"/>
                    </a:lnTo>
                    <a:lnTo>
                      <a:pt x="196596" y="5334"/>
                    </a:lnTo>
                    <a:lnTo>
                      <a:pt x="205232" y="3683"/>
                    </a:lnTo>
                    <a:lnTo>
                      <a:pt x="213487" y="4445"/>
                    </a:lnTo>
                    <a:lnTo>
                      <a:pt x="217424" y="5334"/>
                    </a:lnTo>
                    <a:lnTo>
                      <a:pt x="221234" y="7874"/>
                    </a:lnTo>
                    <a:lnTo>
                      <a:pt x="224282" y="9779"/>
                    </a:lnTo>
                    <a:lnTo>
                      <a:pt x="228219" y="9779"/>
                    </a:lnTo>
                    <a:lnTo>
                      <a:pt x="235966" y="9779"/>
                    </a:lnTo>
                    <a:lnTo>
                      <a:pt x="243713" y="7874"/>
                    </a:lnTo>
                    <a:lnTo>
                      <a:pt x="252095" y="4445"/>
                    </a:lnTo>
                    <a:lnTo>
                      <a:pt x="260604" y="1905"/>
                    </a:lnTo>
                    <a:lnTo>
                      <a:pt x="268351" y="0"/>
                    </a:lnTo>
                    <a:lnTo>
                      <a:pt x="275971" y="0"/>
                    </a:lnTo>
                    <a:lnTo>
                      <a:pt x="279781" y="889"/>
                    </a:lnTo>
                    <a:lnTo>
                      <a:pt x="282829" y="3683"/>
                    </a:lnTo>
                    <a:lnTo>
                      <a:pt x="289179" y="6350"/>
                    </a:lnTo>
                    <a:lnTo>
                      <a:pt x="296164" y="7874"/>
                    </a:lnTo>
                    <a:lnTo>
                      <a:pt x="303022" y="7239"/>
                    </a:lnTo>
                    <a:lnTo>
                      <a:pt x="309118" y="6350"/>
                    </a:lnTo>
                    <a:lnTo>
                      <a:pt x="316103" y="5334"/>
                    </a:lnTo>
                    <a:lnTo>
                      <a:pt x="322199" y="4445"/>
                    </a:lnTo>
                    <a:lnTo>
                      <a:pt x="328295" y="5334"/>
                    </a:lnTo>
                    <a:lnTo>
                      <a:pt x="333883" y="7874"/>
                    </a:lnTo>
                    <a:lnTo>
                      <a:pt x="337693" y="9779"/>
                    </a:lnTo>
                    <a:lnTo>
                      <a:pt x="341630" y="10795"/>
                    </a:lnTo>
                    <a:lnTo>
                      <a:pt x="349123" y="10795"/>
                    </a:lnTo>
                    <a:lnTo>
                      <a:pt x="356870" y="9779"/>
                    </a:lnTo>
                    <a:lnTo>
                      <a:pt x="364617" y="7239"/>
                    </a:lnTo>
                    <a:lnTo>
                      <a:pt x="372364" y="4445"/>
                    </a:lnTo>
                    <a:lnTo>
                      <a:pt x="380111" y="3683"/>
                    </a:lnTo>
                    <a:lnTo>
                      <a:pt x="386207" y="4445"/>
                    </a:lnTo>
                    <a:lnTo>
                      <a:pt x="389255" y="6350"/>
                    </a:lnTo>
                    <a:lnTo>
                      <a:pt x="392430" y="8890"/>
                    </a:lnTo>
                    <a:lnTo>
                      <a:pt x="397002" y="12446"/>
                    </a:lnTo>
                    <a:lnTo>
                      <a:pt x="401574" y="13335"/>
                    </a:lnTo>
                    <a:lnTo>
                      <a:pt x="407035" y="13335"/>
                    </a:lnTo>
                    <a:lnTo>
                      <a:pt x="412369" y="12446"/>
                    </a:lnTo>
                    <a:lnTo>
                      <a:pt x="423164" y="11684"/>
                    </a:lnTo>
                    <a:lnTo>
                      <a:pt x="427863" y="11684"/>
                    </a:lnTo>
                    <a:lnTo>
                      <a:pt x="432562" y="14224"/>
                    </a:lnTo>
                    <a:lnTo>
                      <a:pt x="434848" y="15240"/>
                    </a:lnTo>
                    <a:lnTo>
                      <a:pt x="437007" y="15240"/>
                    </a:lnTo>
                    <a:lnTo>
                      <a:pt x="441706" y="14224"/>
                    </a:lnTo>
                    <a:lnTo>
                      <a:pt x="447040" y="14224"/>
                    </a:lnTo>
                    <a:lnTo>
                      <a:pt x="448691" y="14224"/>
                    </a:lnTo>
                    <a:lnTo>
                      <a:pt x="450342" y="14224"/>
                    </a:lnTo>
                    <a:lnTo>
                      <a:pt x="453390" y="17780"/>
                    </a:lnTo>
                    <a:lnTo>
                      <a:pt x="455549" y="20320"/>
                    </a:lnTo>
                    <a:lnTo>
                      <a:pt x="455549" y="23114"/>
                    </a:lnTo>
                    <a:lnTo>
                      <a:pt x="454787" y="24765"/>
                    </a:lnTo>
                    <a:lnTo>
                      <a:pt x="451739" y="26670"/>
                    </a:lnTo>
                    <a:lnTo>
                      <a:pt x="447802" y="27686"/>
                    </a:lnTo>
                    <a:lnTo>
                      <a:pt x="441706" y="26670"/>
                    </a:lnTo>
                    <a:lnTo>
                      <a:pt x="437007" y="25781"/>
                    </a:lnTo>
                    <a:lnTo>
                      <a:pt x="433197" y="24765"/>
                    </a:lnTo>
                    <a:lnTo>
                      <a:pt x="428625" y="24765"/>
                    </a:lnTo>
                    <a:lnTo>
                      <a:pt x="423164" y="26670"/>
                    </a:lnTo>
                    <a:lnTo>
                      <a:pt x="414020" y="30226"/>
                    </a:lnTo>
                    <a:lnTo>
                      <a:pt x="409321" y="31115"/>
                    </a:lnTo>
                    <a:lnTo>
                      <a:pt x="404876" y="31115"/>
                    </a:lnTo>
                    <a:lnTo>
                      <a:pt x="400177" y="28321"/>
                    </a:lnTo>
                    <a:lnTo>
                      <a:pt x="395478" y="24765"/>
                    </a:lnTo>
                    <a:lnTo>
                      <a:pt x="393192" y="22225"/>
                    </a:lnTo>
                    <a:lnTo>
                      <a:pt x="390144" y="20320"/>
                    </a:lnTo>
                    <a:lnTo>
                      <a:pt x="384048" y="18669"/>
                    </a:lnTo>
                    <a:lnTo>
                      <a:pt x="376301" y="19685"/>
                    </a:lnTo>
                    <a:lnTo>
                      <a:pt x="367665" y="21336"/>
                    </a:lnTo>
                    <a:lnTo>
                      <a:pt x="359918" y="23114"/>
                    </a:lnTo>
                    <a:lnTo>
                      <a:pt x="351536" y="24765"/>
                    </a:lnTo>
                    <a:lnTo>
                      <a:pt x="344678" y="24130"/>
                    </a:lnTo>
                    <a:lnTo>
                      <a:pt x="341630" y="23114"/>
                    </a:lnTo>
                    <a:lnTo>
                      <a:pt x="338582" y="21336"/>
                    </a:lnTo>
                    <a:lnTo>
                      <a:pt x="334645" y="19685"/>
                    </a:lnTo>
                    <a:lnTo>
                      <a:pt x="331597" y="18669"/>
                    </a:lnTo>
                    <a:lnTo>
                      <a:pt x="323850" y="18669"/>
                    </a:lnTo>
                    <a:lnTo>
                      <a:pt x="316103" y="20320"/>
                    </a:lnTo>
                    <a:lnTo>
                      <a:pt x="307594" y="23114"/>
                    </a:lnTo>
                    <a:lnTo>
                      <a:pt x="299212" y="25781"/>
                    </a:lnTo>
                    <a:lnTo>
                      <a:pt x="291465" y="26670"/>
                    </a:lnTo>
                    <a:lnTo>
                      <a:pt x="283718" y="25781"/>
                    </a:lnTo>
                    <a:lnTo>
                      <a:pt x="280670" y="24130"/>
                    </a:lnTo>
                    <a:lnTo>
                      <a:pt x="277622" y="21336"/>
                    </a:lnTo>
                    <a:lnTo>
                      <a:pt x="274447" y="19685"/>
                    </a:lnTo>
                    <a:lnTo>
                      <a:pt x="271399" y="18669"/>
                    </a:lnTo>
                    <a:lnTo>
                      <a:pt x="264541" y="17780"/>
                    </a:lnTo>
                    <a:lnTo>
                      <a:pt x="256794" y="18669"/>
                    </a:lnTo>
                    <a:lnTo>
                      <a:pt x="248158" y="21336"/>
                    </a:lnTo>
                    <a:lnTo>
                      <a:pt x="240665" y="23114"/>
                    </a:lnTo>
                    <a:lnTo>
                      <a:pt x="232918" y="24765"/>
                    </a:lnTo>
                    <a:lnTo>
                      <a:pt x="226822" y="24765"/>
                    </a:lnTo>
                    <a:lnTo>
                      <a:pt x="223520" y="23114"/>
                    </a:lnTo>
                    <a:lnTo>
                      <a:pt x="220472" y="21336"/>
                    </a:lnTo>
                    <a:lnTo>
                      <a:pt x="217424" y="19685"/>
                    </a:lnTo>
                    <a:lnTo>
                      <a:pt x="213487" y="17780"/>
                    </a:lnTo>
                    <a:lnTo>
                      <a:pt x="205740" y="16891"/>
                    </a:lnTo>
                    <a:lnTo>
                      <a:pt x="197358" y="17780"/>
                    </a:lnTo>
                    <a:lnTo>
                      <a:pt x="188849" y="20320"/>
                    </a:lnTo>
                    <a:lnTo>
                      <a:pt x="180467" y="22225"/>
                    </a:lnTo>
                    <a:lnTo>
                      <a:pt x="172720" y="24130"/>
                    </a:lnTo>
                    <a:lnTo>
                      <a:pt x="168910" y="24130"/>
                    </a:lnTo>
                    <a:lnTo>
                      <a:pt x="165862" y="24130"/>
                    </a:lnTo>
                    <a:lnTo>
                      <a:pt x="162814" y="23114"/>
                    </a:lnTo>
                    <a:lnTo>
                      <a:pt x="160274" y="21336"/>
                    </a:lnTo>
                    <a:lnTo>
                      <a:pt x="157226" y="18669"/>
                    </a:lnTo>
                    <a:lnTo>
                      <a:pt x="153416" y="16891"/>
                    </a:lnTo>
                    <a:lnTo>
                      <a:pt x="146431" y="16129"/>
                    </a:lnTo>
                    <a:lnTo>
                      <a:pt x="138049" y="17780"/>
                    </a:lnTo>
                    <a:lnTo>
                      <a:pt x="129540" y="19685"/>
                    </a:lnTo>
                    <a:lnTo>
                      <a:pt x="120396" y="22225"/>
                    </a:lnTo>
                    <a:lnTo>
                      <a:pt x="111760" y="24130"/>
                    </a:lnTo>
                    <a:lnTo>
                      <a:pt x="104267" y="23114"/>
                    </a:lnTo>
                    <a:lnTo>
                      <a:pt x="100330" y="21336"/>
                    </a:lnTo>
                    <a:lnTo>
                      <a:pt x="97282" y="18669"/>
                    </a:lnTo>
                    <a:lnTo>
                      <a:pt x="94869" y="16891"/>
                    </a:lnTo>
                    <a:lnTo>
                      <a:pt x="91821" y="16891"/>
                    </a:lnTo>
                    <a:lnTo>
                      <a:pt x="86487" y="16891"/>
                    </a:lnTo>
                    <a:lnTo>
                      <a:pt x="81026" y="18669"/>
                    </a:lnTo>
                    <a:lnTo>
                      <a:pt x="74803" y="21336"/>
                    </a:lnTo>
                    <a:lnTo>
                      <a:pt x="68707" y="23114"/>
                    </a:lnTo>
                    <a:lnTo>
                      <a:pt x="62484" y="24130"/>
                    </a:lnTo>
                    <a:lnTo>
                      <a:pt x="57150" y="22225"/>
                    </a:lnTo>
                    <a:lnTo>
                      <a:pt x="54102" y="20320"/>
                    </a:lnTo>
                    <a:lnTo>
                      <a:pt x="51816" y="17780"/>
                    </a:lnTo>
                    <a:lnTo>
                      <a:pt x="50165" y="16129"/>
                    </a:lnTo>
                    <a:lnTo>
                      <a:pt x="48006" y="15240"/>
                    </a:lnTo>
                    <a:lnTo>
                      <a:pt x="44831" y="15240"/>
                    </a:lnTo>
                    <a:lnTo>
                      <a:pt x="41656" y="16129"/>
                    </a:lnTo>
                    <a:lnTo>
                      <a:pt x="34036" y="18669"/>
                    </a:lnTo>
                    <a:lnTo>
                      <a:pt x="26289" y="22225"/>
                    </a:lnTo>
                    <a:lnTo>
                      <a:pt x="18542" y="25781"/>
                    </a:lnTo>
                    <a:lnTo>
                      <a:pt x="11684" y="28321"/>
                    </a:lnTo>
                    <a:lnTo>
                      <a:pt x="7747" y="28321"/>
                    </a:lnTo>
                    <a:lnTo>
                      <a:pt x="5588" y="28321"/>
                    </a:lnTo>
                    <a:lnTo>
                      <a:pt x="2413" y="26670"/>
                    </a:lnTo>
                    <a:close/>
                  </a:path>
                </a:pathLst>
              </a:custGeom>
              <a:solidFill>
                <a:srgbClr val="C5924D"/>
              </a:solidFill>
              <a:ln w="0" cap="flat" cmpd="sng" algn="ctr">
                <a:solidFill>
                  <a:srgbClr val="C592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a:extLst>
                  <a:ext uri="{FF2B5EF4-FFF2-40B4-BE49-F238E27FC236}">
                    <a16:creationId xmlns:a16="http://schemas.microsoft.com/office/drawing/2014/main" id="{1134A1C8-4026-4C4C-0EE7-044DC08ADB4F}"/>
                  </a:ext>
                </a:extLst>
              </p:cNvPr>
              <p:cNvSpPr/>
              <p:nvPr/>
            </p:nvSpPr>
            <p:spPr>
              <a:xfrm>
                <a:off x="3211576" y="3881501"/>
                <a:ext cx="455550" cy="31116"/>
              </a:xfrm>
              <a:custGeom>
                <a:avLst/>
                <a:gdLst/>
                <a:ahLst/>
                <a:cxnLst/>
                <a:rect l="0" t="0" r="0" b="0"/>
                <a:pathLst>
                  <a:path w="455550" h="31116">
                    <a:moveTo>
                      <a:pt x="432562" y="15240"/>
                    </a:moveTo>
                    <a:lnTo>
                      <a:pt x="434848" y="16129"/>
                    </a:lnTo>
                    <a:lnTo>
                      <a:pt x="436372" y="16129"/>
                    </a:lnTo>
                    <a:lnTo>
                      <a:pt x="441706" y="15240"/>
                    </a:lnTo>
                    <a:lnTo>
                      <a:pt x="446405" y="14224"/>
                    </a:lnTo>
                    <a:lnTo>
                      <a:pt x="448691" y="14224"/>
                    </a:lnTo>
                    <a:lnTo>
                      <a:pt x="450342" y="15240"/>
                    </a:lnTo>
                    <a:lnTo>
                      <a:pt x="453390" y="17780"/>
                    </a:lnTo>
                    <a:lnTo>
                      <a:pt x="454787" y="20320"/>
                    </a:lnTo>
                    <a:lnTo>
                      <a:pt x="455549" y="23114"/>
                    </a:lnTo>
                    <a:lnTo>
                      <a:pt x="454787" y="24765"/>
                    </a:lnTo>
                    <a:lnTo>
                      <a:pt x="451739" y="26670"/>
                    </a:lnTo>
                    <a:lnTo>
                      <a:pt x="447802" y="26670"/>
                    </a:lnTo>
                    <a:lnTo>
                      <a:pt x="440944" y="26670"/>
                    </a:lnTo>
                    <a:lnTo>
                      <a:pt x="437007" y="25781"/>
                    </a:lnTo>
                    <a:lnTo>
                      <a:pt x="432562" y="24130"/>
                    </a:lnTo>
                    <a:lnTo>
                      <a:pt x="427863" y="24765"/>
                    </a:lnTo>
                    <a:lnTo>
                      <a:pt x="423164" y="26670"/>
                    </a:lnTo>
                    <a:lnTo>
                      <a:pt x="413131" y="30226"/>
                    </a:lnTo>
                    <a:lnTo>
                      <a:pt x="408686" y="31115"/>
                    </a:lnTo>
                    <a:lnTo>
                      <a:pt x="403987" y="30226"/>
                    </a:lnTo>
                    <a:lnTo>
                      <a:pt x="399288" y="28321"/>
                    </a:lnTo>
                    <a:lnTo>
                      <a:pt x="395478" y="24130"/>
                    </a:lnTo>
                    <a:lnTo>
                      <a:pt x="392430" y="21336"/>
                    </a:lnTo>
                    <a:lnTo>
                      <a:pt x="390144" y="20320"/>
                    </a:lnTo>
                    <a:lnTo>
                      <a:pt x="383159" y="18669"/>
                    </a:lnTo>
                    <a:lnTo>
                      <a:pt x="375412" y="19685"/>
                    </a:lnTo>
                    <a:lnTo>
                      <a:pt x="367665" y="20320"/>
                    </a:lnTo>
                    <a:lnTo>
                      <a:pt x="359918" y="23114"/>
                    </a:lnTo>
                    <a:lnTo>
                      <a:pt x="351536" y="24130"/>
                    </a:lnTo>
                    <a:lnTo>
                      <a:pt x="344678" y="24130"/>
                    </a:lnTo>
                    <a:lnTo>
                      <a:pt x="341630" y="23114"/>
                    </a:lnTo>
                    <a:lnTo>
                      <a:pt x="338582" y="21336"/>
                    </a:lnTo>
                    <a:lnTo>
                      <a:pt x="335280" y="19685"/>
                    </a:lnTo>
                    <a:lnTo>
                      <a:pt x="331597" y="18669"/>
                    </a:lnTo>
                    <a:lnTo>
                      <a:pt x="323850" y="17780"/>
                    </a:lnTo>
                    <a:lnTo>
                      <a:pt x="316103" y="19685"/>
                    </a:lnTo>
                    <a:lnTo>
                      <a:pt x="307594" y="22225"/>
                    </a:lnTo>
                    <a:lnTo>
                      <a:pt x="299212" y="24765"/>
                    </a:lnTo>
                    <a:lnTo>
                      <a:pt x="291465" y="25781"/>
                    </a:lnTo>
                    <a:lnTo>
                      <a:pt x="283718" y="24765"/>
                    </a:lnTo>
                    <a:lnTo>
                      <a:pt x="280670" y="24130"/>
                    </a:lnTo>
                    <a:lnTo>
                      <a:pt x="277622" y="21336"/>
                    </a:lnTo>
                    <a:lnTo>
                      <a:pt x="274447" y="18669"/>
                    </a:lnTo>
                    <a:lnTo>
                      <a:pt x="271399" y="17780"/>
                    </a:lnTo>
                    <a:lnTo>
                      <a:pt x="264541" y="16891"/>
                    </a:lnTo>
                    <a:lnTo>
                      <a:pt x="256794" y="18669"/>
                    </a:lnTo>
                    <a:lnTo>
                      <a:pt x="248158" y="20320"/>
                    </a:lnTo>
                    <a:lnTo>
                      <a:pt x="240665" y="23114"/>
                    </a:lnTo>
                    <a:lnTo>
                      <a:pt x="232918" y="24765"/>
                    </a:lnTo>
                    <a:lnTo>
                      <a:pt x="225933" y="24130"/>
                    </a:lnTo>
                    <a:lnTo>
                      <a:pt x="222885" y="23114"/>
                    </a:lnTo>
                    <a:lnTo>
                      <a:pt x="220472" y="21336"/>
                    </a:lnTo>
                    <a:lnTo>
                      <a:pt x="217424" y="18669"/>
                    </a:lnTo>
                    <a:lnTo>
                      <a:pt x="213487" y="17780"/>
                    </a:lnTo>
                    <a:lnTo>
                      <a:pt x="205740" y="16891"/>
                    </a:lnTo>
                    <a:lnTo>
                      <a:pt x="197358" y="17780"/>
                    </a:lnTo>
                    <a:lnTo>
                      <a:pt x="188849" y="20320"/>
                    </a:lnTo>
                    <a:lnTo>
                      <a:pt x="180467" y="22225"/>
                    </a:lnTo>
                    <a:lnTo>
                      <a:pt x="171958" y="24130"/>
                    </a:lnTo>
                    <a:lnTo>
                      <a:pt x="165862" y="24130"/>
                    </a:lnTo>
                    <a:lnTo>
                      <a:pt x="162814" y="23114"/>
                    </a:lnTo>
                    <a:lnTo>
                      <a:pt x="160274" y="21336"/>
                    </a:lnTo>
                    <a:lnTo>
                      <a:pt x="157226" y="18669"/>
                    </a:lnTo>
                    <a:lnTo>
                      <a:pt x="153416" y="16891"/>
                    </a:lnTo>
                    <a:lnTo>
                      <a:pt x="146431" y="16129"/>
                    </a:lnTo>
                    <a:lnTo>
                      <a:pt x="138049" y="16891"/>
                    </a:lnTo>
                    <a:lnTo>
                      <a:pt x="129540" y="19685"/>
                    </a:lnTo>
                    <a:lnTo>
                      <a:pt x="121158" y="22225"/>
                    </a:lnTo>
                    <a:lnTo>
                      <a:pt x="112649" y="23114"/>
                    </a:lnTo>
                    <a:lnTo>
                      <a:pt x="104902" y="22225"/>
                    </a:lnTo>
                    <a:lnTo>
                      <a:pt x="100965" y="21336"/>
                    </a:lnTo>
                    <a:lnTo>
                      <a:pt x="97282" y="18669"/>
                    </a:lnTo>
                    <a:lnTo>
                      <a:pt x="94869" y="16891"/>
                    </a:lnTo>
                    <a:lnTo>
                      <a:pt x="92583" y="16129"/>
                    </a:lnTo>
                    <a:lnTo>
                      <a:pt x="87122" y="16129"/>
                    </a:lnTo>
                    <a:lnTo>
                      <a:pt x="81026" y="17780"/>
                    </a:lnTo>
                    <a:lnTo>
                      <a:pt x="74803" y="20320"/>
                    </a:lnTo>
                    <a:lnTo>
                      <a:pt x="68707" y="22225"/>
                    </a:lnTo>
                    <a:lnTo>
                      <a:pt x="63246" y="23114"/>
                    </a:lnTo>
                    <a:lnTo>
                      <a:pt x="57150" y="21336"/>
                    </a:lnTo>
                    <a:lnTo>
                      <a:pt x="54864" y="19685"/>
                    </a:lnTo>
                    <a:lnTo>
                      <a:pt x="52451" y="16891"/>
                    </a:lnTo>
                    <a:lnTo>
                      <a:pt x="50165" y="15240"/>
                    </a:lnTo>
                    <a:lnTo>
                      <a:pt x="48006" y="14224"/>
                    </a:lnTo>
                    <a:lnTo>
                      <a:pt x="44831" y="14224"/>
                    </a:lnTo>
                    <a:lnTo>
                      <a:pt x="41656" y="15240"/>
                    </a:lnTo>
                    <a:lnTo>
                      <a:pt x="34671" y="17780"/>
                    </a:lnTo>
                    <a:lnTo>
                      <a:pt x="27178" y="22225"/>
                    </a:lnTo>
                    <a:lnTo>
                      <a:pt x="18542" y="25781"/>
                    </a:lnTo>
                    <a:lnTo>
                      <a:pt x="11684" y="28321"/>
                    </a:lnTo>
                    <a:lnTo>
                      <a:pt x="7747" y="28321"/>
                    </a:lnTo>
                    <a:lnTo>
                      <a:pt x="5588" y="28321"/>
                    </a:lnTo>
                    <a:lnTo>
                      <a:pt x="2413" y="26670"/>
                    </a:lnTo>
                    <a:lnTo>
                      <a:pt x="889" y="24130"/>
                    </a:lnTo>
                    <a:lnTo>
                      <a:pt x="0" y="22225"/>
                    </a:lnTo>
                    <a:lnTo>
                      <a:pt x="0" y="20320"/>
                    </a:lnTo>
                    <a:lnTo>
                      <a:pt x="1651" y="16129"/>
                    </a:lnTo>
                    <a:lnTo>
                      <a:pt x="4699" y="11684"/>
                    </a:lnTo>
                    <a:lnTo>
                      <a:pt x="7747" y="9779"/>
                    </a:lnTo>
                    <a:lnTo>
                      <a:pt x="19431" y="5334"/>
                    </a:lnTo>
                    <a:lnTo>
                      <a:pt x="30988" y="1905"/>
                    </a:lnTo>
                    <a:lnTo>
                      <a:pt x="36322" y="1905"/>
                    </a:lnTo>
                    <a:lnTo>
                      <a:pt x="41656" y="889"/>
                    </a:lnTo>
                    <a:lnTo>
                      <a:pt x="45466" y="1905"/>
                    </a:lnTo>
                    <a:lnTo>
                      <a:pt x="49403" y="3683"/>
                    </a:lnTo>
                    <a:lnTo>
                      <a:pt x="55499" y="6350"/>
                    </a:lnTo>
                    <a:lnTo>
                      <a:pt x="61849" y="7239"/>
                    </a:lnTo>
                    <a:lnTo>
                      <a:pt x="67945" y="5334"/>
                    </a:lnTo>
                    <a:lnTo>
                      <a:pt x="73279" y="3683"/>
                    </a:lnTo>
                    <a:lnTo>
                      <a:pt x="78740" y="1905"/>
                    </a:lnTo>
                    <a:lnTo>
                      <a:pt x="84074" y="889"/>
                    </a:lnTo>
                    <a:lnTo>
                      <a:pt x="89535" y="889"/>
                    </a:lnTo>
                    <a:lnTo>
                      <a:pt x="93472" y="3683"/>
                    </a:lnTo>
                    <a:lnTo>
                      <a:pt x="97282" y="6350"/>
                    </a:lnTo>
                    <a:lnTo>
                      <a:pt x="100965" y="7874"/>
                    </a:lnTo>
                    <a:lnTo>
                      <a:pt x="107950" y="8890"/>
                    </a:lnTo>
                    <a:lnTo>
                      <a:pt x="116459" y="7874"/>
                    </a:lnTo>
                    <a:lnTo>
                      <a:pt x="124206" y="6350"/>
                    </a:lnTo>
                    <a:lnTo>
                      <a:pt x="131953" y="4445"/>
                    </a:lnTo>
                    <a:lnTo>
                      <a:pt x="139446" y="3683"/>
                    </a:lnTo>
                    <a:lnTo>
                      <a:pt x="146431" y="3683"/>
                    </a:lnTo>
                    <a:lnTo>
                      <a:pt x="150368" y="4445"/>
                    </a:lnTo>
                    <a:lnTo>
                      <a:pt x="153416" y="7239"/>
                    </a:lnTo>
                    <a:lnTo>
                      <a:pt x="157226" y="8890"/>
                    </a:lnTo>
                    <a:lnTo>
                      <a:pt x="161163" y="10795"/>
                    </a:lnTo>
                    <a:lnTo>
                      <a:pt x="169672" y="11684"/>
                    </a:lnTo>
                    <a:lnTo>
                      <a:pt x="178054" y="9779"/>
                    </a:lnTo>
                    <a:lnTo>
                      <a:pt x="187452" y="7874"/>
                    </a:lnTo>
                    <a:lnTo>
                      <a:pt x="196596" y="6350"/>
                    </a:lnTo>
                    <a:lnTo>
                      <a:pt x="205232" y="4445"/>
                    </a:lnTo>
                    <a:lnTo>
                      <a:pt x="213487" y="5334"/>
                    </a:lnTo>
                    <a:lnTo>
                      <a:pt x="217424" y="6350"/>
                    </a:lnTo>
                    <a:lnTo>
                      <a:pt x="221234" y="7874"/>
                    </a:lnTo>
                    <a:lnTo>
                      <a:pt x="225171" y="9779"/>
                    </a:lnTo>
                    <a:lnTo>
                      <a:pt x="228219" y="10795"/>
                    </a:lnTo>
                    <a:lnTo>
                      <a:pt x="235966" y="10795"/>
                    </a:lnTo>
                    <a:lnTo>
                      <a:pt x="243713" y="7874"/>
                    </a:lnTo>
                    <a:lnTo>
                      <a:pt x="252095" y="5334"/>
                    </a:lnTo>
                    <a:lnTo>
                      <a:pt x="260604" y="2794"/>
                    </a:lnTo>
                    <a:lnTo>
                      <a:pt x="268351" y="0"/>
                    </a:lnTo>
                    <a:lnTo>
                      <a:pt x="275971" y="889"/>
                    </a:lnTo>
                    <a:lnTo>
                      <a:pt x="279146" y="1905"/>
                    </a:lnTo>
                    <a:lnTo>
                      <a:pt x="282829" y="3683"/>
                    </a:lnTo>
                    <a:lnTo>
                      <a:pt x="289179" y="7239"/>
                    </a:lnTo>
                    <a:lnTo>
                      <a:pt x="296164" y="7874"/>
                    </a:lnTo>
                    <a:lnTo>
                      <a:pt x="302260" y="7874"/>
                    </a:lnTo>
                    <a:lnTo>
                      <a:pt x="309118" y="7239"/>
                    </a:lnTo>
                    <a:lnTo>
                      <a:pt x="316103" y="5334"/>
                    </a:lnTo>
                    <a:lnTo>
                      <a:pt x="322199" y="5334"/>
                    </a:lnTo>
                    <a:lnTo>
                      <a:pt x="328295" y="5334"/>
                    </a:lnTo>
                    <a:lnTo>
                      <a:pt x="333883" y="7874"/>
                    </a:lnTo>
                    <a:lnTo>
                      <a:pt x="337693" y="10795"/>
                    </a:lnTo>
                    <a:lnTo>
                      <a:pt x="341630" y="11684"/>
                    </a:lnTo>
                    <a:lnTo>
                      <a:pt x="349123" y="11684"/>
                    </a:lnTo>
                    <a:lnTo>
                      <a:pt x="356870" y="9779"/>
                    </a:lnTo>
                    <a:lnTo>
                      <a:pt x="364617" y="7239"/>
                    </a:lnTo>
                    <a:lnTo>
                      <a:pt x="372364" y="5334"/>
                    </a:lnTo>
                    <a:lnTo>
                      <a:pt x="379349" y="3683"/>
                    </a:lnTo>
                    <a:lnTo>
                      <a:pt x="386207" y="4445"/>
                    </a:lnTo>
                    <a:lnTo>
                      <a:pt x="389255" y="6350"/>
                    </a:lnTo>
                    <a:lnTo>
                      <a:pt x="391541" y="8890"/>
                    </a:lnTo>
                    <a:lnTo>
                      <a:pt x="396240" y="12446"/>
                    </a:lnTo>
                    <a:lnTo>
                      <a:pt x="401574" y="14224"/>
                    </a:lnTo>
                    <a:lnTo>
                      <a:pt x="406273" y="14224"/>
                    </a:lnTo>
                    <a:lnTo>
                      <a:pt x="411734" y="13335"/>
                    </a:lnTo>
                    <a:lnTo>
                      <a:pt x="422529" y="11684"/>
                    </a:lnTo>
                    <a:lnTo>
                      <a:pt x="427863" y="12446"/>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B74E1987-BA12-0D21-7571-AED1DE2D0303}"/>
                  </a:ext>
                </a:extLst>
              </p:cNvPr>
              <p:cNvSpPr/>
              <p:nvPr/>
            </p:nvSpPr>
            <p:spPr>
              <a:xfrm>
                <a:off x="3133090" y="3873500"/>
                <a:ext cx="612141" cy="565151"/>
              </a:xfrm>
              <a:custGeom>
                <a:avLst/>
                <a:gdLst/>
                <a:ahLst/>
                <a:cxnLst/>
                <a:rect l="0" t="0" r="0" b="0"/>
                <a:pathLst>
                  <a:path w="612141" h="565151">
                    <a:moveTo>
                      <a:pt x="317500" y="565150"/>
                    </a:moveTo>
                    <a:lnTo>
                      <a:pt x="330200" y="562610"/>
                    </a:lnTo>
                    <a:lnTo>
                      <a:pt x="344170" y="562610"/>
                    </a:lnTo>
                    <a:lnTo>
                      <a:pt x="374650" y="560070"/>
                    </a:lnTo>
                    <a:lnTo>
                      <a:pt x="410210" y="557530"/>
                    </a:lnTo>
                    <a:lnTo>
                      <a:pt x="441960" y="553720"/>
                    </a:lnTo>
                    <a:lnTo>
                      <a:pt x="461010" y="548640"/>
                    </a:lnTo>
                    <a:lnTo>
                      <a:pt x="477520" y="543560"/>
                    </a:lnTo>
                    <a:lnTo>
                      <a:pt x="494030" y="538480"/>
                    </a:lnTo>
                    <a:lnTo>
                      <a:pt x="508000" y="532130"/>
                    </a:lnTo>
                    <a:lnTo>
                      <a:pt x="519430" y="524510"/>
                    </a:lnTo>
                    <a:lnTo>
                      <a:pt x="534670" y="515620"/>
                    </a:lnTo>
                    <a:lnTo>
                      <a:pt x="546100" y="504190"/>
                    </a:lnTo>
                    <a:lnTo>
                      <a:pt x="551180" y="496570"/>
                    </a:lnTo>
                    <a:lnTo>
                      <a:pt x="554990" y="490220"/>
                    </a:lnTo>
                    <a:lnTo>
                      <a:pt x="571500" y="463550"/>
                    </a:lnTo>
                    <a:lnTo>
                      <a:pt x="582930" y="438150"/>
                    </a:lnTo>
                    <a:lnTo>
                      <a:pt x="593090" y="410210"/>
                    </a:lnTo>
                    <a:lnTo>
                      <a:pt x="601980" y="384810"/>
                    </a:lnTo>
                    <a:lnTo>
                      <a:pt x="608330" y="358140"/>
                    </a:lnTo>
                    <a:lnTo>
                      <a:pt x="612140" y="332740"/>
                    </a:lnTo>
                    <a:lnTo>
                      <a:pt x="612140" y="307340"/>
                    </a:lnTo>
                    <a:lnTo>
                      <a:pt x="612140" y="280670"/>
                    </a:lnTo>
                    <a:lnTo>
                      <a:pt x="608330" y="255270"/>
                    </a:lnTo>
                    <a:lnTo>
                      <a:pt x="601980" y="229870"/>
                    </a:lnTo>
                    <a:lnTo>
                      <a:pt x="593090" y="204470"/>
                    </a:lnTo>
                    <a:lnTo>
                      <a:pt x="585470" y="177800"/>
                    </a:lnTo>
                    <a:lnTo>
                      <a:pt x="571500" y="152400"/>
                    </a:lnTo>
                    <a:lnTo>
                      <a:pt x="556260" y="128270"/>
                    </a:lnTo>
                    <a:lnTo>
                      <a:pt x="538480" y="102870"/>
                    </a:lnTo>
                    <a:lnTo>
                      <a:pt x="518160" y="77470"/>
                    </a:lnTo>
                    <a:lnTo>
                      <a:pt x="515620" y="72390"/>
                    </a:lnTo>
                    <a:lnTo>
                      <a:pt x="511810" y="66040"/>
                    </a:lnTo>
                    <a:lnTo>
                      <a:pt x="511810" y="60960"/>
                    </a:lnTo>
                    <a:lnTo>
                      <a:pt x="511810" y="55880"/>
                    </a:lnTo>
                    <a:lnTo>
                      <a:pt x="511810" y="52070"/>
                    </a:lnTo>
                    <a:lnTo>
                      <a:pt x="511810" y="46990"/>
                    </a:lnTo>
                    <a:lnTo>
                      <a:pt x="514350" y="41910"/>
                    </a:lnTo>
                    <a:lnTo>
                      <a:pt x="515620" y="39370"/>
                    </a:lnTo>
                    <a:lnTo>
                      <a:pt x="521970" y="39370"/>
                    </a:lnTo>
                    <a:lnTo>
                      <a:pt x="528320" y="38100"/>
                    </a:lnTo>
                    <a:lnTo>
                      <a:pt x="532130" y="38100"/>
                    </a:lnTo>
                    <a:lnTo>
                      <a:pt x="534670" y="33020"/>
                    </a:lnTo>
                    <a:lnTo>
                      <a:pt x="535940" y="30480"/>
                    </a:lnTo>
                    <a:lnTo>
                      <a:pt x="535940" y="27940"/>
                    </a:lnTo>
                    <a:lnTo>
                      <a:pt x="535940" y="22860"/>
                    </a:lnTo>
                    <a:lnTo>
                      <a:pt x="534670" y="21590"/>
                    </a:lnTo>
                    <a:lnTo>
                      <a:pt x="529590" y="13970"/>
                    </a:lnTo>
                    <a:lnTo>
                      <a:pt x="524510" y="7620"/>
                    </a:lnTo>
                    <a:lnTo>
                      <a:pt x="518160" y="2540"/>
                    </a:lnTo>
                    <a:lnTo>
                      <a:pt x="515620" y="2540"/>
                    </a:lnTo>
                    <a:lnTo>
                      <a:pt x="511810" y="0"/>
                    </a:lnTo>
                    <a:lnTo>
                      <a:pt x="488950" y="0"/>
                    </a:lnTo>
                    <a:lnTo>
                      <a:pt x="462280" y="0"/>
                    </a:lnTo>
                    <a:lnTo>
                      <a:pt x="436880" y="0"/>
                    </a:lnTo>
                    <a:lnTo>
                      <a:pt x="407670" y="0"/>
                    </a:lnTo>
                    <a:lnTo>
                      <a:pt x="350520" y="0"/>
                    </a:lnTo>
                    <a:lnTo>
                      <a:pt x="322580" y="0"/>
                    </a:lnTo>
                    <a:lnTo>
                      <a:pt x="293370" y="0"/>
                    </a:lnTo>
                    <a:lnTo>
                      <a:pt x="245110" y="0"/>
                    </a:lnTo>
                    <a:lnTo>
                      <a:pt x="195580" y="0"/>
                    </a:lnTo>
                    <a:lnTo>
                      <a:pt x="147320" y="0"/>
                    </a:lnTo>
                    <a:lnTo>
                      <a:pt x="121920" y="0"/>
                    </a:lnTo>
                    <a:lnTo>
                      <a:pt x="100330" y="0"/>
                    </a:lnTo>
                    <a:lnTo>
                      <a:pt x="97790" y="2540"/>
                    </a:lnTo>
                    <a:lnTo>
                      <a:pt x="95250" y="2540"/>
                    </a:lnTo>
                    <a:lnTo>
                      <a:pt x="87630" y="7620"/>
                    </a:lnTo>
                    <a:lnTo>
                      <a:pt x="83820" y="13970"/>
                    </a:lnTo>
                    <a:lnTo>
                      <a:pt x="80010" y="21590"/>
                    </a:lnTo>
                    <a:lnTo>
                      <a:pt x="77470" y="22860"/>
                    </a:lnTo>
                    <a:lnTo>
                      <a:pt x="77470" y="27940"/>
                    </a:lnTo>
                    <a:lnTo>
                      <a:pt x="77470" y="30480"/>
                    </a:lnTo>
                    <a:lnTo>
                      <a:pt x="80010" y="33020"/>
                    </a:lnTo>
                    <a:lnTo>
                      <a:pt x="81280" y="38100"/>
                    </a:lnTo>
                    <a:lnTo>
                      <a:pt x="85090" y="38100"/>
                    </a:lnTo>
                    <a:lnTo>
                      <a:pt x="91440" y="39370"/>
                    </a:lnTo>
                    <a:lnTo>
                      <a:pt x="97790" y="39370"/>
                    </a:lnTo>
                    <a:lnTo>
                      <a:pt x="100330" y="41910"/>
                    </a:lnTo>
                    <a:lnTo>
                      <a:pt x="100330" y="46990"/>
                    </a:lnTo>
                    <a:lnTo>
                      <a:pt x="101600" y="52070"/>
                    </a:lnTo>
                    <a:lnTo>
                      <a:pt x="101600" y="55880"/>
                    </a:lnTo>
                    <a:lnTo>
                      <a:pt x="101600" y="60960"/>
                    </a:lnTo>
                    <a:lnTo>
                      <a:pt x="100330" y="66040"/>
                    </a:lnTo>
                    <a:lnTo>
                      <a:pt x="97790" y="72390"/>
                    </a:lnTo>
                    <a:lnTo>
                      <a:pt x="93980" y="77470"/>
                    </a:lnTo>
                    <a:lnTo>
                      <a:pt x="74930" y="102870"/>
                    </a:lnTo>
                    <a:lnTo>
                      <a:pt x="57150" y="128270"/>
                    </a:lnTo>
                    <a:lnTo>
                      <a:pt x="40640" y="152400"/>
                    </a:lnTo>
                    <a:lnTo>
                      <a:pt x="27940" y="177800"/>
                    </a:lnTo>
                    <a:lnTo>
                      <a:pt x="17780" y="204470"/>
                    </a:lnTo>
                    <a:lnTo>
                      <a:pt x="10160" y="229870"/>
                    </a:lnTo>
                    <a:lnTo>
                      <a:pt x="3810" y="255270"/>
                    </a:lnTo>
                    <a:lnTo>
                      <a:pt x="0" y="280670"/>
                    </a:lnTo>
                    <a:lnTo>
                      <a:pt x="0" y="307340"/>
                    </a:lnTo>
                    <a:lnTo>
                      <a:pt x="2540" y="332740"/>
                    </a:lnTo>
                    <a:lnTo>
                      <a:pt x="3810" y="358140"/>
                    </a:lnTo>
                    <a:lnTo>
                      <a:pt x="10160" y="384810"/>
                    </a:lnTo>
                    <a:lnTo>
                      <a:pt x="17780" y="410210"/>
                    </a:lnTo>
                    <a:lnTo>
                      <a:pt x="27940" y="438150"/>
                    </a:lnTo>
                    <a:lnTo>
                      <a:pt x="43180" y="463550"/>
                    </a:lnTo>
                    <a:lnTo>
                      <a:pt x="57150" y="490220"/>
                    </a:lnTo>
                    <a:lnTo>
                      <a:pt x="63500" y="496570"/>
                    </a:lnTo>
                    <a:lnTo>
                      <a:pt x="67310" y="504190"/>
                    </a:lnTo>
                    <a:lnTo>
                      <a:pt x="80010" y="515620"/>
                    </a:lnTo>
                    <a:lnTo>
                      <a:pt x="91440" y="524510"/>
                    </a:lnTo>
                    <a:lnTo>
                      <a:pt x="105410" y="532130"/>
                    </a:lnTo>
                    <a:lnTo>
                      <a:pt x="120650" y="538480"/>
                    </a:lnTo>
                    <a:lnTo>
                      <a:pt x="137160" y="543560"/>
                    </a:lnTo>
                    <a:lnTo>
                      <a:pt x="152400" y="548640"/>
                    </a:lnTo>
                    <a:lnTo>
                      <a:pt x="168910" y="553720"/>
                    </a:lnTo>
                    <a:lnTo>
                      <a:pt x="204470" y="557530"/>
                    </a:lnTo>
                    <a:lnTo>
                      <a:pt x="236220" y="560070"/>
                    </a:lnTo>
                    <a:lnTo>
                      <a:pt x="266700" y="562610"/>
                    </a:lnTo>
                    <a:lnTo>
                      <a:pt x="281940" y="562610"/>
                    </a:lnTo>
                    <a:lnTo>
                      <a:pt x="295910" y="565150"/>
                    </a:lnTo>
                    <a:lnTo>
                      <a:pt x="306070" y="565150"/>
                    </a:lnTo>
                    <a:lnTo>
                      <a:pt x="312420" y="56515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5DF8DF48-921A-D06E-B3DA-227C07FBF789}"/>
                  </a:ext>
                </a:extLst>
              </p:cNvPr>
              <p:cNvSpPr/>
              <p:nvPr/>
            </p:nvSpPr>
            <p:spPr>
              <a:xfrm>
                <a:off x="2921762" y="4078351"/>
                <a:ext cx="637541" cy="437516"/>
              </a:xfrm>
              <a:custGeom>
                <a:avLst/>
                <a:gdLst/>
                <a:ahLst/>
                <a:cxnLst/>
                <a:rect l="0" t="0" r="0" b="0"/>
                <a:pathLst>
                  <a:path w="637541" h="437516">
                    <a:moveTo>
                      <a:pt x="95758" y="14986"/>
                    </a:moveTo>
                    <a:lnTo>
                      <a:pt x="124206" y="13081"/>
                    </a:lnTo>
                    <a:lnTo>
                      <a:pt x="154178" y="11430"/>
                    </a:lnTo>
                    <a:lnTo>
                      <a:pt x="185039" y="9652"/>
                    </a:lnTo>
                    <a:lnTo>
                      <a:pt x="249047" y="8001"/>
                    </a:lnTo>
                    <a:lnTo>
                      <a:pt x="314452" y="6096"/>
                    </a:lnTo>
                    <a:lnTo>
                      <a:pt x="380746" y="5207"/>
                    </a:lnTo>
                    <a:lnTo>
                      <a:pt x="445643" y="3556"/>
                    </a:lnTo>
                    <a:lnTo>
                      <a:pt x="477266" y="2540"/>
                    </a:lnTo>
                    <a:lnTo>
                      <a:pt x="508000" y="1651"/>
                    </a:lnTo>
                    <a:lnTo>
                      <a:pt x="537972" y="635"/>
                    </a:lnTo>
                    <a:lnTo>
                      <a:pt x="566547" y="0"/>
                    </a:lnTo>
                    <a:lnTo>
                      <a:pt x="570484" y="635"/>
                    </a:lnTo>
                    <a:lnTo>
                      <a:pt x="573532" y="3556"/>
                    </a:lnTo>
                    <a:lnTo>
                      <a:pt x="575183" y="8001"/>
                    </a:lnTo>
                    <a:lnTo>
                      <a:pt x="575183" y="13081"/>
                    </a:lnTo>
                    <a:lnTo>
                      <a:pt x="575183" y="18542"/>
                    </a:lnTo>
                    <a:lnTo>
                      <a:pt x="574294" y="23876"/>
                    </a:lnTo>
                    <a:lnTo>
                      <a:pt x="572643" y="28067"/>
                    </a:lnTo>
                    <a:lnTo>
                      <a:pt x="570484" y="30988"/>
                    </a:lnTo>
                    <a:lnTo>
                      <a:pt x="565785" y="35433"/>
                    </a:lnTo>
                    <a:lnTo>
                      <a:pt x="562737" y="38862"/>
                    </a:lnTo>
                    <a:lnTo>
                      <a:pt x="561213" y="41529"/>
                    </a:lnTo>
                    <a:lnTo>
                      <a:pt x="560451" y="44323"/>
                    </a:lnTo>
                    <a:lnTo>
                      <a:pt x="559689" y="47752"/>
                    </a:lnTo>
                    <a:lnTo>
                      <a:pt x="560451" y="52959"/>
                    </a:lnTo>
                    <a:lnTo>
                      <a:pt x="562102" y="57404"/>
                    </a:lnTo>
                    <a:lnTo>
                      <a:pt x="563499" y="60960"/>
                    </a:lnTo>
                    <a:lnTo>
                      <a:pt x="568960" y="68199"/>
                    </a:lnTo>
                    <a:lnTo>
                      <a:pt x="576580" y="73406"/>
                    </a:lnTo>
                    <a:lnTo>
                      <a:pt x="583438" y="80391"/>
                    </a:lnTo>
                    <a:lnTo>
                      <a:pt x="592836" y="90170"/>
                    </a:lnTo>
                    <a:lnTo>
                      <a:pt x="601218" y="100076"/>
                    </a:lnTo>
                    <a:lnTo>
                      <a:pt x="608203" y="110617"/>
                    </a:lnTo>
                    <a:lnTo>
                      <a:pt x="614426" y="121158"/>
                    </a:lnTo>
                    <a:lnTo>
                      <a:pt x="620649" y="131953"/>
                    </a:lnTo>
                    <a:lnTo>
                      <a:pt x="625094" y="143383"/>
                    </a:lnTo>
                    <a:lnTo>
                      <a:pt x="628904" y="154940"/>
                    </a:lnTo>
                    <a:lnTo>
                      <a:pt x="632079" y="167386"/>
                    </a:lnTo>
                    <a:lnTo>
                      <a:pt x="635889" y="191262"/>
                    </a:lnTo>
                    <a:lnTo>
                      <a:pt x="637540" y="215138"/>
                    </a:lnTo>
                    <a:lnTo>
                      <a:pt x="635889" y="239014"/>
                    </a:lnTo>
                    <a:lnTo>
                      <a:pt x="632079" y="263017"/>
                    </a:lnTo>
                    <a:lnTo>
                      <a:pt x="626745" y="285877"/>
                    </a:lnTo>
                    <a:lnTo>
                      <a:pt x="618109" y="308229"/>
                    </a:lnTo>
                    <a:lnTo>
                      <a:pt x="608965" y="329565"/>
                    </a:lnTo>
                    <a:lnTo>
                      <a:pt x="598170" y="347980"/>
                    </a:lnTo>
                    <a:lnTo>
                      <a:pt x="585089" y="364871"/>
                    </a:lnTo>
                    <a:lnTo>
                      <a:pt x="572008" y="379857"/>
                    </a:lnTo>
                    <a:lnTo>
                      <a:pt x="557403" y="392303"/>
                    </a:lnTo>
                    <a:lnTo>
                      <a:pt x="541909" y="401193"/>
                    </a:lnTo>
                    <a:lnTo>
                      <a:pt x="530479" y="406400"/>
                    </a:lnTo>
                    <a:lnTo>
                      <a:pt x="518033" y="410845"/>
                    </a:lnTo>
                    <a:lnTo>
                      <a:pt x="505841" y="415290"/>
                    </a:lnTo>
                    <a:lnTo>
                      <a:pt x="492506" y="418846"/>
                    </a:lnTo>
                    <a:lnTo>
                      <a:pt x="465582" y="424180"/>
                    </a:lnTo>
                    <a:lnTo>
                      <a:pt x="437007" y="428625"/>
                    </a:lnTo>
                    <a:lnTo>
                      <a:pt x="407924" y="432181"/>
                    </a:lnTo>
                    <a:lnTo>
                      <a:pt x="378587" y="433832"/>
                    </a:lnTo>
                    <a:lnTo>
                      <a:pt x="316992" y="436626"/>
                    </a:lnTo>
                    <a:lnTo>
                      <a:pt x="282956" y="437515"/>
                    </a:lnTo>
                    <a:lnTo>
                      <a:pt x="249809" y="437515"/>
                    </a:lnTo>
                    <a:lnTo>
                      <a:pt x="217424" y="436626"/>
                    </a:lnTo>
                    <a:lnTo>
                      <a:pt x="187452" y="433832"/>
                    </a:lnTo>
                    <a:lnTo>
                      <a:pt x="172720" y="432181"/>
                    </a:lnTo>
                    <a:lnTo>
                      <a:pt x="158877" y="430276"/>
                    </a:lnTo>
                    <a:lnTo>
                      <a:pt x="146431" y="427736"/>
                    </a:lnTo>
                    <a:lnTo>
                      <a:pt x="134239" y="425196"/>
                    </a:lnTo>
                    <a:lnTo>
                      <a:pt x="122555" y="421640"/>
                    </a:lnTo>
                    <a:lnTo>
                      <a:pt x="112649" y="417830"/>
                    </a:lnTo>
                    <a:lnTo>
                      <a:pt x="103505" y="412750"/>
                    </a:lnTo>
                    <a:lnTo>
                      <a:pt x="94869" y="408305"/>
                    </a:lnTo>
                    <a:lnTo>
                      <a:pt x="79629" y="395859"/>
                    </a:lnTo>
                    <a:lnTo>
                      <a:pt x="64897" y="381762"/>
                    </a:lnTo>
                    <a:lnTo>
                      <a:pt x="51054" y="366522"/>
                    </a:lnTo>
                    <a:lnTo>
                      <a:pt x="37719" y="349631"/>
                    </a:lnTo>
                    <a:lnTo>
                      <a:pt x="26416" y="331216"/>
                    </a:lnTo>
                    <a:lnTo>
                      <a:pt x="17018" y="311658"/>
                    </a:lnTo>
                    <a:lnTo>
                      <a:pt x="9398" y="291338"/>
                    </a:lnTo>
                    <a:lnTo>
                      <a:pt x="3937" y="269240"/>
                    </a:lnTo>
                    <a:lnTo>
                      <a:pt x="889" y="247015"/>
                    </a:lnTo>
                    <a:lnTo>
                      <a:pt x="0" y="224028"/>
                    </a:lnTo>
                    <a:lnTo>
                      <a:pt x="889" y="211582"/>
                    </a:lnTo>
                    <a:lnTo>
                      <a:pt x="2540" y="200152"/>
                    </a:lnTo>
                    <a:lnTo>
                      <a:pt x="4699" y="187706"/>
                    </a:lnTo>
                    <a:lnTo>
                      <a:pt x="8636" y="175260"/>
                    </a:lnTo>
                    <a:lnTo>
                      <a:pt x="12446" y="162941"/>
                    </a:lnTo>
                    <a:lnTo>
                      <a:pt x="17018" y="151384"/>
                    </a:lnTo>
                    <a:lnTo>
                      <a:pt x="23241" y="138938"/>
                    </a:lnTo>
                    <a:lnTo>
                      <a:pt x="30226" y="126492"/>
                    </a:lnTo>
                    <a:lnTo>
                      <a:pt x="37719" y="114173"/>
                    </a:lnTo>
                    <a:lnTo>
                      <a:pt x="47117" y="101727"/>
                    </a:lnTo>
                    <a:lnTo>
                      <a:pt x="57150" y="89281"/>
                    </a:lnTo>
                    <a:lnTo>
                      <a:pt x="67945" y="76835"/>
                    </a:lnTo>
                    <a:lnTo>
                      <a:pt x="73279" y="71755"/>
                    </a:lnTo>
                    <a:lnTo>
                      <a:pt x="78740" y="67310"/>
                    </a:lnTo>
                    <a:lnTo>
                      <a:pt x="82677" y="62865"/>
                    </a:lnTo>
                    <a:lnTo>
                      <a:pt x="84074" y="60198"/>
                    </a:lnTo>
                    <a:lnTo>
                      <a:pt x="84836" y="56515"/>
                    </a:lnTo>
                    <a:lnTo>
                      <a:pt x="84836" y="53848"/>
                    </a:lnTo>
                    <a:lnTo>
                      <a:pt x="84074" y="52197"/>
                    </a:lnTo>
                    <a:lnTo>
                      <a:pt x="81026" y="47752"/>
                    </a:lnTo>
                    <a:lnTo>
                      <a:pt x="72644" y="40513"/>
                    </a:lnTo>
                    <a:lnTo>
                      <a:pt x="68834" y="36068"/>
                    </a:lnTo>
                    <a:lnTo>
                      <a:pt x="65659" y="30988"/>
                    </a:lnTo>
                    <a:lnTo>
                      <a:pt x="64897" y="28067"/>
                    </a:lnTo>
                    <a:lnTo>
                      <a:pt x="64897" y="24638"/>
                    </a:lnTo>
                    <a:lnTo>
                      <a:pt x="66294" y="21082"/>
                    </a:lnTo>
                    <a:lnTo>
                      <a:pt x="67945" y="16637"/>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ED1D1D13-3B23-1473-0DE7-BE4A1CD74556}"/>
                  </a:ext>
                </a:extLst>
              </p:cNvPr>
              <p:cNvSpPr/>
              <p:nvPr/>
            </p:nvSpPr>
            <p:spPr>
              <a:xfrm>
                <a:off x="2921762" y="4108323"/>
                <a:ext cx="637541" cy="403099"/>
              </a:xfrm>
              <a:custGeom>
                <a:avLst/>
                <a:gdLst/>
                <a:ahLst/>
                <a:cxnLst/>
                <a:rect l="0" t="0" r="0" b="0"/>
                <a:pathLst>
                  <a:path w="637541" h="403099">
                    <a:moveTo>
                      <a:pt x="97155" y="22225"/>
                    </a:moveTo>
                    <a:lnTo>
                      <a:pt x="111252" y="17780"/>
                    </a:lnTo>
                    <a:lnTo>
                      <a:pt x="125730" y="14351"/>
                    </a:lnTo>
                    <a:lnTo>
                      <a:pt x="141986" y="11557"/>
                    </a:lnTo>
                    <a:lnTo>
                      <a:pt x="158115" y="8890"/>
                    </a:lnTo>
                    <a:lnTo>
                      <a:pt x="175895" y="6096"/>
                    </a:lnTo>
                    <a:lnTo>
                      <a:pt x="193548" y="4445"/>
                    </a:lnTo>
                    <a:lnTo>
                      <a:pt x="212725" y="2540"/>
                    </a:lnTo>
                    <a:lnTo>
                      <a:pt x="251333" y="1016"/>
                    </a:lnTo>
                    <a:lnTo>
                      <a:pt x="290703" y="0"/>
                    </a:lnTo>
                    <a:lnTo>
                      <a:pt x="330835" y="1016"/>
                    </a:lnTo>
                    <a:lnTo>
                      <a:pt x="369951" y="1905"/>
                    </a:lnTo>
                    <a:lnTo>
                      <a:pt x="407924" y="4445"/>
                    </a:lnTo>
                    <a:lnTo>
                      <a:pt x="443230" y="7112"/>
                    </a:lnTo>
                    <a:lnTo>
                      <a:pt x="459486" y="8001"/>
                    </a:lnTo>
                    <a:lnTo>
                      <a:pt x="475615" y="9906"/>
                    </a:lnTo>
                    <a:lnTo>
                      <a:pt x="490347" y="11557"/>
                    </a:lnTo>
                    <a:lnTo>
                      <a:pt x="503301" y="12446"/>
                    </a:lnTo>
                    <a:lnTo>
                      <a:pt x="515747" y="14351"/>
                    </a:lnTo>
                    <a:lnTo>
                      <a:pt x="527177" y="16002"/>
                    </a:lnTo>
                    <a:lnTo>
                      <a:pt x="536575" y="16891"/>
                    </a:lnTo>
                    <a:lnTo>
                      <a:pt x="544957" y="18542"/>
                    </a:lnTo>
                    <a:lnTo>
                      <a:pt x="551942" y="19431"/>
                    </a:lnTo>
                    <a:lnTo>
                      <a:pt x="556514" y="21336"/>
                    </a:lnTo>
                    <a:lnTo>
                      <a:pt x="559689" y="22225"/>
                    </a:lnTo>
                    <a:lnTo>
                      <a:pt x="560451" y="22987"/>
                    </a:lnTo>
                    <a:lnTo>
                      <a:pt x="562102" y="27432"/>
                    </a:lnTo>
                    <a:lnTo>
                      <a:pt x="563499" y="30988"/>
                    </a:lnTo>
                    <a:lnTo>
                      <a:pt x="568960" y="37338"/>
                    </a:lnTo>
                    <a:lnTo>
                      <a:pt x="576580" y="43434"/>
                    </a:lnTo>
                    <a:lnTo>
                      <a:pt x="583438" y="50419"/>
                    </a:lnTo>
                    <a:lnTo>
                      <a:pt x="592836" y="59309"/>
                    </a:lnTo>
                    <a:lnTo>
                      <a:pt x="601218" y="70104"/>
                    </a:lnTo>
                    <a:lnTo>
                      <a:pt x="608203" y="79756"/>
                    </a:lnTo>
                    <a:lnTo>
                      <a:pt x="614426" y="91186"/>
                    </a:lnTo>
                    <a:lnTo>
                      <a:pt x="620649" y="101981"/>
                    </a:lnTo>
                    <a:lnTo>
                      <a:pt x="625094" y="113411"/>
                    </a:lnTo>
                    <a:lnTo>
                      <a:pt x="628904" y="124968"/>
                    </a:lnTo>
                    <a:lnTo>
                      <a:pt x="632079" y="136398"/>
                    </a:lnTo>
                    <a:lnTo>
                      <a:pt x="635889" y="160274"/>
                    </a:lnTo>
                    <a:lnTo>
                      <a:pt x="637540" y="185166"/>
                    </a:lnTo>
                    <a:lnTo>
                      <a:pt x="635889" y="209042"/>
                    </a:lnTo>
                    <a:lnTo>
                      <a:pt x="632079" y="233045"/>
                    </a:lnTo>
                    <a:lnTo>
                      <a:pt x="626745" y="255905"/>
                    </a:lnTo>
                    <a:lnTo>
                      <a:pt x="618109" y="278257"/>
                    </a:lnTo>
                    <a:lnTo>
                      <a:pt x="608965" y="298577"/>
                    </a:lnTo>
                    <a:lnTo>
                      <a:pt x="598170" y="318008"/>
                    </a:lnTo>
                    <a:lnTo>
                      <a:pt x="585089" y="334899"/>
                    </a:lnTo>
                    <a:lnTo>
                      <a:pt x="572008" y="349885"/>
                    </a:lnTo>
                    <a:lnTo>
                      <a:pt x="557403" y="361442"/>
                    </a:lnTo>
                    <a:lnTo>
                      <a:pt x="541909" y="371221"/>
                    </a:lnTo>
                    <a:lnTo>
                      <a:pt x="529590" y="376428"/>
                    </a:lnTo>
                    <a:lnTo>
                      <a:pt x="517271" y="380873"/>
                    </a:lnTo>
                    <a:lnTo>
                      <a:pt x="491871" y="387858"/>
                    </a:lnTo>
                    <a:lnTo>
                      <a:pt x="465582" y="393319"/>
                    </a:lnTo>
                    <a:lnTo>
                      <a:pt x="437007" y="396748"/>
                    </a:lnTo>
                    <a:lnTo>
                      <a:pt x="408559" y="399669"/>
                    </a:lnTo>
                    <a:lnTo>
                      <a:pt x="378587" y="400304"/>
                    </a:lnTo>
                    <a:lnTo>
                      <a:pt x="348615" y="401320"/>
                    </a:lnTo>
                    <a:lnTo>
                      <a:pt x="316992" y="402209"/>
                    </a:lnTo>
                    <a:lnTo>
                      <a:pt x="250698" y="403098"/>
                    </a:lnTo>
                    <a:lnTo>
                      <a:pt x="218313" y="402209"/>
                    </a:lnTo>
                    <a:lnTo>
                      <a:pt x="188087" y="401320"/>
                    </a:lnTo>
                    <a:lnTo>
                      <a:pt x="173609" y="399669"/>
                    </a:lnTo>
                    <a:lnTo>
                      <a:pt x="159766" y="398653"/>
                    </a:lnTo>
                    <a:lnTo>
                      <a:pt x="146431" y="395859"/>
                    </a:lnTo>
                    <a:lnTo>
                      <a:pt x="134239" y="393319"/>
                    </a:lnTo>
                    <a:lnTo>
                      <a:pt x="122555" y="390779"/>
                    </a:lnTo>
                    <a:lnTo>
                      <a:pt x="111760" y="387223"/>
                    </a:lnTo>
                    <a:lnTo>
                      <a:pt x="102616" y="382778"/>
                    </a:lnTo>
                    <a:lnTo>
                      <a:pt x="94869" y="377317"/>
                    </a:lnTo>
                    <a:lnTo>
                      <a:pt x="79629" y="365887"/>
                    </a:lnTo>
                    <a:lnTo>
                      <a:pt x="64897" y="351790"/>
                    </a:lnTo>
                    <a:lnTo>
                      <a:pt x="51054" y="336550"/>
                    </a:lnTo>
                    <a:lnTo>
                      <a:pt x="37719" y="319659"/>
                    </a:lnTo>
                    <a:lnTo>
                      <a:pt x="26416" y="301244"/>
                    </a:lnTo>
                    <a:lnTo>
                      <a:pt x="17018" y="281686"/>
                    </a:lnTo>
                    <a:lnTo>
                      <a:pt x="9398" y="260350"/>
                    </a:lnTo>
                    <a:lnTo>
                      <a:pt x="3937" y="239268"/>
                    </a:lnTo>
                    <a:lnTo>
                      <a:pt x="889" y="216154"/>
                    </a:lnTo>
                    <a:lnTo>
                      <a:pt x="0" y="193167"/>
                    </a:lnTo>
                    <a:lnTo>
                      <a:pt x="889" y="181610"/>
                    </a:lnTo>
                    <a:lnTo>
                      <a:pt x="2540" y="169291"/>
                    </a:lnTo>
                    <a:lnTo>
                      <a:pt x="4699" y="157734"/>
                    </a:lnTo>
                    <a:lnTo>
                      <a:pt x="8636" y="145288"/>
                    </a:lnTo>
                    <a:lnTo>
                      <a:pt x="12446" y="132969"/>
                    </a:lnTo>
                    <a:lnTo>
                      <a:pt x="17018" y="120523"/>
                    </a:lnTo>
                    <a:lnTo>
                      <a:pt x="23241" y="108077"/>
                    </a:lnTo>
                    <a:lnTo>
                      <a:pt x="30226" y="95631"/>
                    </a:lnTo>
                    <a:lnTo>
                      <a:pt x="37719" y="83185"/>
                    </a:lnTo>
                    <a:lnTo>
                      <a:pt x="47117" y="70739"/>
                    </a:lnTo>
                    <a:lnTo>
                      <a:pt x="57150" y="58420"/>
                    </a:lnTo>
                    <a:lnTo>
                      <a:pt x="67945" y="46863"/>
                    </a:lnTo>
                    <a:lnTo>
                      <a:pt x="72644" y="40767"/>
                    </a:lnTo>
                    <a:lnTo>
                      <a:pt x="76327" y="34417"/>
                    </a:lnTo>
                    <a:lnTo>
                      <a:pt x="80137" y="30226"/>
                    </a:lnTo>
                    <a:lnTo>
                      <a:pt x="84836" y="26543"/>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a:extLst>
                  <a:ext uri="{FF2B5EF4-FFF2-40B4-BE49-F238E27FC236}">
                    <a16:creationId xmlns:a16="http://schemas.microsoft.com/office/drawing/2014/main" id="{92772184-6BAC-2827-95AF-7BDFD0034C59}"/>
                  </a:ext>
                </a:extLst>
              </p:cNvPr>
              <p:cNvSpPr/>
              <p:nvPr/>
            </p:nvSpPr>
            <p:spPr>
              <a:xfrm>
                <a:off x="2931795" y="4111879"/>
                <a:ext cx="618872" cy="396114"/>
              </a:xfrm>
              <a:custGeom>
                <a:avLst/>
                <a:gdLst/>
                <a:ahLst/>
                <a:cxnLst/>
                <a:rect l="0" t="0" r="0" b="0"/>
                <a:pathLst>
                  <a:path w="618872" h="396114">
                    <a:moveTo>
                      <a:pt x="282194" y="395097"/>
                    </a:moveTo>
                    <a:lnTo>
                      <a:pt x="249809" y="393192"/>
                    </a:lnTo>
                    <a:lnTo>
                      <a:pt x="217424" y="389763"/>
                    </a:lnTo>
                    <a:lnTo>
                      <a:pt x="185801" y="385318"/>
                    </a:lnTo>
                    <a:lnTo>
                      <a:pt x="171069" y="382651"/>
                    </a:lnTo>
                    <a:lnTo>
                      <a:pt x="157226" y="379222"/>
                    </a:lnTo>
                    <a:lnTo>
                      <a:pt x="144145" y="375666"/>
                    </a:lnTo>
                    <a:lnTo>
                      <a:pt x="131953" y="372110"/>
                    </a:lnTo>
                    <a:lnTo>
                      <a:pt x="120269" y="367665"/>
                    </a:lnTo>
                    <a:lnTo>
                      <a:pt x="110363" y="362331"/>
                    </a:lnTo>
                    <a:lnTo>
                      <a:pt x="101219" y="356870"/>
                    </a:lnTo>
                    <a:lnTo>
                      <a:pt x="93472" y="350774"/>
                    </a:lnTo>
                    <a:lnTo>
                      <a:pt x="86487" y="344551"/>
                    </a:lnTo>
                    <a:lnTo>
                      <a:pt x="81788" y="337439"/>
                    </a:lnTo>
                    <a:lnTo>
                      <a:pt x="70993" y="328549"/>
                    </a:lnTo>
                    <a:lnTo>
                      <a:pt x="60960" y="318897"/>
                    </a:lnTo>
                    <a:lnTo>
                      <a:pt x="51054" y="308229"/>
                    </a:lnTo>
                    <a:lnTo>
                      <a:pt x="41656" y="297688"/>
                    </a:lnTo>
                    <a:lnTo>
                      <a:pt x="33274" y="285242"/>
                    </a:lnTo>
                    <a:lnTo>
                      <a:pt x="25527" y="271907"/>
                    </a:lnTo>
                    <a:lnTo>
                      <a:pt x="18542" y="258699"/>
                    </a:lnTo>
                    <a:lnTo>
                      <a:pt x="12446" y="243713"/>
                    </a:lnTo>
                    <a:lnTo>
                      <a:pt x="8636" y="232918"/>
                    </a:lnTo>
                    <a:lnTo>
                      <a:pt x="5461" y="221488"/>
                    </a:lnTo>
                    <a:lnTo>
                      <a:pt x="2413" y="209931"/>
                    </a:lnTo>
                    <a:lnTo>
                      <a:pt x="889" y="198501"/>
                    </a:lnTo>
                    <a:lnTo>
                      <a:pt x="0" y="186055"/>
                    </a:lnTo>
                    <a:lnTo>
                      <a:pt x="889" y="173609"/>
                    </a:lnTo>
                    <a:lnTo>
                      <a:pt x="1651" y="161163"/>
                    </a:lnTo>
                    <a:lnTo>
                      <a:pt x="3937" y="147828"/>
                    </a:lnTo>
                    <a:lnTo>
                      <a:pt x="6985" y="135382"/>
                    </a:lnTo>
                    <a:lnTo>
                      <a:pt x="11684" y="122301"/>
                    </a:lnTo>
                    <a:lnTo>
                      <a:pt x="17145" y="108966"/>
                    </a:lnTo>
                    <a:lnTo>
                      <a:pt x="23241" y="95631"/>
                    </a:lnTo>
                    <a:lnTo>
                      <a:pt x="31623" y="82423"/>
                    </a:lnTo>
                    <a:lnTo>
                      <a:pt x="41021" y="69088"/>
                    </a:lnTo>
                    <a:lnTo>
                      <a:pt x="51816" y="55753"/>
                    </a:lnTo>
                    <a:lnTo>
                      <a:pt x="63246" y="42672"/>
                    </a:lnTo>
                    <a:lnTo>
                      <a:pt x="68707" y="37211"/>
                    </a:lnTo>
                    <a:lnTo>
                      <a:pt x="73279" y="31877"/>
                    </a:lnTo>
                    <a:lnTo>
                      <a:pt x="77089" y="27432"/>
                    </a:lnTo>
                    <a:lnTo>
                      <a:pt x="82550" y="23876"/>
                    </a:lnTo>
                    <a:lnTo>
                      <a:pt x="96520" y="20320"/>
                    </a:lnTo>
                    <a:lnTo>
                      <a:pt x="111125" y="15875"/>
                    </a:lnTo>
                    <a:lnTo>
                      <a:pt x="126492" y="13335"/>
                    </a:lnTo>
                    <a:lnTo>
                      <a:pt x="142748" y="9779"/>
                    </a:lnTo>
                    <a:lnTo>
                      <a:pt x="160528" y="6985"/>
                    </a:lnTo>
                    <a:lnTo>
                      <a:pt x="178054" y="5334"/>
                    </a:lnTo>
                    <a:lnTo>
                      <a:pt x="215138" y="1905"/>
                    </a:lnTo>
                    <a:lnTo>
                      <a:pt x="253746" y="0"/>
                    </a:lnTo>
                    <a:lnTo>
                      <a:pt x="293116" y="0"/>
                    </a:lnTo>
                    <a:lnTo>
                      <a:pt x="332232" y="0"/>
                    </a:lnTo>
                    <a:lnTo>
                      <a:pt x="370713" y="1905"/>
                    </a:lnTo>
                    <a:lnTo>
                      <a:pt x="407924" y="4445"/>
                    </a:lnTo>
                    <a:lnTo>
                      <a:pt x="442595" y="6985"/>
                    </a:lnTo>
                    <a:lnTo>
                      <a:pt x="458597" y="8890"/>
                    </a:lnTo>
                    <a:lnTo>
                      <a:pt x="473329" y="10795"/>
                    </a:lnTo>
                    <a:lnTo>
                      <a:pt x="488061" y="12446"/>
                    </a:lnTo>
                    <a:lnTo>
                      <a:pt x="501015" y="14224"/>
                    </a:lnTo>
                    <a:lnTo>
                      <a:pt x="513461" y="16891"/>
                    </a:lnTo>
                    <a:lnTo>
                      <a:pt x="523494" y="18669"/>
                    </a:lnTo>
                    <a:lnTo>
                      <a:pt x="532638" y="21336"/>
                    </a:lnTo>
                    <a:lnTo>
                      <a:pt x="541274" y="22987"/>
                    </a:lnTo>
                    <a:lnTo>
                      <a:pt x="547370" y="24765"/>
                    </a:lnTo>
                    <a:lnTo>
                      <a:pt x="552069" y="27432"/>
                    </a:lnTo>
                    <a:lnTo>
                      <a:pt x="555117" y="29337"/>
                    </a:lnTo>
                    <a:lnTo>
                      <a:pt x="555752" y="30861"/>
                    </a:lnTo>
                    <a:lnTo>
                      <a:pt x="556514" y="35306"/>
                    </a:lnTo>
                    <a:lnTo>
                      <a:pt x="558927" y="39878"/>
                    </a:lnTo>
                    <a:lnTo>
                      <a:pt x="563499" y="46863"/>
                    </a:lnTo>
                    <a:lnTo>
                      <a:pt x="569595" y="53213"/>
                    </a:lnTo>
                    <a:lnTo>
                      <a:pt x="576453" y="59309"/>
                    </a:lnTo>
                    <a:lnTo>
                      <a:pt x="584200" y="69088"/>
                    </a:lnTo>
                    <a:lnTo>
                      <a:pt x="591185" y="79629"/>
                    </a:lnTo>
                    <a:lnTo>
                      <a:pt x="597535" y="89535"/>
                    </a:lnTo>
                    <a:lnTo>
                      <a:pt x="602869" y="100076"/>
                    </a:lnTo>
                    <a:lnTo>
                      <a:pt x="607568" y="111506"/>
                    </a:lnTo>
                    <a:lnTo>
                      <a:pt x="611378" y="122301"/>
                    </a:lnTo>
                    <a:lnTo>
                      <a:pt x="614426" y="133858"/>
                    </a:lnTo>
                    <a:lnTo>
                      <a:pt x="616712" y="145288"/>
                    </a:lnTo>
                    <a:lnTo>
                      <a:pt x="618871" y="168275"/>
                    </a:lnTo>
                    <a:lnTo>
                      <a:pt x="618363" y="192151"/>
                    </a:lnTo>
                    <a:lnTo>
                      <a:pt x="615061" y="215392"/>
                    </a:lnTo>
                    <a:lnTo>
                      <a:pt x="610616" y="238379"/>
                    </a:lnTo>
                    <a:lnTo>
                      <a:pt x="602869" y="259715"/>
                    </a:lnTo>
                    <a:lnTo>
                      <a:pt x="594233" y="280797"/>
                    </a:lnTo>
                    <a:lnTo>
                      <a:pt x="583438" y="300228"/>
                    </a:lnTo>
                    <a:lnTo>
                      <a:pt x="571246" y="318897"/>
                    </a:lnTo>
                    <a:lnTo>
                      <a:pt x="557403" y="334899"/>
                    </a:lnTo>
                    <a:lnTo>
                      <a:pt x="542671" y="348996"/>
                    </a:lnTo>
                    <a:lnTo>
                      <a:pt x="527431" y="360426"/>
                    </a:lnTo>
                    <a:lnTo>
                      <a:pt x="511048" y="369316"/>
                    </a:lnTo>
                    <a:lnTo>
                      <a:pt x="498856" y="373761"/>
                    </a:lnTo>
                    <a:lnTo>
                      <a:pt x="485521" y="378206"/>
                    </a:lnTo>
                    <a:lnTo>
                      <a:pt x="459486" y="385318"/>
                    </a:lnTo>
                    <a:lnTo>
                      <a:pt x="431673" y="390652"/>
                    </a:lnTo>
                    <a:lnTo>
                      <a:pt x="403225" y="394208"/>
                    </a:lnTo>
                    <a:lnTo>
                      <a:pt x="373761" y="396113"/>
                    </a:lnTo>
                    <a:lnTo>
                      <a:pt x="343789" y="396113"/>
                    </a:lnTo>
                    <a:lnTo>
                      <a:pt x="313817" y="396113"/>
                    </a:lnTo>
                    <a:close/>
                  </a:path>
                </a:pathLst>
              </a:custGeom>
              <a:solidFill>
                <a:srgbClr val="8F5C03"/>
              </a:solidFill>
              <a:ln w="0" cap="flat" cmpd="sng" algn="ctr">
                <a:solidFill>
                  <a:srgbClr val="8F5C0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a:extLst>
                  <a:ext uri="{FF2B5EF4-FFF2-40B4-BE49-F238E27FC236}">
                    <a16:creationId xmlns:a16="http://schemas.microsoft.com/office/drawing/2014/main" id="{12FE991D-958B-7F66-EF2B-843FD9CB589D}"/>
                  </a:ext>
                </a:extLst>
              </p:cNvPr>
              <p:cNvSpPr/>
              <p:nvPr/>
            </p:nvSpPr>
            <p:spPr>
              <a:xfrm>
                <a:off x="2942590" y="4115435"/>
                <a:ext cx="600584" cy="392558"/>
              </a:xfrm>
              <a:custGeom>
                <a:avLst/>
                <a:gdLst/>
                <a:ahLst/>
                <a:cxnLst/>
                <a:rect l="0" t="0" r="0" b="0"/>
                <a:pathLst>
                  <a:path w="600584" h="392558">
                    <a:moveTo>
                      <a:pt x="247650" y="389636"/>
                    </a:moveTo>
                    <a:lnTo>
                      <a:pt x="214376" y="384556"/>
                    </a:lnTo>
                    <a:lnTo>
                      <a:pt x="182753" y="377317"/>
                    </a:lnTo>
                    <a:lnTo>
                      <a:pt x="167259" y="372872"/>
                    </a:lnTo>
                    <a:lnTo>
                      <a:pt x="152781" y="368554"/>
                    </a:lnTo>
                    <a:lnTo>
                      <a:pt x="139573" y="364109"/>
                    </a:lnTo>
                    <a:lnTo>
                      <a:pt x="126492" y="357886"/>
                    </a:lnTo>
                    <a:lnTo>
                      <a:pt x="114173" y="352679"/>
                    </a:lnTo>
                    <a:lnTo>
                      <a:pt x="103378" y="345440"/>
                    </a:lnTo>
                    <a:lnTo>
                      <a:pt x="93472" y="339344"/>
                    </a:lnTo>
                    <a:lnTo>
                      <a:pt x="85725" y="331343"/>
                    </a:lnTo>
                    <a:lnTo>
                      <a:pt x="78740" y="324358"/>
                    </a:lnTo>
                    <a:lnTo>
                      <a:pt x="73279" y="315341"/>
                    </a:lnTo>
                    <a:lnTo>
                      <a:pt x="69342" y="306451"/>
                    </a:lnTo>
                    <a:lnTo>
                      <a:pt x="67945" y="297561"/>
                    </a:lnTo>
                    <a:lnTo>
                      <a:pt x="59309" y="289560"/>
                    </a:lnTo>
                    <a:lnTo>
                      <a:pt x="51054" y="280670"/>
                    </a:lnTo>
                    <a:lnTo>
                      <a:pt x="42418" y="271145"/>
                    </a:lnTo>
                    <a:lnTo>
                      <a:pt x="34671" y="261239"/>
                    </a:lnTo>
                    <a:lnTo>
                      <a:pt x="27178" y="249809"/>
                    </a:lnTo>
                    <a:lnTo>
                      <a:pt x="20828" y="238252"/>
                    </a:lnTo>
                    <a:lnTo>
                      <a:pt x="14732" y="225933"/>
                    </a:lnTo>
                    <a:lnTo>
                      <a:pt x="9398" y="213487"/>
                    </a:lnTo>
                    <a:lnTo>
                      <a:pt x="6350" y="203835"/>
                    </a:lnTo>
                    <a:lnTo>
                      <a:pt x="3048" y="194056"/>
                    </a:lnTo>
                    <a:lnTo>
                      <a:pt x="1651" y="184150"/>
                    </a:lnTo>
                    <a:lnTo>
                      <a:pt x="0" y="174498"/>
                    </a:lnTo>
                    <a:lnTo>
                      <a:pt x="0" y="163703"/>
                    </a:lnTo>
                    <a:lnTo>
                      <a:pt x="0" y="153162"/>
                    </a:lnTo>
                    <a:lnTo>
                      <a:pt x="1651" y="141732"/>
                    </a:lnTo>
                    <a:lnTo>
                      <a:pt x="3937" y="131191"/>
                    </a:lnTo>
                    <a:lnTo>
                      <a:pt x="6985" y="119761"/>
                    </a:lnTo>
                    <a:lnTo>
                      <a:pt x="10795" y="107950"/>
                    </a:lnTo>
                    <a:lnTo>
                      <a:pt x="16383" y="96520"/>
                    </a:lnTo>
                    <a:lnTo>
                      <a:pt x="22479" y="84963"/>
                    </a:lnTo>
                    <a:lnTo>
                      <a:pt x="29337" y="73533"/>
                    </a:lnTo>
                    <a:lnTo>
                      <a:pt x="37719" y="62103"/>
                    </a:lnTo>
                    <a:lnTo>
                      <a:pt x="47117" y="50546"/>
                    </a:lnTo>
                    <a:lnTo>
                      <a:pt x="58801" y="38100"/>
                    </a:lnTo>
                    <a:lnTo>
                      <a:pt x="64008" y="33655"/>
                    </a:lnTo>
                    <a:lnTo>
                      <a:pt x="68707" y="29210"/>
                    </a:lnTo>
                    <a:lnTo>
                      <a:pt x="74041" y="25781"/>
                    </a:lnTo>
                    <a:lnTo>
                      <a:pt x="79502" y="22225"/>
                    </a:lnTo>
                    <a:lnTo>
                      <a:pt x="93980" y="18669"/>
                    </a:lnTo>
                    <a:lnTo>
                      <a:pt x="110363" y="15113"/>
                    </a:lnTo>
                    <a:lnTo>
                      <a:pt x="126492" y="12319"/>
                    </a:lnTo>
                    <a:lnTo>
                      <a:pt x="143383" y="9779"/>
                    </a:lnTo>
                    <a:lnTo>
                      <a:pt x="161163" y="7239"/>
                    </a:lnTo>
                    <a:lnTo>
                      <a:pt x="179705" y="5334"/>
                    </a:lnTo>
                    <a:lnTo>
                      <a:pt x="217424" y="1778"/>
                    </a:lnTo>
                    <a:lnTo>
                      <a:pt x="255905" y="889"/>
                    </a:lnTo>
                    <a:lnTo>
                      <a:pt x="295275" y="0"/>
                    </a:lnTo>
                    <a:lnTo>
                      <a:pt x="333883" y="889"/>
                    </a:lnTo>
                    <a:lnTo>
                      <a:pt x="371602" y="2794"/>
                    </a:lnTo>
                    <a:lnTo>
                      <a:pt x="407924" y="5334"/>
                    </a:lnTo>
                    <a:lnTo>
                      <a:pt x="424815" y="6223"/>
                    </a:lnTo>
                    <a:lnTo>
                      <a:pt x="440944" y="7874"/>
                    </a:lnTo>
                    <a:lnTo>
                      <a:pt x="456438" y="10668"/>
                    </a:lnTo>
                    <a:lnTo>
                      <a:pt x="471678" y="12319"/>
                    </a:lnTo>
                    <a:lnTo>
                      <a:pt x="485013" y="15113"/>
                    </a:lnTo>
                    <a:lnTo>
                      <a:pt x="497967" y="16764"/>
                    </a:lnTo>
                    <a:lnTo>
                      <a:pt x="509651" y="19431"/>
                    </a:lnTo>
                    <a:lnTo>
                      <a:pt x="519684" y="22225"/>
                    </a:lnTo>
                    <a:lnTo>
                      <a:pt x="528828" y="25781"/>
                    </a:lnTo>
                    <a:lnTo>
                      <a:pt x="536575" y="28321"/>
                    </a:lnTo>
                    <a:lnTo>
                      <a:pt x="541909" y="31115"/>
                    </a:lnTo>
                    <a:lnTo>
                      <a:pt x="546608" y="34671"/>
                    </a:lnTo>
                    <a:lnTo>
                      <a:pt x="549656" y="37211"/>
                    </a:lnTo>
                    <a:lnTo>
                      <a:pt x="550418" y="40767"/>
                    </a:lnTo>
                    <a:lnTo>
                      <a:pt x="551180" y="45212"/>
                    </a:lnTo>
                    <a:lnTo>
                      <a:pt x="552704" y="48641"/>
                    </a:lnTo>
                    <a:lnTo>
                      <a:pt x="557403" y="55753"/>
                    </a:lnTo>
                    <a:lnTo>
                      <a:pt x="568198" y="69977"/>
                    </a:lnTo>
                    <a:lnTo>
                      <a:pt x="575056" y="79629"/>
                    </a:lnTo>
                    <a:lnTo>
                      <a:pt x="581279" y="89408"/>
                    </a:lnTo>
                    <a:lnTo>
                      <a:pt x="585851" y="100076"/>
                    </a:lnTo>
                    <a:lnTo>
                      <a:pt x="590423" y="110744"/>
                    </a:lnTo>
                    <a:lnTo>
                      <a:pt x="594233" y="121285"/>
                    </a:lnTo>
                    <a:lnTo>
                      <a:pt x="596773" y="132842"/>
                    </a:lnTo>
                    <a:lnTo>
                      <a:pt x="599821" y="155067"/>
                    </a:lnTo>
                    <a:lnTo>
                      <a:pt x="600583" y="177165"/>
                    </a:lnTo>
                    <a:lnTo>
                      <a:pt x="598932" y="199390"/>
                    </a:lnTo>
                    <a:lnTo>
                      <a:pt x="594233" y="221361"/>
                    </a:lnTo>
                    <a:lnTo>
                      <a:pt x="588137" y="243713"/>
                    </a:lnTo>
                    <a:lnTo>
                      <a:pt x="579755" y="264033"/>
                    </a:lnTo>
                    <a:lnTo>
                      <a:pt x="568960" y="284226"/>
                    </a:lnTo>
                    <a:lnTo>
                      <a:pt x="557403" y="303022"/>
                    </a:lnTo>
                    <a:lnTo>
                      <a:pt x="543433" y="319913"/>
                    </a:lnTo>
                    <a:lnTo>
                      <a:pt x="528828" y="335788"/>
                    </a:lnTo>
                    <a:lnTo>
                      <a:pt x="513334" y="348234"/>
                    </a:lnTo>
                    <a:lnTo>
                      <a:pt x="497205" y="359664"/>
                    </a:lnTo>
                    <a:lnTo>
                      <a:pt x="479425" y="367665"/>
                    </a:lnTo>
                    <a:lnTo>
                      <a:pt x="467233" y="372872"/>
                    </a:lnTo>
                    <a:lnTo>
                      <a:pt x="453390" y="377317"/>
                    </a:lnTo>
                    <a:lnTo>
                      <a:pt x="426212" y="383667"/>
                    </a:lnTo>
                    <a:lnTo>
                      <a:pt x="397891" y="388112"/>
                    </a:lnTo>
                    <a:lnTo>
                      <a:pt x="368554" y="391541"/>
                    </a:lnTo>
                    <a:lnTo>
                      <a:pt x="339217" y="392557"/>
                    </a:lnTo>
                    <a:lnTo>
                      <a:pt x="308356" y="392557"/>
                    </a:lnTo>
                    <a:lnTo>
                      <a:pt x="277622" y="391541"/>
                    </a:lnTo>
                    <a:close/>
                  </a:path>
                </a:pathLst>
              </a:custGeom>
              <a:solidFill>
                <a:srgbClr val="925F05"/>
              </a:solidFill>
              <a:ln w="0" cap="flat" cmpd="sng" algn="ctr">
                <a:solidFill>
                  <a:srgbClr val="925F0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a:extLst>
                  <a:ext uri="{FF2B5EF4-FFF2-40B4-BE49-F238E27FC236}">
                    <a16:creationId xmlns:a16="http://schemas.microsoft.com/office/drawing/2014/main" id="{4E906C21-E4F0-8FC3-3868-9C54B9DE28F2}"/>
                  </a:ext>
                </a:extLst>
              </p:cNvPr>
              <p:cNvSpPr/>
              <p:nvPr/>
            </p:nvSpPr>
            <p:spPr>
              <a:xfrm>
                <a:off x="2951988" y="4118229"/>
                <a:ext cx="584836" cy="388748"/>
              </a:xfrm>
              <a:custGeom>
                <a:avLst/>
                <a:gdLst/>
                <a:ahLst/>
                <a:cxnLst/>
                <a:rect l="0" t="0" r="0" b="0"/>
                <a:pathLst>
                  <a:path w="584836" h="388748">
                    <a:moveTo>
                      <a:pt x="212725" y="383413"/>
                    </a:moveTo>
                    <a:lnTo>
                      <a:pt x="180340" y="375412"/>
                    </a:lnTo>
                    <a:lnTo>
                      <a:pt x="164846" y="370078"/>
                    </a:lnTo>
                    <a:lnTo>
                      <a:pt x="149479" y="364871"/>
                    </a:lnTo>
                    <a:lnTo>
                      <a:pt x="134747" y="358521"/>
                    </a:lnTo>
                    <a:lnTo>
                      <a:pt x="120904" y="351536"/>
                    </a:lnTo>
                    <a:lnTo>
                      <a:pt x="107950" y="344424"/>
                    </a:lnTo>
                    <a:lnTo>
                      <a:pt x="96266" y="336550"/>
                    </a:lnTo>
                    <a:lnTo>
                      <a:pt x="85471" y="328549"/>
                    </a:lnTo>
                    <a:lnTo>
                      <a:pt x="76327" y="319659"/>
                    </a:lnTo>
                    <a:lnTo>
                      <a:pt x="67691" y="309753"/>
                    </a:lnTo>
                    <a:lnTo>
                      <a:pt x="61595" y="300228"/>
                    </a:lnTo>
                    <a:lnTo>
                      <a:pt x="56896" y="290322"/>
                    </a:lnTo>
                    <a:lnTo>
                      <a:pt x="54610" y="279781"/>
                    </a:lnTo>
                    <a:lnTo>
                      <a:pt x="53848" y="268351"/>
                    </a:lnTo>
                    <a:lnTo>
                      <a:pt x="55499" y="256794"/>
                    </a:lnTo>
                    <a:lnTo>
                      <a:pt x="41656" y="241554"/>
                    </a:lnTo>
                    <a:lnTo>
                      <a:pt x="34671" y="233680"/>
                    </a:lnTo>
                    <a:lnTo>
                      <a:pt x="28321" y="224917"/>
                    </a:lnTo>
                    <a:lnTo>
                      <a:pt x="22225" y="215138"/>
                    </a:lnTo>
                    <a:lnTo>
                      <a:pt x="16891" y="204597"/>
                    </a:lnTo>
                    <a:lnTo>
                      <a:pt x="11430" y="193802"/>
                    </a:lnTo>
                    <a:lnTo>
                      <a:pt x="7493" y="182245"/>
                    </a:lnTo>
                    <a:lnTo>
                      <a:pt x="3048" y="166370"/>
                    </a:lnTo>
                    <a:lnTo>
                      <a:pt x="1397" y="158369"/>
                    </a:lnTo>
                    <a:lnTo>
                      <a:pt x="635" y="149479"/>
                    </a:lnTo>
                    <a:lnTo>
                      <a:pt x="0" y="140843"/>
                    </a:lnTo>
                    <a:lnTo>
                      <a:pt x="635" y="131953"/>
                    </a:lnTo>
                    <a:lnTo>
                      <a:pt x="2286" y="123063"/>
                    </a:lnTo>
                    <a:lnTo>
                      <a:pt x="4445" y="113157"/>
                    </a:lnTo>
                    <a:lnTo>
                      <a:pt x="7493" y="103505"/>
                    </a:lnTo>
                    <a:lnTo>
                      <a:pt x="11430" y="93726"/>
                    </a:lnTo>
                    <a:lnTo>
                      <a:pt x="16129" y="84074"/>
                    </a:lnTo>
                    <a:lnTo>
                      <a:pt x="21463" y="74295"/>
                    </a:lnTo>
                    <a:lnTo>
                      <a:pt x="28321" y="64643"/>
                    </a:lnTo>
                    <a:lnTo>
                      <a:pt x="36068" y="54737"/>
                    </a:lnTo>
                    <a:lnTo>
                      <a:pt x="44704" y="44196"/>
                    </a:lnTo>
                    <a:lnTo>
                      <a:pt x="53848" y="34417"/>
                    </a:lnTo>
                    <a:lnTo>
                      <a:pt x="59944" y="29972"/>
                    </a:lnTo>
                    <a:lnTo>
                      <a:pt x="66294" y="26416"/>
                    </a:lnTo>
                    <a:lnTo>
                      <a:pt x="71628" y="22987"/>
                    </a:lnTo>
                    <a:lnTo>
                      <a:pt x="77724" y="20320"/>
                    </a:lnTo>
                    <a:lnTo>
                      <a:pt x="93218" y="16637"/>
                    </a:lnTo>
                    <a:lnTo>
                      <a:pt x="110109" y="13970"/>
                    </a:lnTo>
                    <a:lnTo>
                      <a:pt x="127000" y="11430"/>
                    </a:lnTo>
                    <a:lnTo>
                      <a:pt x="144780" y="8636"/>
                    </a:lnTo>
                    <a:lnTo>
                      <a:pt x="181864" y="4445"/>
                    </a:lnTo>
                    <a:lnTo>
                      <a:pt x="219583" y="1651"/>
                    </a:lnTo>
                    <a:lnTo>
                      <a:pt x="258953" y="0"/>
                    </a:lnTo>
                    <a:lnTo>
                      <a:pt x="297561" y="0"/>
                    </a:lnTo>
                    <a:lnTo>
                      <a:pt x="336042" y="635"/>
                    </a:lnTo>
                    <a:lnTo>
                      <a:pt x="372999" y="2540"/>
                    </a:lnTo>
                    <a:lnTo>
                      <a:pt x="408432" y="5080"/>
                    </a:lnTo>
                    <a:lnTo>
                      <a:pt x="424561" y="6985"/>
                    </a:lnTo>
                    <a:lnTo>
                      <a:pt x="440944" y="8636"/>
                    </a:lnTo>
                    <a:lnTo>
                      <a:pt x="455422" y="11430"/>
                    </a:lnTo>
                    <a:lnTo>
                      <a:pt x="470027" y="13970"/>
                    </a:lnTo>
                    <a:lnTo>
                      <a:pt x="483108" y="16637"/>
                    </a:lnTo>
                    <a:lnTo>
                      <a:pt x="495554" y="19431"/>
                    </a:lnTo>
                    <a:lnTo>
                      <a:pt x="506349" y="21971"/>
                    </a:lnTo>
                    <a:lnTo>
                      <a:pt x="516382" y="25527"/>
                    </a:lnTo>
                    <a:lnTo>
                      <a:pt x="524891" y="28956"/>
                    </a:lnTo>
                    <a:lnTo>
                      <a:pt x="532511" y="32512"/>
                    </a:lnTo>
                    <a:lnTo>
                      <a:pt x="537972" y="36957"/>
                    </a:lnTo>
                    <a:lnTo>
                      <a:pt x="542417" y="40513"/>
                    </a:lnTo>
                    <a:lnTo>
                      <a:pt x="544957" y="44958"/>
                    </a:lnTo>
                    <a:lnTo>
                      <a:pt x="545719" y="49403"/>
                    </a:lnTo>
                    <a:lnTo>
                      <a:pt x="546354" y="53848"/>
                    </a:lnTo>
                    <a:lnTo>
                      <a:pt x="548005" y="58293"/>
                    </a:lnTo>
                    <a:lnTo>
                      <a:pt x="551815" y="65405"/>
                    </a:lnTo>
                    <a:lnTo>
                      <a:pt x="560959" y="79629"/>
                    </a:lnTo>
                    <a:lnTo>
                      <a:pt x="567182" y="89281"/>
                    </a:lnTo>
                    <a:lnTo>
                      <a:pt x="571881" y="100076"/>
                    </a:lnTo>
                    <a:lnTo>
                      <a:pt x="575691" y="109601"/>
                    </a:lnTo>
                    <a:lnTo>
                      <a:pt x="578739" y="120396"/>
                    </a:lnTo>
                    <a:lnTo>
                      <a:pt x="583438" y="141478"/>
                    </a:lnTo>
                    <a:lnTo>
                      <a:pt x="584835" y="163830"/>
                    </a:lnTo>
                    <a:lnTo>
                      <a:pt x="583438" y="185166"/>
                    </a:lnTo>
                    <a:lnTo>
                      <a:pt x="579628" y="207137"/>
                    </a:lnTo>
                    <a:lnTo>
                      <a:pt x="574040" y="228473"/>
                    </a:lnTo>
                    <a:lnTo>
                      <a:pt x="566547" y="248920"/>
                    </a:lnTo>
                    <a:lnTo>
                      <a:pt x="556260" y="268351"/>
                    </a:lnTo>
                    <a:lnTo>
                      <a:pt x="544957" y="286766"/>
                    </a:lnTo>
                    <a:lnTo>
                      <a:pt x="531876" y="304673"/>
                    </a:lnTo>
                    <a:lnTo>
                      <a:pt x="517144" y="321564"/>
                    </a:lnTo>
                    <a:lnTo>
                      <a:pt x="501650" y="335534"/>
                    </a:lnTo>
                    <a:lnTo>
                      <a:pt x="484759" y="347980"/>
                    </a:lnTo>
                    <a:lnTo>
                      <a:pt x="467868" y="358521"/>
                    </a:lnTo>
                    <a:lnTo>
                      <a:pt x="449199" y="366522"/>
                    </a:lnTo>
                    <a:lnTo>
                      <a:pt x="422402" y="375412"/>
                    </a:lnTo>
                    <a:lnTo>
                      <a:pt x="393827" y="381762"/>
                    </a:lnTo>
                    <a:lnTo>
                      <a:pt x="364490" y="385953"/>
                    </a:lnTo>
                    <a:lnTo>
                      <a:pt x="335280" y="387858"/>
                    </a:lnTo>
                    <a:lnTo>
                      <a:pt x="304419" y="388747"/>
                    </a:lnTo>
                    <a:lnTo>
                      <a:pt x="274320" y="387858"/>
                    </a:lnTo>
                    <a:lnTo>
                      <a:pt x="243459" y="385953"/>
                    </a:lnTo>
                    <a:close/>
                  </a:path>
                </a:pathLst>
              </a:custGeom>
              <a:solidFill>
                <a:srgbClr val="956106"/>
              </a:solidFill>
              <a:ln w="0" cap="flat" cmpd="sng" algn="ctr">
                <a:solidFill>
                  <a:srgbClr val="9561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a:extLst>
                  <a:ext uri="{FF2B5EF4-FFF2-40B4-BE49-F238E27FC236}">
                    <a16:creationId xmlns:a16="http://schemas.microsoft.com/office/drawing/2014/main" id="{C8C2F46F-A2DA-668D-C7EE-A4FC345BE4CA}"/>
                  </a:ext>
                </a:extLst>
              </p:cNvPr>
              <p:cNvSpPr/>
              <p:nvPr/>
            </p:nvSpPr>
            <p:spPr>
              <a:xfrm>
                <a:off x="2962783" y="4121658"/>
                <a:ext cx="569596" cy="385319"/>
              </a:xfrm>
              <a:custGeom>
                <a:avLst/>
                <a:gdLst/>
                <a:ahLst/>
                <a:cxnLst/>
                <a:rect l="0" t="0" r="0" b="0"/>
                <a:pathLst>
                  <a:path w="569596" h="385319">
                    <a:moveTo>
                      <a:pt x="178054" y="377444"/>
                    </a:moveTo>
                    <a:lnTo>
                      <a:pt x="161798" y="371983"/>
                    </a:lnTo>
                    <a:lnTo>
                      <a:pt x="145669" y="366649"/>
                    </a:lnTo>
                    <a:lnTo>
                      <a:pt x="130175" y="359537"/>
                    </a:lnTo>
                    <a:lnTo>
                      <a:pt x="115443" y="352552"/>
                    </a:lnTo>
                    <a:lnTo>
                      <a:pt x="101600" y="343662"/>
                    </a:lnTo>
                    <a:lnTo>
                      <a:pt x="88519" y="334772"/>
                    </a:lnTo>
                    <a:lnTo>
                      <a:pt x="76327" y="326009"/>
                    </a:lnTo>
                    <a:lnTo>
                      <a:pt x="65532" y="315214"/>
                    </a:lnTo>
                    <a:lnTo>
                      <a:pt x="56134" y="304673"/>
                    </a:lnTo>
                    <a:lnTo>
                      <a:pt x="48514" y="293243"/>
                    </a:lnTo>
                    <a:lnTo>
                      <a:pt x="42291" y="281813"/>
                    </a:lnTo>
                    <a:lnTo>
                      <a:pt x="37719" y="269367"/>
                    </a:lnTo>
                    <a:lnTo>
                      <a:pt x="35306" y="256921"/>
                    </a:lnTo>
                    <a:lnTo>
                      <a:pt x="35306" y="244475"/>
                    </a:lnTo>
                    <a:lnTo>
                      <a:pt x="37719" y="230251"/>
                    </a:lnTo>
                    <a:lnTo>
                      <a:pt x="42291" y="217043"/>
                    </a:lnTo>
                    <a:lnTo>
                      <a:pt x="31623" y="203708"/>
                    </a:lnTo>
                    <a:lnTo>
                      <a:pt x="21463" y="188722"/>
                    </a:lnTo>
                    <a:lnTo>
                      <a:pt x="13081" y="170942"/>
                    </a:lnTo>
                    <a:lnTo>
                      <a:pt x="8382" y="161290"/>
                    </a:lnTo>
                    <a:lnTo>
                      <a:pt x="5334" y="151384"/>
                    </a:lnTo>
                    <a:lnTo>
                      <a:pt x="1397" y="139065"/>
                    </a:lnTo>
                    <a:lnTo>
                      <a:pt x="0" y="125603"/>
                    </a:lnTo>
                    <a:lnTo>
                      <a:pt x="1397" y="110617"/>
                    </a:lnTo>
                    <a:lnTo>
                      <a:pt x="4445" y="95631"/>
                    </a:lnTo>
                    <a:lnTo>
                      <a:pt x="7620" y="88646"/>
                    </a:lnTo>
                    <a:lnTo>
                      <a:pt x="11430" y="80645"/>
                    </a:lnTo>
                    <a:lnTo>
                      <a:pt x="15367" y="72644"/>
                    </a:lnTo>
                    <a:lnTo>
                      <a:pt x="20828" y="63754"/>
                    </a:lnTo>
                    <a:lnTo>
                      <a:pt x="26924" y="55880"/>
                    </a:lnTo>
                    <a:lnTo>
                      <a:pt x="33909" y="47879"/>
                    </a:lnTo>
                    <a:lnTo>
                      <a:pt x="41656" y="38989"/>
                    </a:lnTo>
                    <a:lnTo>
                      <a:pt x="50038" y="30099"/>
                    </a:lnTo>
                    <a:lnTo>
                      <a:pt x="56134" y="26543"/>
                    </a:lnTo>
                    <a:lnTo>
                      <a:pt x="62484" y="24003"/>
                    </a:lnTo>
                    <a:lnTo>
                      <a:pt x="68580" y="20447"/>
                    </a:lnTo>
                    <a:lnTo>
                      <a:pt x="75438" y="18542"/>
                    </a:lnTo>
                    <a:lnTo>
                      <a:pt x="92456" y="14986"/>
                    </a:lnTo>
                    <a:lnTo>
                      <a:pt x="110109" y="12446"/>
                    </a:lnTo>
                    <a:lnTo>
                      <a:pt x="146431" y="8001"/>
                    </a:lnTo>
                    <a:lnTo>
                      <a:pt x="184150" y="4445"/>
                    </a:lnTo>
                    <a:lnTo>
                      <a:pt x="222758" y="1651"/>
                    </a:lnTo>
                    <a:lnTo>
                      <a:pt x="261239" y="0"/>
                    </a:lnTo>
                    <a:lnTo>
                      <a:pt x="300609" y="0"/>
                    </a:lnTo>
                    <a:lnTo>
                      <a:pt x="338328" y="1016"/>
                    </a:lnTo>
                    <a:lnTo>
                      <a:pt x="374396" y="2667"/>
                    </a:lnTo>
                    <a:lnTo>
                      <a:pt x="391541" y="4445"/>
                    </a:lnTo>
                    <a:lnTo>
                      <a:pt x="408432" y="6096"/>
                    </a:lnTo>
                    <a:lnTo>
                      <a:pt x="424561" y="8001"/>
                    </a:lnTo>
                    <a:lnTo>
                      <a:pt x="440055" y="9652"/>
                    </a:lnTo>
                    <a:lnTo>
                      <a:pt x="454533" y="12446"/>
                    </a:lnTo>
                    <a:lnTo>
                      <a:pt x="468630" y="14986"/>
                    </a:lnTo>
                    <a:lnTo>
                      <a:pt x="480822" y="18542"/>
                    </a:lnTo>
                    <a:lnTo>
                      <a:pt x="493141" y="22098"/>
                    </a:lnTo>
                    <a:lnTo>
                      <a:pt x="503301" y="25527"/>
                    </a:lnTo>
                    <a:lnTo>
                      <a:pt x="513334" y="29083"/>
                    </a:lnTo>
                    <a:lnTo>
                      <a:pt x="521081" y="33528"/>
                    </a:lnTo>
                    <a:lnTo>
                      <a:pt x="527939" y="37973"/>
                    </a:lnTo>
                    <a:lnTo>
                      <a:pt x="533273" y="42418"/>
                    </a:lnTo>
                    <a:lnTo>
                      <a:pt x="537972" y="47879"/>
                    </a:lnTo>
                    <a:lnTo>
                      <a:pt x="540258" y="52959"/>
                    </a:lnTo>
                    <a:lnTo>
                      <a:pt x="541020" y="58420"/>
                    </a:lnTo>
                    <a:lnTo>
                      <a:pt x="543306" y="67310"/>
                    </a:lnTo>
                    <a:lnTo>
                      <a:pt x="546354" y="74295"/>
                    </a:lnTo>
                    <a:lnTo>
                      <a:pt x="554101" y="89281"/>
                    </a:lnTo>
                    <a:lnTo>
                      <a:pt x="557911" y="100076"/>
                    </a:lnTo>
                    <a:lnTo>
                      <a:pt x="561848" y="109728"/>
                    </a:lnTo>
                    <a:lnTo>
                      <a:pt x="567182" y="130175"/>
                    </a:lnTo>
                    <a:lnTo>
                      <a:pt x="569595" y="151384"/>
                    </a:lnTo>
                    <a:lnTo>
                      <a:pt x="568833" y="172720"/>
                    </a:lnTo>
                    <a:lnTo>
                      <a:pt x="566547" y="193929"/>
                    </a:lnTo>
                    <a:lnTo>
                      <a:pt x="561086" y="214249"/>
                    </a:lnTo>
                    <a:lnTo>
                      <a:pt x="553339" y="234696"/>
                    </a:lnTo>
                    <a:lnTo>
                      <a:pt x="544068" y="254127"/>
                    </a:lnTo>
                    <a:lnTo>
                      <a:pt x="533273" y="272796"/>
                    </a:lnTo>
                    <a:lnTo>
                      <a:pt x="520192" y="290449"/>
                    </a:lnTo>
                    <a:lnTo>
                      <a:pt x="506349" y="307340"/>
                    </a:lnTo>
                    <a:lnTo>
                      <a:pt x="490855" y="322326"/>
                    </a:lnTo>
                    <a:lnTo>
                      <a:pt x="473964" y="335661"/>
                    </a:lnTo>
                    <a:lnTo>
                      <a:pt x="456184" y="347091"/>
                    </a:lnTo>
                    <a:lnTo>
                      <a:pt x="437642" y="356997"/>
                    </a:lnTo>
                    <a:lnTo>
                      <a:pt x="418465" y="364998"/>
                    </a:lnTo>
                    <a:lnTo>
                      <a:pt x="390779" y="373888"/>
                    </a:lnTo>
                    <a:lnTo>
                      <a:pt x="361442" y="378968"/>
                    </a:lnTo>
                    <a:lnTo>
                      <a:pt x="331343" y="383413"/>
                    </a:lnTo>
                    <a:lnTo>
                      <a:pt x="300609" y="385318"/>
                    </a:lnTo>
                    <a:lnTo>
                      <a:pt x="269621" y="385318"/>
                    </a:lnTo>
                    <a:lnTo>
                      <a:pt x="238760" y="384429"/>
                    </a:lnTo>
                    <a:lnTo>
                      <a:pt x="208026" y="381889"/>
                    </a:lnTo>
                    <a:close/>
                  </a:path>
                </a:pathLst>
              </a:custGeom>
              <a:solidFill>
                <a:srgbClr val="99660A"/>
              </a:solidFill>
              <a:ln w="0" cap="flat" cmpd="sng" algn="ctr">
                <a:solidFill>
                  <a:srgbClr val="9966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a:extLst>
                  <a:ext uri="{FF2B5EF4-FFF2-40B4-BE49-F238E27FC236}">
                    <a16:creationId xmlns:a16="http://schemas.microsoft.com/office/drawing/2014/main" id="{3D2AE3C4-6C62-6244-2F10-C869F5A0150B}"/>
                  </a:ext>
                </a:extLst>
              </p:cNvPr>
              <p:cNvSpPr/>
              <p:nvPr/>
            </p:nvSpPr>
            <p:spPr>
              <a:xfrm>
                <a:off x="2972816" y="4125214"/>
                <a:ext cx="555626" cy="381763"/>
              </a:xfrm>
              <a:custGeom>
                <a:avLst/>
                <a:gdLst/>
                <a:ahLst/>
                <a:cxnLst/>
                <a:rect l="0" t="0" r="0" b="0"/>
                <a:pathLst>
                  <a:path w="555626" h="381763">
                    <a:moveTo>
                      <a:pt x="143383" y="370967"/>
                    </a:moveTo>
                    <a:lnTo>
                      <a:pt x="127000" y="364871"/>
                    </a:lnTo>
                    <a:lnTo>
                      <a:pt x="111760" y="356997"/>
                    </a:lnTo>
                    <a:lnTo>
                      <a:pt x="96266" y="348996"/>
                    </a:lnTo>
                    <a:lnTo>
                      <a:pt x="82423" y="339090"/>
                    </a:lnTo>
                    <a:lnTo>
                      <a:pt x="68453" y="329565"/>
                    </a:lnTo>
                    <a:lnTo>
                      <a:pt x="56261" y="318008"/>
                    </a:lnTo>
                    <a:lnTo>
                      <a:pt x="44704" y="306578"/>
                    </a:lnTo>
                    <a:lnTo>
                      <a:pt x="35433" y="294132"/>
                    </a:lnTo>
                    <a:lnTo>
                      <a:pt x="26924" y="280797"/>
                    </a:lnTo>
                    <a:lnTo>
                      <a:pt x="20828" y="267462"/>
                    </a:lnTo>
                    <a:lnTo>
                      <a:pt x="16129" y="253365"/>
                    </a:lnTo>
                    <a:lnTo>
                      <a:pt x="13843" y="238379"/>
                    </a:lnTo>
                    <a:lnTo>
                      <a:pt x="13843" y="223139"/>
                    </a:lnTo>
                    <a:lnTo>
                      <a:pt x="16129" y="208153"/>
                    </a:lnTo>
                    <a:lnTo>
                      <a:pt x="21590" y="192151"/>
                    </a:lnTo>
                    <a:lnTo>
                      <a:pt x="29083" y="176276"/>
                    </a:lnTo>
                    <a:lnTo>
                      <a:pt x="21590" y="164719"/>
                    </a:lnTo>
                    <a:lnTo>
                      <a:pt x="14605" y="151384"/>
                    </a:lnTo>
                    <a:lnTo>
                      <a:pt x="8382" y="137287"/>
                    </a:lnTo>
                    <a:lnTo>
                      <a:pt x="3048" y="120523"/>
                    </a:lnTo>
                    <a:lnTo>
                      <a:pt x="635" y="110617"/>
                    </a:lnTo>
                    <a:lnTo>
                      <a:pt x="0" y="100965"/>
                    </a:lnTo>
                    <a:lnTo>
                      <a:pt x="1397" y="90297"/>
                    </a:lnTo>
                    <a:lnTo>
                      <a:pt x="5334" y="78740"/>
                    </a:lnTo>
                    <a:lnTo>
                      <a:pt x="11430" y="66294"/>
                    </a:lnTo>
                    <a:lnTo>
                      <a:pt x="19939" y="53213"/>
                    </a:lnTo>
                    <a:lnTo>
                      <a:pt x="31623" y="39878"/>
                    </a:lnTo>
                    <a:lnTo>
                      <a:pt x="45466" y="26543"/>
                    </a:lnTo>
                    <a:lnTo>
                      <a:pt x="59309" y="20447"/>
                    </a:lnTo>
                    <a:lnTo>
                      <a:pt x="66294" y="18542"/>
                    </a:lnTo>
                    <a:lnTo>
                      <a:pt x="73152" y="16891"/>
                    </a:lnTo>
                    <a:lnTo>
                      <a:pt x="109347" y="11430"/>
                    </a:lnTo>
                    <a:lnTo>
                      <a:pt x="147193" y="6985"/>
                    </a:lnTo>
                    <a:lnTo>
                      <a:pt x="185801" y="3556"/>
                    </a:lnTo>
                    <a:lnTo>
                      <a:pt x="224917" y="889"/>
                    </a:lnTo>
                    <a:lnTo>
                      <a:pt x="264287" y="0"/>
                    </a:lnTo>
                    <a:lnTo>
                      <a:pt x="302768" y="0"/>
                    </a:lnTo>
                    <a:lnTo>
                      <a:pt x="339725" y="889"/>
                    </a:lnTo>
                    <a:lnTo>
                      <a:pt x="375158" y="2540"/>
                    </a:lnTo>
                    <a:lnTo>
                      <a:pt x="392176" y="4445"/>
                    </a:lnTo>
                    <a:lnTo>
                      <a:pt x="408432" y="6096"/>
                    </a:lnTo>
                    <a:lnTo>
                      <a:pt x="424561" y="8001"/>
                    </a:lnTo>
                    <a:lnTo>
                      <a:pt x="439293" y="10541"/>
                    </a:lnTo>
                    <a:lnTo>
                      <a:pt x="453136" y="13335"/>
                    </a:lnTo>
                    <a:lnTo>
                      <a:pt x="466979" y="16891"/>
                    </a:lnTo>
                    <a:lnTo>
                      <a:pt x="479425" y="20447"/>
                    </a:lnTo>
                    <a:lnTo>
                      <a:pt x="489966" y="23876"/>
                    </a:lnTo>
                    <a:lnTo>
                      <a:pt x="500253" y="28321"/>
                    </a:lnTo>
                    <a:lnTo>
                      <a:pt x="509397" y="32766"/>
                    </a:lnTo>
                    <a:lnTo>
                      <a:pt x="517144" y="37211"/>
                    </a:lnTo>
                    <a:lnTo>
                      <a:pt x="524129" y="42418"/>
                    </a:lnTo>
                    <a:lnTo>
                      <a:pt x="529336" y="47752"/>
                    </a:lnTo>
                    <a:lnTo>
                      <a:pt x="533273" y="53848"/>
                    </a:lnTo>
                    <a:lnTo>
                      <a:pt x="535432" y="60198"/>
                    </a:lnTo>
                    <a:lnTo>
                      <a:pt x="536321" y="67310"/>
                    </a:lnTo>
                    <a:lnTo>
                      <a:pt x="537972" y="76200"/>
                    </a:lnTo>
                    <a:lnTo>
                      <a:pt x="540131" y="84201"/>
                    </a:lnTo>
                    <a:lnTo>
                      <a:pt x="546354" y="99187"/>
                    </a:lnTo>
                    <a:lnTo>
                      <a:pt x="552577" y="119507"/>
                    </a:lnTo>
                    <a:lnTo>
                      <a:pt x="554863" y="139954"/>
                    </a:lnTo>
                    <a:lnTo>
                      <a:pt x="555625" y="161290"/>
                    </a:lnTo>
                    <a:lnTo>
                      <a:pt x="553212" y="181610"/>
                    </a:lnTo>
                    <a:lnTo>
                      <a:pt x="548767" y="202057"/>
                    </a:lnTo>
                    <a:lnTo>
                      <a:pt x="541782" y="221488"/>
                    </a:lnTo>
                    <a:lnTo>
                      <a:pt x="533273" y="240919"/>
                    </a:lnTo>
                    <a:lnTo>
                      <a:pt x="522478" y="259461"/>
                    </a:lnTo>
                    <a:lnTo>
                      <a:pt x="510159" y="277241"/>
                    </a:lnTo>
                    <a:lnTo>
                      <a:pt x="496316" y="293243"/>
                    </a:lnTo>
                    <a:lnTo>
                      <a:pt x="480822" y="309118"/>
                    </a:lnTo>
                    <a:lnTo>
                      <a:pt x="463931" y="323215"/>
                    </a:lnTo>
                    <a:lnTo>
                      <a:pt x="446151" y="335661"/>
                    </a:lnTo>
                    <a:lnTo>
                      <a:pt x="427609" y="347091"/>
                    </a:lnTo>
                    <a:lnTo>
                      <a:pt x="408432" y="355981"/>
                    </a:lnTo>
                    <a:lnTo>
                      <a:pt x="388493" y="363093"/>
                    </a:lnTo>
                    <a:lnTo>
                      <a:pt x="358267" y="370967"/>
                    </a:lnTo>
                    <a:lnTo>
                      <a:pt x="328295" y="377317"/>
                    </a:lnTo>
                    <a:lnTo>
                      <a:pt x="297561" y="380873"/>
                    </a:lnTo>
                    <a:lnTo>
                      <a:pt x="266573" y="381762"/>
                    </a:lnTo>
                    <a:lnTo>
                      <a:pt x="235712" y="381762"/>
                    </a:lnTo>
                    <a:lnTo>
                      <a:pt x="204089" y="379857"/>
                    </a:lnTo>
                    <a:lnTo>
                      <a:pt x="173355" y="376428"/>
                    </a:lnTo>
                    <a:close/>
                  </a:path>
                </a:pathLst>
              </a:custGeom>
              <a:solidFill>
                <a:srgbClr val="9C690D"/>
              </a:solidFill>
              <a:ln w="0" cap="flat" cmpd="sng" algn="ctr">
                <a:solidFill>
                  <a:srgbClr val="9C69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a:extLst>
                  <a:ext uri="{FF2B5EF4-FFF2-40B4-BE49-F238E27FC236}">
                    <a16:creationId xmlns:a16="http://schemas.microsoft.com/office/drawing/2014/main" id="{8775D2D7-C4E7-A81B-8850-A59BF197E0F5}"/>
                  </a:ext>
                </a:extLst>
              </p:cNvPr>
              <p:cNvSpPr/>
              <p:nvPr/>
            </p:nvSpPr>
            <p:spPr>
              <a:xfrm>
                <a:off x="2971927" y="4127754"/>
                <a:ext cx="554102" cy="380239"/>
              </a:xfrm>
              <a:custGeom>
                <a:avLst/>
                <a:gdLst/>
                <a:ahLst/>
                <a:cxnLst/>
                <a:rect l="0" t="0" r="0" b="0"/>
                <a:pathLst>
                  <a:path w="554102" h="380239">
                    <a:moveTo>
                      <a:pt x="118745" y="365887"/>
                    </a:moveTo>
                    <a:lnTo>
                      <a:pt x="103251" y="357886"/>
                    </a:lnTo>
                    <a:lnTo>
                      <a:pt x="87884" y="348996"/>
                    </a:lnTo>
                    <a:lnTo>
                      <a:pt x="72390" y="338455"/>
                    </a:lnTo>
                    <a:lnTo>
                      <a:pt x="58547" y="327025"/>
                    </a:lnTo>
                    <a:lnTo>
                      <a:pt x="46355" y="315468"/>
                    </a:lnTo>
                    <a:lnTo>
                      <a:pt x="33909" y="302133"/>
                    </a:lnTo>
                    <a:lnTo>
                      <a:pt x="23876" y="288036"/>
                    </a:lnTo>
                    <a:lnTo>
                      <a:pt x="15494" y="272796"/>
                    </a:lnTo>
                    <a:lnTo>
                      <a:pt x="8382" y="257810"/>
                    </a:lnTo>
                    <a:lnTo>
                      <a:pt x="3175" y="241935"/>
                    </a:lnTo>
                    <a:lnTo>
                      <a:pt x="889" y="225044"/>
                    </a:lnTo>
                    <a:lnTo>
                      <a:pt x="0" y="208153"/>
                    </a:lnTo>
                    <a:lnTo>
                      <a:pt x="2286" y="190627"/>
                    </a:lnTo>
                    <a:lnTo>
                      <a:pt x="7747" y="172720"/>
                    </a:lnTo>
                    <a:lnTo>
                      <a:pt x="15494" y="155194"/>
                    </a:lnTo>
                    <a:lnTo>
                      <a:pt x="20828" y="146304"/>
                    </a:lnTo>
                    <a:lnTo>
                      <a:pt x="26924" y="137414"/>
                    </a:lnTo>
                    <a:lnTo>
                      <a:pt x="22479" y="126873"/>
                    </a:lnTo>
                    <a:lnTo>
                      <a:pt x="18669" y="116078"/>
                    </a:lnTo>
                    <a:lnTo>
                      <a:pt x="14732" y="103632"/>
                    </a:lnTo>
                    <a:lnTo>
                      <a:pt x="11684" y="89535"/>
                    </a:lnTo>
                    <a:lnTo>
                      <a:pt x="10033" y="84201"/>
                    </a:lnTo>
                    <a:lnTo>
                      <a:pt x="10922" y="77089"/>
                    </a:lnTo>
                    <a:lnTo>
                      <a:pt x="12319" y="70104"/>
                    </a:lnTo>
                    <a:lnTo>
                      <a:pt x="16129" y="61214"/>
                    </a:lnTo>
                    <a:lnTo>
                      <a:pt x="22479" y="52324"/>
                    </a:lnTo>
                    <a:lnTo>
                      <a:pt x="29972" y="43434"/>
                    </a:lnTo>
                    <a:lnTo>
                      <a:pt x="39370" y="33782"/>
                    </a:lnTo>
                    <a:lnTo>
                      <a:pt x="51689" y="22987"/>
                    </a:lnTo>
                    <a:lnTo>
                      <a:pt x="66294" y="18796"/>
                    </a:lnTo>
                    <a:lnTo>
                      <a:pt x="81788" y="14986"/>
                    </a:lnTo>
                    <a:lnTo>
                      <a:pt x="119507" y="10795"/>
                    </a:lnTo>
                    <a:lnTo>
                      <a:pt x="158877" y="6350"/>
                    </a:lnTo>
                    <a:lnTo>
                      <a:pt x="198882" y="3556"/>
                    </a:lnTo>
                    <a:lnTo>
                      <a:pt x="238252" y="1905"/>
                    </a:lnTo>
                    <a:lnTo>
                      <a:pt x="277622" y="0"/>
                    </a:lnTo>
                    <a:lnTo>
                      <a:pt x="315341" y="0"/>
                    </a:lnTo>
                    <a:lnTo>
                      <a:pt x="352298" y="1016"/>
                    </a:lnTo>
                    <a:lnTo>
                      <a:pt x="386842" y="3556"/>
                    </a:lnTo>
                    <a:lnTo>
                      <a:pt x="403860" y="5461"/>
                    </a:lnTo>
                    <a:lnTo>
                      <a:pt x="419354" y="7112"/>
                    </a:lnTo>
                    <a:lnTo>
                      <a:pt x="434848" y="9906"/>
                    </a:lnTo>
                    <a:lnTo>
                      <a:pt x="449326" y="12446"/>
                    </a:lnTo>
                    <a:lnTo>
                      <a:pt x="462534" y="14986"/>
                    </a:lnTo>
                    <a:lnTo>
                      <a:pt x="475615" y="18796"/>
                    </a:lnTo>
                    <a:lnTo>
                      <a:pt x="487299" y="22352"/>
                    </a:lnTo>
                    <a:lnTo>
                      <a:pt x="497840" y="26797"/>
                    </a:lnTo>
                    <a:lnTo>
                      <a:pt x="508000" y="30988"/>
                    </a:lnTo>
                    <a:lnTo>
                      <a:pt x="516382" y="36322"/>
                    </a:lnTo>
                    <a:lnTo>
                      <a:pt x="524129" y="41783"/>
                    </a:lnTo>
                    <a:lnTo>
                      <a:pt x="530225" y="47879"/>
                    </a:lnTo>
                    <a:lnTo>
                      <a:pt x="535813" y="54229"/>
                    </a:lnTo>
                    <a:lnTo>
                      <a:pt x="538861" y="61214"/>
                    </a:lnTo>
                    <a:lnTo>
                      <a:pt x="541020" y="69215"/>
                    </a:lnTo>
                    <a:lnTo>
                      <a:pt x="541909" y="76200"/>
                    </a:lnTo>
                    <a:lnTo>
                      <a:pt x="543306" y="86106"/>
                    </a:lnTo>
                    <a:lnTo>
                      <a:pt x="544957" y="93980"/>
                    </a:lnTo>
                    <a:lnTo>
                      <a:pt x="549656" y="109982"/>
                    </a:lnTo>
                    <a:lnTo>
                      <a:pt x="553466" y="130302"/>
                    </a:lnTo>
                    <a:lnTo>
                      <a:pt x="554101" y="150749"/>
                    </a:lnTo>
                    <a:lnTo>
                      <a:pt x="551942" y="171069"/>
                    </a:lnTo>
                    <a:lnTo>
                      <a:pt x="548005" y="190627"/>
                    </a:lnTo>
                    <a:lnTo>
                      <a:pt x="541909" y="210058"/>
                    </a:lnTo>
                    <a:lnTo>
                      <a:pt x="533273" y="229489"/>
                    </a:lnTo>
                    <a:lnTo>
                      <a:pt x="523367" y="247269"/>
                    </a:lnTo>
                    <a:lnTo>
                      <a:pt x="511048" y="264922"/>
                    </a:lnTo>
                    <a:lnTo>
                      <a:pt x="497205" y="281813"/>
                    </a:lnTo>
                    <a:lnTo>
                      <a:pt x="481711" y="296799"/>
                    </a:lnTo>
                    <a:lnTo>
                      <a:pt x="465582" y="312039"/>
                    </a:lnTo>
                    <a:lnTo>
                      <a:pt x="447929" y="325120"/>
                    </a:lnTo>
                    <a:lnTo>
                      <a:pt x="428498" y="336550"/>
                    </a:lnTo>
                    <a:lnTo>
                      <a:pt x="409321" y="347345"/>
                    </a:lnTo>
                    <a:lnTo>
                      <a:pt x="388493" y="356235"/>
                    </a:lnTo>
                    <a:lnTo>
                      <a:pt x="367792" y="362331"/>
                    </a:lnTo>
                    <a:lnTo>
                      <a:pt x="337566" y="370332"/>
                    </a:lnTo>
                    <a:lnTo>
                      <a:pt x="306705" y="375793"/>
                    </a:lnTo>
                    <a:lnTo>
                      <a:pt x="275209" y="379222"/>
                    </a:lnTo>
                    <a:lnTo>
                      <a:pt x="242697" y="380238"/>
                    </a:lnTo>
                    <a:lnTo>
                      <a:pt x="211328" y="379222"/>
                    </a:lnTo>
                    <a:lnTo>
                      <a:pt x="179705" y="376428"/>
                    </a:lnTo>
                    <a:lnTo>
                      <a:pt x="148717" y="372237"/>
                    </a:lnTo>
                    <a:close/>
                  </a:path>
                </a:pathLst>
              </a:custGeom>
              <a:solidFill>
                <a:srgbClr val="9F6C0F"/>
              </a:solidFill>
              <a:ln w="0" cap="flat" cmpd="sng" algn="ctr">
                <a:solidFill>
                  <a:srgbClr val="9F6C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a:extLst>
                  <a:ext uri="{FF2B5EF4-FFF2-40B4-BE49-F238E27FC236}">
                    <a16:creationId xmlns:a16="http://schemas.microsoft.com/office/drawing/2014/main" id="{96DC6B0A-5A39-D3E1-8A1E-5FBF36B31D0D}"/>
                  </a:ext>
                </a:extLst>
              </p:cNvPr>
              <p:cNvSpPr/>
              <p:nvPr/>
            </p:nvSpPr>
            <p:spPr>
              <a:xfrm>
                <a:off x="2955925" y="4131310"/>
                <a:ext cx="568707" cy="376683"/>
              </a:xfrm>
              <a:custGeom>
                <a:avLst/>
                <a:gdLst/>
                <a:ahLst/>
                <a:cxnLst/>
                <a:rect l="0" t="0" r="0" b="0"/>
                <a:pathLst>
                  <a:path w="568707" h="376683">
                    <a:moveTo>
                      <a:pt x="110109" y="359791"/>
                    </a:moveTo>
                    <a:lnTo>
                      <a:pt x="93980" y="349885"/>
                    </a:lnTo>
                    <a:lnTo>
                      <a:pt x="79248" y="339344"/>
                    </a:lnTo>
                    <a:lnTo>
                      <a:pt x="64643" y="327914"/>
                    </a:lnTo>
                    <a:lnTo>
                      <a:pt x="50673" y="314579"/>
                    </a:lnTo>
                    <a:lnTo>
                      <a:pt x="38481" y="300482"/>
                    </a:lnTo>
                    <a:lnTo>
                      <a:pt x="27686" y="285242"/>
                    </a:lnTo>
                    <a:lnTo>
                      <a:pt x="17526" y="268351"/>
                    </a:lnTo>
                    <a:lnTo>
                      <a:pt x="10541" y="251714"/>
                    </a:lnTo>
                    <a:lnTo>
                      <a:pt x="4445" y="233934"/>
                    </a:lnTo>
                    <a:lnTo>
                      <a:pt x="1397" y="215392"/>
                    </a:lnTo>
                    <a:lnTo>
                      <a:pt x="0" y="196596"/>
                    </a:lnTo>
                    <a:lnTo>
                      <a:pt x="2159" y="177165"/>
                    </a:lnTo>
                    <a:lnTo>
                      <a:pt x="6858" y="156845"/>
                    </a:lnTo>
                    <a:lnTo>
                      <a:pt x="9906" y="147193"/>
                    </a:lnTo>
                    <a:lnTo>
                      <a:pt x="13843" y="137287"/>
                    </a:lnTo>
                    <a:lnTo>
                      <a:pt x="19177" y="126746"/>
                    </a:lnTo>
                    <a:lnTo>
                      <a:pt x="25273" y="116967"/>
                    </a:lnTo>
                    <a:lnTo>
                      <a:pt x="31496" y="107315"/>
                    </a:lnTo>
                    <a:lnTo>
                      <a:pt x="39116" y="96520"/>
                    </a:lnTo>
                    <a:lnTo>
                      <a:pt x="37719" y="79629"/>
                    </a:lnTo>
                    <a:lnTo>
                      <a:pt x="36068" y="70104"/>
                    </a:lnTo>
                    <a:lnTo>
                      <a:pt x="34671" y="58547"/>
                    </a:lnTo>
                    <a:lnTo>
                      <a:pt x="34671" y="55753"/>
                    </a:lnTo>
                    <a:lnTo>
                      <a:pt x="36068" y="52324"/>
                    </a:lnTo>
                    <a:lnTo>
                      <a:pt x="38481" y="48768"/>
                    </a:lnTo>
                    <a:lnTo>
                      <a:pt x="42164" y="44323"/>
                    </a:lnTo>
                    <a:lnTo>
                      <a:pt x="47625" y="38227"/>
                    </a:lnTo>
                    <a:lnTo>
                      <a:pt x="54610" y="32766"/>
                    </a:lnTo>
                    <a:lnTo>
                      <a:pt x="62992" y="25781"/>
                    </a:lnTo>
                    <a:lnTo>
                      <a:pt x="73152" y="18796"/>
                    </a:lnTo>
                    <a:lnTo>
                      <a:pt x="89281" y="15240"/>
                    </a:lnTo>
                    <a:lnTo>
                      <a:pt x="104775" y="12446"/>
                    </a:lnTo>
                    <a:lnTo>
                      <a:pt x="145542" y="8890"/>
                    </a:lnTo>
                    <a:lnTo>
                      <a:pt x="185547" y="5334"/>
                    </a:lnTo>
                    <a:lnTo>
                      <a:pt x="226568" y="2794"/>
                    </a:lnTo>
                    <a:lnTo>
                      <a:pt x="266446" y="889"/>
                    </a:lnTo>
                    <a:lnTo>
                      <a:pt x="305816" y="0"/>
                    </a:lnTo>
                    <a:lnTo>
                      <a:pt x="343535" y="0"/>
                    </a:lnTo>
                    <a:lnTo>
                      <a:pt x="379857" y="889"/>
                    </a:lnTo>
                    <a:lnTo>
                      <a:pt x="396748" y="1905"/>
                    </a:lnTo>
                    <a:lnTo>
                      <a:pt x="413766" y="3556"/>
                    </a:lnTo>
                    <a:lnTo>
                      <a:pt x="430022" y="5334"/>
                    </a:lnTo>
                    <a:lnTo>
                      <a:pt x="445262" y="7239"/>
                    </a:lnTo>
                    <a:lnTo>
                      <a:pt x="459994" y="9906"/>
                    </a:lnTo>
                    <a:lnTo>
                      <a:pt x="473837" y="12446"/>
                    </a:lnTo>
                    <a:lnTo>
                      <a:pt x="486918" y="15875"/>
                    </a:lnTo>
                    <a:lnTo>
                      <a:pt x="499364" y="19431"/>
                    </a:lnTo>
                    <a:lnTo>
                      <a:pt x="510794" y="23876"/>
                    </a:lnTo>
                    <a:lnTo>
                      <a:pt x="521589" y="29337"/>
                    </a:lnTo>
                    <a:lnTo>
                      <a:pt x="530987" y="33782"/>
                    </a:lnTo>
                    <a:lnTo>
                      <a:pt x="538480" y="39878"/>
                    </a:lnTo>
                    <a:lnTo>
                      <a:pt x="546227" y="46228"/>
                    </a:lnTo>
                    <a:lnTo>
                      <a:pt x="551815" y="52324"/>
                    </a:lnTo>
                    <a:lnTo>
                      <a:pt x="556260" y="60198"/>
                    </a:lnTo>
                    <a:lnTo>
                      <a:pt x="560070" y="68199"/>
                    </a:lnTo>
                    <a:lnTo>
                      <a:pt x="562610" y="76200"/>
                    </a:lnTo>
                    <a:lnTo>
                      <a:pt x="563245" y="85090"/>
                    </a:lnTo>
                    <a:lnTo>
                      <a:pt x="565658" y="102870"/>
                    </a:lnTo>
                    <a:lnTo>
                      <a:pt x="567817" y="119761"/>
                    </a:lnTo>
                    <a:lnTo>
                      <a:pt x="568706" y="139954"/>
                    </a:lnTo>
                    <a:lnTo>
                      <a:pt x="567817" y="160274"/>
                    </a:lnTo>
                    <a:lnTo>
                      <a:pt x="564007" y="180721"/>
                    </a:lnTo>
                    <a:lnTo>
                      <a:pt x="557911" y="199390"/>
                    </a:lnTo>
                    <a:lnTo>
                      <a:pt x="550164" y="218948"/>
                    </a:lnTo>
                    <a:lnTo>
                      <a:pt x="540131" y="236474"/>
                    </a:lnTo>
                    <a:lnTo>
                      <a:pt x="528574" y="253365"/>
                    </a:lnTo>
                    <a:lnTo>
                      <a:pt x="514604" y="270256"/>
                    </a:lnTo>
                    <a:lnTo>
                      <a:pt x="499364" y="285242"/>
                    </a:lnTo>
                    <a:lnTo>
                      <a:pt x="483108" y="300482"/>
                    </a:lnTo>
                    <a:lnTo>
                      <a:pt x="465328" y="313563"/>
                    </a:lnTo>
                    <a:lnTo>
                      <a:pt x="446913" y="326009"/>
                    </a:lnTo>
                    <a:lnTo>
                      <a:pt x="426720" y="336804"/>
                    </a:lnTo>
                    <a:lnTo>
                      <a:pt x="406019" y="346456"/>
                    </a:lnTo>
                    <a:lnTo>
                      <a:pt x="384556" y="354330"/>
                    </a:lnTo>
                    <a:lnTo>
                      <a:pt x="362966" y="361442"/>
                    </a:lnTo>
                    <a:lnTo>
                      <a:pt x="331343" y="368681"/>
                    </a:lnTo>
                    <a:lnTo>
                      <a:pt x="299720" y="372872"/>
                    </a:lnTo>
                    <a:lnTo>
                      <a:pt x="267335" y="376682"/>
                    </a:lnTo>
                    <a:lnTo>
                      <a:pt x="234823" y="376682"/>
                    </a:lnTo>
                    <a:lnTo>
                      <a:pt x="202692" y="375666"/>
                    </a:lnTo>
                    <a:lnTo>
                      <a:pt x="171069" y="372237"/>
                    </a:lnTo>
                    <a:lnTo>
                      <a:pt x="140081" y="366776"/>
                    </a:lnTo>
                    <a:close/>
                  </a:path>
                </a:pathLst>
              </a:custGeom>
              <a:solidFill>
                <a:srgbClr val="A16E11"/>
              </a:solidFill>
              <a:ln w="0" cap="flat" cmpd="sng" algn="ctr">
                <a:solidFill>
                  <a:srgbClr val="A16E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a:extLst>
                  <a:ext uri="{FF2B5EF4-FFF2-40B4-BE49-F238E27FC236}">
                    <a16:creationId xmlns:a16="http://schemas.microsoft.com/office/drawing/2014/main" id="{C4B67BAB-F049-C2C7-63C1-C30ECF024494}"/>
                  </a:ext>
                </a:extLst>
              </p:cNvPr>
              <p:cNvSpPr/>
              <p:nvPr/>
            </p:nvSpPr>
            <p:spPr>
              <a:xfrm>
                <a:off x="2939542" y="4134866"/>
                <a:ext cx="586487" cy="374778"/>
              </a:xfrm>
              <a:custGeom>
                <a:avLst/>
                <a:gdLst/>
                <a:ahLst/>
                <a:cxnLst/>
                <a:rect l="0" t="0" r="0" b="0"/>
                <a:pathLst>
                  <a:path w="586487" h="374778">
                    <a:moveTo>
                      <a:pt x="101727" y="354330"/>
                    </a:moveTo>
                    <a:lnTo>
                      <a:pt x="85725" y="343789"/>
                    </a:lnTo>
                    <a:lnTo>
                      <a:pt x="70993" y="331343"/>
                    </a:lnTo>
                    <a:lnTo>
                      <a:pt x="57150" y="317119"/>
                    </a:lnTo>
                    <a:lnTo>
                      <a:pt x="43307" y="302006"/>
                    </a:lnTo>
                    <a:lnTo>
                      <a:pt x="31623" y="286131"/>
                    </a:lnTo>
                    <a:lnTo>
                      <a:pt x="21590" y="268605"/>
                    </a:lnTo>
                    <a:lnTo>
                      <a:pt x="13081" y="249809"/>
                    </a:lnTo>
                    <a:lnTo>
                      <a:pt x="6096" y="230378"/>
                    </a:lnTo>
                    <a:lnTo>
                      <a:pt x="1651" y="210947"/>
                    </a:lnTo>
                    <a:lnTo>
                      <a:pt x="0" y="189611"/>
                    </a:lnTo>
                    <a:lnTo>
                      <a:pt x="889" y="168529"/>
                    </a:lnTo>
                    <a:lnTo>
                      <a:pt x="3937" y="146177"/>
                    </a:lnTo>
                    <a:lnTo>
                      <a:pt x="6985" y="135636"/>
                    </a:lnTo>
                    <a:lnTo>
                      <a:pt x="10795" y="124206"/>
                    </a:lnTo>
                    <a:lnTo>
                      <a:pt x="15494" y="113411"/>
                    </a:lnTo>
                    <a:lnTo>
                      <a:pt x="21590" y="101854"/>
                    </a:lnTo>
                    <a:lnTo>
                      <a:pt x="27686" y="90424"/>
                    </a:lnTo>
                    <a:lnTo>
                      <a:pt x="34671" y="79883"/>
                    </a:lnTo>
                    <a:lnTo>
                      <a:pt x="43307" y="68199"/>
                    </a:lnTo>
                    <a:lnTo>
                      <a:pt x="52451" y="56642"/>
                    </a:lnTo>
                    <a:lnTo>
                      <a:pt x="57150" y="43561"/>
                    </a:lnTo>
                    <a:lnTo>
                      <a:pt x="58547" y="36322"/>
                    </a:lnTo>
                    <a:lnTo>
                      <a:pt x="58547" y="32766"/>
                    </a:lnTo>
                    <a:lnTo>
                      <a:pt x="58547" y="28321"/>
                    </a:lnTo>
                    <a:lnTo>
                      <a:pt x="60198" y="28321"/>
                    </a:lnTo>
                    <a:lnTo>
                      <a:pt x="62357" y="29210"/>
                    </a:lnTo>
                    <a:lnTo>
                      <a:pt x="65532" y="28321"/>
                    </a:lnTo>
                    <a:lnTo>
                      <a:pt x="69342" y="26670"/>
                    </a:lnTo>
                    <a:lnTo>
                      <a:pt x="74041" y="24765"/>
                    </a:lnTo>
                    <a:lnTo>
                      <a:pt x="80137" y="22225"/>
                    </a:lnTo>
                    <a:lnTo>
                      <a:pt x="87122" y="19685"/>
                    </a:lnTo>
                    <a:lnTo>
                      <a:pt x="94869" y="15240"/>
                    </a:lnTo>
                    <a:lnTo>
                      <a:pt x="128651" y="11684"/>
                    </a:lnTo>
                    <a:lnTo>
                      <a:pt x="213487" y="5334"/>
                    </a:lnTo>
                    <a:lnTo>
                      <a:pt x="255143" y="2794"/>
                    </a:lnTo>
                    <a:lnTo>
                      <a:pt x="295275" y="889"/>
                    </a:lnTo>
                    <a:lnTo>
                      <a:pt x="334391" y="0"/>
                    </a:lnTo>
                    <a:lnTo>
                      <a:pt x="372364" y="0"/>
                    </a:lnTo>
                    <a:lnTo>
                      <a:pt x="407924" y="1778"/>
                    </a:lnTo>
                    <a:lnTo>
                      <a:pt x="424815" y="2794"/>
                    </a:lnTo>
                    <a:lnTo>
                      <a:pt x="441706" y="4445"/>
                    </a:lnTo>
                    <a:lnTo>
                      <a:pt x="457073" y="6223"/>
                    </a:lnTo>
                    <a:lnTo>
                      <a:pt x="472567" y="7874"/>
                    </a:lnTo>
                    <a:lnTo>
                      <a:pt x="486410" y="10795"/>
                    </a:lnTo>
                    <a:lnTo>
                      <a:pt x="500253" y="14224"/>
                    </a:lnTo>
                    <a:lnTo>
                      <a:pt x="512699" y="17780"/>
                    </a:lnTo>
                    <a:lnTo>
                      <a:pt x="524129" y="22225"/>
                    </a:lnTo>
                    <a:lnTo>
                      <a:pt x="534924" y="26670"/>
                    </a:lnTo>
                    <a:lnTo>
                      <a:pt x="544957" y="31877"/>
                    </a:lnTo>
                    <a:lnTo>
                      <a:pt x="554228" y="37211"/>
                    </a:lnTo>
                    <a:lnTo>
                      <a:pt x="561848" y="43561"/>
                    </a:lnTo>
                    <a:lnTo>
                      <a:pt x="568706" y="50546"/>
                    </a:lnTo>
                    <a:lnTo>
                      <a:pt x="574294" y="58547"/>
                    </a:lnTo>
                    <a:lnTo>
                      <a:pt x="578993" y="66548"/>
                    </a:lnTo>
                    <a:lnTo>
                      <a:pt x="582041" y="75438"/>
                    </a:lnTo>
                    <a:lnTo>
                      <a:pt x="583438" y="84074"/>
                    </a:lnTo>
                    <a:lnTo>
                      <a:pt x="584327" y="94869"/>
                    </a:lnTo>
                    <a:lnTo>
                      <a:pt x="585851" y="112395"/>
                    </a:lnTo>
                    <a:lnTo>
                      <a:pt x="586486" y="130302"/>
                    </a:lnTo>
                    <a:lnTo>
                      <a:pt x="585851" y="150622"/>
                    </a:lnTo>
                    <a:lnTo>
                      <a:pt x="582041" y="171069"/>
                    </a:lnTo>
                    <a:lnTo>
                      <a:pt x="576453" y="190500"/>
                    </a:lnTo>
                    <a:lnTo>
                      <a:pt x="568706" y="209042"/>
                    </a:lnTo>
                    <a:lnTo>
                      <a:pt x="558800" y="226822"/>
                    </a:lnTo>
                    <a:lnTo>
                      <a:pt x="547370" y="244602"/>
                    </a:lnTo>
                    <a:lnTo>
                      <a:pt x="534162" y="260604"/>
                    </a:lnTo>
                    <a:lnTo>
                      <a:pt x="519557" y="276479"/>
                    </a:lnTo>
                    <a:lnTo>
                      <a:pt x="502539" y="290576"/>
                    </a:lnTo>
                    <a:lnTo>
                      <a:pt x="485013" y="303911"/>
                    </a:lnTo>
                    <a:lnTo>
                      <a:pt x="466344" y="316357"/>
                    </a:lnTo>
                    <a:lnTo>
                      <a:pt x="446405" y="327787"/>
                    </a:lnTo>
                    <a:lnTo>
                      <a:pt x="425450" y="337439"/>
                    </a:lnTo>
                    <a:lnTo>
                      <a:pt x="403987" y="346329"/>
                    </a:lnTo>
                    <a:lnTo>
                      <a:pt x="381508" y="354330"/>
                    </a:lnTo>
                    <a:lnTo>
                      <a:pt x="358521" y="360680"/>
                    </a:lnTo>
                    <a:lnTo>
                      <a:pt x="326136" y="366776"/>
                    </a:lnTo>
                    <a:lnTo>
                      <a:pt x="292862" y="372110"/>
                    </a:lnTo>
                    <a:lnTo>
                      <a:pt x="259842" y="373761"/>
                    </a:lnTo>
                    <a:lnTo>
                      <a:pt x="227330" y="374777"/>
                    </a:lnTo>
                    <a:lnTo>
                      <a:pt x="194310" y="372110"/>
                    </a:lnTo>
                    <a:lnTo>
                      <a:pt x="162687" y="368681"/>
                    </a:lnTo>
                    <a:lnTo>
                      <a:pt x="131191" y="362331"/>
                    </a:lnTo>
                    <a:close/>
                  </a:path>
                </a:pathLst>
              </a:custGeom>
              <a:solidFill>
                <a:srgbClr val="A57214"/>
              </a:solidFill>
              <a:ln w="0" cap="flat" cmpd="sng" algn="ctr">
                <a:solidFill>
                  <a:srgbClr val="A572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a:extLst>
                  <a:ext uri="{FF2B5EF4-FFF2-40B4-BE49-F238E27FC236}">
                    <a16:creationId xmlns:a16="http://schemas.microsoft.com/office/drawing/2014/main" id="{B3E85720-2D47-C448-1D5E-FD1B56EC3AC3}"/>
                  </a:ext>
                </a:extLst>
              </p:cNvPr>
              <p:cNvSpPr/>
              <p:nvPr/>
            </p:nvSpPr>
            <p:spPr>
              <a:xfrm>
                <a:off x="2921762" y="4134866"/>
                <a:ext cx="608204" cy="374778"/>
              </a:xfrm>
              <a:custGeom>
                <a:avLst/>
                <a:gdLst/>
                <a:ahLst/>
                <a:cxnLst/>
                <a:rect l="0" t="0" r="0" b="0"/>
                <a:pathLst>
                  <a:path w="608204" h="374778">
                    <a:moveTo>
                      <a:pt x="87122" y="4445"/>
                    </a:moveTo>
                    <a:lnTo>
                      <a:pt x="90170" y="7239"/>
                    </a:lnTo>
                    <a:lnTo>
                      <a:pt x="93472" y="10795"/>
                    </a:lnTo>
                    <a:lnTo>
                      <a:pt x="97917" y="12319"/>
                    </a:lnTo>
                    <a:lnTo>
                      <a:pt x="102616" y="14224"/>
                    </a:lnTo>
                    <a:lnTo>
                      <a:pt x="107315" y="15240"/>
                    </a:lnTo>
                    <a:lnTo>
                      <a:pt x="112649" y="15240"/>
                    </a:lnTo>
                    <a:lnTo>
                      <a:pt x="118110" y="14224"/>
                    </a:lnTo>
                    <a:lnTo>
                      <a:pt x="212090" y="8890"/>
                    </a:lnTo>
                    <a:lnTo>
                      <a:pt x="257556" y="7239"/>
                    </a:lnTo>
                    <a:lnTo>
                      <a:pt x="301498" y="4445"/>
                    </a:lnTo>
                    <a:lnTo>
                      <a:pt x="343916" y="3683"/>
                    </a:lnTo>
                    <a:lnTo>
                      <a:pt x="383794" y="2794"/>
                    </a:lnTo>
                    <a:lnTo>
                      <a:pt x="403225" y="3683"/>
                    </a:lnTo>
                    <a:lnTo>
                      <a:pt x="422402" y="3683"/>
                    </a:lnTo>
                    <a:lnTo>
                      <a:pt x="440182" y="4445"/>
                    </a:lnTo>
                    <a:lnTo>
                      <a:pt x="457835" y="6223"/>
                    </a:lnTo>
                    <a:lnTo>
                      <a:pt x="474218" y="7874"/>
                    </a:lnTo>
                    <a:lnTo>
                      <a:pt x="490347" y="9779"/>
                    </a:lnTo>
                    <a:lnTo>
                      <a:pt x="504952" y="12319"/>
                    </a:lnTo>
                    <a:lnTo>
                      <a:pt x="519684" y="15875"/>
                    </a:lnTo>
                    <a:lnTo>
                      <a:pt x="532765" y="19685"/>
                    </a:lnTo>
                    <a:lnTo>
                      <a:pt x="544957" y="23876"/>
                    </a:lnTo>
                    <a:lnTo>
                      <a:pt x="556514" y="29210"/>
                    </a:lnTo>
                    <a:lnTo>
                      <a:pt x="566547" y="34671"/>
                    </a:lnTo>
                    <a:lnTo>
                      <a:pt x="575945" y="40767"/>
                    </a:lnTo>
                    <a:lnTo>
                      <a:pt x="584327" y="48006"/>
                    </a:lnTo>
                    <a:lnTo>
                      <a:pt x="591185" y="56007"/>
                    </a:lnTo>
                    <a:lnTo>
                      <a:pt x="596773" y="63881"/>
                    </a:lnTo>
                    <a:lnTo>
                      <a:pt x="601218" y="73533"/>
                    </a:lnTo>
                    <a:lnTo>
                      <a:pt x="605155" y="83439"/>
                    </a:lnTo>
                    <a:lnTo>
                      <a:pt x="606679" y="94869"/>
                    </a:lnTo>
                    <a:lnTo>
                      <a:pt x="607568" y="106426"/>
                    </a:lnTo>
                    <a:lnTo>
                      <a:pt x="608203" y="126746"/>
                    </a:lnTo>
                    <a:lnTo>
                      <a:pt x="606679" y="146177"/>
                    </a:lnTo>
                    <a:lnTo>
                      <a:pt x="603631" y="164719"/>
                    </a:lnTo>
                    <a:lnTo>
                      <a:pt x="598932" y="182499"/>
                    </a:lnTo>
                    <a:lnTo>
                      <a:pt x="592074" y="200406"/>
                    </a:lnTo>
                    <a:lnTo>
                      <a:pt x="584327" y="216281"/>
                    </a:lnTo>
                    <a:lnTo>
                      <a:pt x="574294" y="232283"/>
                    </a:lnTo>
                    <a:lnTo>
                      <a:pt x="562737" y="247269"/>
                    </a:lnTo>
                    <a:lnTo>
                      <a:pt x="550418" y="261239"/>
                    </a:lnTo>
                    <a:lnTo>
                      <a:pt x="536575" y="274701"/>
                    </a:lnTo>
                    <a:lnTo>
                      <a:pt x="521843" y="287020"/>
                    </a:lnTo>
                    <a:lnTo>
                      <a:pt x="505841" y="298577"/>
                    </a:lnTo>
                    <a:lnTo>
                      <a:pt x="488696" y="310007"/>
                    </a:lnTo>
                    <a:lnTo>
                      <a:pt x="471170" y="319913"/>
                    </a:lnTo>
                    <a:lnTo>
                      <a:pt x="451739" y="329438"/>
                    </a:lnTo>
                    <a:lnTo>
                      <a:pt x="432562" y="337439"/>
                    </a:lnTo>
                    <a:lnTo>
                      <a:pt x="412369" y="345440"/>
                    </a:lnTo>
                    <a:lnTo>
                      <a:pt x="391541" y="352679"/>
                    </a:lnTo>
                    <a:lnTo>
                      <a:pt x="370840" y="357886"/>
                    </a:lnTo>
                    <a:lnTo>
                      <a:pt x="349123" y="363220"/>
                    </a:lnTo>
                    <a:lnTo>
                      <a:pt x="327787" y="367665"/>
                    </a:lnTo>
                    <a:lnTo>
                      <a:pt x="306197" y="370205"/>
                    </a:lnTo>
                    <a:lnTo>
                      <a:pt x="283718" y="373126"/>
                    </a:lnTo>
                    <a:lnTo>
                      <a:pt x="261493" y="373761"/>
                    </a:lnTo>
                    <a:lnTo>
                      <a:pt x="239903" y="374777"/>
                    </a:lnTo>
                    <a:lnTo>
                      <a:pt x="217424" y="373761"/>
                    </a:lnTo>
                    <a:lnTo>
                      <a:pt x="195834" y="373126"/>
                    </a:lnTo>
                    <a:lnTo>
                      <a:pt x="175006" y="370205"/>
                    </a:lnTo>
                    <a:lnTo>
                      <a:pt x="154178" y="366776"/>
                    </a:lnTo>
                    <a:lnTo>
                      <a:pt x="133477" y="362331"/>
                    </a:lnTo>
                    <a:lnTo>
                      <a:pt x="114300" y="357124"/>
                    </a:lnTo>
                    <a:lnTo>
                      <a:pt x="94869" y="350774"/>
                    </a:lnTo>
                    <a:lnTo>
                      <a:pt x="79629" y="339344"/>
                    </a:lnTo>
                    <a:lnTo>
                      <a:pt x="64897" y="325247"/>
                    </a:lnTo>
                    <a:lnTo>
                      <a:pt x="50165" y="310007"/>
                    </a:lnTo>
                    <a:lnTo>
                      <a:pt x="37719" y="292481"/>
                    </a:lnTo>
                    <a:lnTo>
                      <a:pt x="26416" y="274701"/>
                    </a:lnTo>
                    <a:lnTo>
                      <a:pt x="17018" y="255143"/>
                    </a:lnTo>
                    <a:lnTo>
                      <a:pt x="9398" y="233807"/>
                    </a:lnTo>
                    <a:lnTo>
                      <a:pt x="3937" y="212725"/>
                    </a:lnTo>
                    <a:lnTo>
                      <a:pt x="889" y="189611"/>
                    </a:lnTo>
                    <a:lnTo>
                      <a:pt x="0" y="166624"/>
                    </a:lnTo>
                    <a:lnTo>
                      <a:pt x="889" y="155067"/>
                    </a:lnTo>
                    <a:lnTo>
                      <a:pt x="2540" y="142748"/>
                    </a:lnTo>
                    <a:lnTo>
                      <a:pt x="4699" y="131191"/>
                    </a:lnTo>
                    <a:lnTo>
                      <a:pt x="8636" y="118745"/>
                    </a:lnTo>
                    <a:lnTo>
                      <a:pt x="12446" y="106426"/>
                    </a:lnTo>
                    <a:lnTo>
                      <a:pt x="17018" y="93980"/>
                    </a:lnTo>
                    <a:lnTo>
                      <a:pt x="23241" y="81534"/>
                    </a:lnTo>
                    <a:lnTo>
                      <a:pt x="30226" y="69088"/>
                    </a:lnTo>
                    <a:lnTo>
                      <a:pt x="37719" y="56642"/>
                    </a:lnTo>
                    <a:lnTo>
                      <a:pt x="47117" y="44196"/>
                    </a:lnTo>
                    <a:lnTo>
                      <a:pt x="56388" y="31877"/>
                    </a:lnTo>
                    <a:lnTo>
                      <a:pt x="67945" y="19685"/>
                    </a:lnTo>
                    <a:lnTo>
                      <a:pt x="73279" y="14224"/>
                    </a:lnTo>
                    <a:lnTo>
                      <a:pt x="78740" y="10795"/>
                    </a:lnTo>
                    <a:lnTo>
                      <a:pt x="82677" y="6223"/>
                    </a:lnTo>
                    <a:lnTo>
                      <a:pt x="84074" y="2794"/>
                    </a:lnTo>
                    <a:lnTo>
                      <a:pt x="84836" y="0"/>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extLst>
                  <a:ext uri="{FF2B5EF4-FFF2-40B4-BE49-F238E27FC236}">
                    <a16:creationId xmlns:a16="http://schemas.microsoft.com/office/drawing/2014/main" id="{9E834F66-A25B-B3F4-53EA-4A2E79D5BFA6}"/>
                  </a:ext>
                </a:extLst>
              </p:cNvPr>
              <p:cNvSpPr/>
              <p:nvPr/>
            </p:nvSpPr>
            <p:spPr>
              <a:xfrm>
                <a:off x="2922651" y="4139311"/>
                <a:ext cx="594234" cy="367666"/>
              </a:xfrm>
              <a:custGeom>
                <a:avLst/>
                <a:gdLst/>
                <a:ahLst/>
                <a:cxnLst/>
                <a:rect l="0" t="0" r="0" b="0"/>
                <a:pathLst>
                  <a:path w="594234" h="367666">
                    <a:moveTo>
                      <a:pt x="94869" y="346329"/>
                    </a:moveTo>
                    <a:lnTo>
                      <a:pt x="79248" y="334899"/>
                    </a:lnTo>
                    <a:lnTo>
                      <a:pt x="64770" y="321564"/>
                    </a:lnTo>
                    <a:lnTo>
                      <a:pt x="50800" y="306578"/>
                    </a:lnTo>
                    <a:lnTo>
                      <a:pt x="38481" y="289687"/>
                    </a:lnTo>
                    <a:lnTo>
                      <a:pt x="26924" y="272034"/>
                    </a:lnTo>
                    <a:lnTo>
                      <a:pt x="17780" y="252349"/>
                    </a:lnTo>
                    <a:lnTo>
                      <a:pt x="10033" y="232283"/>
                    </a:lnTo>
                    <a:lnTo>
                      <a:pt x="3810" y="210947"/>
                    </a:lnTo>
                    <a:lnTo>
                      <a:pt x="762" y="188595"/>
                    </a:lnTo>
                    <a:lnTo>
                      <a:pt x="0" y="166624"/>
                    </a:lnTo>
                    <a:lnTo>
                      <a:pt x="2286" y="142748"/>
                    </a:lnTo>
                    <a:lnTo>
                      <a:pt x="3810" y="131191"/>
                    </a:lnTo>
                    <a:lnTo>
                      <a:pt x="6858" y="119761"/>
                    </a:lnTo>
                    <a:lnTo>
                      <a:pt x="10795" y="107315"/>
                    </a:lnTo>
                    <a:lnTo>
                      <a:pt x="15494" y="94869"/>
                    </a:lnTo>
                    <a:lnTo>
                      <a:pt x="20828" y="83439"/>
                    </a:lnTo>
                    <a:lnTo>
                      <a:pt x="26924" y="70993"/>
                    </a:lnTo>
                    <a:lnTo>
                      <a:pt x="34671" y="58547"/>
                    </a:lnTo>
                    <a:lnTo>
                      <a:pt x="43180" y="47117"/>
                    </a:lnTo>
                    <a:lnTo>
                      <a:pt x="52451" y="34671"/>
                    </a:lnTo>
                    <a:lnTo>
                      <a:pt x="62357" y="22225"/>
                    </a:lnTo>
                    <a:lnTo>
                      <a:pt x="67945" y="16891"/>
                    </a:lnTo>
                    <a:lnTo>
                      <a:pt x="73152" y="12446"/>
                    </a:lnTo>
                    <a:lnTo>
                      <a:pt x="77089" y="7874"/>
                    </a:lnTo>
                    <a:lnTo>
                      <a:pt x="78740" y="5334"/>
                    </a:lnTo>
                    <a:lnTo>
                      <a:pt x="79248" y="1905"/>
                    </a:lnTo>
                    <a:lnTo>
                      <a:pt x="81788" y="5334"/>
                    </a:lnTo>
                    <a:lnTo>
                      <a:pt x="84836" y="7874"/>
                    </a:lnTo>
                    <a:lnTo>
                      <a:pt x="88646" y="9779"/>
                    </a:lnTo>
                    <a:lnTo>
                      <a:pt x="92583" y="11430"/>
                    </a:lnTo>
                    <a:lnTo>
                      <a:pt x="97028" y="11430"/>
                    </a:lnTo>
                    <a:lnTo>
                      <a:pt x="101727" y="12446"/>
                    </a:lnTo>
                    <a:lnTo>
                      <a:pt x="112522" y="10795"/>
                    </a:lnTo>
                    <a:lnTo>
                      <a:pt x="131064" y="8890"/>
                    </a:lnTo>
                    <a:lnTo>
                      <a:pt x="148590" y="6350"/>
                    </a:lnTo>
                    <a:lnTo>
                      <a:pt x="177165" y="6350"/>
                    </a:lnTo>
                    <a:lnTo>
                      <a:pt x="205740" y="5334"/>
                    </a:lnTo>
                    <a:lnTo>
                      <a:pt x="245872" y="3429"/>
                    </a:lnTo>
                    <a:lnTo>
                      <a:pt x="284480" y="1905"/>
                    </a:lnTo>
                    <a:lnTo>
                      <a:pt x="322199" y="0"/>
                    </a:lnTo>
                    <a:lnTo>
                      <a:pt x="358521" y="0"/>
                    </a:lnTo>
                    <a:lnTo>
                      <a:pt x="392303" y="0"/>
                    </a:lnTo>
                    <a:lnTo>
                      <a:pt x="424815" y="889"/>
                    </a:lnTo>
                    <a:lnTo>
                      <a:pt x="454787" y="3429"/>
                    </a:lnTo>
                    <a:lnTo>
                      <a:pt x="468630" y="5334"/>
                    </a:lnTo>
                    <a:lnTo>
                      <a:pt x="482473" y="7239"/>
                    </a:lnTo>
                    <a:lnTo>
                      <a:pt x="494665" y="9779"/>
                    </a:lnTo>
                    <a:lnTo>
                      <a:pt x="507111" y="12446"/>
                    </a:lnTo>
                    <a:lnTo>
                      <a:pt x="518795" y="15875"/>
                    </a:lnTo>
                    <a:lnTo>
                      <a:pt x="529590" y="19431"/>
                    </a:lnTo>
                    <a:lnTo>
                      <a:pt x="539623" y="23114"/>
                    </a:lnTo>
                    <a:lnTo>
                      <a:pt x="548767" y="27432"/>
                    </a:lnTo>
                    <a:lnTo>
                      <a:pt x="557276" y="32766"/>
                    </a:lnTo>
                    <a:lnTo>
                      <a:pt x="564896" y="38227"/>
                    </a:lnTo>
                    <a:lnTo>
                      <a:pt x="571754" y="44323"/>
                    </a:lnTo>
                    <a:lnTo>
                      <a:pt x="578104" y="50546"/>
                    </a:lnTo>
                    <a:lnTo>
                      <a:pt x="582549" y="57658"/>
                    </a:lnTo>
                    <a:lnTo>
                      <a:pt x="587248" y="65532"/>
                    </a:lnTo>
                    <a:lnTo>
                      <a:pt x="590296" y="73533"/>
                    </a:lnTo>
                    <a:lnTo>
                      <a:pt x="592582" y="82423"/>
                    </a:lnTo>
                    <a:lnTo>
                      <a:pt x="594233" y="92075"/>
                    </a:lnTo>
                    <a:lnTo>
                      <a:pt x="594233" y="102870"/>
                    </a:lnTo>
                    <a:lnTo>
                      <a:pt x="594233" y="121412"/>
                    </a:lnTo>
                    <a:lnTo>
                      <a:pt x="592582" y="139827"/>
                    </a:lnTo>
                    <a:lnTo>
                      <a:pt x="588899" y="157734"/>
                    </a:lnTo>
                    <a:lnTo>
                      <a:pt x="583438" y="174625"/>
                    </a:lnTo>
                    <a:lnTo>
                      <a:pt x="576453" y="191389"/>
                    </a:lnTo>
                    <a:lnTo>
                      <a:pt x="568071" y="207391"/>
                    </a:lnTo>
                    <a:lnTo>
                      <a:pt x="558800" y="222377"/>
                    </a:lnTo>
                    <a:lnTo>
                      <a:pt x="547116" y="237363"/>
                    </a:lnTo>
                    <a:lnTo>
                      <a:pt x="534924" y="251714"/>
                    </a:lnTo>
                    <a:lnTo>
                      <a:pt x="520954" y="264160"/>
                    </a:lnTo>
                    <a:lnTo>
                      <a:pt x="506349" y="277241"/>
                    </a:lnTo>
                    <a:lnTo>
                      <a:pt x="490220" y="288671"/>
                    </a:lnTo>
                    <a:lnTo>
                      <a:pt x="473964" y="299466"/>
                    </a:lnTo>
                    <a:lnTo>
                      <a:pt x="456311" y="310007"/>
                    </a:lnTo>
                    <a:lnTo>
                      <a:pt x="437769" y="318897"/>
                    </a:lnTo>
                    <a:lnTo>
                      <a:pt x="418465" y="327914"/>
                    </a:lnTo>
                    <a:lnTo>
                      <a:pt x="399288" y="335788"/>
                    </a:lnTo>
                    <a:lnTo>
                      <a:pt x="379349" y="342900"/>
                    </a:lnTo>
                    <a:lnTo>
                      <a:pt x="358521" y="348996"/>
                    </a:lnTo>
                    <a:lnTo>
                      <a:pt x="337439" y="354330"/>
                    </a:lnTo>
                    <a:lnTo>
                      <a:pt x="316738" y="358775"/>
                    </a:lnTo>
                    <a:lnTo>
                      <a:pt x="295275" y="362331"/>
                    </a:lnTo>
                    <a:lnTo>
                      <a:pt x="252857" y="366776"/>
                    </a:lnTo>
                    <a:lnTo>
                      <a:pt x="232029" y="367665"/>
                    </a:lnTo>
                    <a:lnTo>
                      <a:pt x="211201" y="367665"/>
                    </a:lnTo>
                    <a:lnTo>
                      <a:pt x="190500" y="366776"/>
                    </a:lnTo>
                    <a:lnTo>
                      <a:pt x="170307" y="364871"/>
                    </a:lnTo>
                    <a:lnTo>
                      <a:pt x="150241" y="361315"/>
                    </a:lnTo>
                    <a:lnTo>
                      <a:pt x="131064" y="357886"/>
                    </a:lnTo>
                    <a:lnTo>
                      <a:pt x="112522" y="352679"/>
                    </a:lnTo>
                    <a:close/>
                  </a:path>
                </a:pathLst>
              </a:custGeom>
              <a:solidFill>
                <a:srgbClr val="AC791F"/>
              </a:solidFill>
              <a:ln w="0" cap="flat" cmpd="sng" algn="ctr">
                <a:solidFill>
                  <a:srgbClr val="AC791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extLst>
                  <a:ext uri="{FF2B5EF4-FFF2-40B4-BE49-F238E27FC236}">
                    <a16:creationId xmlns:a16="http://schemas.microsoft.com/office/drawing/2014/main" id="{4593301C-A54D-45CD-11B4-127EDBDFABF1}"/>
                  </a:ext>
                </a:extLst>
              </p:cNvPr>
              <p:cNvSpPr/>
              <p:nvPr/>
            </p:nvSpPr>
            <p:spPr>
              <a:xfrm>
                <a:off x="2922651" y="4140200"/>
                <a:ext cx="580391" cy="364999"/>
              </a:xfrm>
              <a:custGeom>
                <a:avLst/>
                <a:gdLst/>
                <a:ahLst/>
                <a:cxnLst/>
                <a:rect l="0" t="0" r="0" b="0"/>
                <a:pathLst>
                  <a:path w="580391" h="364999">
                    <a:moveTo>
                      <a:pt x="93980" y="345440"/>
                    </a:moveTo>
                    <a:lnTo>
                      <a:pt x="79248" y="334010"/>
                    </a:lnTo>
                    <a:lnTo>
                      <a:pt x="64770" y="320675"/>
                    </a:lnTo>
                    <a:lnTo>
                      <a:pt x="51562" y="306578"/>
                    </a:lnTo>
                    <a:lnTo>
                      <a:pt x="39370" y="289687"/>
                    </a:lnTo>
                    <a:lnTo>
                      <a:pt x="27686" y="271907"/>
                    </a:lnTo>
                    <a:lnTo>
                      <a:pt x="18542" y="253365"/>
                    </a:lnTo>
                    <a:lnTo>
                      <a:pt x="10795" y="233934"/>
                    </a:lnTo>
                    <a:lnTo>
                      <a:pt x="4699" y="213487"/>
                    </a:lnTo>
                    <a:lnTo>
                      <a:pt x="762" y="191262"/>
                    </a:lnTo>
                    <a:lnTo>
                      <a:pt x="0" y="169291"/>
                    </a:lnTo>
                    <a:lnTo>
                      <a:pt x="1651" y="146304"/>
                    </a:lnTo>
                    <a:lnTo>
                      <a:pt x="6096" y="123063"/>
                    </a:lnTo>
                    <a:lnTo>
                      <a:pt x="9144" y="111633"/>
                    </a:lnTo>
                    <a:lnTo>
                      <a:pt x="13081" y="100076"/>
                    </a:lnTo>
                    <a:lnTo>
                      <a:pt x="18542" y="87630"/>
                    </a:lnTo>
                    <a:lnTo>
                      <a:pt x="24638" y="76200"/>
                    </a:lnTo>
                    <a:lnTo>
                      <a:pt x="30734" y="63754"/>
                    </a:lnTo>
                    <a:lnTo>
                      <a:pt x="38481" y="52324"/>
                    </a:lnTo>
                    <a:lnTo>
                      <a:pt x="47752" y="39878"/>
                    </a:lnTo>
                    <a:lnTo>
                      <a:pt x="57023" y="28321"/>
                    </a:lnTo>
                    <a:lnTo>
                      <a:pt x="62357" y="22987"/>
                    </a:lnTo>
                    <a:lnTo>
                      <a:pt x="67056" y="18542"/>
                    </a:lnTo>
                    <a:lnTo>
                      <a:pt x="70993" y="13335"/>
                    </a:lnTo>
                    <a:lnTo>
                      <a:pt x="74041" y="6985"/>
                    </a:lnTo>
                    <a:lnTo>
                      <a:pt x="76200" y="9906"/>
                    </a:lnTo>
                    <a:lnTo>
                      <a:pt x="79248" y="11557"/>
                    </a:lnTo>
                    <a:lnTo>
                      <a:pt x="83185" y="12446"/>
                    </a:lnTo>
                    <a:lnTo>
                      <a:pt x="87122" y="13335"/>
                    </a:lnTo>
                    <a:lnTo>
                      <a:pt x="96266" y="12446"/>
                    </a:lnTo>
                    <a:lnTo>
                      <a:pt x="106426" y="10541"/>
                    </a:lnTo>
                    <a:lnTo>
                      <a:pt x="124206" y="6985"/>
                    </a:lnTo>
                    <a:lnTo>
                      <a:pt x="140335" y="4445"/>
                    </a:lnTo>
                    <a:lnTo>
                      <a:pt x="153289" y="5461"/>
                    </a:lnTo>
                    <a:lnTo>
                      <a:pt x="166370" y="6350"/>
                    </a:lnTo>
                    <a:lnTo>
                      <a:pt x="194183" y="4445"/>
                    </a:lnTo>
                    <a:lnTo>
                      <a:pt x="235077" y="2540"/>
                    </a:lnTo>
                    <a:lnTo>
                      <a:pt x="274447" y="1016"/>
                    </a:lnTo>
                    <a:lnTo>
                      <a:pt x="312166" y="0"/>
                    </a:lnTo>
                    <a:lnTo>
                      <a:pt x="348234" y="0"/>
                    </a:lnTo>
                    <a:lnTo>
                      <a:pt x="382905" y="0"/>
                    </a:lnTo>
                    <a:lnTo>
                      <a:pt x="415417" y="1905"/>
                    </a:lnTo>
                    <a:lnTo>
                      <a:pt x="430022" y="2540"/>
                    </a:lnTo>
                    <a:lnTo>
                      <a:pt x="444754" y="4445"/>
                    </a:lnTo>
                    <a:lnTo>
                      <a:pt x="459486" y="6350"/>
                    </a:lnTo>
                    <a:lnTo>
                      <a:pt x="472440" y="8001"/>
                    </a:lnTo>
                    <a:lnTo>
                      <a:pt x="484759" y="10541"/>
                    </a:lnTo>
                    <a:lnTo>
                      <a:pt x="497205" y="13335"/>
                    </a:lnTo>
                    <a:lnTo>
                      <a:pt x="508762" y="16891"/>
                    </a:lnTo>
                    <a:lnTo>
                      <a:pt x="519430" y="20447"/>
                    </a:lnTo>
                    <a:lnTo>
                      <a:pt x="528701" y="23876"/>
                    </a:lnTo>
                    <a:lnTo>
                      <a:pt x="537972" y="28321"/>
                    </a:lnTo>
                    <a:lnTo>
                      <a:pt x="546481" y="33782"/>
                    </a:lnTo>
                    <a:lnTo>
                      <a:pt x="553466" y="38862"/>
                    </a:lnTo>
                    <a:lnTo>
                      <a:pt x="560324" y="45212"/>
                    </a:lnTo>
                    <a:lnTo>
                      <a:pt x="565658" y="51308"/>
                    </a:lnTo>
                    <a:lnTo>
                      <a:pt x="571119" y="58547"/>
                    </a:lnTo>
                    <a:lnTo>
                      <a:pt x="575056" y="65659"/>
                    </a:lnTo>
                    <a:lnTo>
                      <a:pt x="577342" y="73660"/>
                    </a:lnTo>
                    <a:lnTo>
                      <a:pt x="579501" y="82550"/>
                    </a:lnTo>
                    <a:lnTo>
                      <a:pt x="580390" y="91186"/>
                    </a:lnTo>
                    <a:lnTo>
                      <a:pt x="580390" y="101981"/>
                    </a:lnTo>
                    <a:lnTo>
                      <a:pt x="580390" y="119507"/>
                    </a:lnTo>
                    <a:lnTo>
                      <a:pt x="578104" y="137414"/>
                    </a:lnTo>
                    <a:lnTo>
                      <a:pt x="574294" y="154178"/>
                    </a:lnTo>
                    <a:lnTo>
                      <a:pt x="568071" y="171069"/>
                    </a:lnTo>
                    <a:lnTo>
                      <a:pt x="561213" y="187071"/>
                    </a:lnTo>
                    <a:lnTo>
                      <a:pt x="552577" y="202057"/>
                    </a:lnTo>
                    <a:lnTo>
                      <a:pt x="542671" y="217043"/>
                    </a:lnTo>
                    <a:lnTo>
                      <a:pt x="530987" y="231394"/>
                    </a:lnTo>
                    <a:lnTo>
                      <a:pt x="518795" y="244475"/>
                    </a:lnTo>
                    <a:lnTo>
                      <a:pt x="505460" y="257810"/>
                    </a:lnTo>
                    <a:lnTo>
                      <a:pt x="490982" y="270256"/>
                    </a:lnTo>
                    <a:lnTo>
                      <a:pt x="474726" y="281686"/>
                    </a:lnTo>
                    <a:lnTo>
                      <a:pt x="458597" y="293243"/>
                    </a:lnTo>
                    <a:lnTo>
                      <a:pt x="440817" y="303022"/>
                    </a:lnTo>
                    <a:lnTo>
                      <a:pt x="423164" y="312674"/>
                    </a:lnTo>
                    <a:lnTo>
                      <a:pt x="404622" y="321564"/>
                    </a:lnTo>
                    <a:lnTo>
                      <a:pt x="385445" y="329565"/>
                    </a:lnTo>
                    <a:lnTo>
                      <a:pt x="366014" y="336550"/>
                    </a:lnTo>
                    <a:lnTo>
                      <a:pt x="346075" y="343789"/>
                    </a:lnTo>
                    <a:lnTo>
                      <a:pt x="326009" y="348996"/>
                    </a:lnTo>
                    <a:lnTo>
                      <a:pt x="306070" y="353441"/>
                    </a:lnTo>
                    <a:lnTo>
                      <a:pt x="285115" y="357886"/>
                    </a:lnTo>
                    <a:lnTo>
                      <a:pt x="264287" y="360426"/>
                    </a:lnTo>
                    <a:lnTo>
                      <a:pt x="244348" y="363347"/>
                    </a:lnTo>
                    <a:lnTo>
                      <a:pt x="224282" y="363982"/>
                    </a:lnTo>
                    <a:lnTo>
                      <a:pt x="204343" y="364998"/>
                    </a:lnTo>
                    <a:lnTo>
                      <a:pt x="184150" y="363982"/>
                    </a:lnTo>
                    <a:lnTo>
                      <a:pt x="164973" y="362331"/>
                    </a:lnTo>
                    <a:lnTo>
                      <a:pt x="146431" y="359791"/>
                    </a:lnTo>
                    <a:lnTo>
                      <a:pt x="127889" y="355981"/>
                    </a:lnTo>
                    <a:lnTo>
                      <a:pt x="110871" y="351790"/>
                    </a:lnTo>
                    <a:close/>
                  </a:path>
                </a:pathLst>
              </a:custGeom>
              <a:solidFill>
                <a:srgbClr val="AF7C24"/>
              </a:solidFill>
              <a:ln w="0" cap="flat" cmpd="sng" algn="ctr">
                <a:solidFill>
                  <a:srgbClr val="AF7C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extLst>
                  <a:ext uri="{FF2B5EF4-FFF2-40B4-BE49-F238E27FC236}">
                    <a16:creationId xmlns:a16="http://schemas.microsoft.com/office/drawing/2014/main" id="{BA0A630D-D5B0-D16B-169E-3F90CBC1591D}"/>
                  </a:ext>
                </a:extLst>
              </p:cNvPr>
              <p:cNvSpPr/>
              <p:nvPr/>
            </p:nvSpPr>
            <p:spPr>
              <a:xfrm>
                <a:off x="2922651" y="4140200"/>
                <a:ext cx="568072" cy="362332"/>
              </a:xfrm>
              <a:custGeom>
                <a:avLst/>
                <a:gdLst/>
                <a:ahLst/>
                <a:cxnLst/>
                <a:rect l="0" t="0" r="0" b="0"/>
                <a:pathLst>
                  <a:path w="568072" h="362332">
                    <a:moveTo>
                      <a:pt x="93980" y="345440"/>
                    </a:moveTo>
                    <a:lnTo>
                      <a:pt x="79248" y="334010"/>
                    </a:lnTo>
                    <a:lnTo>
                      <a:pt x="65405" y="321564"/>
                    </a:lnTo>
                    <a:lnTo>
                      <a:pt x="52451" y="306578"/>
                    </a:lnTo>
                    <a:lnTo>
                      <a:pt x="40132" y="290576"/>
                    </a:lnTo>
                    <a:lnTo>
                      <a:pt x="29337" y="273812"/>
                    </a:lnTo>
                    <a:lnTo>
                      <a:pt x="19304" y="255270"/>
                    </a:lnTo>
                    <a:lnTo>
                      <a:pt x="11557" y="235585"/>
                    </a:lnTo>
                    <a:lnTo>
                      <a:pt x="5334" y="216154"/>
                    </a:lnTo>
                    <a:lnTo>
                      <a:pt x="1651" y="195072"/>
                    </a:lnTo>
                    <a:lnTo>
                      <a:pt x="0" y="172720"/>
                    </a:lnTo>
                    <a:lnTo>
                      <a:pt x="1651" y="150749"/>
                    </a:lnTo>
                    <a:lnTo>
                      <a:pt x="5334" y="128397"/>
                    </a:lnTo>
                    <a:lnTo>
                      <a:pt x="12446" y="104521"/>
                    </a:lnTo>
                    <a:lnTo>
                      <a:pt x="16891" y="93091"/>
                    </a:lnTo>
                    <a:lnTo>
                      <a:pt x="22352" y="81534"/>
                    </a:lnTo>
                    <a:lnTo>
                      <a:pt x="28575" y="70104"/>
                    </a:lnTo>
                    <a:lnTo>
                      <a:pt x="35433" y="58547"/>
                    </a:lnTo>
                    <a:lnTo>
                      <a:pt x="43180" y="46863"/>
                    </a:lnTo>
                    <a:lnTo>
                      <a:pt x="52451" y="34417"/>
                    </a:lnTo>
                    <a:lnTo>
                      <a:pt x="61595" y="24892"/>
                    </a:lnTo>
                    <a:lnTo>
                      <a:pt x="66294" y="19431"/>
                    </a:lnTo>
                    <a:lnTo>
                      <a:pt x="68453" y="13335"/>
                    </a:lnTo>
                    <a:lnTo>
                      <a:pt x="71755" y="14986"/>
                    </a:lnTo>
                    <a:lnTo>
                      <a:pt x="74803" y="14986"/>
                    </a:lnTo>
                    <a:lnTo>
                      <a:pt x="81788" y="16002"/>
                    </a:lnTo>
                    <a:lnTo>
                      <a:pt x="90932" y="14351"/>
                    </a:lnTo>
                    <a:lnTo>
                      <a:pt x="100965" y="10541"/>
                    </a:lnTo>
                    <a:lnTo>
                      <a:pt x="117856" y="6985"/>
                    </a:lnTo>
                    <a:lnTo>
                      <a:pt x="125603" y="5461"/>
                    </a:lnTo>
                    <a:lnTo>
                      <a:pt x="132588" y="2540"/>
                    </a:lnTo>
                    <a:lnTo>
                      <a:pt x="144145" y="4445"/>
                    </a:lnTo>
                    <a:lnTo>
                      <a:pt x="157226" y="5461"/>
                    </a:lnTo>
                    <a:lnTo>
                      <a:pt x="170307" y="6350"/>
                    </a:lnTo>
                    <a:lnTo>
                      <a:pt x="183515" y="5461"/>
                    </a:lnTo>
                    <a:lnTo>
                      <a:pt x="225171" y="3556"/>
                    </a:lnTo>
                    <a:lnTo>
                      <a:pt x="265049" y="1905"/>
                    </a:lnTo>
                    <a:lnTo>
                      <a:pt x="303657" y="1016"/>
                    </a:lnTo>
                    <a:lnTo>
                      <a:pt x="339979" y="0"/>
                    </a:lnTo>
                    <a:lnTo>
                      <a:pt x="374650" y="1016"/>
                    </a:lnTo>
                    <a:lnTo>
                      <a:pt x="406146" y="2540"/>
                    </a:lnTo>
                    <a:lnTo>
                      <a:pt x="421513" y="3556"/>
                    </a:lnTo>
                    <a:lnTo>
                      <a:pt x="436245" y="5461"/>
                    </a:lnTo>
                    <a:lnTo>
                      <a:pt x="450088" y="6985"/>
                    </a:lnTo>
                    <a:lnTo>
                      <a:pt x="463296" y="8890"/>
                    </a:lnTo>
                    <a:lnTo>
                      <a:pt x="475488" y="11557"/>
                    </a:lnTo>
                    <a:lnTo>
                      <a:pt x="487807" y="14351"/>
                    </a:lnTo>
                    <a:lnTo>
                      <a:pt x="498602" y="17780"/>
                    </a:lnTo>
                    <a:lnTo>
                      <a:pt x="509397" y="21336"/>
                    </a:lnTo>
                    <a:lnTo>
                      <a:pt x="518795" y="25781"/>
                    </a:lnTo>
                    <a:lnTo>
                      <a:pt x="527939" y="30226"/>
                    </a:lnTo>
                    <a:lnTo>
                      <a:pt x="535686" y="34417"/>
                    </a:lnTo>
                    <a:lnTo>
                      <a:pt x="542671" y="39878"/>
                    </a:lnTo>
                    <a:lnTo>
                      <a:pt x="549529" y="46228"/>
                    </a:lnTo>
                    <a:lnTo>
                      <a:pt x="554863" y="52324"/>
                    </a:lnTo>
                    <a:lnTo>
                      <a:pt x="558800" y="59309"/>
                    </a:lnTo>
                    <a:lnTo>
                      <a:pt x="562610" y="66548"/>
                    </a:lnTo>
                    <a:lnTo>
                      <a:pt x="565658" y="74549"/>
                    </a:lnTo>
                    <a:lnTo>
                      <a:pt x="567309" y="82550"/>
                    </a:lnTo>
                    <a:lnTo>
                      <a:pt x="568071" y="91186"/>
                    </a:lnTo>
                    <a:lnTo>
                      <a:pt x="567309" y="101092"/>
                    </a:lnTo>
                    <a:lnTo>
                      <a:pt x="566547" y="117856"/>
                    </a:lnTo>
                    <a:lnTo>
                      <a:pt x="564261" y="134747"/>
                    </a:lnTo>
                    <a:lnTo>
                      <a:pt x="559562" y="151384"/>
                    </a:lnTo>
                    <a:lnTo>
                      <a:pt x="553466" y="166624"/>
                    </a:lnTo>
                    <a:lnTo>
                      <a:pt x="546481" y="182626"/>
                    </a:lnTo>
                    <a:lnTo>
                      <a:pt x="537083" y="197612"/>
                    </a:lnTo>
                    <a:lnTo>
                      <a:pt x="527177" y="211709"/>
                    </a:lnTo>
                    <a:lnTo>
                      <a:pt x="516382" y="225933"/>
                    </a:lnTo>
                    <a:lnTo>
                      <a:pt x="503301" y="239268"/>
                    </a:lnTo>
                    <a:lnTo>
                      <a:pt x="490220" y="251460"/>
                    </a:lnTo>
                    <a:lnTo>
                      <a:pt x="475488" y="263906"/>
                    </a:lnTo>
                    <a:lnTo>
                      <a:pt x="459994" y="275590"/>
                    </a:lnTo>
                    <a:lnTo>
                      <a:pt x="443992" y="287147"/>
                    </a:lnTo>
                    <a:lnTo>
                      <a:pt x="426974" y="296672"/>
                    </a:lnTo>
                    <a:lnTo>
                      <a:pt x="409321" y="306578"/>
                    </a:lnTo>
                    <a:lnTo>
                      <a:pt x="391541" y="315468"/>
                    </a:lnTo>
                    <a:lnTo>
                      <a:pt x="372364" y="324104"/>
                    </a:lnTo>
                    <a:lnTo>
                      <a:pt x="353822" y="331470"/>
                    </a:lnTo>
                    <a:lnTo>
                      <a:pt x="334391" y="338455"/>
                    </a:lnTo>
                    <a:lnTo>
                      <a:pt x="314452" y="344551"/>
                    </a:lnTo>
                    <a:lnTo>
                      <a:pt x="275082" y="353441"/>
                    </a:lnTo>
                    <a:lnTo>
                      <a:pt x="255905" y="356997"/>
                    </a:lnTo>
                    <a:lnTo>
                      <a:pt x="235966" y="359791"/>
                    </a:lnTo>
                    <a:lnTo>
                      <a:pt x="216535" y="361442"/>
                    </a:lnTo>
                    <a:lnTo>
                      <a:pt x="197993" y="362331"/>
                    </a:lnTo>
                    <a:lnTo>
                      <a:pt x="178816" y="362331"/>
                    </a:lnTo>
                    <a:lnTo>
                      <a:pt x="161036" y="360426"/>
                    </a:lnTo>
                    <a:lnTo>
                      <a:pt x="143383" y="358902"/>
                    </a:lnTo>
                    <a:lnTo>
                      <a:pt x="126365" y="355346"/>
                    </a:lnTo>
                    <a:lnTo>
                      <a:pt x="110363" y="350901"/>
                    </a:lnTo>
                    <a:close/>
                  </a:path>
                </a:pathLst>
              </a:custGeom>
              <a:solidFill>
                <a:srgbClr val="B4812C"/>
              </a:solidFill>
              <a:ln w="0" cap="flat" cmpd="sng" algn="ctr">
                <a:solidFill>
                  <a:srgbClr val="B481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extLst>
                  <a:ext uri="{FF2B5EF4-FFF2-40B4-BE49-F238E27FC236}">
                    <a16:creationId xmlns:a16="http://schemas.microsoft.com/office/drawing/2014/main" id="{0239AC67-A1C0-1059-8ABE-00FC66525CF7}"/>
                  </a:ext>
                </a:extLst>
              </p:cNvPr>
              <p:cNvSpPr/>
              <p:nvPr/>
            </p:nvSpPr>
            <p:spPr>
              <a:xfrm>
                <a:off x="2922651" y="4142105"/>
                <a:ext cx="554229" cy="358522"/>
              </a:xfrm>
              <a:custGeom>
                <a:avLst/>
                <a:gdLst/>
                <a:ahLst/>
                <a:cxnLst/>
                <a:rect l="0" t="0" r="0" b="0"/>
                <a:pathLst>
                  <a:path w="554229" h="358522">
                    <a:moveTo>
                      <a:pt x="93980" y="344551"/>
                    </a:moveTo>
                    <a:lnTo>
                      <a:pt x="79248" y="332994"/>
                    </a:lnTo>
                    <a:lnTo>
                      <a:pt x="65405" y="320548"/>
                    </a:lnTo>
                    <a:lnTo>
                      <a:pt x="52451" y="306324"/>
                    </a:lnTo>
                    <a:lnTo>
                      <a:pt x="40132" y="290322"/>
                    </a:lnTo>
                    <a:lnTo>
                      <a:pt x="29337" y="273685"/>
                    </a:lnTo>
                    <a:lnTo>
                      <a:pt x="19939" y="255905"/>
                    </a:lnTo>
                    <a:lnTo>
                      <a:pt x="12446" y="237363"/>
                    </a:lnTo>
                    <a:lnTo>
                      <a:pt x="6096" y="217678"/>
                    </a:lnTo>
                    <a:lnTo>
                      <a:pt x="1651" y="196596"/>
                    </a:lnTo>
                    <a:lnTo>
                      <a:pt x="0" y="175260"/>
                    </a:lnTo>
                    <a:lnTo>
                      <a:pt x="762" y="153924"/>
                    </a:lnTo>
                    <a:lnTo>
                      <a:pt x="3810" y="131953"/>
                    </a:lnTo>
                    <a:lnTo>
                      <a:pt x="10033" y="108966"/>
                    </a:lnTo>
                    <a:lnTo>
                      <a:pt x="19304" y="85725"/>
                    </a:lnTo>
                    <a:lnTo>
                      <a:pt x="24638" y="75184"/>
                    </a:lnTo>
                    <a:lnTo>
                      <a:pt x="31623" y="63754"/>
                    </a:lnTo>
                    <a:lnTo>
                      <a:pt x="38481" y="52197"/>
                    </a:lnTo>
                    <a:lnTo>
                      <a:pt x="47117" y="40767"/>
                    </a:lnTo>
                    <a:lnTo>
                      <a:pt x="56261" y="29972"/>
                    </a:lnTo>
                    <a:lnTo>
                      <a:pt x="60198" y="24638"/>
                    </a:lnTo>
                    <a:lnTo>
                      <a:pt x="63246" y="18542"/>
                    </a:lnTo>
                    <a:lnTo>
                      <a:pt x="68453" y="18542"/>
                    </a:lnTo>
                    <a:lnTo>
                      <a:pt x="76200" y="17526"/>
                    </a:lnTo>
                    <a:lnTo>
                      <a:pt x="85598" y="14097"/>
                    </a:lnTo>
                    <a:lnTo>
                      <a:pt x="94869" y="9652"/>
                    </a:lnTo>
                    <a:lnTo>
                      <a:pt x="110871" y="5080"/>
                    </a:lnTo>
                    <a:lnTo>
                      <a:pt x="117856" y="2540"/>
                    </a:lnTo>
                    <a:lnTo>
                      <a:pt x="124206" y="0"/>
                    </a:lnTo>
                    <a:lnTo>
                      <a:pt x="134747" y="2540"/>
                    </a:lnTo>
                    <a:lnTo>
                      <a:pt x="146431" y="4445"/>
                    </a:lnTo>
                    <a:lnTo>
                      <a:pt x="158877" y="5080"/>
                    </a:lnTo>
                    <a:lnTo>
                      <a:pt x="171831" y="4445"/>
                    </a:lnTo>
                    <a:lnTo>
                      <a:pt x="214249" y="2540"/>
                    </a:lnTo>
                    <a:lnTo>
                      <a:pt x="255143" y="635"/>
                    </a:lnTo>
                    <a:lnTo>
                      <a:pt x="293624" y="0"/>
                    </a:lnTo>
                    <a:lnTo>
                      <a:pt x="330581" y="0"/>
                    </a:lnTo>
                    <a:lnTo>
                      <a:pt x="364617" y="635"/>
                    </a:lnTo>
                    <a:lnTo>
                      <a:pt x="396875" y="2540"/>
                    </a:lnTo>
                    <a:lnTo>
                      <a:pt x="412369" y="3556"/>
                    </a:lnTo>
                    <a:lnTo>
                      <a:pt x="426974" y="5080"/>
                    </a:lnTo>
                    <a:lnTo>
                      <a:pt x="440055" y="6985"/>
                    </a:lnTo>
                    <a:lnTo>
                      <a:pt x="453136" y="9652"/>
                    </a:lnTo>
                    <a:lnTo>
                      <a:pt x="466344" y="11430"/>
                    </a:lnTo>
                    <a:lnTo>
                      <a:pt x="477774" y="14986"/>
                    </a:lnTo>
                    <a:lnTo>
                      <a:pt x="488569" y="17526"/>
                    </a:lnTo>
                    <a:lnTo>
                      <a:pt x="498602" y="21082"/>
                    </a:lnTo>
                    <a:lnTo>
                      <a:pt x="508000" y="25527"/>
                    </a:lnTo>
                    <a:lnTo>
                      <a:pt x="516382" y="29972"/>
                    </a:lnTo>
                    <a:lnTo>
                      <a:pt x="524129" y="34417"/>
                    </a:lnTo>
                    <a:lnTo>
                      <a:pt x="530987" y="39878"/>
                    </a:lnTo>
                    <a:lnTo>
                      <a:pt x="537083" y="45974"/>
                    </a:lnTo>
                    <a:lnTo>
                      <a:pt x="542671" y="52197"/>
                    </a:lnTo>
                    <a:lnTo>
                      <a:pt x="546481" y="58293"/>
                    </a:lnTo>
                    <a:lnTo>
                      <a:pt x="550418" y="65405"/>
                    </a:lnTo>
                    <a:lnTo>
                      <a:pt x="552577" y="73406"/>
                    </a:lnTo>
                    <a:lnTo>
                      <a:pt x="554228" y="81280"/>
                    </a:lnTo>
                    <a:lnTo>
                      <a:pt x="554228" y="90170"/>
                    </a:lnTo>
                    <a:lnTo>
                      <a:pt x="553466" y="100076"/>
                    </a:lnTo>
                    <a:lnTo>
                      <a:pt x="552577" y="115951"/>
                    </a:lnTo>
                    <a:lnTo>
                      <a:pt x="549529" y="131953"/>
                    </a:lnTo>
                    <a:lnTo>
                      <a:pt x="544068" y="146939"/>
                    </a:lnTo>
                    <a:lnTo>
                      <a:pt x="537972" y="161925"/>
                    </a:lnTo>
                    <a:lnTo>
                      <a:pt x="530987" y="177165"/>
                    </a:lnTo>
                    <a:lnTo>
                      <a:pt x="521843" y="191262"/>
                    </a:lnTo>
                    <a:lnTo>
                      <a:pt x="511810" y="205486"/>
                    </a:lnTo>
                    <a:lnTo>
                      <a:pt x="500253" y="218694"/>
                    </a:lnTo>
                    <a:lnTo>
                      <a:pt x="487807" y="232029"/>
                    </a:lnTo>
                    <a:lnTo>
                      <a:pt x="473964" y="244475"/>
                    </a:lnTo>
                    <a:lnTo>
                      <a:pt x="459994" y="256794"/>
                    </a:lnTo>
                    <a:lnTo>
                      <a:pt x="444754" y="268351"/>
                    </a:lnTo>
                    <a:lnTo>
                      <a:pt x="428371" y="278892"/>
                    </a:lnTo>
                    <a:lnTo>
                      <a:pt x="412369" y="289687"/>
                    </a:lnTo>
                    <a:lnTo>
                      <a:pt x="394589" y="299339"/>
                    </a:lnTo>
                    <a:lnTo>
                      <a:pt x="376809" y="309118"/>
                    </a:lnTo>
                    <a:lnTo>
                      <a:pt x="359156" y="317119"/>
                    </a:lnTo>
                    <a:lnTo>
                      <a:pt x="340741" y="325120"/>
                    </a:lnTo>
                    <a:lnTo>
                      <a:pt x="322199" y="332105"/>
                    </a:lnTo>
                    <a:lnTo>
                      <a:pt x="302768" y="338201"/>
                    </a:lnTo>
                    <a:lnTo>
                      <a:pt x="265049" y="348996"/>
                    </a:lnTo>
                    <a:lnTo>
                      <a:pt x="245872" y="352425"/>
                    </a:lnTo>
                    <a:lnTo>
                      <a:pt x="227330" y="355092"/>
                    </a:lnTo>
                    <a:lnTo>
                      <a:pt x="208788" y="357886"/>
                    </a:lnTo>
                    <a:lnTo>
                      <a:pt x="191008" y="358521"/>
                    </a:lnTo>
                    <a:lnTo>
                      <a:pt x="173355" y="358521"/>
                    </a:lnTo>
                    <a:lnTo>
                      <a:pt x="155575" y="357886"/>
                    </a:lnTo>
                    <a:lnTo>
                      <a:pt x="139446" y="355981"/>
                    </a:lnTo>
                    <a:lnTo>
                      <a:pt x="123317" y="353441"/>
                    </a:lnTo>
                    <a:lnTo>
                      <a:pt x="107823" y="348996"/>
                    </a:lnTo>
                    <a:close/>
                  </a:path>
                </a:pathLst>
              </a:custGeom>
              <a:solidFill>
                <a:srgbClr val="B88533"/>
              </a:solidFill>
              <a:ln w="0" cap="flat" cmpd="sng" algn="ctr">
                <a:solidFill>
                  <a:srgbClr val="B8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extLst>
                  <a:ext uri="{FF2B5EF4-FFF2-40B4-BE49-F238E27FC236}">
                    <a16:creationId xmlns:a16="http://schemas.microsoft.com/office/drawing/2014/main" id="{2A65B7C7-2178-F50F-1BBA-601FEAF7267F}"/>
                  </a:ext>
                </a:extLst>
              </p:cNvPr>
              <p:cNvSpPr/>
              <p:nvPr/>
            </p:nvSpPr>
            <p:spPr>
              <a:xfrm>
                <a:off x="2923413" y="4140200"/>
                <a:ext cx="541021" cy="358903"/>
              </a:xfrm>
              <a:custGeom>
                <a:avLst/>
                <a:gdLst/>
                <a:ahLst/>
                <a:cxnLst/>
                <a:rect l="0" t="0" r="0" b="0"/>
                <a:pathLst>
                  <a:path w="541021" h="358903">
                    <a:moveTo>
                      <a:pt x="93218" y="345440"/>
                    </a:moveTo>
                    <a:lnTo>
                      <a:pt x="79375" y="334899"/>
                    </a:lnTo>
                    <a:lnTo>
                      <a:pt x="65532" y="322453"/>
                    </a:lnTo>
                    <a:lnTo>
                      <a:pt x="52451" y="308229"/>
                    </a:lnTo>
                    <a:lnTo>
                      <a:pt x="40767" y="293243"/>
                    </a:lnTo>
                    <a:lnTo>
                      <a:pt x="29972" y="277241"/>
                    </a:lnTo>
                    <a:lnTo>
                      <a:pt x="20828" y="259461"/>
                    </a:lnTo>
                    <a:lnTo>
                      <a:pt x="12319" y="240919"/>
                    </a:lnTo>
                    <a:lnTo>
                      <a:pt x="6096" y="222377"/>
                    </a:lnTo>
                    <a:lnTo>
                      <a:pt x="2286" y="202057"/>
                    </a:lnTo>
                    <a:lnTo>
                      <a:pt x="0" y="181610"/>
                    </a:lnTo>
                    <a:lnTo>
                      <a:pt x="0" y="160274"/>
                    </a:lnTo>
                    <a:lnTo>
                      <a:pt x="2286" y="138303"/>
                    </a:lnTo>
                    <a:lnTo>
                      <a:pt x="7747" y="116078"/>
                    </a:lnTo>
                    <a:lnTo>
                      <a:pt x="16129" y="93980"/>
                    </a:lnTo>
                    <a:lnTo>
                      <a:pt x="26924" y="70739"/>
                    </a:lnTo>
                    <a:lnTo>
                      <a:pt x="33909" y="60198"/>
                    </a:lnTo>
                    <a:lnTo>
                      <a:pt x="41656" y="48768"/>
                    </a:lnTo>
                    <a:lnTo>
                      <a:pt x="50038" y="38227"/>
                    </a:lnTo>
                    <a:lnTo>
                      <a:pt x="53848" y="32766"/>
                    </a:lnTo>
                    <a:lnTo>
                      <a:pt x="56896" y="26543"/>
                    </a:lnTo>
                    <a:lnTo>
                      <a:pt x="63246" y="24892"/>
                    </a:lnTo>
                    <a:lnTo>
                      <a:pt x="70993" y="21336"/>
                    </a:lnTo>
                    <a:lnTo>
                      <a:pt x="79375" y="17780"/>
                    </a:lnTo>
                    <a:lnTo>
                      <a:pt x="88519" y="12446"/>
                    </a:lnTo>
                    <a:lnTo>
                      <a:pt x="103251" y="6350"/>
                    </a:lnTo>
                    <a:lnTo>
                      <a:pt x="110109" y="3556"/>
                    </a:lnTo>
                    <a:lnTo>
                      <a:pt x="115697" y="0"/>
                    </a:lnTo>
                    <a:lnTo>
                      <a:pt x="124841" y="4445"/>
                    </a:lnTo>
                    <a:lnTo>
                      <a:pt x="136525" y="6350"/>
                    </a:lnTo>
                    <a:lnTo>
                      <a:pt x="147828" y="6985"/>
                    </a:lnTo>
                    <a:lnTo>
                      <a:pt x="160274" y="6350"/>
                    </a:lnTo>
                    <a:lnTo>
                      <a:pt x="203581" y="4445"/>
                    </a:lnTo>
                    <a:lnTo>
                      <a:pt x="245110" y="3556"/>
                    </a:lnTo>
                    <a:lnTo>
                      <a:pt x="283718" y="2540"/>
                    </a:lnTo>
                    <a:lnTo>
                      <a:pt x="320548" y="2540"/>
                    </a:lnTo>
                    <a:lnTo>
                      <a:pt x="355219" y="3556"/>
                    </a:lnTo>
                    <a:lnTo>
                      <a:pt x="371602" y="4445"/>
                    </a:lnTo>
                    <a:lnTo>
                      <a:pt x="387731" y="5461"/>
                    </a:lnTo>
                    <a:lnTo>
                      <a:pt x="402336" y="6350"/>
                    </a:lnTo>
                    <a:lnTo>
                      <a:pt x="417068" y="8001"/>
                    </a:lnTo>
                    <a:lnTo>
                      <a:pt x="430911" y="9906"/>
                    </a:lnTo>
                    <a:lnTo>
                      <a:pt x="443992" y="12446"/>
                    </a:lnTo>
                    <a:lnTo>
                      <a:pt x="456184" y="14986"/>
                    </a:lnTo>
                    <a:lnTo>
                      <a:pt x="466979" y="17780"/>
                    </a:lnTo>
                    <a:lnTo>
                      <a:pt x="477774" y="21336"/>
                    </a:lnTo>
                    <a:lnTo>
                      <a:pt x="487807" y="24892"/>
                    </a:lnTo>
                    <a:lnTo>
                      <a:pt x="497205" y="28321"/>
                    </a:lnTo>
                    <a:lnTo>
                      <a:pt x="505587" y="32766"/>
                    </a:lnTo>
                    <a:lnTo>
                      <a:pt x="513334" y="38227"/>
                    </a:lnTo>
                    <a:lnTo>
                      <a:pt x="519430" y="43434"/>
                    </a:lnTo>
                    <a:lnTo>
                      <a:pt x="525526" y="48768"/>
                    </a:lnTo>
                    <a:lnTo>
                      <a:pt x="530225" y="54864"/>
                    </a:lnTo>
                    <a:lnTo>
                      <a:pt x="534162" y="61214"/>
                    </a:lnTo>
                    <a:lnTo>
                      <a:pt x="537210" y="68199"/>
                    </a:lnTo>
                    <a:lnTo>
                      <a:pt x="539369" y="76200"/>
                    </a:lnTo>
                    <a:lnTo>
                      <a:pt x="540258" y="84201"/>
                    </a:lnTo>
                    <a:lnTo>
                      <a:pt x="541020" y="92075"/>
                    </a:lnTo>
                    <a:lnTo>
                      <a:pt x="539369" y="101981"/>
                    </a:lnTo>
                    <a:lnTo>
                      <a:pt x="537972" y="116078"/>
                    </a:lnTo>
                    <a:lnTo>
                      <a:pt x="534162" y="131064"/>
                    </a:lnTo>
                    <a:lnTo>
                      <a:pt x="529463" y="146304"/>
                    </a:lnTo>
                    <a:lnTo>
                      <a:pt x="522478" y="160274"/>
                    </a:lnTo>
                    <a:lnTo>
                      <a:pt x="514985" y="174625"/>
                    </a:lnTo>
                    <a:lnTo>
                      <a:pt x="505587" y="188722"/>
                    </a:lnTo>
                    <a:lnTo>
                      <a:pt x="495554" y="202057"/>
                    </a:lnTo>
                    <a:lnTo>
                      <a:pt x="483997" y="215392"/>
                    </a:lnTo>
                    <a:lnTo>
                      <a:pt x="471678" y="227584"/>
                    </a:lnTo>
                    <a:lnTo>
                      <a:pt x="458724" y="240030"/>
                    </a:lnTo>
                    <a:lnTo>
                      <a:pt x="443992" y="252476"/>
                    </a:lnTo>
                    <a:lnTo>
                      <a:pt x="429260" y="263906"/>
                    </a:lnTo>
                    <a:lnTo>
                      <a:pt x="413131" y="274701"/>
                    </a:lnTo>
                    <a:lnTo>
                      <a:pt x="396875" y="285242"/>
                    </a:lnTo>
                    <a:lnTo>
                      <a:pt x="379984" y="295148"/>
                    </a:lnTo>
                    <a:lnTo>
                      <a:pt x="362966" y="304673"/>
                    </a:lnTo>
                    <a:lnTo>
                      <a:pt x="345313" y="313563"/>
                    </a:lnTo>
                    <a:lnTo>
                      <a:pt x="327533" y="321564"/>
                    </a:lnTo>
                    <a:lnTo>
                      <a:pt x="291211" y="335915"/>
                    </a:lnTo>
                    <a:lnTo>
                      <a:pt x="254381" y="346456"/>
                    </a:lnTo>
                    <a:lnTo>
                      <a:pt x="236601" y="350901"/>
                    </a:lnTo>
                    <a:lnTo>
                      <a:pt x="218821" y="354330"/>
                    </a:lnTo>
                    <a:lnTo>
                      <a:pt x="201168" y="355981"/>
                    </a:lnTo>
                    <a:lnTo>
                      <a:pt x="183388" y="357886"/>
                    </a:lnTo>
                    <a:lnTo>
                      <a:pt x="167259" y="358902"/>
                    </a:lnTo>
                    <a:lnTo>
                      <a:pt x="151130" y="357886"/>
                    </a:lnTo>
                    <a:lnTo>
                      <a:pt x="135636" y="356997"/>
                    </a:lnTo>
                    <a:lnTo>
                      <a:pt x="120142" y="354330"/>
                    </a:lnTo>
                    <a:lnTo>
                      <a:pt x="106299" y="350901"/>
                    </a:lnTo>
                    <a:close/>
                  </a:path>
                </a:pathLst>
              </a:custGeom>
              <a:solidFill>
                <a:srgbClr val="BB893A"/>
              </a:solidFill>
              <a:ln w="0" cap="flat" cmpd="sng" algn="ctr">
                <a:solidFill>
                  <a:srgbClr val="BB89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extLst>
                  <a:ext uri="{FF2B5EF4-FFF2-40B4-BE49-F238E27FC236}">
                    <a16:creationId xmlns:a16="http://schemas.microsoft.com/office/drawing/2014/main" id="{B8D51E1A-8673-7758-5992-B36EF7699997}"/>
                  </a:ext>
                </a:extLst>
              </p:cNvPr>
              <p:cNvSpPr/>
              <p:nvPr/>
            </p:nvSpPr>
            <p:spPr>
              <a:xfrm>
                <a:off x="2923413" y="4139311"/>
                <a:ext cx="527940" cy="356871"/>
              </a:xfrm>
              <a:custGeom>
                <a:avLst/>
                <a:gdLst/>
                <a:ahLst/>
                <a:cxnLst/>
                <a:rect l="0" t="0" r="0" b="0"/>
                <a:pathLst>
                  <a:path w="527940" h="356871">
                    <a:moveTo>
                      <a:pt x="93218" y="346329"/>
                    </a:moveTo>
                    <a:lnTo>
                      <a:pt x="79375" y="335788"/>
                    </a:lnTo>
                    <a:lnTo>
                      <a:pt x="66294" y="323342"/>
                    </a:lnTo>
                    <a:lnTo>
                      <a:pt x="53848" y="310007"/>
                    </a:lnTo>
                    <a:lnTo>
                      <a:pt x="41656" y="295021"/>
                    </a:lnTo>
                    <a:lnTo>
                      <a:pt x="30861" y="279146"/>
                    </a:lnTo>
                    <a:lnTo>
                      <a:pt x="21590" y="262255"/>
                    </a:lnTo>
                    <a:lnTo>
                      <a:pt x="13843" y="244475"/>
                    </a:lnTo>
                    <a:lnTo>
                      <a:pt x="6985" y="225933"/>
                    </a:lnTo>
                    <a:lnTo>
                      <a:pt x="3048" y="206502"/>
                    </a:lnTo>
                    <a:lnTo>
                      <a:pt x="0" y="186055"/>
                    </a:lnTo>
                    <a:lnTo>
                      <a:pt x="0" y="164719"/>
                    </a:lnTo>
                    <a:lnTo>
                      <a:pt x="1524" y="143637"/>
                    </a:lnTo>
                    <a:lnTo>
                      <a:pt x="6096" y="122301"/>
                    </a:lnTo>
                    <a:lnTo>
                      <a:pt x="13843" y="100076"/>
                    </a:lnTo>
                    <a:lnTo>
                      <a:pt x="23876" y="77978"/>
                    </a:lnTo>
                    <a:lnTo>
                      <a:pt x="36957" y="55753"/>
                    </a:lnTo>
                    <a:lnTo>
                      <a:pt x="45466" y="45212"/>
                    </a:lnTo>
                    <a:lnTo>
                      <a:pt x="49403" y="39751"/>
                    </a:lnTo>
                    <a:lnTo>
                      <a:pt x="52451" y="33655"/>
                    </a:lnTo>
                    <a:lnTo>
                      <a:pt x="58547" y="30226"/>
                    </a:lnTo>
                    <a:lnTo>
                      <a:pt x="65532" y="25781"/>
                    </a:lnTo>
                    <a:lnTo>
                      <a:pt x="74041" y="19431"/>
                    </a:lnTo>
                    <a:lnTo>
                      <a:pt x="83185" y="13335"/>
                    </a:lnTo>
                    <a:lnTo>
                      <a:pt x="90170" y="9779"/>
                    </a:lnTo>
                    <a:lnTo>
                      <a:pt x="97155" y="7239"/>
                    </a:lnTo>
                    <a:lnTo>
                      <a:pt x="103251" y="3429"/>
                    </a:lnTo>
                    <a:lnTo>
                      <a:pt x="107950" y="0"/>
                    </a:lnTo>
                    <a:lnTo>
                      <a:pt x="116459" y="4445"/>
                    </a:lnTo>
                    <a:lnTo>
                      <a:pt x="126492" y="7239"/>
                    </a:lnTo>
                    <a:lnTo>
                      <a:pt x="137922" y="8890"/>
                    </a:lnTo>
                    <a:lnTo>
                      <a:pt x="149479" y="7874"/>
                    </a:lnTo>
                    <a:lnTo>
                      <a:pt x="193294" y="6350"/>
                    </a:lnTo>
                    <a:lnTo>
                      <a:pt x="235204" y="4445"/>
                    </a:lnTo>
                    <a:lnTo>
                      <a:pt x="275082" y="3429"/>
                    </a:lnTo>
                    <a:lnTo>
                      <a:pt x="312293" y="3429"/>
                    </a:lnTo>
                    <a:lnTo>
                      <a:pt x="329819" y="4445"/>
                    </a:lnTo>
                    <a:lnTo>
                      <a:pt x="346964" y="5334"/>
                    </a:lnTo>
                    <a:lnTo>
                      <a:pt x="362966" y="6350"/>
                    </a:lnTo>
                    <a:lnTo>
                      <a:pt x="378460" y="7239"/>
                    </a:lnTo>
                    <a:lnTo>
                      <a:pt x="393827" y="8890"/>
                    </a:lnTo>
                    <a:lnTo>
                      <a:pt x="408559" y="9779"/>
                    </a:lnTo>
                    <a:lnTo>
                      <a:pt x="421513" y="12446"/>
                    </a:lnTo>
                    <a:lnTo>
                      <a:pt x="434594" y="14224"/>
                    </a:lnTo>
                    <a:lnTo>
                      <a:pt x="447040" y="16891"/>
                    </a:lnTo>
                    <a:lnTo>
                      <a:pt x="457835" y="20320"/>
                    </a:lnTo>
                    <a:lnTo>
                      <a:pt x="468630" y="23114"/>
                    </a:lnTo>
                    <a:lnTo>
                      <a:pt x="478663" y="26670"/>
                    </a:lnTo>
                    <a:lnTo>
                      <a:pt x="487045" y="31115"/>
                    </a:lnTo>
                    <a:lnTo>
                      <a:pt x="495554" y="35306"/>
                    </a:lnTo>
                    <a:lnTo>
                      <a:pt x="502539" y="39751"/>
                    </a:lnTo>
                    <a:lnTo>
                      <a:pt x="508635" y="45212"/>
                    </a:lnTo>
                    <a:lnTo>
                      <a:pt x="514096" y="50546"/>
                    </a:lnTo>
                    <a:lnTo>
                      <a:pt x="518668" y="56642"/>
                    </a:lnTo>
                    <a:lnTo>
                      <a:pt x="522478" y="62992"/>
                    </a:lnTo>
                    <a:lnTo>
                      <a:pt x="525526" y="70104"/>
                    </a:lnTo>
                    <a:lnTo>
                      <a:pt x="527177" y="77089"/>
                    </a:lnTo>
                    <a:lnTo>
                      <a:pt x="527939" y="85090"/>
                    </a:lnTo>
                    <a:lnTo>
                      <a:pt x="527939" y="92964"/>
                    </a:lnTo>
                    <a:lnTo>
                      <a:pt x="526415" y="101981"/>
                    </a:lnTo>
                    <a:lnTo>
                      <a:pt x="524129" y="115951"/>
                    </a:lnTo>
                    <a:lnTo>
                      <a:pt x="520192" y="130302"/>
                    </a:lnTo>
                    <a:lnTo>
                      <a:pt x="514985" y="143637"/>
                    </a:lnTo>
                    <a:lnTo>
                      <a:pt x="508000" y="157734"/>
                    </a:lnTo>
                    <a:lnTo>
                      <a:pt x="500253" y="171069"/>
                    </a:lnTo>
                    <a:lnTo>
                      <a:pt x="490855" y="184150"/>
                    </a:lnTo>
                    <a:lnTo>
                      <a:pt x="480060" y="197485"/>
                    </a:lnTo>
                    <a:lnTo>
                      <a:pt x="468630" y="210947"/>
                    </a:lnTo>
                    <a:lnTo>
                      <a:pt x="456184" y="223266"/>
                    </a:lnTo>
                    <a:lnTo>
                      <a:pt x="443230" y="235712"/>
                    </a:lnTo>
                    <a:lnTo>
                      <a:pt x="429260" y="247269"/>
                    </a:lnTo>
                    <a:lnTo>
                      <a:pt x="414655" y="258699"/>
                    </a:lnTo>
                    <a:lnTo>
                      <a:pt x="399288" y="270256"/>
                    </a:lnTo>
                    <a:lnTo>
                      <a:pt x="383032" y="280035"/>
                    </a:lnTo>
                    <a:lnTo>
                      <a:pt x="366141" y="290576"/>
                    </a:lnTo>
                    <a:lnTo>
                      <a:pt x="350012" y="300482"/>
                    </a:lnTo>
                    <a:lnTo>
                      <a:pt x="315341" y="317119"/>
                    </a:lnTo>
                    <a:lnTo>
                      <a:pt x="279781" y="331343"/>
                    </a:lnTo>
                    <a:lnTo>
                      <a:pt x="245110" y="342900"/>
                    </a:lnTo>
                    <a:lnTo>
                      <a:pt x="227457" y="348234"/>
                    </a:lnTo>
                    <a:lnTo>
                      <a:pt x="210439" y="351790"/>
                    </a:lnTo>
                    <a:lnTo>
                      <a:pt x="193294" y="354330"/>
                    </a:lnTo>
                    <a:lnTo>
                      <a:pt x="177292" y="356235"/>
                    </a:lnTo>
                    <a:lnTo>
                      <a:pt x="161925" y="356870"/>
                    </a:lnTo>
                    <a:lnTo>
                      <a:pt x="146431" y="356870"/>
                    </a:lnTo>
                    <a:lnTo>
                      <a:pt x="131826" y="356235"/>
                    </a:lnTo>
                    <a:lnTo>
                      <a:pt x="118745" y="354330"/>
                    </a:lnTo>
                    <a:lnTo>
                      <a:pt x="105664" y="350774"/>
                    </a:lnTo>
                    <a:close/>
                  </a:path>
                </a:pathLst>
              </a:custGeom>
              <a:solidFill>
                <a:srgbClr val="C08D41"/>
              </a:solidFill>
              <a:ln w="0" cap="flat" cmpd="sng" algn="ctr">
                <a:solidFill>
                  <a:srgbClr val="C08D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extLst>
                  <a:ext uri="{FF2B5EF4-FFF2-40B4-BE49-F238E27FC236}">
                    <a16:creationId xmlns:a16="http://schemas.microsoft.com/office/drawing/2014/main" id="{2775AD88-DBE8-C50A-3BD3-5C2D66DF9938}"/>
                  </a:ext>
                </a:extLst>
              </p:cNvPr>
              <p:cNvSpPr/>
              <p:nvPr/>
            </p:nvSpPr>
            <p:spPr>
              <a:xfrm>
                <a:off x="2922651" y="4137660"/>
                <a:ext cx="515748" cy="356871"/>
              </a:xfrm>
              <a:custGeom>
                <a:avLst/>
                <a:gdLst/>
                <a:ahLst/>
                <a:cxnLst/>
                <a:rect l="0" t="0" r="0" b="0"/>
                <a:pathLst>
                  <a:path w="515748" h="356871">
                    <a:moveTo>
                      <a:pt x="93980" y="347980"/>
                    </a:moveTo>
                    <a:lnTo>
                      <a:pt x="80137" y="337439"/>
                    </a:lnTo>
                    <a:lnTo>
                      <a:pt x="67056" y="326009"/>
                    </a:lnTo>
                    <a:lnTo>
                      <a:pt x="54610" y="312674"/>
                    </a:lnTo>
                    <a:lnTo>
                      <a:pt x="43180" y="297688"/>
                    </a:lnTo>
                    <a:lnTo>
                      <a:pt x="32385" y="282448"/>
                    </a:lnTo>
                    <a:lnTo>
                      <a:pt x="22987" y="265811"/>
                    </a:lnTo>
                    <a:lnTo>
                      <a:pt x="14605" y="248920"/>
                    </a:lnTo>
                    <a:lnTo>
                      <a:pt x="8509" y="230124"/>
                    </a:lnTo>
                    <a:lnTo>
                      <a:pt x="3810" y="210693"/>
                    </a:lnTo>
                    <a:lnTo>
                      <a:pt x="762" y="191262"/>
                    </a:lnTo>
                    <a:lnTo>
                      <a:pt x="0" y="170815"/>
                    </a:lnTo>
                    <a:lnTo>
                      <a:pt x="1651" y="150495"/>
                    </a:lnTo>
                    <a:lnTo>
                      <a:pt x="5334" y="129413"/>
                    </a:lnTo>
                    <a:lnTo>
                      <a:pt x="11557" y="108077"/>
                    </a:lnTo>
                    <a:lnTo>
                      <a:pt x="20828" y="85725"/>
                    </a:lnTo>
                    <a:lnTo>
                      <a:pt x="32385" y="64643"/>
                    </a:lnTo>
                    <a:lnTo>
                      <a:pt x="40132" y="53213"/>
                    </a:lnTo>
                    <a:lnTo>
                      <a:pt x="47752" y="41402"/>
                    </a:lnTo>
                    <a:lnTo>
                      <a:pt x="53975" y="35306"/>
                    </a:lnTo>
                    <a:lnTo>
                      <a:pt x="60960" y="29083"/>
                    </a:lnTo>
                    <a:lnTo>
                      <a:pt x="69342" y="22987"/>
                    </a:lnTo>
                    <a:lnTo>
                      <a:pt x="77851" y="15875"/>
                    </a:lnTo>
                    <a:lnTo>
                      <a:pt x="84836" y="11430"/>
                    </a:lnTo>
                    <a:lnTo>
                      <a:pt x="90932" y="8001"/>
                    </a:lnTo>
                    <a:lnTo>
                      <a:pt x="96266" y="4445"/>
                    </a:lnTo>
                    <a:lnTo>
                      <a:pt x="100076" y="0"/>
                    </a:lnTo>
                    <a:lnTo>
                      <a:pt x="103124" y="2540"/>
                    </a:lnTo>
                    <a:lnTo>
                      <a:pt x="107823" y="5080"/>
                    </a:lnTo>
                    <a:lnTo>
                      <a:pt x="111760" y="6985"/>
                    </a:lnTo>
                    <a:lnTo>
                      <a:pt x="117221" y="8890"/>
                    </a:lnTo>
                    <a:lnTo>
                      <a:pt x="127889" y="10541"/>
                    </a:lnTo>
                    <a:lnTo>
                      <a:pt x="139446" y="9525"/>
                    </a:lnTo>
                    <a:lnTo>
                      <a:pt x="184150" y="8001"/>
                    </a:lnTo>
                    <a:lnTo>
                      <a:pt x="225679" y="6985"/>
                    </a:lnTo>
                    <a:lnTo>
                      <a:pt x="265938" y="6096"/>
                    </a:lnTo>
                    <a:lnTo>
                      <a:pt x="303657" y="6096"/>
                    </a:lnTo>
                    <a:lnTo>
                      <a:pt x="321310" y="6985"/>
                    </a:lnTo>
                    <a:lnTo>
                      <a:pt x="338328" y="8001"/>
                    </a:lnTo>
                    <a:lnTo>
                      <a:pt x="354584" y="8890"/>
                    </a:lnTo>
                    <a:lnTo>
                      <a:pt x="369951" y="9525"/>
                    </a:lnTo>
                    <a:lnTo>
                      <a:pt x="385445" y="11430"/>
                    </a:lnTo>
                    <a:lnTo>
                      <a:pt x="399288" y="13081"/>
                    </a:lnTo>
                    <a:lnTo>
                      <a:pt x="413131" y="14986"/>
                    </a:lnTo>
                    <a:lnTo>
                      <a:pt x="425323" y="17526"/>
                    </a:lnTo>
                    <a:lnTo>
                      <a:pt x="437769" y="20320"/>
                    </a:lnTo>
                    <a:lnTo>
                      <a:pt x="448564" y="22987"/>
                    </a:lnTo>
                    <a:lnTo>
                      <a:pt x="459486" y="26416"/>
                    </a:lnTo>
                    <a:lnTo>
                      <a:pt x="468630" y="29972"/>
                    </a:lnTo>
                    <a:lnTo>
                      <a:pt x="477139" y="33528"/>
                    </a:lnTo>
                    <a:lnTo>
                      <a:pt x="484759" y="37973"/>
                    </a:lnTo>
                    <a:lnTo>
                      <a:pt x="492506" y="43307"/>
                    </a:lnTo>
                    <a:lnTo>
                      <a:pt x="497967" y="47752"/>
                    </a:lnTo>
                    <a:lnTo>
                      <a:pt x="503301" y="53213"/>
                    </a:lnTo>
                    <a:lnTo>
                      <a:pt x="508000" y="59309"/>
                    </a:lnTo>
                    <a:lnTo>
                      <a:pt x="511048" y="65405"/>
                    </a:lnTo>
                    <a:lnTo>
                      <a:pt x="513207" y="72644"/>
                    </a:lnTo>
                    <a:lnTo>
                      <a:pt x="514858" y="79629"/>
                    </a:lnTo>
                    <a:lnTo>
                      <a:pt x="515747" y="86741"/>
                    </a:lnTo>
                    <a:lnTo>
                      <a:pt x="515747" y="95631"/>
                    </a:lnTo>
                    <a:lnTo>
                      <a:pt x="514096" y="103632"/>
                    </a:lnTo>
                    <a:lnTo>
                      <a:pt x="511048" y="116967"/>
                    </a:lnTo>
                    <a:lnTo>
                      <a:pt x="506349" y="129413"/>
                    </a:lnTo>
                    <a:lnTo>
                      <a:pt x="501015" y="142494"/>
                    </a:lnTo>
                    <a:lnTo>
                      <a:pt x="494157" y="155829"/>
                    </a:lnTo>
                    <a:lnTo>
                      <a:pt x="485521" y="168275"/>
                    </a:lnTo>
                    <a:lnTo>
                      <a:pt x="475488" y="181610"/>
                    </a:lnTo>
                    <a:lnTo>
                      <a:pt x="465582" y="193802"/>
                    </a:lnTo>
                    <a:lnTo>
                      <a:pt x="453898" y="206248"/>
                    </a:lnTo>
                    <a:lnTo>
                      <a:pt x="441706" y="218694"/>
                    </a:lnTo>
                    <a:lnTo>
                      <a:pt x="428371" y="231013"/>
                    </a:lnTo>
                    <a:lnTo>
                      <a:pt x="414528" y="242570"/>
                    </a:lnTo>
                    <a:lnTo>
                      <a:pt x="400050" y="254000"/>
                    </a:lnTo>
                    <a:lnTo>
                      <a:pt x="384556" y="265811"/>
                    </a:lnTo>
                    <a:lnTo>
                      <a:pt x="369062" y="276352"/>
                    </a:lnTo>
                    <a:lnTo>
                      <a:pt x="336042" y="295783"/>
                    </a:lnTo>
                    <a:lnTo>
                      <a:pt x="302768" y="313563"/>
                    </a:lnTo>
                    <a:lnTo>
                      <a:pt x="268986" y="328549"/>
                    </a:lnTo>
                    <a:lnTo>
                      <a:pt x="235077" y="340995"/>
                    </a:lnTo>
                    <a:lnTo>
                      <a:pt x="218821" y="345440"/>
                    </a:lnTo>
                    <a:lnTo>
                      <a:pt x="202692" y="349885"/>
                    </a:lnTo>
                    <a:lnTo>
                      <a:pt x="186563" y="353441"/>
                    </a:lnTo>
                    <a:lnTo>
                      <a:pt x="171069" y="355092"/>
                    </a:lnTo>
                    <a:lnTo>
                      <a:pt x="156337" y="356870"/>
                    </a:lnTo>
                    <a:lnTo>
                      <a:pt x="142494" y="356870"/>
                    </a:lnTo>
                    <a:lnTo>
                      <a:pt x="128651" y="356870"/>
                    </a:lnTo>
                    <a:lnTo>
                      <a:pt x="116459" y="355092"/>
                    </a:lnTo>
                    <a:lnTo>
                      <a:pt x="104775" y="351536"/>
                    </a:lnTo>
                    <a:close/>
                  </a:path>
                </a:pathLst>
              </a:custGeom>
              <a:solidFill>
                <a:srgbClr val="C49148"/>
              </a:solidFill>
              <a:ln w="0" cap="flat" cmpd="sng" algn="ctr">
                <a:solidFill>
                  <a:srgbClr val="C4914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extLst>
                  <a:ext uri="{FF2B5EF4-FFF2-40B4-BE49-F238E27FC236}">
                    <a16:creationId xmlns:a16="http://schemas.microsoft.com/office/drawing/2014/main" id="{A7C48881-C8C1-C256-55D4-0A498B162669}"/>
                  </a:ext>
                </a:extLst>
              </p:cNvPr>
              <p:cNvSpPr/>
              <p:nvPr/>
            </p:nvSpPr>
            <p:spPr>
              <a:xfrm>
                <a:off x="2922651" y="4136644"/>
                <a:ext cx="503302" cy="356998"/>
              </a:xfrm>
              <a:custGeom>
                <a:avLst/>
                <a:gdLst/>
                <a:ahLst/>
                <a:cxnLst/>
                <a:rect l="0" t="0" r="0" b="0"/>
                <a:pathLst>
                  <a:path w="503302" h="356998">
                    <a:moveTo>
                      <a:pt x="93980" y="348996"/>
                    </a:moveTo>
                    <a:lnTo>
                      <a:pt x="80899" y="339471"/>
                    </a:lnTo>
                    <a:lnTo>
                      <a:pt x="67945" y="327660"/>
                    </a:lnTo>
                    <a:lnTo>
                      <a:pt x="55499" y="314579"/>
                    </a:lnTo>
                    <a:lnTo>
                      <a:pt x="44704" y="300228"/>
                    </a:lnTo>
                    <a:lnTo>
                      <a:pt x="33782" y="285242"/>
                    </a:lnTo>
                    <a:lnTo>
                      <a:pt x="24638" y="269367"/>
                    </a:lnTo>
                    <a:lnTo>
                      <a:pt x="16129" y="252476"/>
                    </a:lnTo>
                    <a:lnTo>
                      <a:pt x="10033" y="234950"/>
                    </a:lnTo>
                    <a:lnTo>
                      <a:pt x="4699" y="216154"/>
                    </a:lnTo>
                    <a:lnTo>
                      <a:pt x="1651" y="196723"/>
                    </a:lnTo>
                    <a:lnTo>
                      <a:pt x="0" y="177292"/>
                    </a:lnTo>
                    <a:lnTo>
                      <a:pt x="762" y="156845"/>
                    </a:lnTo>
                    <a:lnTo>
                      <a:pt x="3810" y="136398"/>
                    </a:lnTo>
                    <a:lnTo>
                      <a:pt x="9144" y="115189"/>
                    </a:lnTo>
                    <a:lnTo>
                      <a:pt x="16891" y="93980"/>
                    </a:lnTo>
                    <a:lnTo>
                      <a:pt x="27686" y="72771"/>
                    </a:lnTo>
                    <a:lnTo>
                      <a:pt x="42418" y="48768"/>
                    </a:lnTo>
                    <a:lnTo>
                      <a:pt x="49276" y="41783"/>
                    </a:lnTo>
                    <a:lnTo>
                      <a:pt x="56261" y="33782"/>
                    </a:lnTo>
                    <a:lnTo>
                      <a:pt x="64008" y="25781"/>
                    </a:lnTo>
                    <a:lnTo>
                      <a:pt x="73152" y="17907"/>
                    </a:lnTo>
                    <a:lnTo>
                      <a:pt x="79248" y="13462"/>
                    </a:lnTo>
                    <a:lnTo>
                      <a:pt x="84836" y="9017"/>
                    </a:lnTo>
                    <a:lnTo>
                      <a:pt x="89281" y="5461"/>
                    </a:lnTo>
                    <a:lnTo>
                      <a:pt x="90932" y="2667"/>
                    </a:lnTo>
                    <a:lnTo>
                      <a:pt x="92583" y="0"/>
                    </a:lnTo>
                    <a:lnTo>
                      <a:pt x="95631" y="3556"/>
                    </a:lnTo>
                    <a:lnTo>
                      <a:pt x="98679" y="6096"/>
                    </a:lnTo>
                    <a:lnTo>
                      <a:pt x="102616" y="9017"/>
                    </a:lnTo>
                    <a:lnTo>
                      <a:pt x="107061" y="10541"/>
                    </a:lnTo>
                    <a:lnTo>
                      <a:pt x="112522" y="11557"/>
                    </a:lnTo>
                    <a:lnTo>
                      <a:pt x="117856" y="12446"/>
                    </a:lnTo>
                    <a:lnTo>
                      <a:pt x="128651" y="11557"/>
                    </a:lnTo>
                    <a:lnTo>
                      <a:pt x="174117" y="9906"/>
                    </a:lnTo>
                    <a:lnTo>
                      <a:pt x="216535" y="9017"/>
                    </a:lnTo>
                    <a:lnTo>
                      <a:pt x="257302" y="8001"/>
                    </a:lnTo>
                    <a:lnTo>
                      <a:pt x="276733" y="8001"/>
                    </a:lnTo>
                    <a:lnTo>
                      <a:pt x="295275" y="9017"/>
                    </a:lnTo>
                    <a:lnTo>
                      <a:pt x="313055" y="9017"/>
                    </a:lnTo>
                    <a:lnTo>
                      <a:pt x="329946" y="9906"/>
                    </a:lnTo>
                    <a:lnTo>
                      <a:pt x="346075" y="10541"/>
                    </a:lnTo>
                    <a:lnTo>
                      <a:pt x="361569" y="12446"/>
                    </a:lnTo>
                    <a:lnTo>
                      <a:pt x="376809" y="14097"/>
                    </a:lnTo>
                    <a:lnTo>
                      <a:pt x="390652" y="16002"/>
                    </a:lnTo>
                    <a:lnTo>
                      <a:pt x="403987" y="17907"/>
                    </a:lnTo>
                    <a:lnTo>
                      <a:pt x="417068" y="20447"/>
                    </a:lnTo>
                    <a:lnTo>
                      <a:pt x="428371" y="22987"/>
                    </a:lnTo>
                    <a:lnTo>
                      <a:pt x="439293" y="25781"/>
                    </a:lnTo>
                    <a:lnTo>
                      <a:pt x="449199" y="29337"/>
                    </a:lnTo>
                    <a:lnTo>
                      <a:pt x="458597" y="32893"/>
                    </a:lnTo>
                    <a:lnTo>
                      <a:pt x="466979" y="37338"/>
                    </a:lnTo>
                    <a:lnTo>
                      <a:pt x="474726" y="40894"/>
                    </a:lnTo>
                    <a:lnTo>
                      <a:pt x="481711" y="46228"/>
                    </a:lnTo>
                    <a:lnTo>
                      <a:pt x="487807" y="50419"/>
                    </a:lnTo>
                    <a:lnTo>
                      <a:pt x="492506" y="55880"/>
                    </a:lnTo>
                    <a:lnTo>
                      <a:pt x="496316" y="62103"/>
                    </a:lnTo>
                    <a:lnTo>
                      <a:pt x="499364" y="68199"/>
                    </a:lnTo>
                    <a:lnTo>
                      <a:pt x="501904" y="74295"/>
                    </a:lnTo>
                    <a:lnTo>
                      <a:pt x="503301" y="81661"/>
                    </a:lnTo>
                    <a:lnTo>
                      <a:pt x="503301" y="89535"/>
                    </a:lnTo>
                    <a:lnTo>
                      <a:pt x="502412" y="96647"/>
                    </a:lnTo>
                    <a:lnTo>
                      <a:pt x="501015" y="105537"/>
                    </a:lnTo>
                    <a:lnTo>
                      <a:pt x="497967" y="116967"/>
                    </a:lnTo>
                    <a:lnTo>
                      <a:pt x="492506" y="129413"/>
                    </a:lnTo>
                    <a:lnTo>
                      <a:pt x="486410" y="140970"/>
                    </a:lnTo>
                    <a:lnTo>
                      <a:pt x="479425" y="153289"/>
                    </a:lnTo>
                    <a:lnTo>
                      <a:pt x="470789" y="165735"/>
                    </a:lnTo>
                    <a:lnTo>
                      <a:pt x="460883" y="178181"/>
                    </a:lnTo>
                    <a:lnTo>
                      <a:pt x="450088" y="190627"/>
                    </a:lnTo>
                    <a:lnTo>
                      <a:pt x="438658" y="202819"/>
                    </a:lnTo>
                    <a:lnTo>
                      <a:pt x="426212" y="214503"/>
                    </a:lnTo>
                    <a:lnTo>
                      <a:pt x="413131" y="226949"/>
                    </a:lnTo>
                    <a:lnTo>
                      <a:pt x="385445" y="249936"/>
                    </a:lnTo>
                    <a:lnTo>
                      <a:pt x="354584" y="271272"/>
                    </a:lnTo>
                    <a:lnTo>
                      <a:pt x="322961" y="291338"/>
                    </a:lnTo>
                    <a:lnTo>
                      <a:pt x="290576" y="310134"/>
                    </a:lnTo>
                    <a:lnTo>
                      <a:pt x="257302" y="325120"/>
                    </a:lnTo>
                    <a:lnTo>
                      <a:pt x="241173" y="332105"/>
                    </a:lnTo>
                    <a:lnTo>
                      <a:pt x="225679" y="338455"/>
                    </a:lnTo>
                    <a:lnTo>
                      <a:pt x="209677" y="343662"/>
                    </a:lnTo>
                    <a:lnTo>
                      <a:pt x="194183" y="348107"/>
                    </a:lnTo>
                    <a:lnTo>
                      <a:pt x="179705" y="351663"/>
                    </a:lnTo>
                    <a:lnTo>
                      <a:pt x="164973" y="354457"/>
                    </a:lnTo>
                    <a:lnTo>
                      <a:pt x="151130" y="356108"/>
                    </a:lnTo>
                    <a:lnTo>
                      <a:pt x="138049" y="356997"/>
                    </a:lnTo>
                    <a:lnTo>
                      <a:pt x="125603" y="356997"/>
                    </a:lnTo>
                    <a:lnTo>
                      <a:pt x="114808" y="355346"/>
                    </a:lnTo>
                    <a:lnTo>
                      <a:pt x="104013" y="353441"/>
                    </a:lnTo>
                    <a:close/>
                  </a:path>
                </a:pathLst>
              </a:custGeom>
              <a:solidFill>
                <a:srgbClr val="C8954F"/>
              </a:solidFill>
              <a:ln w="0" cap="flat" cmpd="sng" algn="ctr">
                <a:solidFill>
                  <a:srgbClr val="C8954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extLst>
                  <a:ext uri="{FF2B5EF4-FFF2-40B4-BE49-F238E27FC236}">
                    <a16:creationId xmlns:a16="http://schemas.microsoft.com/office/drawing/2014/main" id="{1F1F438D-F8F5-2914-3E9D-FA8E52893F03}"/>
                  </a:ext>
                </a:extLst>
              </p:cNvPr>
              <p:cNvSpPr/>
              <p:nvPr/>
            </p:nvSpPr>
            <p:spPr>
              <a:xfrm>
                <a:off x="2921762" y="4134866"/>
                <a:ext cx="491110" cy="357125"/>
              </a:xfrm>
              <a:custGeom>
                <a:avLst/>
                <a:gdLst/>
                <a:ahLst/>
                <a:cxnLst/>
                <a:rect l="0" t="0" r="0" b="0"/>
                <a:pathLst>
                  <a:path w="491110" h="357125">
                    <a:moveTo>
                      <a:pt x="87122" y="3683"/>
                    </a:moveTo>
                    <a:lnTo>
                      <a:pt x="90170" y="7239"/>
                    </a:lnTo>
                    <a:lnTo>
                      <a:pt x="94107" y="9779"/>
                    </a:lnTo>
                    <a:lnTo>
                      <a:pt x="97917" y="12319"/>
                    </a:lnTo>
                    <a:lnTo>
                      <a:pt x="102616" y="13335"/>
                    </a:lnTo>
                    <a:lnTo>
                      <a:pt x="107315" y="14224"/>
                    </a:lnTo>
                    <a:lnTo>
                      <a:pt x="112649" y="14224"/>
                    </a:lnTo>
                    <a:lnTo>
                      <a:pt x="118110" y="14224"/>
                    </a:lnTo>
                    <a:lnTo>
                      <a:pt x="164211" y="11684"/>
                    </a:lnTo>
                    <a:lnTo>
                      <a:pt x="186690" y="11684"/>
                    </a:lnTo>
                    <a:lnTo>
                      <a:pt x="207391" y="10795"/>
                    </a:lnTo>
                    <a:lnTo>
                      <a:pt x="228219" y="10795"/>
                    </a:lnTo>
                    <a:lnTo>
                      <a:pt x="248285" y="10795"/>
                    </a:lnTo>
                    <a:lnTo>
                      <a:pt x="267589" y="10795"/>
                    </a:lnTo>
                    <a:lnTo>
                      <a:pt x="286004" y="10795"/>
                    </a:lnTo>
                    <a:lnTo>
                      <a:pt x="303657" y="11684"/>
                    </a:lnTo>
                    <a:lnTo>
                      <a:pt x="321437" y="12319"/>
                    </a:lnTo>
                    <a:lnTo>
                      <a:pt x="337693" y="13335"/>
                    </a:lnTo>
                    <a:lnTo>
                      <a:pt x="353060" y="15240"/>
                    </a:lnTo>
                    <a:lnTo>
                      <a:pt x="367792" y="15875"/>
                    </a:lnTo>
                    <a:lnTo>
                      <a:pt x="382397" y="18669"/>
                    </a:lnTo>
                    <a:lnTo>
                      <a:pt x="395478" y="20320"/>
                    </a:lnTo>
                    <a:lnTo>
                      <a:pt x="407924" y="23114"/>
                    </a:lnTo>
                    <a:lnTo>
                      <a:pt x="419354" y="25781"/>
                    </a:lnTo>
                    <a:lnTo>
                      <a:pt x="430149" y="28321"/>
                    </a:lnTo>
                    <a:lnTo>
                      <a:pt x="440182" y="31877"/>
                    </a:lnTo>
                    <a:lnTo>
                      <a:pt x="449453" y="35560"/>
                    </a:lnTo>
                    <a:lnTo>
                      <a:pt x="457835" y="39751"/>
                    </a:lnTo>
                    <a:lnTo>
                      <a:pt x="464820" y="44196"/>
                    </a:lnTo>
                    <a:lnTo>
                      <a:pt x="471678" y="48768"/>
                    </a:lnTo>
                    <a:lnTo>
                      <a:pt x="477266" y="53213"/>
                    </a:lnTo>
                    <a:lnTo>
                      <a:pt x="481711" y="58547"/>
                    </a:lnTo>
                    <a:lnTo>
                      <a:pt x="485648" y="64643"/>
                    </a:lnTo>
                    <a:lnTo>
                      <a:pt x="488061" y="70993"/>
                    </a:lnTo>
                    <a:lnTo>
                      <a:pt x="490347" y="77089"/>
                    </a:lnTo>
                    <a:lnTo>
                      <a:pt x="491109" y="84074"/>
                    </a:lnTo>
                    <a:lnTo>
                      <a:pt x="491109" y="91313"/>
                    </a:lnTo>
                    <a:lnTo>
                      <a:pt x="490347" y="98425"/>
                    </a:lnTo>
                    <a:lnTo>
                      <a:pt x="488061" y="106426"/>
                    </a:lnTo>
                    <a:lnTo>
                      <a:pt x="484124" y="116967"/>
                    </a:lnTo>
                    <a:lnTo>
                      <a:pt x="478663" y="128397"/>
                    </a:lnTo>
                    <a:lnTo>
                      <a:pt x="472567" y="140081"/>
                    </a:lnTo>
                    <a:lnTo>
                      <a:pt x="464820" y="151638"/>
                    </a:lnTo>
                    <a:lnTo>
                      <a:pt x="455676" y="163068"/>
                    </a:lnTo>
                    <a:lnTo>
                      <a:pt x="446405" y="174625"/>
                    </a:lnTo>
                    <a:lnTo>
                      <a:pt x="435610" y="186944"/>
                    </a:lnTo>
                    <a:lnTo>
                      <a:pt x="424053" y="198501"/>
                    </a:lnTo>
                    <a:lnTo>
                      <a:pt x="398526" y="222377"/>
                    </a:lnTo>
                    <a:lnTo>
                      <a:pt x="370840" y="245364"/>
                    </a:lnTo>
                    <a:lnTo>
                      <a:pt x="340868" y="266700"/>
                    </a:lnTo>
                    <a:lnTo>
                      <a:pt x="310007" y="287020"/>
                    </a:lnTo>
                    <a:lnTo>
                      <a:pt x="278384" y="305562"/>
                    </a:lnTo>
                    <a:lnTo>
                      <a:pt x="246761" y="322453"/>
                    </a:lnTo>
                    <a:lnTo>
                      <a:pt x="231267" y="329438"/>
                    </a:lnTo>
                    <a:lnTo>
                      <a:pt x="216027" y="335788"/>
                    </a:lnTo>
                    <a:lnTo>
                      <a:pt x="201295" y="341884"/>
                    </a:lnTo>
                    <a:lnTo>
                      <a:pt x="186690" y="346329"/>
                    </a:lnTo>
                    <a:lnTo>
                      <a:pt x="172720" y="350774"/>
                    </a:lnTo>
                    <a:lnTo>
                      <a:pt x="158877" y="353441"/>
                    </a:lnTo>
                    <a:lnTo>
                      <a:pt x="146431" y="356235"/>
                    </a:lnTo>
                    <a:lnTo>
                      <a:pt x="134239" y="357124"/>
                    </a:lnTo>
                    <a:lnTo>
                      <a:pt x="122555" y="357124"/>
                    </a:lnTo>
                    <a:lnTo>
                      <a:pt x="112649" y="356235"/>
                    </a:lnTo>
                    <a:lnTo>
                      <a:pt x="103505" y="354330"/>
                    </a:lnTo>
                    <a:lnTo>
                      <a:pt x="94869" y="350774"/>
                    </a:lnTo>
                    <a:lnTo>
                      <a:pt x="79629" y="338455"/>
                    </a:lnTo>
                    <a:lnTo>
                      <a:pt x="64897" y="325247"/>
                    </a:lnTo>
                    <a:lnTo>
                      <a:pt x="51054" y="309118"/>
                    </a:lnTo>
                    <a:lnTo>
                      <a:pt x="37719" y="292481"/>
                    </a:lnTo>
                    <a:lnTo>
                      <a:pt x="26416" y="273685"/>
                    </a:lnTo>
                    <a:lnTo>
                      <a:pt x="17018" y="254254"/>
                    </a:lnTo>
                    <a:lnTo>
                      <a:pt x="9398" y="233807"/>
                    </a:lnTo>
                    <a:lnTo>
                      <a:pt x="3937" y="211836"/>
                    </a:lnTo>
                    <a:lnTo>
                      <a:pt x="889" y="189611"/>
                    </a:lnTo>
                    <a:lnTo>
                      <a:pt x="0" y="166624"/>
                    </a:lnTo>
                    <a:lnTo>
                      <a:pt x="889" y="154178"/>
                    </a:lnTo>
                    <a:lnTo>
                      <a:pt x="2540" y="142748"/>
                    </a:lnTo>
                    <a:lnTo>
                      <a:pt x="4699" y="130302"/>
                    </a:lnTo>
                    <a:lnTo>
                      <a:pt x="8636" y="117856"/>
                    </a:lnTo>
                    <a:lnTo>
                      <a:pt x="12446" y="106426"/>
                    </a:lnTo>
                    <a:lnTo>
                      <a:pt x="17018" y="93980"/>
                    </a:lnTo>
                    <a:lnTo>
                      <a:pt x="23241" y="81534"/>
                    </a:lnTo>
                    <a:lnTo>
                      <a:pt x="30226" y="69088"/>
                    </a:lnTo>
                    <a:lnTo>
                      <a:pt x="37719" y="56642"/>
                    </a:lnTo>
                    <a:lnTo>
                      <a:pt x="47117" y="44196"/>
                    </a:lnTo>
                    <a:lnTo>
                      <a:pt x="57150" y="31877"/>
                    </a:lnTo>
                    <a:lnTo>
                      <a:pt x="67945" y="19685"/>
                    </a:lnTo>
                    <a:lnTo>
                      <a:pt x="73279" y="14224"/>
                    </a:lnTo>
                    <a:lnTo>
                      <a:pt x="78740" y="9779"/>
                    </a:lnTo>
                    <a:lnTo>
                      <a:pt x="82677" y="5334"/>
                    </a:lnTo>
                    <a:lnTo>
                      <a:pt x="84074" y="2794"/>
                    </a:lnTo>
                    <a:lnTo>
                      <a:pt x="84836" y="0"/>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extLst>
                  <a:ext uri="{FF2B5EF4-FFF2-40B4-BE49-F238E27FC236}">
                    <a16:creationId xmlns:a16="http://schemas.microsoft.com/office/drawing/2014/main" id="{20E62A07-AFB5-B76F-7CC1-7500D8D4606E}"/>
                  </a:ext>
                </a:extLst>
              </p:cNvPr>
              <p:cNvSpPr/>
              <p:nvPr/>
            </p:nvSpPr>
            <p:spPr>
              <a:xfrm>
                <a:off x="2988945" y="4077462"/>
                <a:ext cx="508001" cy="36323"/>
              </a:xfrm>
              <a:custGeom>
                <a:avLst/>
                <a:gdLst/>
                <a:ahLst/>
                <a:cxnLst/>
                <a:rect l="0" t="0" r="0" b="0"/>
                <a:pathLst>
                  <a:path w="508001" h="36323">
                    <a:moveTo>
                      <a:pt x="28575" y="14986"/>
                    </a:moveTo>
                    <a:lnTo>
                      <a:pt x="57912" y="13081"/>
                    </a:lnTo>
                    <a:lnTo>
                      <a:pt x="87884" y="11430"/>
                    </a:lnTo>
                    <a:lnTo>
                      <a:pt x="118618" y="9525"/>
                    </a:lnTo>
                    <a:lnTo>
                      <a:pt x="182626" y="7874"/>
                    </a:lnTo>
                    <a:lnTo>
                      <a:pt x="248158" y="6096"/>
                    </a:lnTo>
                    <a:lnTo>
                      <a:pt x="313563" y="5080"/>
                    </a:lnTo>
                    <a:lnTo>
                      <a:pt x="378460" y="3429"/>
                    </a:lnTo>
                    <a:lnTo>
                      <a:pt x="410083" y="2540"/>
                    </a:lnTo>
                    <a:lnTo>
                      <a:pt x="440817" y="1524"/>
                    </a:lnTo>
                    <a:lnTo>
                      <a:pt x="470789" y="889"/>
                    </a:lnTo>
                    <a:lnTo>
                      <a:pt x="500253" y="0"/>
                    </a:lnTo>
                    <a:lnTo>
                      <a:pt x="503301" y="889"/>
                    </a:lnTo>
                    <a:lnTo>
                      <a:pt x="505460" y="2540"/>
                    </a:lnTo>
                    <a:lnTo>
                      <a:pt x="507111" y="6096"/>
                    </a:lnTo>
                    <a:lnTo>
                      <a:pt x="508000" y="9525"/>
                    </a:lnTo>
                    <a:lnTo>
                      <a:pt x="508000" y="13970"/>
                    </a:lnTo>
                    <a:lnTo>
                      <a:pt x="505460" y="17526"/>
                    </a:lnTo>
                    <a:lnTo>
                      <a:pt x="501777" y="21971"/>
                    </a:lnTo>
                    <a:lnTo>
                      <a:pt x="495554" y="24765"/>
                    </a:lnTo>
                    <a:lnTo>
                      <a:pt x="494030" y="25527"/>
                    </a:lnTo>
                    <a:lnTo>
                      <a:pt x="489331" y="26416"/>
                    </a:lnTo>
                    <a:lnTo>
                      <a:pt x="481584" y="26416"/>
                    </a:lnTo>
                    <a:lnTo>
                      <a:pt x="472440" y="27305"/>
                    </a:lnTo>
                    <a:lnTo>
                      <a:pt x="460883" y="27305"/>
                    </a:lnTo>
                    <a:lnTo>
                      <a:pt x="446913" y="27305"/>
                    </a:lnTo>
                    <a:lnTo>
                      <a:pt x="430911" y="27305"/>
                    </a:lnTo>
                    <a:lnTo>
                      <a:pt x="413131" y="28321"/>
                    </a:lnTo>
                    <a:lnTo>
                      <a:pt x="394589" y="28321"/>
                    </a:lnTo>
                    <a:lnTo>
                      <a:pt x="374523" y="28321"/>
                    </a:lnTo>
                    <a:lnTo>
                      <a:pt x="352933" y="28321"/>
                    </a:lnTo>
                    <a:lnTo>
                      <a:pt x="330581" y="28956"/>
                    </a:lnTo>
                    <a:lnTo>
                      <a:pt x="284480" y="28956"/>
                    </a:lnTo>
                    <a:lnTo>
                      <a:pt x="236474" y="29972"/>
                    </a:lnTo>
                    <a:lnTo>
                      <a:pt x="187960" y="31877"/>
                    </a:lnTo>
                    <a:lnTo>
                      <a:pt x="164973" y="32766"/>
                    </a:lnTo>
                    <a:lnTo>
                      <a:pt x="142494" y="33401"/>
                    </a:lnTo>
                    <a:lnTo>
                      <a:pt x="120904" y="34417"/>
                    </a:lnTo>
                    <a:lnTo>
                      <a:pt x="100965" y="35306"/>
                    </a:lnTo>
                    <a:lnTo>
                      <a:pt x="81788" y="36322"/>
                    </a:lnTo>
                    <a:lnTo>
                      <a:pt x="64770" y="36322"/>
                    </a:lnTo>
                    <a:lnTo>
                      <a:pt x="48514" y="36322"/>
                    </a:lnTo>
                    <a:lnTo>
                      <a:pt x="34671" y="36322"/>
                    </a:lnTo>
                    <a:lnTo>
                      <a:pt x="22987" y="35306"/>
                    </a:lnTo>
                    <a:lnTo>
                      <a:pt x="12954" y="33401"/>
                    </a:lnTo>
                    <a:lnTo>
                      <a:pt x="6096" y="30861"/>
                    </a:lnTo>
                    <a:lnTo>
                      <a:pt x="3810" y="28956"/>
                    </a:lnTo>
                    <a:lnTo>
                      <a:pt x="1651" y="27305"/>
                    </a:lnTo>
                    <a:lnTo>
                      <a:pt x="0" y="24765"/>
                    </a:lnTo>
                    <a:lnTo>
                      <a:pt x="0" y="21971"/>
                    </a:lnTo>
                    <a:lnTo>
                      <a:pt x="0" y="19431"/>
                    </a:lnTo>
                    <a:lnTo>
                      <a:pt x="762" y="16764"/>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extLst>
                  <a:ext uri="{FF2B5EF4-FFF2-40B4-BE49-F238E27FC236}">
                    <a16:creationId xmlns:a16="http://schemas.microsoft.com/office/drawing/2014/main" id="{BBA02B84-D9F3-5E96-24D2-7F606087346C}"/>
                  </a:ext>
                </a:extLst>
              </p:cNvPr>
              <p:cNvSpPr/>
              <p:nvPr/>
            </p:nvSpPr>
            <p:spPr>
              <a:xfrm>
                <a:off x="2988945" y="4077462"/>
                <a:ext cx="508001" cy="36323"/>
              </a:xfrm>
              <a:custGeom>
                <a:avLst/>
                <a:gdLst/>
                <a:ahLst/>
                <a:cxnLst/>
                <a:rect l="0" t="0" r="0" b="0"/>
                <a:pathLst>
                  <a:path w="508001" h="36323">
                    <a:moveTo>
                      <a:pt x="1651" y="16764"/>
                    </a:moveTo>
                    <a:lnTo>
                      <a:pt x="29337" y="14986"/>
                    </a:lnTo>
                    <a:lnTo>
                      <a:pt x="57912" y="13081"/>
                    </a:lnTo>
                    <a:lnTo>
                      <a:pt x="87884" y="11430"/>
                    </a:lnTo>
                    <a:lnTo>
                      <a:pt x="118618" y="10541"/>
                    </a:lnTo>
                    <a:lnTo>
                      <a:pt x="182626" y="7874"/>
                    </a:lnTo>
                    <a:lnTo>
                      <a:pt x="248158" y="6096"/>
                    </a:lnTo>
                    <a:lnTo>
                      <a:pt x="313563" y="5080"/>
                    </a:lnTo>
                    <a:lnTo>
                      <a:pt x="378460" y="3429"/>
                    </a:lnTo>
                    <a:lnTo>
                      <a:pt x="410083" y="2540"/>
                    </a:lnTo>
                    <a:lnTo>
                      <a:pt x="440817" y="1524"/>
                    </a:lnTo>
                    <a:lnTo>
                      <a:pt x="470789" y="889"/>
                    </a:lnTo>
                    <a:lnTo>
                      <a:pt x="499364" y="0"/>
                    </a:lnTo>
                    <a:lnTo>
                      <a:pt x="502412" y="889"/>
                    </a:lnTo>
                    <a:lnTo>
                      <a:pt x="505460" y="2540"/>
                    </a:lnTo>
                    <a:lnTo>
                      <a:pt x="507111" y="6096"/>
                    </a:lnTo>
                    <a:lnTo>
                      <a:pt x="508000" y="9525"/>
                    </a:lnTo>
                    <a:lnTo>
                      <a:pt x="507111" y="13970"/>
                    </a:lnTo>
                    <a:lnTo>
                      <a:pt x="504825" y="17526"/>
                    </a:lnTo>
                    <a:lnTo>
                      <a:pt x="501015" y="21971"/>
                    </a:lnTo>
                    <a:lnTo>
                      <a:pt x="494919" y="24765"/>
                    </a:lnTo>
                    <a:lnTo>
                      <a:pt x="493268" y="25527"/>
                    </a:lnTo>
                    <a:lnTo>
                      <a:pt x="488569" y="25527"/>
                    </a:lnTo>
                    <a:lnTo>
                      <a:pt x="481584" y="26416"/>
                    </a:lnTo>
                    <a:lnTo>
                      <a:pt x="472440" y="26416"/>
                    </a:lnTo>
                    <a:lnTo>
                      <a:pt x="459994" y="27305"/>
                    </a:lnTo>
                    <a:lnTo>
                      <a:pt x="446151" y="27305"/>
                    </a:lnTo>
                    <a:lnTo>
                      <a:pt x="430911" y="27305"/>
                    </a:lnTo>
                    <a:lnTo>
                      <a:pt x="413131" y="27305"/>
                    </a:lnTo>
                    <a:lnTo>
                      <a:pt x="394589" y="28321"/>
                    </a:lnTo>
                    <a:lnTo>
                      <a:pt x="373761" y="28321"/>
                    </a:lnTo>
                    <a:lnTo>
                      <a:pt x="352933" y="28321"/>
                    </a:lnTo>
                    <a:lnTo>
                      <a:pt x="330581" y="28321"/>
                    </a:lnTo>
                    <a:lnTo>
                      <a:pt x="284480" y="28956"/>
                    </a:lnTo>
                    <a:lnTo>
                      <a:pt x="236474" y="29972"/>
                    </a:lnTo>
                    <a:lnTo>
                      <a:pt x="188849" y="30861"/>
                    </a:lnTo>
                    <a:lnTo>
                      <a:pt x="164973" y="31877"/>
                    </a:lnTo>
                    <a:lnTo>
                      <a:pt x="142494" y="33401"/>
                    </a:lnTo>
                    <a:lnTo>
                      <a:pt x="121666" y="34417"/>
                    </a:lnTo>
                    <a:lnTo>
                      <a:pt x="100965" y="35306"/>
                    </a:lnTo>
                    <a:lnTo>
                      <a:pt x="82296" y="36322"/>
                    </a:lnTo>
                    <a:lnTo>
                      <a:pt x="64770" y="36322"/>
                    </a:lnTo>
                    <a:lnTo>
                      <a:pt x="48514" y="36322"/>
                    </a:lnTo>
                    <a:lnTo>
                      <a:pt x="34671" y="36322"/>
                    </a:lnTo>
                    <a:lnTo>
                      <a:pt x="22987" y="34417"/>
                    </a:lnTo>
                    <a:lnTo>
                      <a:pt x="13843" y="32766"/>
                    </a:lnTo>
                    <a:lnTo>
                      <a:pt x="6096" y="29972"/>
                    </a:lnTo>
                    <a:lnTo>
                      <a:pt x="3810" y="28956"/>
                    </a:lnTo>
                    <a:lnTo>
                      <a:pt x="1651" y="27305"/>
                    </a:lnTo>
                    <a:lnTo>
                      <a:pt x="762" y="24765"/>
                    </a:lnTo>
                    <a:lnTo>
                      <a:pt x="0" y="22860"/>
                    </a:lnTo>
                    <a:lnTo>
                      <a:pt x="0" y="20320"/>
                    </a:lnTo>
                    <a:close/>
                  </a:path>
                </a:pathLst>
              </a:custGeom>
              <a:solidFill>
                <a:srgbClr val="905D05"/>
              </a:solidFill>
              <a:ln w="0" cap="flat" cmpd="sng" algn="ctr">
                <a:solidFill>
                  <a:srgbClr val="905D0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a:extLst>
                  <a:ext uri="{FF2B5EF4-FFF2-40B4-BE49-F238E27FC236}">
                    <a16:creationId xmlns:a16="http://schemas.microsoft.com/office/drawing/2014/main" id="{5C62205E-C6F0-943C-C7D9-B3FAD79855B1}"/>
                  </a:ext>
                </a:extLst>
              </p:cNvPr>
              <p:cNvSpPr/>
              <p:nvPr/>
            </p:nvSpPr>
            <p:spPr>
              <a:xfrm>
                <a:off x="2989707" y="4078351"/>
                <a:ext cx="507239" cy="36069"/>
              </a:xfrm>
              <a:custGeom>
                <a:avLst/>
                <a:gdLst/>
                <a:ahLst/>
                <a:cxnLst/>
                <a:rect l="0" t="0" r="0" b="0"/>
                <a:pathLst>
                  <a:path w="507239" h="36069">
                    <a:moveTo>
                      <a:pt x="889" y="16637"/>
                    </a:moveTo>
                    <a:lnTo>
                      <a:pt x="28575" y="14986"/>
                    </a:lnTo>
                    <a:lnTo>
                      <a:pt x="57150" y="13081"/>
                    </a:lnTo>
                    <a:lnTo>
                      <a:pt x="87122" y="11430"/>
                    </a:lnTo>
                    <a:lnTo>
                      <a:pt x="117856" y="10541"/>
                    </a:lnTo>
                    <a:lnTo>
                      <a:pt x="181864" y="8001"/>
                    </a:lnTo>
                    <a:lnTo>
                      <a:pt x="247396" y="6985"/>
                    </a:lnTo>
                    <a:lnTo>
                      <a:pt x="312801" y="5207"/>
                    </a:lnTo>
                    <a:lnTo>
                      <a:pt x="377698" y="4191"/>
                    </a:lnTo>
                    <a:lnTo>
                      <a:pt x="409321" y="3556"/>
                    </a:lnTo>
                    <a:lnTo>
                      <a:pt x="440055" y="2540"/>
                    </a:lnTo>
                    <a:lnTo>
                      <a:pt x="470027" y="1651"/>
                    </a:lnTo>
                    <a:lnTo>
                      <a:pt x="498602" y="0"/>
                    </a:lnTo>
                    <a:lnTo>
                      <a:pt x="501650" y="635"/>
                    </a:lnTo>
                    <a:lnTo>
                      <a:pt x="504063" y="3556"/>
                    </a:lnTo>
                    <a:lnTo>
                      <a:pt x="506349" y="6096"/>
                    </a:lnTo>
                    <a:lnTo>
                      <a:pt x="507238" y="9652"/>
                    </a:lnTo>
                    <a:lnTo>
                      <a:pt x="506349" y="14097"/>
                    </a:lnTo>
                    <a:lnTo>
                      <a:pt x="504063" y="17526"/>
                    </a:lnTo>
                    <a:lnTo>
                      <a:pt x="500253" y="21082"/>
                    </a:lnTo>
                    <a:lnTo>
                      <a:pt x="494157" y="24638"/>
                    </a:lnTo>
                    <a:lnTo>
                      <a:pt x="492506" y="25527"/>
                    </a:lnTo>
                    <a:lnTo>
                      <a:pt x="487807" y="25527"/>
                    </a:lnTo>
                    <a:lnTo>
                      <a:pt x="480822" y="26416"/>
                    </a:lnTo>
                    <a:lnTo>
                      <a:pt x="470916" y="26416"/>
                    </a:lnTo>
                    <a:lnTo>
                      <a:pt x="459232" y="26416"/>
                    </a:lnTo>
                    <a:lnTo>
                      <a:pt x="445389" y="27432"/>
                    </a:lnTo>
                    <a:lnTo>
                      <a:pt x="430149" y="27432"/>
                    </a:lnTo>
                    <a:lnTo>
                      <a:pt x="412369" y="27432"/>
                    </a:lnTo>
                    <a:lnTo>
                      <a:pt x="392938" y="27432"/>
                    </a:lnTo>
                    <a:lnTo>
                      <a:pt x="372999" y="28067"/>
                    </a:lnTo>
                    <a:lnTo>
                      <a:pt x="352171" y="28067"/>
                    </a:lnTo>
                    <a:lnTo>
                      <a:pt x="329819" y="28067"/>
                    </a:lnTo>
                    <a:lnTo>
                      <a:pt x="283718" y="28067"/>
                    </a:lnTo>
                    <a:lnTo>
                      <a:pt x="235712" y="29083"/>
                    </a:lnTo>
                    <a:lnTo>
                      <a:pt x="188087" y="30988"/>
                    </a:lnTo>
                    <a:lnTo>
                      <a:pt x="164973" y="31877"/>
                    </a:lnTo>
                    <a:lnTo>
                      <a:pt x="142621" y="32512"/>
                    </a:lnTo>
                    <a:lnTo>
                      <a:pt x="120904" y="33528"/>
                    </a:lnTo>
                    <a:lnTo>
                      <a:pt x="100203" y="34417"/>
                    </a:lnTo>
                    <a:lnTo>
                      <a:pt x="81534" y="35433"/>
                    </a:lnTo>
                    <a:lnTo>
                      <a:pt x="64008" y="36068"/>
                    </a:lnTo>
                    <a:lnTo>
                      <a:pt x="48514" y="36068"/>
                    </a:lnTo>
                    <a:lnTo>
                      <a:pt x="34671" y="35433"/>
                    </a:lnTo>
                    <a:lnTo>
                      <a:pt x="22225" y="34417"/>
                    </a:lnTo>
                    <a:lnTo>
                      <a:pt x="13081" y="32512"/>
                    </a:lnTo>
                    <a:lnTo>
                      <a:pt x="6096" y="29972"/>
                    </a:lnTo>
                    <a:lnTo>
                      <a:pt x="3048" y="28067"/>
                    </a:lnTo>
                    <a:lnTo>
                      <a:pt x="1397" y="26416"/>
                    </a:lnTo>
                    <a:lnTo>
                      <a:pt x="0" y="24638"/>
                    </a:lnTo>
                    <a:lnTo>
                      <a:pt x="0" y="21971"/>
                    </a:lnTo>
                    <a:lnTo>
                      <a:pt x="0" y="20193"/>
                    </a:lnTo>
                    <a:close/>
                  </a:path>
                </a:pathLst>
              </a:custGeom>
              <a:solidFill>
                <a:srgbClr val="94600A"/>
              </a:solidFill>
              <a:ln w="0" cap="flat" cmpd="sng" algn="ctr">
                <a:solidFill>
                  <a:srgbClr val="9460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a:extLst>
                  <a:ext uri="{FF2B5EF4-FFF2-40B4-BE49-F238E27FC236}">
                    <a16:creationId xmlns:a16="http://schemas.microsoft.com/office/drawing/2014/main" id="{01E666CE-13E8-75BF-678F-0444CC612D1D}"/>
                  </a:ext>
                </a:extLst>
              </p:cNvPr>
              <p:cNvSpPr/>
              <p:nvPr/>
            </p:nvSpPr>
            <p:spPr>
              <a:xfrm>
                <a:off x="2989707" y="4078986"/>
                <a:ext cx="506350" cy="34799"/>
              </a:xfrm>
              <a:custGeom>
                <a:avLst/>
                <a:gdLst/>
                <a:ahLst/>
                <a:cxnLst/>
                <a:rect l="0" t="0" r="0" b="0"/>
                <a:pathLst>
                  <a:path w="506350" h="34799">
                    <a:moveTo>
                      <a:pt x="889" y="16891"/>
                    </a:moveTo>
                    <a:lnTo>
                      <a:pt x="28575" y="14351"/>
                    </a:lnTo>
                    <a:lnTo>
                      <a:pt x="57785" y="12446"/>
                    </a:lnTo>
                    <a:lnTo>
                      <a:pt x="87122" y="11557"/>
                    </a:lnTo>
                    <a:lnTo>
                      <a:pt x="117856" y="9906"/>
                    </a:lnTo>
                    <a:lnTo>
                      <a:pt x="181864" y="8001"/>
                    </a:lnTo>
                    <a:lnTo>
                      <a:pt x="247396" y="6350"/>
                    </a:lnTo>
                    <a:lnTo>
                      <a:pt x="312801" y="5461"/>
                    </a:lnTo>
                    <a:lnTo>
                      <a:pt x="377698" y="3556"/>
                    </a:lnTo>
                    <a:lnTo>
                      <a:pt x="409321" y="2921"/>
                    </a:lnTo>
                    <a:lnTo>
                      <a:pt x="440055" y="1905"/>
                    </a:lnTo>
                    <a:lnTo>
                      <a:pt x="469519" y="1016"/>
                    </a:lnTo>
                    <a:lnTo>
                      <a:pt x="498602" y="0"/>
                    </a:lnTo>
                    <a:lnTo>
                      <a:pt x="501015" y="1016"/>
                    </a:lnTo>
                    <a:lnTo>
                      <a:pt x="504063" y="2921"/>
                    </a:lnTo>
                    <a:lnTo>
                      <a:pt x="505587" y="5461"/>
                    </a:lnTo>
                    <a:lnTo>
                      <a:pt x="506349" y="9017"/>
                    </a:lnTo>
                    <a:lnTo>
                      <a:pt x="505587" y="13462"/>
                    </a:lnTo>
                    <a:lnTo>
                      <a:pt x="504063" y="16891"/>
                    </a:lnTo>
                    <a:lnTo>
                      <a:pt x="499491" y="20447"/>
                    </a:lnTo>
                    <a:lnTo>
                      <a:pt x="493268" y="24003"/>
                    </a:lnTo>
                    <a:lnTo>
                      <a:pt x="491744" y="24003"/>
                    </a:lnTo>
                    <a:lnTo>
                      <a:pt x="487807" y="24892"/>
                    </a:lnTo>
                    <a:lnTo>
                      <a:pt x="480060" y="24892"/>
                    </a:lnTo>
                    <a:lnTo>
                      <a:pt x="470916" y="25781"/>
                    </a:lnTo>
                    <a:lnTo>
                      <a:pt x="459232" y="25781"/>
                    </a:lnTo>
                    <a:lnTo>
                      <a:pt x="445389" y="25781"/>
                    </a:lnTo>
                    <a:lnTo>
                      <a:pt x="429260" y="26797"/>
                    </a:lnTo>
                    <a:lnTo>
                      <a:pt x="412369" y="26797"/>
                    </a:lnTo>
                    <a:lnTo>
                      <a:pt x="392938" y="26797"/>
                    </a:lnTo>
                    <a:lnTo>
                      <a:pt x="372999" y="26797"/>
                    </a:lnTo>
                    <a:lnTo>
                      <a:pt x="351409" y="27432"/>
                    </a:lnTo>
                    <a:lnTo>
                      <a:pt x="329819" y="27432"/>
                    </a:lnTo>
                    <a:lnTo>
                      <a:pt x="283718" y="27432"/>
                    </a:lnTo>
                    <a:lnTo>
                      <a:pt x="235712" y="28448"/>
                    </a:lnTo>
                    <a:lnTo>
                      <a:pt x="188087" y="30353"/>
                    </a:lnTo>
                    <a:lnTo>
                      <a:pt x="164973" y="31242"/>
                    </a:lnTo>
                    <a:lnTo>
                      <a:pt x="142621" y="31877"/>
                    </a:lnTo>
                    <a:lnTo>
                      <a:pt x="120904" y="32893"/>
                    </a:lnTo>
                    <a:lnTo>
                      <a:pt x="100965" y="33782"/>
                    </a:lnTo>
                    <a:lnTo>
                      <a:pt x="81534" y="34798"/>
                    </a:lnTo>
                    <a:lnTo>
                      <a:pt x="64008" y="34798"/>
                    </a:lnTo>
                    <a:lnTo>
                      <a:pt x="48514" y="34798"/>
                    </a:lnTo>
                    <a:lnTo>
                      <a:pt x="34671" y="34798"/>
                    </a:lnTo>
                    <a:lnTo>
                      <a:pt x="23114" y="33782"/>
                    </a:lnTo>
                    <a:lnTo>
                      <a:pt x="13081" y="31877"/>
                    </a:lnTo>
                    <a:lnTo>
                      <a:pt x="6096" y="29337"/>
                    </a:lnTo>
                    <a:lnTo>
                      <a:pt x="3937" y="27432"/>
                    </a:lnTo>
                    <a:lnTo>
                      <a:pt x="1397" y="25781"/>
                    </a:lnTo>
                    <a:lnTo>
                      <a:pt x="889" y="24003"/>
                    </a:lnTo>
                    <a:lnTo>
                      <a:pt x="0" y="22352"/>
                    </a:lnTo>
                    <a:lnTo>
                      <a:pt x="0" y="19558"/>
                    </a:lnTo>
                    <a:close/>
                  </a:path>
                </a:pathLst>
              </a:custGeom>
              <a:solidFill>
                <a:srgbClr val="98630F"/>
              </a:solidFill>
              <a:ln w="0" cap="flat" cmpd="sng" algn="ctr">
                <a:solidFill>
                  <a:srgbClr val="9863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a:extLst>
                  <a:ext uri="{FF2B5EF4-FFF2-40B4-BE49-F238E27FC236}">
                    <a16:creationId xmlns:a16="http://schemas.microsoft.com/office/drawing/2014/main" id="{74B29256-17D9-7860-7110-E57D8AF0B213}"/>
                  </a:ext>
                </a:extLst>
              </p:cNvPr>
              <p:cNvSpPr/>
              <p:nvPr/>
            </p:nvSpPr>
            <p:spPr>
              <a:xfrm>
                <a:off x="2989707" y="4078986"/>
                <a:ext cx="506350" cy="34799"/>
              </a:xfrm>
              <a:custGeom>
                <a:avLst/>
                <a:gdLst/>
                <a:ahLst/>
                <a:cxnLst/>
                <a:rect l="0" t="0" r="0" b="0"/>
                <a:pathLst>
                  <a:path w="506350" h="34799">
                    <a:moveTo>
                      <a:pt x="1397" y="16891"/>
                    </a:moveTo>
                    <a:lnTo>
                      <a:pt x="29210" y="15240"/>
                    </a:lnTo>
                    <a:lnTo>
                      <a:pt x="57785" y="13462"/>
                    </a:lnTo>
                    <a:lnTo>
                      <a:pt x="87884" y="11557"/>
                    </a:lnTo>
                    <a:lnTo>
                      <a:pt x="118745" y="10795"/>
                    </a:lnTo>
                    <a:lnTo>
                      <a:pt x="181864" y="8001"/>
                    </a:lnTo>
                    <a:lnTo>
                      <a:pt x="247396" y="6350"/>
                    </a:lnTo>
                    <a:lnTo>
                      <a:pt x="312801" y="5461"/>
                    </a:lnTo>
                    <a:lnTo>
                      <a:pt x="377698" y="3556"/>
                    </a:lnTo>
                    <a:lnTo>
                      <a:pt x="408432" y="2921"/>
                    </a:lnTo>
                    <a:lnTo>
                      <a:pt x="439293" y="1905"/>
                    </a:lnTo>
                    <a:lnTo>
                      <a:pt x="469519" y="1016"/>
                    </a:lnTo>
                    <a:lnTo>
                      <a:pt x="497840" y="0"/>
                    </a:lnTo>
                    <a:lnTo>
                      <a:pt x="501015" y="1016"/>
                    </a:lnTo>
                    <a:lnTo>
                      <a:pt x="503301" y="2921"/>
                    </a:lnTo>
                    <a:lnTo>
                      <a:pt x="505587" y="6350"/>
                    </a:lnTo>
                    <a:lnTo>
                      <a:pt x="506349" y="9906"/>
                    </a:lnTo>
                    <a:lnTo>
                      <a:pt x="505587" y="13462"/>
                    </a:lnTo>
                    <a:lnTo>
                      <a:pt x="503301" y="16891"/>
                    </a:lnTo>
                    <a:lnTo>
                      <a:pt x="499491" y="20447"/>
                    </a:lnTo>
                    <a:lnTo>
                      <a:pt x="493268" y="24003"/>
                    </a:lnTo>
                    <a:lnTo>
                      <a:pt x="491744" y="24003"/>
                    </a:lnTo>
                    <a:lnTo>
                      <a:pt x="487172" y="24892"/>
                    </a:lnTo>
                    <a:lnTo>
                      <a:pt x="480060" y="24892"/>
                    </a:lnTo>
                    <a:lnTo>
                      <a:pt x="470916" y="25781"/>
                    </a:lnTo>
                    <a:lnTo>
                      <a:pt x="458597" y="25781"/>
                    </a:lnTo>
                    <a:lnTo>
                      <a:pt x="444754" y="25781"/>
                    </a:lnTo>
                    <a:lnTo>
                      <a:pt x="429260" y="25781"/>
                    </a:lnTo>
                    <a:lnTo>
                      <a:pt x="411480" y="26797"/>
                    </a:lnTo>
                    <a:lnTo>
                      <a:pt x="392938" y="26797"/>
                    </a:lnTo>
                    <a:lnTo>
                      <a:pt x="372999" y="26797"/>
                    </a:lnTo>
                    <a:lnTo>
                      <a:pt x="351409" y="26797"/>
                    </a:lnTo>
                    <a:lnTo>
                      <a:pt x="329819" y="26797"/>
                    </a:lnTo>
                    <a:lnTo>
                      <a:pt x="283718" y="27432"/>
                    </a:lnTo>
                    <a:lnTo>
                      <a:pt x="235712" y="28448"/>
                    </a:lnTo>
                    <a:lnTo>
                      <a:pt x="188087" y="29337"/>
                    </a:lnTo>
                    <a:lnTo>
                      <a:pt x="164973" y="30353"/>
                    </a:lnTo>
                    <a:lnTo>
                      <a:pt x="142621" y="31877"/>
                    </a:lnTo>
                    <a:lnTo>
                      <a:pt x="120904" y="32893"/>
                    </a:lnTo>
                    <a:lnTo>
                      <a:pt x="100965" y="33782"/>
                    </a:lnTo>
                    <a:lnTo>
                      <a:pt x="81534" y="34798"/>
                    </a:lnTo>
                    <a:lnTo>
                      <a:pt x="64643" y="34798"/>
                    </a:lnTo>
                    <a:lnTo>
                      <a:pt x="48514" y="34798"/>
                    </a:lnTo>
                    <a:lnTo>
                      <a:pt x="34671" y="34798"/>
                    </a:lnTo>
                    <a:lnTo>
                      <a:pt x="23114" y="33782"/>
                    </a:lnTo>
                    <a:lnTo>
                      <a:pt x="13843" y="31877"/>
                    </a:lnTo>
                    <a:lnTo>
                      <a:pt x="6096" y="29337"/>
                    </a:lnTo>
                    <a:lnTo>
                      <a:pt x="3937" y="27432"/>
                    </a:lnTo>
                    <a:lnTo>
                      <a:pt x="2286" y="25781"/>
                    </a:lnTo>
                    <a:lnTo>
                      <a:pt x="889" y="24003"/>
                    </a:lnTo>
                    <a:lnTo>
                      <a:pt x="0" y="22352"/>
                    </a:lnTo>
                    <a:lnTo>
                      <a:pt x="889" y="19558"/>
                    </a:lnTo>
                    <a:close/>
                  </a:path>
                </a:pathLst>
              </a:custGeom>
              <a:solidFill>
                <a:srgbClr val="9B6814"/>
              </a:solidFill>
              <a:ln w="0" cap="flat" cmpd="sng" algn="ctr">
                <a:solidFill>
                  <a:srgbClr val="9B68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a:extLst>
                  <a:ext uri="{FF2B5EF4-FFF2-40B4-BE49-F238E27FC236}">
                    <a16:creationId xmlns:a16="http://schemas.microsoft.com/office/drawing/2014/main" id="{AFE67D52-CDDC-F85F-C59A-8F318AEED9A0}"/>
                  </a:ext>
                </a:extLst>
              </p:cNvPr>
              <p:cNvSpPr/>
              <p:nvPr/>
            </p:nvSpPr>
            <p:spPr>
              <a:xfrm>
                <a:off x="2990596" y="4078986"/>
                <a:ext cx="504699" cy="34799"/>
              </a:xfrm>
              <a:custGeom>
                <a:avLst/>
                <a:gdLst/>
                <a:ahLst/>
                <a:cxnLst/>
                <a:rect l="0" t="0" r="0" b="0"/>
                <a:pathLst>
                  <a:path w="504699" h="34799">
                    <a:moveTo>
                      <a:pt x="508" y="16891"/>
                    </a:moveTo>
                    <a:lnTo>
                      <a:pt x="28321" y="15240"/>
                    </a:lnTo>
                    <a:lnTo>
                      <a:pt x="56896" y="13462"/>
                    </a:lnTo>
                    <a:lnTo>
                      <a:pt x="86995" y="11557"/>
                    </a:lnTo>
                    <a:lnTo>
                      <a:pt x="117856" y="10795"/>
                    </a:lnTo>
                    <a:lnTo>
                      <a:pt x="180975" y="8001"/>
                    </a:lnTo>
                    <a:lnTo>
                      <a:pt x="246507" y="7366"/>
                    </a:lnTo>
                    <a:lnTo>
                      <a:pt x="311912" y="5461"/>
                    </a:lnTo>
                    <a:lnTo>
                      <a:pt x="376047" y="4572"/>
                    </a:lnTo>
                    <a:lnTo>
                      <a:pt x="407543" y="3556"/>
                    </a:lnTo>
                    <a:lnTo>
                      <a:pt x="438404" y="2921"/>
                    </a:lnTo>
                    <a:lnTo>
                      <a:pt x="468630" y="1905"/>
                    </a:lnTo>
                    <a:lnTo>
                      <a:pt x="496951" y="0"/>
                    </a:lnTo>
                    <a:lnTo>
                      <a:pt x="500126" y="1016"/>
                    </a:lnTo>
                    <a:lnTo>
                      <a:pt x="502412" y="3556"/>
                    </a:lnTo>
                    <a:lnTo>
                      <a:pt x="503809" y="6350"/>
                    </a:lnTo>
                    <a:lnTo>
                      <a:pt x="504698" y="9906"/>
                    </a:lnTo>
                    <a:lnTo>
                      <a:pt x="504698" y="13462"/>
                    </a:lnTo>
                    <a:lnTo>
                      <a:pt x="502412" y="16891"/>
                    </a:lnTo>
                    <a:lnTo>
                      <a:pt x="498602" y="20447"/>
                    </a:lnTo>
                    <a:lnTo>
                      <a:pt x="492379" y="23241"/>
                    </a:lnTo>
                    <a:lnTo>
                      <a:pt x="490855" y="24003"/>
                    </a:lnTo>
                    <a:lnTo>
                      <a:pt x="486283" y="24892"/>
                    </a:lnTo>
                    <a:lnTo>
                      <a:pt x="479171" y="24892"/>
                    </a:lnTo>
                    <a:lnTo>
                      <a:pt x="469138" y="24892"/>
                    </a:lnTo>
                    <a:lnTo>
                      <a:pt x="457708" y="25781"/>
                    </a:lnTo>
                    <a:lnTo>
                      <a:pt x="443865" y="25781"/>
                    </a:lnTo>
                    <a:lnTo>
                      <a:pt x="428371" y="25781"/>
                    </a:lnTo>
                    <a:lnTo>
                      <a:pt x="410591" y="25781"/>
                    </a:lnTo>
                    <a:lnTo>
                      <a:pt x="392049" y="26797"/>
                    </a:lnTo>
                    <a:lnTo>
                      <a:pt x="372110" y="26797"/>
                    </a:lnTo>
                    <a:lnTo>
                      <a:pt x="350520" y="26797"/>
                    </a:lnTo>
                    <a:lnTo>
                      <a:pt x="328295" y="26797"/>
                    </a:lnTo>
                    <a:lnTo>
                      <a:pt x="282829" y="27432"/>
                    </a:lnTo>
                    <a:lnTo>
                      <a:pt x="234823" y="27432"/>
                    </a:lnTo>
                    <a:lnTo>
                      <a:pt x="187198" y="29337"/>
                    </a:lnTo>
                    <a:lnTo>
                      <a:pt x="164084" y="30353"/>
                    </a:lnTo>
                    <a:lnTo>
                      <a:pt x="141732" y="31242"/>
                    </a:lnTo>
                    <a:lnTo>
                      <a:pt x="120015" y="31877"/>
                    </a:lnTo>
                    <a:lnTo>
                      <a:pt x="100076" y="32893"/>
                    </a:lnTo>
                    <a:lnTo>
                      <a:pt x="81534" y="33782"/>
                    </a:lnTo>
                    <a:lnTo>
                      <a:pt x="63754" y="34798"/>
                    </a:lnTo>
                    <a:lnTo>
                      <a:pt x="48514" y="34798"/>
                    </a:lnTo>
                    <a:lnTo>
                      <a:pt x="34671" y="33782"/>
                    </a:lnTo>
                    <a:lnTo>
                      <a:pt x="22225" y="32893"/>
                    </a:lnTo>
                    <a:lnTo>
                      <a:pt x="12954" y="31242"/>
                    </a:lnTo>
                    <a:lnTo>
                      <a:pt x="6096" y="29337"/>
                    </a:lnTo>
                    <a:lnTo>
                      <a:pt x="3048" y="27432"/>
                    </a:lnTo>
                    <a:lnTo>
                      <a:pt x="1397" y="25781"/>
                    </a:lnTo>
                    <a:lnTo>
                      <a:pt x="0" y="24003"/>
                    </a:lnTo>
                    <a:lnTo>
                      <a:pt x="0" y="22352"/>
                    </a:lnTo>
                    <a:lnTo>
                      <a:pt x="0" y="19558"/>
                    </a:lnTo>
                    <a:close/>
                  </a:path>
                </a:pathLst>
              </a:custGeom>
              <a:solidFill>
                <a:srgbClr val="9F6C19"/>
              </a:solidFill>
              <a:ln w="0" cap="flat" cmpd="sng" algn="ctr">
                <a:solidFill>
                  <a:srgbClr val="9F6C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a:extLst>
                  <a:ext uri="{FF2B5EF4-FFF2-40B4-BE49-F238E27FC236}">
                    <a16:creationId xmlns:a16="http://schemas.microsoft.com/office/drawing/2014/main" id="{58C22A80-2402-BCFC-A91C-DE5AB2312BDF}"/>
                  </a:ext>
                </a:extLst>
              </p:cNvPr>
              <p:cNvSpPr/>
              <p:nvPr/>
            </p:nvSpPr>
            <p:spPr>
              <a:xfrm>
                <a:off x="2990596" y="4080002"/>
                <a:ext cx="504699" cy="32767"/>
              </a:xfrm>
              <a:custGeom>
                <a:avLst/>
                <a:gdLst/>
                <a:ahLst/>
                <a:cxnLst/>
                <a:rect l="0" t="0" r="0" b="0"/>
                <a:pathLst>
                  <a:path w="504699" h="32767">
                    <a:moveTo>
                      <a:pt x="1397" y="15875"/>
                    </a:moveTo>
                    <a:lnTo>
                      <a:pt x="28321" y="14224"/>
                    </a:lnTo>
                    <a:lnTo>
                      <a:pt x="56896" y="12446"/>
                    </a:lnTo>
                    <a:lnTo>
                      <a:pt x="86995" y="10541"/>
                    </a:lnTo>
                    <a:lnTo>
                      <a:pt x="117856" y="9779"/>
                    </a:lnTo>
                    <a:lnTo>
                      <a:pt x="180975" y="8001"/>
                    </a:lnTo>
                    <a:lnTo>
                      <a:pt x="246507" y="6350"/>
                    </a:lnTo>
                    <a:lnTo>
                      <a:pt x="311912" y="4445"/>
                    </a:lnTo>
                    <a:lnTo>
                      <a:pt x="376047" y="3556"/>
                    </a:lnTo>
                    <a:lnTo>
                      <a:pt x="407543" y="2540"/>
                    </a:lnTo>
                    <a:lnTo>
                      <a:pt x="438404" y="1905"/>
                    </a:lnTo>
                    <a:lnTo>
                      <a:pt x="467741" y="889"/>
                    </a:lnTo>
                    <a:lnTo>
                      <a:pt x="496316" y="0"/>
                    </a:lnTo>
                    <a:lnTo>
                      <a:pt x="499364" y="889"/>
                    </a:lnTo>
                    <a:lnTo>
                      <a:pt x="502412" y="2540"/>
                    </a:lnTo>
                    <a:lnTo>
                      <a:pt x="503809" y="5334"/>
                    </a:lnTo>
                    <a:lnTo>
                      <a:pt x="504698" y="8890"/>
                    </a:lnTo>
                    <a:lnTo>
                      <a:pt x="503809" y="12446"/>
                    </a:lnTo>
                    <a:lnTo>
                      <a:pt x="501650" y="15875"/>
                    </a:lnTo>
                    <a:lnTo>
                      <a:pt x="497713" y="19431"/>
                    </a:lnTo>
                    <a:lnTo>
                      <a:pt x="491617" y="22225"/>
                    </a:lnTo>
                    <a:lnTo>
                      <a:pt x="489966" y="22987"/>
                    </a:lnTo>
                    <a:lnTo>
                      <a:pt x="485521" y="22987"/>
                    </a:lnTo>
                    <a:lnTo>
                      <a:pt x="478536" y="23876"/>
                    </a:lnTo>
                    <a:lnTo>
                      <a:pt x="469138" y="23876"/>
                    </a:lnTo>
                    <a:lnTo>
                      <a:pt x="457708" y="23876"/>
                    </a:lnTo>
                    <a:lnTo>
                      <a:pt x="443865" y="24765"/>
                    </a:lnTo>
                    <a:lnTo>
                      <a:pt x="427609" y="24765"/>
                    </a:lnTo>
                    <a:lnTo>
                      <a:pt x="410591" y="24765"/>
                    </a:lnTo>
                    <a:lnTo>
                      <a:pt x="391541" y="24765"/>
                    </a:lnTo>
                    <a:lnTo>
                      <a:pt x="371348" y="24765"/>
                    </a:lnTo>
                    <a:lnTo>
                      <a:pt x="350520" y="25781"/>
                    </a:lnTo>
                    <a:lnTo>
                      <a:pt x="328295" y="25781"/>
                    </a:lnTo>
                    <a:lnTo>
                      <a:pt x="281940" y="25781"/>
                    </a:lnTo>
                    <a:lnTo>
                      <a:pt x="234823" y="26416"/>
                    </a:lnTo>
                    <a:lnTo>
                      <a:pt x="187198" y="27432"/>
                    </a:lnTo>
                    <a:lnTo>
                      <a:pt x="164084" y="29337"/>
                    </a:lnTo>
                    <a:lnTo>
                      <a:pt x="141732" y="30226"/>
                    </a:lnTo>
                    <a:lnTo>
                      <a:pt x="120904" y="30861"/>
                    </a:lnTo>
                    <a:lnTo>
                      <a:pt x="100076" y="31877"/>
                    </a:lnTo>
                    <a:lnTo>
                      <a:pt x="81534" y="32766"/>
                    </a:lnTo>
                    <a:lnTo>
                      <a:pt x="63754" y="32766"/>
                    </a:lnTo>
                    <a:lnTo>
                      <a:pt x="48514" y="32766"/>
                    </a:lnTo>
                    <a:lnTo>
                      <a:pt x="34671" y="32766"/>
                    </a:lnTo>
                    <a:lnTo>
                      <a:pt x="22987" y="31877"/>
                    </a:lnTo>
                    <a:lnTo>
                      <a:pt x="12954" y="30226"/>
                    </a:lnTo>
                    <a:lnTo>
                      <a:pt x="6096" y="28321"/>
                    </a:lnTo>
                    <a:lnTo>
                      <a:pt x="3810" y="26416"/>
                    </a:lnTo>
                    <a:lnTo>
                      <a:pt x="1397" y="24765"/>
                    </a:lnTo>
                    <a:lnTo>
                      <a:pt x="508" y="22987"/>
                    </a:lnTo>
                    <a:lnTo>
                      <a:pt x="0" y="21336"/>
                    </a:lnTo>
                    <a:lnTo>
                      <a:pt x="0" y="18542"/>
                    </a:lnTo>
                    <a:close/>
                  </a:path>
                </a:pathLst>
              </a:custGeom>
              <a:solidFill>
                <a:srgbClr val="A3701F"/>
              </a:solidFill>
              <a:ln w="0" cap="flat" cmpd="sng" algn="ctr">
                <a:solidFill>
                  <a:srgbClr val="A3701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a:extLst>
                  <a:ext uri="{FF2B5EF4-FFF2-40B4-BE49-F238E27FC236}">
                    <a16:creationId xmlns:a16="http://schemas.microsoft.com/office/drawing/2014/main" id="{4E2F3B99-76F8-7DAC-204F-F3A373C8824D}"/>
                  </a:ext>
                </a:extLst>
              </p:cNvPr>
              <p:cNvSpPr/>
              <p:nvPr/>
            </p:nvSpPr>
            <p:spPr>
              <a:xfrm>
                <a:off x="2991104" y="4080002"/>
                <a:ext cx="504191" cy="32767"/>
              </a:xfrm>
              <a:custGeom>
                <a:avLst/>
                <a:gdLst/>
                <a:ahLst/>
                <a:cxnLst/>
                <a:rect l="0" t="0" r="0" b="0"/>
                <a:pathLst>
                  <a:path w="504191" h="32767">
                    <a:moveTo>
                      <a:pt x="889" y="15875"/>
                    </a:moveTo>
                    <a:lnTo>
                      <a:pt x="28575" y="14224"/>
                    </a:lnTo>
                    <a:lnTo>
                      <a:pt x="57150" y="12446"/>
                    </a:lnTo>
                    <a:lnTo>
                      <a:pt x="87122" y="11430"/>
                    </a:lnTo>
                    <a:lnTo>
                      <a:pt x="117348" y="9779"/>
                    </a:lnTo>
                    <a:lnTo>
                      <a:pt x="181356" y="8001"/>
                    </a:lnTo>
                    <a:lnTo>
                      <a:pt x="245999" y="6350"/>
                    </a:lnTo>
                    <a:lnTo>
                      <a:pt x="311404" y="5334"/>
                    </a:lnTo>
                    <a:lnTo>
                      <a:pt x="375412" y="3556"/>
                    </a:lnTo>
                    <a:lnTo>
                      <a:pt x="407035" y="2540"/>
                    </a:lnTo>
                    <a:lnTo>
                      <a:pt x="437896" y="1905"/>
                    </a:lnTo>
                    <a:lnTo>
                      <a:pt x="467233" y="889"/>
                    </a:lnTo>
                    <a:lnTo>
                      <a:pt x="495808" y="0"/>
                    </a:lnTo>
                    <a:lnTo>
                      <a:pt x="498856" y="889"/>
                    </a:lnTo>
                    <a:lnTo>
                      <a:pt x="501142" y="2540"/>
                    </a:lnTo>
                    <a:lnTo>
                      <a:pt x="503301" y="5334"/>
                    </a:lnTo>
                    <a:lnTo>
                      <a:pt x="504190" y="8890"/>
                    </a:lnTo>
                    <a:lnTo>
                      <a:pt x="503301" y="12446"/>
                    </a:lnTo>
                    <a:lnTo>
                      <a:pt x="501142" y="15875"/>
                    </a:lnTo>
                    <a:lnTo>
                      <a:pt x="497205" y="19431"/>
                    </a:lnTo>
                    <a:lnTo>
                      <a:pt x="491109" y="22225"/>
                    </a:lnTo>
                    <a:lnTo>
                      <a:pt x="489458" y="22225"/>
                    </a:lnTo>
                    <a:lnTo>
                      <a:pt x="485013" y="22987"/>
                    </a:lnTo>
                    <a:lnTo>
                      <a:pt x="478028" y="22987"/>
                    </a:lnTo>
                    <a:lnTo>
                      <a:pt x="468630" y="23876"/>
                    </a:lnTo>
                    <a:lnTo>
                      <a:pt x="456438" y="23876"/>
                    </a:lnTo>
                    <a:lnTo>
                      <a:pt x="443357" y="23876"/>
                    </a:lnTo>
                    <a:lnTo>
                      <a:pt x="427101" y="24765"/>
                    </a:lnTo>
                    <a:lnTo>
                      <a:pt x="410083" y="24765"/>
                    </a:lnTo>
                    <a:lnTo>
                      <a:pt x="391033" y="24765"/>
                    </a:lnTo>
                    <a:lnTo>
                      <a:pt x="370840" y="24765"/>
                    </a:lnTo>
                    <a:lnTo>
                      <a:pt x="350012" y="24765"/>
                    </a:lnTo>
                    <a:lnTo>
                      <a:pt x="327787" y="25781"/>
                    </a:lnTo>
                    <a:lnTo>
                      <a:pt x="282321" y="25781"/>
                    </a:lnTo>
                    <a:lnTo>
                      <a:pt x="234315" y="26416"/>
                    </a:lnTo>
                    <a:lnTo>
                      <a:pt x="186690" y="27432"/>
                    </a:lnTo>
                    <a:lnTo>
                      <a:pt x="163576" y="28321"/>
                    </a:lnTo>
                    <a:lnTo>
                      <a:pt x="141986" y="29337"/>
                    </a:lnTo>
                    <a:lnTo>
                      <a:pt x="120396" y="30861"/>
                    </a:lnTo>
                    <a:lnTo>
                      <a:pt x="100330" y="31877"/>
                    </a:lnTo>
                    <a:lnTo>
                      <a:pt x="81026" y="31877"/>
                    </a:lnTo>
                    <a:lnTo>
                      <a:pt x="64135" y="32766"/>
                    </a:lnTo>
                    <a:lnTo>
                      <a:pt x="48768" y="32766"/>
                    </a:lnTo>
                    <a:lnTo>
                      <a:pt x="34671" y="32766"/>
                    </a:lnTo>
                    <a:lnTo>
                      <a:pt x="22479" y="31877"/>
                    </a:lnTo>
                    <a:lnTo>
                      <a:pt x="13335" y="30226"/>
                    </a:lnTo>
                    <a:lnTo>
                      <a:pt x="6350" y="27432"/>
                    </a:lnTo>
                    <a:lnTo>
                      <a:pt x="3302" y="26416"/>
                    </a:lnTo>
                    <a:lnTo>
                      <a:pt x="1651" y="24765"/>
                    </a:lnTo>
                    <a:lnTo>
                      <a:pt x="0" y="22987"/>
                    </a:lnTo>
                    <a:lnTo>
                      <a:pt x="0" y="21336"/>
                    </a:lnTo>
                    <a:lnTo>
                      <a:pt x="0" y="18542"/>
                    </a:lnTo>
                    <a:close/>
                  </a:path>
                </a:pathLst>
              </a:custGeom>
              <a:solidFill>
                <a:srgbClr val="A77323"/>
              </a:solidFill>
              <a:ln w="0" cap="flat" cmpd="sng" algn="ctr">
                <a:solidFill>
                  <a:srgbClr val="A773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a:extLst>
                  <a:ext uri="{FF2B5EF4-FFF2-40B4-BE49-F238E27FC236}">
                    <a16:creationId xmlns:a16="http://schemas.microsoft.com/office/drawing/2014/main" id="{C2705969-7374-511D-8E6E-BB0CB16ADE07}"/>
                  </a:ext>
                </a:extLst>
              </p:cNvPr>
              <p:cNvSpPr/>
              <p:nvPr/>
            </p:nvSpPr>
            <p:spPr>
              <a:xfrm>
                <a:off x="2991104" y="4080891"/>
                <a:ext cx="503302" cy="31878"/>
              </a:xfrm>
              <a:custGeom>
                <a:avLst/>
                <a:gdLst/>
                <a:ahLst/>
                <a:cxnLst/>
                <a:rect l="0" t="0" r="0" b="0"/>
                <a:pathLst>
                  <a:path w="503302" h="31878">
                    <a:moveTo>
                      <a:pt x="1651" y="14986"/>
                    </a:moveTo>
                    <a:lnTo>
                      <a:pt x="28575" y="13335"/>
                    </a:lnTo>
                    <a:lnTo>
                      <a:pt x="57150" y="12446"/>
                    </a:lnTo>
                    <a:lnTo>
                      <a:pt x="87122" y="10541"/>
                    </a:lnTo>
                    <a:lnTo>
                      <a:pt x="118110" y="9652"/>
                    </a:lnTo>
                    <a:lnTo>
                      <a:pt x="181356" y="7112"/>
                    </a:lnTo>
                    <a:lnTo>
                      <a:pt x="245999" y="6096"/>
                    </a:lnTo>
                    <a:lnTo>
                      <a:pt x="311404" y="4445"/>
                    </a:lnTo>
                    <a:lnTo>
                      <a:pt x="375539" y="3556"/>
                    </a:lnTo>
                    <a:lnTo>
                      <a:pt x="407035" y="2667"/>
                    </a:lnTo>
                    <a:lnTo>
                      <a:pt x="437007" y="1651"/>
                    </a:lnTo>
                    <a:lnTo>
                      <a:pt x="467233" y="1016"/>
                    </a:lnTo>
                    <a:lnTo>
                      <a:pt x="495808" y="0"/>
                    </a:lnTo>
                    <a:lnTo>
                      <a:pt x="498856" y="0"/>
                    </a:lnTo>
                    <a:lnTo>
                      <a:pt x="501142" y="1651"/>
                    </a:lnTo>
                    <a:lnTo>
                      <a:pt x="502666" y="4445"/>
                    </a:lnTo>
                    <a:lnTo>
                      <a:pt x="503301" y="8001"/>
                    </a:lnTo>
                    <a:lnTo>
                      <a:pt x="503301" y="11557"/>
                    </a:lnTo>
                    <a:lnTo>
                      <a:pt x="501142" y="14986"/>
                    </a:lnTo>
                    <a:lnTo>
                      <a:pt x="497205" y="18542"/>
                    </a:lnTo>
                    <a:lnTo>
                      <a:pt x="491109" y="21336"/>
                    </a:lnTo>
                    <a:lnTo>
                      <a:pt x="489458" y="21336"/>
                    </a:lnTo>
                    <a:lnTo>
                      <a:pt x="485013" y="22098"/>
                    </a:lnTo>
                    <a:lnTo>
                      <a:pt x="478028" y="22098"/>
                    </a:lnTo>
                    <a:lnTo>
                      <a:pt x="468122" y="22987"/>
                    </a:lnTo>
                    <a:lnTo>
                      <a:pt x="456438" y="22987"/>
                    </a:lnTo>
                    <a:lnTo>
                      <a:pt x="442595" y="22987"/>
                    </a:lnTo>
                    <a:lnTo>
                      <a:pt x="427101" y="22987"/>
                    </a:lnTo>
                    <a:lnTo>
                      <a:pt x="410083" y="23876"/>
                    </a:lnTo>
                    <a:lnTo>
                      <a:pt x="391033" y="23876"/>
                    </a:lnTo>
                    <a:lnTo>
                      <a:pt x="370840" y="23876"/>
                    </a:lnTo>
                    <a:lnTo>
                      <a:pt x="350012" y="23876"/>
                    </a:lnTo>
                    <a:lnTo>
                      <a:pt x="327787" y="23876"/>
                    </a:lnTo>
                    <a:lnTo>
                      <a:pt x="282321" y="24892"/>
                    </a:lnTo>
                    <a:lnTo>
                      <a:pt x="234315" y="24892"/>
                    </a:lnTo>
                    <a:lnTo>
                      <a:pt x="186690" y="26543"/>
                    </a:lnTo>
                    <a:lnTo>
                      <a:pt x="164211" y="27432"/>
                    </a:lnTo>
                    <a:lnTo>
                      <a:pt x="141986" y="28448"/>
                    </a:lnTo>
                    <a:lnTo>
                      <a:pt x="120396" y="29337"/>
                    </a:lnTo>
                    <a:lnTo>
                      <a:pt x="100330" y="29972"/>
                    </a:lnTo>
                    <a:lnTo>
                      <a:pt x="81788" y="30988"/>
                    </a:lnTo>
                    <a:lnTo>
                      <a:pt x="64135" y="31877"/>
                    </a:lnTo>
                    <a:lnTo>
                      <a:pt x="48768" y="31877"/>
                    </a:lnTo>
                    <a:lnTo>
                      <a:pt x="34671" y="30988"/>
                    </a:lnTo>
                    <a:lnTo>
                      <a:pt x="23241" y="29972"/>
                    </a:lnTo>
                    <a:lnTo>
                      <a:pt x="13335" y="29337"/>
                    </a:lnTo>
                    <a:lnTo>
                      <a:pt x="6350" y="26543"/>
                    </a:lnTo>
                    <a:lnTo>
                      <a:pt x="3937" y="25527"/>
                    </a:lnTo>
                    <a:lnTo>
                      <a:pt x="1651" y="23876"/>
                    </a:lnTo>
                    <a:lnTo>
                      <a:pt x="889" y="22098"/>
                    </a:lnTo>
                    <a:lnTo>
                      <a:pt x="0" y="20447"/>
                    </a:lnTo>
                    <a:lnTo>
                      <a:pt x="0" y="17653"/>
                    </a:lnTo>
                    <a:close/>
                  </a:path>
                </a:pathLst>
              </a:custGeom>
              <a:solidFill>
                <a:srgbClr val="AA7729"/>
              </a:solidFill>
              <a:ln w="0" cap="flat" cmpd="sng" algn="ctr">
                <a:solidFill>
                  <a:srgbClr val="AA7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a:extLst>
                  <a:ext uri="{FF2B5EF4-FFF2-40B4-BE49-F238E27FC236}">
                    <a16:creationId xmlns:a16="http://schemas.microsoft.com/office/drawing/2014/main" id="{68AA97FF-FC14-36DB-2AC3-861E56D03988}"/>
                  </a:ext>
                </a:extLst>
              </p:cNvPr>
              <p:cNvSpPr/>
              <p:nvPr/>
            </p:nvSpPr>
            <p:spPr>
              <a:xfrm>
                <a:off x="2991104" y="4080891"/>
                <a:ext cx="503302" cy="30989"/>
              </a:xfrm>
              <a:custGeom>
                <a:avLst/>
                <a:gdLst/>
                <a:ahLst/>
                <a:cxnLst/>
                <a:rect l="0" t="0" r="0" b="0"/>
                <a:pathLst>
                  <a:path w="503302" h="30989">
                    <a:moveTo>
                      <a:pt x="1651" y="14986"/>
                    </a:moveTo>
                    <a:lnTo>
                      <a:pt x="28575" y="13335"/>
                    </a:lnTo>
                    <a:lnTo>
                      <a:pt x="57912" y="12446"/>
                    </a:lnTo>
                    <a:lnTo>
                      <a:pt x="87122" y="10541"/>
                    </a:lnTo>
                    <a:lnTo>
                      <a:pt x="118110" y="9652"/>
                    </a:lnTo>
                    <a:lnTo>
                      <a:pt x="181356" y="8001"/>
                    </a:lnTo>
                    <a:lnTo>
                      <a:pt x="245999" y="6096"/>
                    </a:lnTo>
                    <a:lnTo>
                      <a:pt x="310769" y="4445"/>
                    </a:lnTo>
                    <a:lnTo>
                      <a:pt x="375539" y="3556"/>
                    </a:lnTo>
                    <a:lnTo>
                      <a:pt x="406273" y="2667"/>
                    </a:lnTo>
                    <a:lnTo>
                      <a:pt x="437007" y="1651"/>
                    </a:lnTo>
                    <a:lnTo>
                      <a:pt x="466471" y="1016"/>
                    </a:lnTo>
                    <a:lnTo>
                      <a:pt x="494919" y="0"/>
                    </a:lnTo>
                    <a:lnTo>
                      <a:pt x="498094" y="1016"/>
                    </a:lnTo>
                    <a:lnTo>
                      <a:pt x="501142" y="2667"/>
                    </a:lnTo>
                    <a:lnTo>
                      <a:pt x="502666" y="5461"/>
                    </a:lnTo>
                    <a:lnTo>
                      <a:pt x="503301" y="8001"/>
                    </a:lnTo>
                    <a:lnTo>
                      <a:pt x="502666" y="11557"/>
                    </a:lnTo>
                    <a:lnTo>
                      <a:pt x="500253" y="14986"/>
                    </a:lnTo>
                    <a:lnTo>
                      <a:pt x="496443" y="17653"/>
                    </a:lnTo>
                    <a:lnTo>
                      <a:pt x="490347" y="20447"/>
                    </a:lnTo>
                    <a:lnTo>
                      <a:pt x="488823" y="21336"/>
                    </a:lnTo>
                    <a:lnTo>
                      <a:pt x="484124" y="21336"/>
                    </a:lnTo>
                    <a:lnTo>
                      <a:pt x="477266" y="22098"/>
                    </a:lnTo>
                    <a:lnTo>
                      <a:pt x="468122" y="22098"/>
                    </a:lnTo>
                    <a:lnTo>
                      <a:pt x="456438" y="22987"/>
                    </a:lnTo>
                    <a:lnTo>
                      <a:pt x="442595" y="22987"/>
                    </a:lnTo>
                    <a:lnTo>
                      <a:pt x="427101" y="22987"/>
                    </a:lnTo>
                    <a:lnTo>
                      <a:pt x="409321" y="22987"/>
                    </a:lnTo>
                    <a:lnTo>
                      <a:pt x="391033" y="22987"/>
                    </a:lnTo>
                    <a:lnTo>
                      <a:pt x="370840" y="23876"/>
                    </a:lnTo>
                    <a:lnTo>
                      <a:pt x="350012" y="23876"/>
                    </a:lnTo>
                    <a:lnTo>
                      <a:pt x="327787" y="23876"/>
                    </a:lnTo>
                    <a:lnTo>
                      <a:pt x="282321" y="23876"/>
                    </a:lnTo>
                    <a:lnTo>
                      <a:pt x="234315" y="24892"/>
                    </a:lnTo>
                    <a:lnTo>
                      <a:pt x="187452" y="25527"/>
                    </a:lnTo>
                    <a:lnTo>
                      <a:pt x="164211" y="26543"/>
                    </a:lnTo>
                    <a:lnTo>
                      <a:pt x="141986" y="28448"/>
                    </a:lnTo>
                    <a:lnTo>
                      <a:pt x="120396" y="29337"/>
                    </a:lnTo>
                    <a:lnTo>
                      <a:pt x="100330" y="29972"/>
                    </a:lnTo>
                    <a:lnTo>
                      <a:pt x="81788" y="30988"/>
                    </a:lnTo>
                    <a:lnTo>
                      <a:pt x="64135" y="30988"/>
                    </a:lnTo>
                    <a:lnTo>
                      <a:pt x="48768" y="30988"/>
                    </a:lnTo>
                    <a:lnTo>
                      <a:pt x="34671" y="30988"/>
                    </a:lnTo>
                    <a:lnTo>
                      <a:pt x="23241" y="29972"/>
                    </a:lnTo>
                    <a:lnTo>
                      <a:pt x="13970" y="28448"/>
                    </a:lnTo>
                    <a:lnTo>
                      <a:pt x="6350" y="26543"/>
                    </a:lnTo>
                    <a:lnTo>
                      <a:pt x="3937" y="25527"/>
                    </a:lnTo>
                    <a:lnTo>
                      <a:pt x="2540" y="23876"/>
                    </a:lnTo>
                    <a:lnTo>
                      <a:pt x="889" y="22098"/>
                    </a:lnTo>
                    <a:lnTo>
                      <a:pt x="0" y="20447"/>
                    </a:lnTo>
                    <a:lnTo>
                      <a:pt x="889" y="17653"/>
                    </a:lnTo>
                    <a:close/>
                  </a:path>
                </a:pathLst>
              </a:custGeom>
              <a:solidFill>
                <a:srgbClr val="AE7B2E"/>
              </a:solidFill>
              <a:ln w="0" cap="flat" cmpd="sng" algn="ctr">
                <a:solidFill>
                  <a:srgbClr val="AE7B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a:extLst>
                  <a:ext uri="{FF2B5EF4-FFF2-40B4-BE49-F238E27FC236}">
                    <a16:creationId xmlns:a16="http://schemas.microsoft.com/office/drawing/2014/main" id="{B8B7EE85-5317-2DFE-037D-D9427E0D1D3D}"/>
                  </a:ext>
                </a:extLst>
              </p:cNvPr>
              <p:cNvSpPr/>
              <p:nvPr/>
            </p:nvSpPr>
            <p:spPr>
              <a:xfrm>
                <a:off x="2991993" y="4080891"/>
                <a:ext cx="501778" cy="30989"/>
              </a:xfrm>
              <a:custGeom>
                <a:avLst/>
                <a:gdLst/>
                <a:ahLst/>
                <a:cxnLst/>
                <a:rect l="0" t="0" r="0" b="0"/>
                <a:pathLst>
                  <a:path w="501778" h="30989">
                    <a:moveTo>
                      <a:pt x="762" y="16002"/>
                    </a:moveTo>
                    <a:lnTo>
                      <a:pt x="28575" y="14097"/>
                    </a:lnTo>
                    <a:lnTo>
                      <a:pt x="57023" y="12446"/>
                    </a:lnTo>
                    <a:lnTo>
                      <a:pt x="86233" y="10541"/>
                    </a:lnTo>
                    <a:lnTo>
                      <a:pt x="117221" y="9652"/>
                    </a:lnTo>
                    <a:lnTo>
                      <a:pt x="180467" y="8001"/>
                    </a:lnTo>
                    <a:lnTo>
                      <a:pt x="245110" y="6096"/>
                    </a:lnTo>
                    <a:lnTo>
                      <a:pt x="309880" y="5461"/>
                    </a:lnTo>
                    <a:lnTo>
                      <a:pt x="373761" y="3556"/>
                    </a:lnTo>
                    <a:lnTo>
                      <a:pt x="405384" y="2667"/>
                    </a:lnTo>
                    <a:lnTo>
                      <a:pt x="436118" y="1651"/>
                    </a:lnTo>
                    <a:lnTo>
                      <a:pt x="465582" y="1016"/>
                    </a:lnTo>
                    <a:lnTo>
                      <a:pt x="494030" y="0"/>
                    </a:lnTo>
                    <a:lnTo>
                      <a:pt x="497205" y="1016"/>
                    </a:lnTo>
                    <a:lnTo>
                      <a:pt x="499364" y="2667"/>
                    </a:lnTo>
                    <a:lnTo>
                      <a:pt x="501015" y="5461"/>
                    </a:lnTo>
                    <a:lnTo>
                      <a:pt x="501777" y="8001"/>
                    </a:lnTo>
                    <a:lnTo>
                      <a:pt x="501777" y="11557"/>
                    </a:lnTo>
                    <a:lnTo>
                      <a:pt x="499364" y="14986"/>
                    </a:lnTo>
                    <a:lnTo>
                      <a:pt x="495554" y="17653"/>
                    </a:lnTo>
                    <a:lnTo>
                      <a:pt x="489458" y="20447"/>
                    </a:lnTo>
                    <a:lnTo>
                      <a:pt x="487934" y="21336"/>
                    </a:lnTo>
                    <a:lnTo>
                      <a:pt x="483235" y="21336"/>
                    </a:lnTo>
                    <a:lnTo>
                      <a:pt x="476377" y="22098"/>
                    </a:lnTo>
                    <a:lnTo>
                      <a:pt x="467233" y="22098"/>
                    </a:lnTo>
                    <a:lnTo>
                      <a:pt x="454787" y="22098"/>
                    </a:lnTo>
                    <a:lnTo>
                      <a:pt x="441706" y="22987"/>
                    </a:lnTo>
                    <a:lnTo>
                      <a:pt x="425323" y="22987"/>
                    </a:lnTo>
                    <a:lnTo>
                      <a:pt x="408432" y="22987"/>
                    </a:lnTo>
                    <a:lnTo>
                      <a:pt x="390144" y="22987"/>
                    </a:lnTo>
                    <a:lnTo>
                      <a:pt x="369951" y="22987"/>
                    </a:lnTo>
                    <a:lnTo>
                      <a:pt x="348488" y="22987"/>
                    </a:lnTo>
                    <a:lnTo>
                      <a:pt x="326898" y="23876"/>
                    </a:lnTo>
                    <a:lnTo>
                      <a:pt x="280543" y="23876"/>
                    </a:lnTo>
                    <a:lnTo>
                      <a:pt x="233426" y="24892"/>
                    </a:lnTo>
                    <a:lnTo>
                      <a:pt x="186563" y="25527"/>
                    </a:lnTo>
                    <a:lnTo>
                      <a:pt x="163322" y="26543"/>
                    </a:lnTo>
                    <a:lnTo>
                      <a:pt x="141097" y="27432"/>
                    </a:lnTo>
                    <a:lnTo>
                      <a:pt x="120269" y="28448"/>
                    </a:lnTo>
                    <a:lnTo>
                      <a:pt x="100330" y="29337"/>
                    </a:lnTo>
                    <a:lnTo>
                      <a:pt x="80899" y="29972"/>
                    </a:lnTo>
                    <a:lnTo>
                      <a:pt x="64008" y="30988"/>
                    </a:lnTo>
                    <a:lnTo>
                      <a:pt x="47879" y="30988"/>
                    </a:lnTo>
                    <a:lnTo>
                      <a:pt x="34671" y="30988"/>
                    </a:lnTo>
                    <a:lnTo>
                      <a:pt x="22352" y="29972"/>
                    </a:lnTo>
                    <a:lnTo>
                      <a:pt x="13081" y="28448"/>
                    </a:lnTo>
                    <a:lnTo>
                      <a:pt x="6096" y="26543"/>
                    </a:lnTo>
                    <a:lnTo>
                      <a:pt x="1651" y="23876"/>
                    </a:lnTo>
                    <a:lnTo>
                      <a:pt x="0" y="22098"/>
                    </a:lnTo>
                    <a:lnTo>
                      <a:pt x="0" y="20447"/>
                    </a:lnTo>
                    <a:lnTo>
                      <a:pt x="0" y="17653"/>
                    </a:lnTo>
                    <a:close/>
                  </a:path>
                </a:pathLst>
              </a:custGeom>
              <a:solidFill>
                <a:srgbClr val="B27F33"/>
              </a:solidFill>
              <a:ln w="0" cap="flat" cmpd="sng" algn="ctr">
                <a:solidFill>
                  <a:srgbClr val="B27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a:extLst>
                  <a:ext uri="{FF2B5EF4-FFF2-40B4-BE49-F238E27FC236}">
                    <a16:creationId xmlns:a16="http://schemas.microsoft.com/office/drawing/2014/main" id="{4923A8DE-E7B6-4785-2B3A-E62E3FF7A4C0}"/>
                  </a:ext>
                </a:extLst>
              </p:cNvPr>
              <p:cNvSpPr/>
              <p:nvPr/>
            </p:nvSpPr>
            <p:spPr>
              <a:xfrm>
                <a:off x="2991104" y="4080891"/>
                <a:ext cx="501905" cy="29973"/>
              </a:xfrm>
              <a:custGeom>
                <a:avLst/>
                <a:gdLst/>
                <a:ahLst/>
                <a:cxnLst/>
                <a:rect l="0" t="0" r="0" b="0"/>
                <a:pathLst>
                  <a:path w="501905" h="29973">
                    <a:moveTo>
                      <a:pt x="1651" y="16002"/>
                    </a:moveTo>
                    <a:lnTo>
                      <a:pt x="28575" y="14097"/>
                    </a:lnTo>
                    <a:lnTo>
                      <a:pt x="57150" y="12446"/>
                    </a:lnTo>
                    <a:lnTo>
                      <a:pt x="86487" y="11557"/>
                    </a:lnTo>
                    <a:lnTo>
                      <a:pt x="117348" y="9652"/>
                    </a:lnTo>
                    <a:lnTo>
                      <a:pt x="180467" y="8001"/>
                    </a:lnTo>
                    <a:lnTo>
                      <a:pt x="245110" y="6096"/>
                    </a:lnTo>
                    <a:lnTo>
                      <a:pt x="310007" y="5461"/>
                    </a:lnTo>
                    <a:lnTo>
                      <a:pt x="373888" y="3556"/>
                    </a:lnTo>
                    <a:lnTo>
                      <a:pt x="405511" y="2667"/>
                    </a:lnTo>
                    <a:lnTo>
                      <a:pt x="435610" y="2667"/>
                    </a:lnTo>
                    <a:lnTo>
                      <a:pt x="465582" y="1651"/>
                    </a:lnTo>
                    <a:lnTo>
                      <a:pt x="494157" y="0"/>
                    </a:lnTo>
                    <a:lnTo>
                      <a:pt x="496443" y="1016"/>
                    </a:lnTo>
                    <a:lnTo>
                      <a:pt x="499618" y="2667"/>
                    </a:lnTo>
                    <a:lnTo>
                      <a:pt x="501142" y="5461"/>
                    </a:lnTo>
                    <a:lnTo>
                      <a:pt x="501904" y="8001"/>
                    </a:lnTo>
                    <a:lnTo>
                      <a:pt x="501142" y="11557"/>
                    </a:lnTo>
                    <a:lnTo>
                      <a:pt x="499618" y="14986"/>
                    </a:lnTo>
                    <a:lnTo>
                      <a:pt x="494919" y="17653"/>
                    </a:lnTo>
                    <a:lnTo>
                      <a:pt x="488823" y="20447"/>
                    </a:lnTo>
                    <a:lnTo>
                      <a:pt x="487172" y="21336"/>
                    </a:lnTo>
                    <a:lnTo>
                      <a:pt x="483362" y="21336"/>
                    </a:lnTo>
                    <a:lnTo>
                      <a:pt x="476377" y="21336"/>
                    </a:lnTo>
                    <a:lnTo>
                      <a:pt x="466471" y="22098"/>
                    </a:lnTo>
                    <a:lnTo>
                      <a:pt x="454787" y="22098"/>
                    </a:lnTo>
                    <a:lnTo>
                      <a:pt x="440944" y="22098"/>
                    </a:lnTo>
                    <a:lnTo>
                      <a:pt x="425704" y="22098"/>
                    </a:lnTo>
                    <a:lnTo>
                      <a:pt x="408686" y="22987"/>
                    </a:lnTo>
                    <a:lnTo>
                      <a:pt x="390144" y="22987"/>
                    </a:lnTo>
                    <a:lnTo>
                      <a:pt x="370205" y="22987"/>
                    </a:lnTo>
                    <a:lnTo>
                      <a:pt x="348615" y="22987"/>
                    </a:lnTo>
                    <a:lnTo>
                      <a:pt x="326898" y="22987"/>
                    </a:lnTo>
                    <a:lnTo>
                      <a:pt x="280670" y="23876"/>
                    </a:lnTo>
                    <a:lnTo>
                      <a:pt x="233807" y="23876"/>
                    </a:lnTo>
                    <a:lnTo>
                      <a:pt x="186690" y="25527"/>
                    </a:lnTo>
                    <a:lnTo>
                      <a:pt x="163576" y="26543"/>
                    </a:lnTo>
                    <a:lnTo>
                      <a:pt x="141224" y="27432"/>
                    </a:lnTo>
                    <a:lnTo>
                      <a:pt x="120396" y="28448"/>
                    </a:lnTo>
                    <a:lnTo>
                      <a:pt x="100330" y="29337"/>
                    </a:lnTo>
                    <a:lnTo>
                      <a:pt x="81026" y="29972"/>
                    </a:lnTo>
                    <a:lnTo>
                      <a:pt x="64135" y="29972"/>
                    </a:lnTo>
                    <a:lnTo>
                      <a:pt x="48768" y="29972"/>
                    </a:lnTo>
                    <a:lnTo>
                      <a:pt x="34671" y="29972"/>
                    </a:lnTo>
                    <a:lnTo>
                      <a:pt x="23241" y="29337"/>
                    </a:lnTo>
                    <a:lnTo>
                      <a:pt x="13335" y="28448"/>
                    </a:lnTo>
                    <a:lnTo>
                      <a:pt x="6350" y="26543"/>
                    </a:lnTo>
                    <a:lnTo>
                      <a:pt x="1651" y="23876"/>
                    </a:lnTo>
                    <a:lnTo>
                      <a:pt x="889" y="22098"/>
                    </a:lnTo>
                    <a:lnTo>
                      <a:pt x="0" y="20447"/>
                    </a:lnTo>
                    <a:lnTo>
                      <a:pt x="0" y="17653"/>
                    </a:lnTo>
                    <a:close/>
                  </a:path>
                </a:pathLst>
              </a:custGeom>
              <a:solidFill>
                <a:srgbClr val="B68339"/>
              </a:solidFill>
              <a:ln w="0" cap="flat" cmpd="sng" algn="ctr">
                <a:solidFill>
                  <a:srgbClr val="B683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D4945CF4-EE8C-4952-519D-9BFE661099C9}"/>
                  </a:ext>
                </a:extLst>
              </p:cNvPr>
              <p:cNvSpPr/>
              <p:nvPr/>
            </p:nvSpPr>
            <p:spPr>
              <a:xfrm>
                <a:off x="2991104" y="4081907"/>
                <a:ext cx="501905" cy="28957"/>
              </a:xfrm>
              <a:custGeom>
                <a:avLst/>
                <a:gdLst/>
                <a:ahLst/>
                <a:cxnLst/>
                <a:rect l="0" t="0" r="0" b="0"/>
                <a:pathLst>
                  <a:path w="501905" h="28957">
                    <a:moveTo>
                      <a:pt x="1651" y="14986"/>
                    </a:moveTo>
                    <a:lnTo>
                      <a:pt x="28575" y="13081"/>
                    </a:lnTo>
                    <a:lnTo>
                      <a:pt x="57150" y="11430"/>
                    </a:lnTo>
                    <a:lnTo>
                      <a:pt x="87122" y="10541"/>
                    </a:lnTo>
                    <a:lnTo>
                      <a:pt x="117348" y="9525"/>
                    </a:lnTo>
                    <a:lnTo>
                      <a:pt x="180467" y="7874"/>
                    </a:lnTo>
                    <a:lnTo>
                      <a:pt x="245110" y="6096"/>
                    </a:lnTo>
                    <a:lnTo>
                      <a:pt x="310007" y="4445"/>
                    </a:lnTo>
                    <a:lnTo>
                      <a:pt x="373888" y="3429"/>
                    </a:lnTo>
                    <a:lnTo>
                      <a:pt x="404876" y="2540"/>
                    </a:lnTo>
                    <a:lnTo>
                      <a:pt x="435610" y="1651"/>
                    </a:lnTo>
                    <a:lnTo>
                      <a:pt x="464820" y="635"/>
                    </a:lnTo>
                    <a:lnTo>
                      <a:pt x="493395" y="0"/>
                    </a:lnTo>
                    <a:lnTo>
                      <a:pt x="496443" y="635"/>
                    </a:lnTo>
                    <a:lnTo>
                      <a:pt x="498856" y="2540"/>
                    </a:lnTo>
                    <a:lnTo>
                      <a:pt x="501142" y="4445"/>
                    </a:lnTo>
                    <a:lnTo>
                      <a:pt x="501904" y="7874"/>
                    </a:lnTo>
                    <a:lnTo>
                      <a:pt x="501142" y="10541"/>
                    </a:lnTo>
                    <a:lnTo>
                      <a:pt x="498856" y="13970"/>
                    </a:lnTo>
                    <a:lnTo>
                      <a:pt x="494919" y="16637"/>
                    </a:lnTo>
                    <a:lnTo>
                      <a:pt x="488823" y="19431"/>
                    </a:lnTo>
                    <a:lnTo>
                      <a:pt x="487172" y="19431"/>
                    </a:lnTo>
                    <a:lnTo>
                      <a:pt x="482600" y="20320"/>
                    </a:lnTo>
                    <a:lnTo>
                      <a:pt x="475615" y="20320"/>
                    </a:lnTo>
                    <a:lnTo>
                      <a:pt x="466471" y="21082"/>
                    </a:lnTo>
                    <a:lnTo>
                      <a:pt x="454787" y="21082"/>
                    </a:lnTo>
                    <a:lnTo>
                      <a:pt x="440944" y="21082"/>
                    </a:lnTo>
                    <a:lnTo>
                      <a:pt x="425704" y="21082"/>
                    </a:lnTo>
                    <a:lnTo>
                      <a:pt x="408686" y="21082"/>
                    </a:lnTo>
                    <a:lnTo>
                      <a:pt x="389382" y="21971"/>
                    </a:lnTo>
                    <a:lnTo>
                      <a:pt x="369316" y="21971"/>
                    </a:lnTo>
                    <a:lnTo>
                      <a:pt x="348615" y="21971"/>
                    </a:lnTo>
                    <a:lnTo>
                      <a:pt x="326898" y="21971"/>
                    </a:lnTo>
                    <a:lnTo>
                      <a:pt x="280670" y="21971"/>
                    </a:lnTo>
                    <a:lnTo>
                      <a:pt x="233807" y="22860"/>
                    </a:lnTo>
                    <a:lnTo>
                      <a:pt x="186690" y="23876"/>
                    </a:lnTo>
                    <a:lnTo>
                      <a:pt x="163576" y="24511"/>
                    </a:lnTo>
                    <a:lnTo>
                      <a:pt x="141986" y="26416"/>
                    </a:lnTo>
                    <a:lnTo>
                      <a:pt x="120396" y="27432"/>
                    </a:lnTo>
                    <a:lnTo>
                      <a:pt x="100330" y="28321"/>
                    </a:lnTo>
                    <a:lnTo>
                      <a:pt x="81788" y="28321"/>
                    </a:lnTo>
                    <a:lnTo>
                      <a:pt x="64135" y="28956"/>
                    </a:lnTo>
                    <a:lnTo>
                      <a:pt x="48768" y="28956"/>
                    </a:lnTo>
                    <a:lnTo>
                      <a:pt x="34671" y="28956"/>
                    </a:lnTo>
                    <a:lnTo>
                      <a:pt x="23241" y="28321"/>
                    </a:lnTo>
                    <a:lnTo>
                      <a:pt x="13970" y="27432"/>
                    </a:lnTo>
                    <a:lnTo>
                      <a:pt x="6985" y="25527"/>
                    </a:lnTo>
                    <a:lnTo>
                      <a:pt x="2540" y="22860"/>
                    </a:lnTo>
                    <a:lnTo>
                      <a:pt x="889" y="21082"/>
                    </a:lnTo>
                    <a:lnTo>
                      <a:pt x="0" y="19431"/>
                    </a:lnTo>
                    <a:lnTo>
                      <a:pt x="889" y="17526"/>
                    </a:lnTo>
                    <a:close/>
                  </a:path>
                </a:pathLst>
              </a:custGeom>
              <a:solidFill>
                <a:srgbClr val="B8853D"/>
              </a:solidFill>
              <a:ln w="0" cap="flat" cmpd="sng" algn="ctr">
                <a:solidFill>
                  <a:srgbClr val="B885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a:extLst>
                  <a:ext uri="{FF2B5EF4-FFF2-40B4-BE49-F238E27FC236}">
                    <a16:creationId xmlns:a16="http://schemas.microsoft.com/office/drawing/2014/main" id="{5A5EBA05-3563-EF7D-FEC0-E4C7212C3A5C}"/>
                  </a:ext>
                </a:extLst>
              </p:cNvPr>
              <p:cNvSpPr/>
              <p:nvPr/>
            </p:nvSpPr>
            <p:spPr>
              <a:xfrm>
                <a:off x="2991993" y="4081907"/>
                <a:ext cx="500254" cy="28957"/>
              </a:xfrm>
              <a:custGeom>
                <a:avLst/>
                <a:gdLst/>
                <a:ahLst/>
                <a:cxnLst/>
                <a:rect l="0" t="0" r="0" b="0"/>
                <a:pathLst>
                  <a:path w="500254" h="28957">
                    <a:moveTo>
                      <a:pt x="762" y="14986"/>
                    </a:moveTo>
                    <a:lnTo>
                      <a:pt x="28575" y="13081"/>
                    </a:lnTo>
                    <a:lnTo>
                      <a:pt x="57023" y="12319"/>
                    </a:lnTo>
                    <a:lnTo>
                      <a:pt x="86233" y="10541"/>
                    </a:lnTo>
                    <a:lnTo>
                      <a:pt x="116459" y="9525"/>
                    </a:lnTo>
                    <a:lnTo>
                      <a:pt x="179578" y="7874"/>
                    </a:lnTo>
                    <a:lnTo>
                      <a:pt x="244221" y="6096"/>
                    </a:lnTo>
                    <a:lnTo>
                      <a:pt x="309118" y="5080"/>
                    </a:lnTo>
                    <a:lnTo>
                      <a:pt x="372999" y="3429"/>
                    </a:lnTo>
                    <a:lnTo>
                      <a:pt x="403987" y="2540"/>
                    </a:lnTo>
                    <a:lnTo>
                      <a:pt x="434721" y="1651"/>
                    </a:lnTo>
                    <a:lnTo>
                      <a:pt x="463931" y="635"/>
                    </a:lnTo>
                    <a:lnTo>
                      <a:pt x="492506" y="0"/>
                    </a:lnTo>
                    <a:lnTo>
                      <a:pt x="495554" y="635"/>
                    </a:lnTo>
                    <a:lnTo>
                      <a:pt x="497967" y="2540"/>
                    </a:lnTo>
                    <a:lnTo>
                      <a:pt x="499364" y="5080"/>
                    </a:lnTo>
                    <a:lnTo>
                      <a:pt x="500253" y="7874"/>
                    </a:lnTo>
                    <a:lnTo>
                      <a:pt x="499364" y="10541"/>
                    </a:lnTo>
                    <a:lnTo>
                      <a:pt x="497967" y="13970"/>
                    </a:lnTo>
                    <a:lnTo>
                      <a:pt x="494030" y="16637"/>
                    </a:lnTo>
                    <a:lnTo>
                      <a:pt x="487934" y="19431"/>
                    </a:lnTo>
                    <a:lnTo>
                      <a:pt x="486283" y="19431"/>
                    </a:lnTo>
                    <a:lnTo>
                      <a:pt x="481711" y="20320"/>
                    </a:lnTo>
                    <a:lnTo>
                      <a:pt x="474726" y="20320"/>
                    </a:lnTo>
                    <a:lnTo>
                      <a:pt x="465582" y="20320"/>
                    </a:lnTo>
                    <a:lnTo>
                      <a:pt x="453263" y="21082"/>
                    </a:lnTo>
                    <a:lnTo>
                      <a:pt x="440055" y="21082"/>
                    </a:lnTo>
                    <a:lnTo>
                      <a:pt x="424815" y="21082"/>
                    </a:lnTo>
                    <a:lnTo>
                      <a:pt x="407035" y="21082"/>
                    </a:lnTo>
                    <a:lnTo>
                      <a:pt x="388493" y="21082"/>
                    </a:lnTo>
                    <a:lnTo>
                      <a:pt x="368427" y="21082"/>
                    </a:lnTo>
                    <a:lnTo>
                      <a:pt x="347726" y="21971"/>
                    </a:lnTo>
                    <a:lnTo>
                      <a:pt x="326009" y="21971"/>
                    </a:lnTo>
                    <a:lnTo>
                      <a:pt x="279781" y="21971"/>
                    </a:lnTo>
                    <a:lnTo>
                      <a:pt x="232918" y="22860"/>
                    </a:lnTo>
                    <a:lnTo>
                      <a:pt x="185801" y="23876"/>
                    </a:lnTo>
                    <a:lnTo>
                      <a:pt x="162687" y="24511"/>
                    </a:lnTo>
                    <a:lnTo>
                      <a:pt x="141097" y="25527"/>
                    </a:lnTo>
                    <a:lnTo>
                      <a:pt x="119507" y="26416"/>
                    </a:lnTo>
                    <a:lnTo>
                      <a:pt x="99441" y="27432"/>
                    </a:lnTo>
                    <a:lnTo>
                      <a:pt x="80899" y="28321"/>
                    </a:lnTo>
                    <a:lnTo>
                      <a:pt x="64008" y="28956"/>
                    </a:lnTo>
                    <a:lnTo>
                      <a:pt x="47879" y="28956"/>
                    </a:lnTo>
                    <a:lnTo>
                      <a:pt x="34671" y="28956"/>
                    </a:lnTo>
                    <a:lnTo>
                      <a:pt x="22352" y="28321"/>
                    </a:lnTo>
                    <a:lnTo>
                      <a:pt x="13081" y="26416"/>
                    </a:lnTo>
                    <a:lnTo>
                      <a:pt x="6096" y="24511"/>
                    </a:lnTo>
                    <a:lnTo>
                      <a:pt x="1651" y="22860"/>
                    </a:lnTo>
                    <a:lnTo>
                      <a:pt x="762" y="21082"/>
                    </a:lnTo>
                    <a:lnTo>
                      <a:pt x="0" y="19431"/>
                    </a:lnTo>
                    <a:lnTo>
                      <a:pt x="0" y="17526"/>
                    </a:lnTo>
                    <a:close/>
                  </a:path>
                </a:pathLst>
              </a:custGeom>
              <a:solidFill>
                <a:srgbClr val="BD8A43"/>
              </a:solidFill>
              <a:ln w="0" cap="flat" cmpd="sng" algn="ctr">
                <a:solidFill>
                  <a:srgbClr val="BD8A4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a:extLst>
                  <a:ext uri="{FF2B5EF4-FFF2-40B4-BE49-F238E27FC236}">
                    <a16:creationId xmlns:a16="http://schemas.microsoft.com/office/drawing/2014/main" id="{0A2A17CF-8172-DF4E-46F2-2AA738722FA1}"/>
                  </a:ext>
                </a:extLst>
              </p:cNvPr>
              <p:cNvSpPr/>
              <p:nvPr/>
            </p:nvSpPr>
            <p:spPr>
              <a:xfrm>
                <a:off x="2991993" y="4082542"/>
                <a:ext cx="500254" cy="27687"/>
              </a:xfrm>
              <a:custGeom>
                <a:avLst/>
                <a:gdLst/>
                <a:ahLst/>
                <a:cxnLst/>
                <a:rect l="0" t="0" r="0" b="0"/>
                <a:pathLst>
                  <a:path w="500254" h="27687">
                    <a:moveTo>
                      <a:pt x="1651" y="14351"/>
                    </a:moveTo>
                    <a:lnTo>
                      <a:pt x="28575" y="13335"/>
                    </a:lnTo>
                    <a:lnTo>
                      <a:pt x="57023" y="11684"/>
                    </a:lnTo>
                    <a:lnTo>
                      <a:pt x="86233" y="10795"/>
                    </a:lnTo>
                    <a:lnTo>
                      <a:pt x="117221" y="8890"/>
                    </a:lnTo>
                    <a:lnTo>
                      <a:pt x="179578" y="7239"/>
                    </a:lnTo>
                    <a:lnTo>
                      <a:pt x="244221" y="5461"/>
                    </a:lnTo>
                    <a:lnTo>
                      <a:pt x="309118" y="4445"/>
                    </a:lnTo>
                    <a:lnTo>
                      <a:pt x="372999" y="2794"/>
                    </a:lnTo>
                    <a:lnTo>
                      <a:pt x="403987" y="1905"/>
                    </a:lnTo>
                    <a:lnTo>
                      <a:pt x="433959" y="1905"/>
                    </a:lnTo>
                    <a:lnTo>
                      <a:pt x="463931" y="1016"/>
                    </a:lnTo>
                    <a:lnTo>
                      <a:pt x="491871" y="0"/>
                    </a:lnTo>
                    <a:lnTo>
                      <a:pt x="494919" y="0"/>
                    </a:lnTo>
                    <a:lnTo>
                      <a:pt x="497205" y="1905"/>
                    </a:lnTo>
                    <a:lnTo>
                      <a:pt x="499364" y="4445"/>
                    </a:lnTo>
                    <a:lnTo>
                      <a:pt x="500253" y="7239"/>
                    </a:lnTo>
                    <a:lnTo>
                      <a:pt x="499364" y="9906"/>
                    </a:lnTo>
                    <a:lnTo>
                      <a:pt x="497205" y="13335"/>
                    </a:lnTo>
                    <a:lnTo>
                      <a:pt x="493268" y="16002"/>
                    </a:lnTo>
                    <a:lnTo>
                      <a:pt x="487172" y="17780"/>
                    </a:lnTo>
                    <a:lnTo>
                      <a:pt x="485521" y="18796"/>
                    </a:lnTo>
                    <a:lnTo>
                      <a:pt x="481076" y="18796"/>
                    </a:lnTo>
                    <a:lnTo>
                      <a:pt x="474091" y="19685"/>
                    </a:lnTo>
                    <a:lnTo>
                      <a:pt x="464693" y="19685"/>
                    </a:lnTo>
                    <a:lnTo>
                      <a:pt x="453263" y="19685"/>
                    </a:lnTo>
                    <a:lnTo>
                      <a:pt x="439420" y="20447"/>
                    </a:lnTo>
                    <a:lnTo>
                      <a:pt x="423926" y="20447"/>
                    </a:lnTo>
                    <a:lnTo>
                      <a:pt x="407035" y="20447"/>
                    </a:lnTo>
                    <a:lnTo>
                      <a:pt x="388493" y="20447"/>
                    </a:lnTo>
                    <a:lnTo>
                      <a:pt x="368427" y="20447"/>
                    </a:lnTo>
                    <a:lnTo>
                      <a:pt x="347726" y="20447"/>
                    </a:lnTo>
                    <a:lnTo>
                      <a:pt x="325247" y="20447"/>
                    </a:lnTo>
                    <a:lnTo>
                      <a:pt x="279781" y="21336"/>
                    </a:lnTo>
                    <a:lnTo>
                      <a:pt x="232918" y="21336"/>
                    </a:lnTo>
                    <a:lnTo>
                      <a:pt x="185801" y="23241"/>
                    </a:lnTo>
                    <a:lnTo>
                      <a:pt x="162687" y="23876"/>
                    </a:lnTo>
                    <a:lnTo>
                      <a:pt x="141097" y="24892"/>
                    </a:lnTo>
                    <a:lnTo>
                      <a:pt x="119507" y="25781"/>
                    </a:lnTo>
                    <a:lnTo>
                      <a:pt x="99441" y="26797"/>
                    </a:lnTo>
                    <a:lnTo>
                      <a:pt x="80899" y="27686"/>
                    </a:lnTo>
                    <a:lnTo>
                      <a:pt x="64008" y="27686"/>
                    </a:lnTo>
                    <a:lnTo>
                      <a:pt x="48514" y="27686"/>
                    </a:lnTo>
                    <a:lnTo>
                      <a:pt x="34671" y="27686"/>
                    </a:lnTo>
                    <a:lnTo>
                      <a:pt x="23241" y="27686"/>
                    </a:lnTo>
                    <a:lnTo>
                      <a:pt x="13843" y="25781"/>
                    </a:lnTo>
                    <a:lnTo>
                      <a:pt x="6096" y="23876"/>
                    </a:lnTo>
                    <a:lnTo>
                      <a:pt x="1651" y="21336"/>
                    </a:lnTo>
                    <a:lnTo>
                      <a:pt x="762" y="20447"/>
                    </a:lnTo>
                    <a:lnTo>
                      <a:pt x="0" y="18796"/>
                    </a:lnTo>
                    <a:lnTo>
                      <a:pt x="0" y="16891"/>
                    </a:lnTo>
                    <a:close/>
                  </a:path>
                </a:pathLst>
              </a:custGeom>
              <a:solidFill>
                <a:srgbClr val="C18E46"/>
              </a:solidFill>
              <a:ln w="0" cap="flat" cmpd="sng" algn="ctr">
                <a:solidFill>
                  <a:srgbClr val="C18E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a:extLst>
                  <a:ext uri="{FF2B5EF4-FFF2-40B4-BE49-F238E27FC236}">
                    <a16:creationId xmlns:a16="http://schemas.microsoft.com/office/drawing/2014/main" id="{1114E760-4212-F788-1331-AA6C4677C1CD}"/>
                  </a:ext>
                </a:extLst>
              </p:cNvPr>
              <p:cNvSpPr/>
              <p:nvPr/>
            </p:nvSpPr>
            <p:spPr>
              <a:xfrm>
                <a:off x="2992755" y="4082542"/>
                <a:ext cx="498603" cy="27687"/>
              </a:xfrm>
              <a:custGeom>
                <a:avLst/>
                <a:gdLst/>
                <a:ahLst/>
                <a:cxnLst/>
                <a:rect l="0" t="0" r="0" b="0"/>
                <a:pathLst>
                  <a:path w="498603" h="27687">
                    <a:moveTo>
                      <a:pt x="889" y="14351"/>
                    </a:moveTo>
                    <a:lnTo>
                      <a:pt x="27813" y="13335"/>
                    </a:lnTo>
                    <a:lnTo>
                      <a:pt x="56261" y="11684"/>
                    </a:lnTo>
                    <a:lnTo>
                      <a:pt x="85471" y="10795"/>
                    </a:lnTo>
                    <a:lnTo>
                      <a:pt x="116459" y="9906"/>
                    </a:lnTo>
                    <a:lnTo>
                      <a:pt x="178816" y="7239"/>
                    </a:lnTo>
                    <a:lnTo>
                      <a:pt x="243459" y="6350"/>
                    </a:lnTo>
                    <a:lnTo>
                      <a:pt x="308356" y="4445"/>
                    </a:lnTo>
                    <a:lnTo>
                      <a:pt x="371602" y="3810"/>
                    </a:lnTo>
                    <a:lnTo>
                      <a:pt x="433197" y="1905"/>
                    </a:lnTo>
                    <a:lnTo>
                      <a:pt x="462534" y="1016"/>
                    </a:lnTo>
                    <a:lnTo>
                      <a:pt x="491109" y="0"/>
                    </a:lnTo>
                    <a:lnTo>
                      <a:pt x="494157" y="1016"/>
                    </a:lnTo>
                    <a:lnTo>
                      <a:pt x="496443" y="1905"/>
                    </a:lnTo>
                    <a:lnTo>
                      <a:pt x="497967" y="4445"/>
                    </a:lnTo>
                    <a:lnTo>
                      <a:pt x="498602" y="7239"/>
                    </a:lnTo>
                    <a:lnTo>
                      <a:pt x="498602" y="9906"/>
                    </a:lnTo>
                    <a:lnTo>
                      <a:pt x="496443" y="13335"/>
                    </a:lnTo>
                    <a:lnTo>
                      <a:pt x="492506" y="16002"/>
                    </a:lnTo>
                    <a:lnTo>
                      <a:pt x="486410" y="17780"/>
                    </a:lnTo>
                    <a:lnTo>
                      <a:pt x="484759" y="18796"/>
                    </a:lnTo>
                    <a:lnTo>
                      <a:pt x="480314" y="18796"/>
                    </a:lnTo>
                    <a:lnTo>
                      <a:pt x="473329" y="19685"/>
                    </a:lnTo>
                    <a:lnTo>
                      <a:pt x="463931" y="19685"/>
                    </a:lnTo>
                    <a:lnTo>
                      <a:pt x="452501" y="19685"/>
                    </a:lnTo>
                    <a:lnTo>
                      <a:pt x="438658" y="19685"/>
                    </a:lnTo>
                    <a:lnTo>
                      <a:pt x="423164" y="19685"/>
                    </a:lnTo>
                    <a:lnTo>
                      <a:pt x="406273" y="20447"/>
                    </a:lnTo>
                    <a:lnTo>
                      <a:pt x="387731" y="20447"/>
                    </a:lnTo>
                    <a:lnTo>
                      <a:pt x="367665" y="20447"/>
                    </a:lnTo>
                    <a:lnTo>
                      <a:pt x="346964" y="20447"/>
                    </a:lnTo>
                    <a:lnTo>
                      <a:pt x="324485" y="20447"/>
                    </a:lnTo>
                    <a:lnTo>
                      <a:pt x="279019" y="21336"/>
                    </a:lnTo>
                    <a:lnTo>
                      <a:pt x="232156" y="21336"/>
                    </a:lnTo>
                    <a:lnTo>
                      <a:pt x="185039" y="22225"/>
                    </a:lnTo>
                    <a:lnTo>
                      <a:pt x="162560" y="23241"/>
                    </a:lnTo>
                    <a:lnTo>
                      <a:pt x="140335" y="23876"/>
                    </a:lnTo>
                    <a:lnTo>
                      <a:pt x="119507" y="24892"/>
                    </a:lnTo>
                    <a:lnTo>
                      <a:pt x="99568" y="25781"/>
                    </a:lnTo>
                    <a:lnTo>
                      <a:pt x="80137" y="26797"/>
                    </a:lnTo>
                    <a:lnTo>
                      <a:pt x="63246" y="27686"/>
                    </a:lnTo>
                    <a:lnTo>
                      <a:pt x="47752" y="27686"/>
                    </a:lnTo>
                    <a:lnTo>
                      <a:pt x="33909" y="27686"/>
                    </a:lnTo>
                    <a:lnTo>
                      <a:pt x="22479" y="26797"/>
                    </a:lnTo>
                    <a:lnTo>
                      <a:pt x="13081" y="25781"/>
                    </a:lnTo>
                    <a:lnTo>
                      <a:pt x="6096" y="23876"/>
                    </a:lnTo>
                    <a:lnTo>
                      <a:pt x="1651" y="21336"/>
                    </a:lnTo>
                    <a:lnTo>
                      <a:pt x="0" y="20447"/>
                    </a:lnTo>
                    <a:lnTo>
                      <a:pt x="0" y="18796"/>
                    </a:lnTo>
                    <a:lnTo>
                      <a:pt x="0" y="16891"/>
                    </a:lnTo>
                    <a:close/>
                  </a:path>
                </a:pathLst>
              </a:custGeom>
              <a:solidFill>
                <a:srgbClr val="C5924D"/>
              </a:solidFill>
              <a:ln w="0" cap="flat" cmpd="sng" algn="ctr">
                <a:solidFill>
                  <a:srgbClr val="C592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a:extLst>
                  <a:ext uri="{FF2B5EF4-FFF2-40B4-BE49-F238E27FC236}">
                    <a16:creationId xmlns:a16="http://schemas.microsoft.com/office/drawing/2014/main" id="{8551F368-8047-9EAC-144B-CBE61CC6AD19}"/>
                  </a:ext>
                </a:extLst>
              </p:cNvPr>
              <p:cNvSpPr/>
              <p:nvPr/>
            </p:nvSpPr>
            <p:spPr>
              <a:xfrm>
                <a:off x="2992755" y="4082542"/>
                <a:ext cx="498603" cy="27687"/>
              </a:xfrm>
              <a:custGeom>
                <a:avLst/>
                <a:gdLst/>
                <a:ahLst/>
                <a:cxnLst/>
                <a:rect l="0" t="0" r="0" b="0"/>
                <a:pathLst>
                  <a:path w="498603" h="27687">
                    <a:moveTo>
                      <a:pt x="1651" y="15240"/>
                    </a:moveTo>
                    <a:lnTo>
                      <a:pt x="28575" y="13335"/>
                    </a:lnTo>
                    <a:lnTo>
                      <a:pt x="57150" y="11684"/>
                    </a:lnTo>
                    <a:lnTo>
                      <a:pt x="86233" y="10795"/>
                    </a:lnTo>
                    <a:lnTo>
                      <a:pt x="116459" y="9906"/>
                    </a:lnTo>
                    <a:lnTo>
                      <a:pt x="179705" y="8001"/>
                    </a:lnTo>
                    <a:lnTo>
                      <a:pt x="243459" y="6350"/>
                    </a:lnTo>
                    <a:lnTo>
                      <a:pt x="308356" y="4445"/>
                    </a:lnTo>
                    <a:lnTo>
                      <a:pt x="371602" y="3810"/>
                    </a:lnTo>
                    <a:lnTo>
                      <a:pt x="433197" y="1905"/>
                    </a:lnTo>
                    <a:lnTo>
                      <a:pt x="462534" y="1016"/>
                    </a:lnTo>
                    <a:lnTo>
                      <a:pt x="491109" y="0"/>
                    </a:lnTo>
                    <a:lnTo>
                      <a:pt x="494157" y="1016"/>
                    </a:lnTo>
                    <a:lnTo>
                      <a:pt x="496443" y="2794"/>
                    </a:lnTo>
                    <a:lnTo>
                      <a:pt x="497967" y="4445"/>
                    </a:lnTo>
                    <a:lnTo>
                      <a:pt x="498602" y="7239"/>
                    </a:lnTo>
                    <a:lnTo>
                      <a:pt x="497967" y="9906"/>
                    </a:lnTo>
                    <a:lnTo>
                      <a:pt x="496443" y="13335"/>
                    </a:lnTo>
                    <a:lnTo>
                      <a:pt x="492506" y="15240"/>
                    </a:lnTo>
                    <a:lnTo>
                      <a:pt x="486410" y="17780"/>
                    </a:lnTo>
                    <a:lnTo>
                      <a:pt x="484759" y="17780"/>
                    </a:lnTo>
                    <a:lnTo>
                      <a:pt x="480314" y="18796"/>
                    </a:lnTo>
                    <a:lnTo>
                      <a:pt x="473329" y="18796"/>
                    </a:lnTo>
                    <a:lnTo>
                      <a:pt x="463931" y="19685"/>
                    </a:lnTo>
                    <a:lnTo>
                      <a:pt x="452501" y="19685"/>
                    </a:lnTo>
                    <a:lnTo>
                      <a:pt x="438658" y="19685"/>
                    </a:lnTo>
                    <a:lnTo>
                      <a:pt x="423164" y="19685"/>
                    </a:lnTo>
                    <a:lnTo>
                      <a:pt x="406273" y="19685"/>
                    </a:lnTo>
                    <a:lnTo>
                      <a:pt x="387731" y="19685"/>
                    </a:lnTo>
                    <a:lnTo>
                      <a:pt x="367665" y="20447"/>
                    </a:lnTo>
                    <a:lnTo>
                      <a:pt x="346964" y="20447"/>
                    </a:lnTo>
                    <a:lnTo>
                      <a:pt x="324485" y="20447"/>
                    </a:lnTo>
                    <a:lnTo>
                      <a:pt x="279019" y="20447"/>
                    </a:lnTo>
                    <a:lnTo>
                      <a:pt x="232664" y="21336"/>
                    </a:lnTo>
                    <a:lnTo>
                      <a:pt x="185801" y="22225"/>
                    </a:lnTo>
                    <a:lnTo>
                      <a:pt x="162560" y="23241"/>
                    </a:lnTo>
                    <a:lnTo>
                      <a:pt x="140335" y="23876"/>
                    </a:lnTo>
                    <a:lnTo>
                      <a:pt x="119507" y="24892"/>
                    </a:lnTo>
                    <a:lnTo>
                      <a:pt x="99568" y="25781"/>
                    </a:lnTo>
                    <a:lnTo>
                      <a:pt x="81026" y="26797"/>
                    </a:lnTo>
                    <a:lnTo>
                      <a:pt x="64008" y="26797"/>
                    </a:lnTo>
                    <a:lnTo>
                      <a:pt x="48514" y="27686"/>
                    </a:lnTo>
                    <a:lnTo>
                      <a:pt x="34671" y="27686"/>
                    </a:lnTo>
                    <a:lnTo>
                      <a:pt x="23114" y="26797"/>
                    </a:lnTo>
                    <a:lnTo>
                      <a:pt x="13081" y="25781"/>
                    </a:lnTo>
                    <a:lnTo>
                      <a:pt x="6096" y="23876"/>
                    </a:lnTo>
                    <a:lnTo>
                      <a:pt x="1651" y="21336"/>
                    </a:lnTo>
                    <a:lnTo>
                      <a:pt x="889" y="20447"/>
                    </a:lnTo>
                    <a:lnTo>
                      <a:pt x="0" y="18796"/>
                    </a:lnTo>
                    <a:lnTo>
                      <a:pt x="0" y="16891"/>
                    </a:lnTo>
                    <a:close/>
                  </a:path>
                </a:pathLst>
              </a:custGeom>
              <a:solidFill>
                <a:srgbClr val="C99551"/>
              </a:solidFill>
              <a:ln w="0" cap="flat" cmpd="sng" algn="ctr">
                <a:solidFill>
                  <a:srgbClr val="C9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a:extLst>
                  <a:ext uri="{FF2B5EF4-FFF2-40B4-BE49-F238E27FC236}">
                    <a16:creationId xmlns:a16="http://schemas.microsoft.com/office/drawing/2014/main" id="{90E126FF-812D-90F4-92E1-F9D1EE836CFE}"/>
                  </a:ext>
                </a:extLst>
              </p:cNvPr>
              <p:cNvSpPr/>
              <p:nvPr/>
            </p:nvSpPr>
            <p:spPr>
              <a:xfrm>
                <a:off x="2993644" y="4083558"/>
                <a:ext cx="497714" cy="25782"/>
              </a:xfrm>
              <a:custGeom>
                <a:avLst/>
                <a:gdLst/>
                <a:ahLst/>
                <a:cxnLst/>
                <a:rect l="0" t="0" r="0" b="0"/>
                <a:pathLst>
                  <a:path w="497714" h="25782">
                    <a:moveTo>
                      <a:pt x="27686" y="12319"/>
                    </a:moveTo>
                    <a:lnTo>
                      <a:pt x="56261" y="11430"/>
                    </a:lnTo>
                    <a:lnTo>
                      <a:pt x="85344" y="9779"/>
                    </a:lnTo>
                    <a:lnTo>
                      <a:pt x="115570" y="8890"/>
                    </a:lnTo>
                    <a:lnTo>
                      <a:pt x="178816" y="6985"/>
                    </a:lnTo>
                    <a:lnTo>
                      <a:pt x="242570" y="5334"/>
                    </a:lnTo>
                    <a:lnTo>
                      <a:pt x="307467" y="4445"/>
                    </a:lnTo>
                    <a:lnTo>
                      <a:pt x="370713" y="2794"/>
                    </a:lnTo>
                    <a:lnTo>
                      <a:pt x="432308" y="1778"/>
                    </a:lnTo>
                    <a:lnTo>
                      <a:pt x="461645" y="889"/>
                    </a:lnTo>
                    <a:lnTo>
                      <a:pt x="489331" y="0"/>
                    </a:lnTo>
                    <a:lnTo>
                      <a:pt x="492379" y="0"/>
                    </a:lnTo>
                    <a:lnTo>
                      <a:pt x="494665" y="1778"/>
                    </a:lnTo>
                    <a:lnTo>
                      <a:pt x="497078" y="3429"/>
                    </a:lnTo>
                    <a:lnTo>
                      <a:pt x="497713" y="6223"/>
                    </a:lnTo>
                    <a:lnTo>
                      <a:pt x="497078" y="8890"/>
                    </a:lnTo>
                    <a:lnTo>
                      <a:pt x="494665" y="12319"/>
                    </a:lnTo>
                    <a:lnTo>
                      <a:pt x="490855" y="14224"/>
                    </a:lnTo>
                    <a:lnTo>
                      <a:pt x="484632" y="16764"/>
                    </a:lnTo>
                    <a:lnTo>
                      <a:pt x="483235" y="16764"/>
                    </a:lnTo>
                    <a:lnTo>
                      <a:pt x="479425" y="17780"/>
                    </a:lnTo>
                    <a:lnTo>
                      <a:pt x="471678" y="17780"/>
                    </a:lnTo>
                    <a:lnTo>
                      <a:pt x="462280" y="17780"/>
                    </a:lnTo>
                    <a:lnTo>
                      <a:pt x="450850" y="18669"/>
                    </a:lnTo>
                    <a:lnTo>
                      <a:pt x="437769" y="18669"/>
                    </a:lnTo>
                    <a:lnTo>
                      <a:pt x="422275" y="18669"/>
                    </a:lnTo>
                    <a:lnTo>
                      <a:pt x="404495" y="18669"/>
                    </a:lnTo>
                    <a:lnTo>
                      <a:pt x="385953" y="18669"/>
                    </a:lnTo>
                    <a:lnTo>
                      <a:pt x="366776" y="18669"/>
                    </a:lnTo>
                    <a:lnTo>
                      <a:pt x="346075" y="19431"/>
                    </a:lnTo>
                    <a:lnTo>
                      <a:pt x="323596" y="19431"/>
                    </a:lnTo>
                    <a:lnTo>
                      <a:pt x="278130" y="19431"/>
                    </a:lnTo>
                    <a:lnTo>
                      <a:pt x="231775" y="20320"/>
                    </a:lnTo>
                    <a:lnTo>
                      <a:pt x="184912" y="21209"/>
                    </a:lnTo>
                    <a:lnTo>
                      <a:pt x="161671" y="22225"/>
                    </a:lnTo>
                    <a:lnTo>
                      <a:pt x="140208" y="22860"/>
                    </a:lnTo>
                    <a:lnTo>
                      <a:pt x="118618" y="23876"/>
                    </a:lnTo>
                    <a:lnTo>
                      <a:pt x="98679" y="24765"/>
                    </a:lnTo>
                    <a:lnTo>
                      <a:pt x="80137" y="25781"/>
                    </a:lnTo>
                    <a:lnTo>
                      <a:pt x="63119" y="25781"/>
                    </a:lnTo>
                    <a:lnTo>
                      <a:pt x="47625" y="25781"/>
                    </a:lnTo>
                    <a:lnTo>
                      <a:pt x="33782" y="25781"/>
                    </a:lnTo>
                    <a:lnTo>
                      <a:pt x="22225" y="25781"/>
                    </a:lnTo>
                    <a:lnTo>
                      <a:pt x="12954" y="24765"/>
                    </a:lnTo>
                    <a:lnTo>
                      <a:pt x="6096" y="22860"/>
                    </a:lnTo>
                    <a:lnTo>
                      <a:pt x="1397" y="20320"/>
                    </a:lnTo>
                    <a:lnTo>
                      <a:pt x="0" y="19431"/>
                    </a:lnTo>
                    <a:lnTo>
                      <a:pt x="0" y="17780"/>
                    </a:lnTo>
                    <a:lnTo>
                      <a:pt x="0" y="15875"/>
                    </a:lnTo>
                    <a:lnTo>
                      <a:pt x="762" y="14224"/>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a:extLst>
                  <a:ext uri="{FF2B5EF4-FFF2-40B4-BE49-F238E27FC236}">
                    <a16:creationId xmlns:a16="http://schemas.microsoft.com/office/drawing/2014/main" id="{4474B996-307B-7611-E3D8-D7DDA150D24C}"/>
                  </a:ext>
                </a:extLst>
              </p:cNvPr>
              <p:cNvSpPr/>
              <p:nvPr/>
            </p:nvSpPr>
            <p:spPr>
              <a:xfrm>
                <a:off x="2921000" y="4077970"/>
                <a:ext cx="638811" cy="438151"/>
              </a:xfrm>
              <a:custGeom>
                <a:avLst/>
                <a:gdLst/>
                <a:ahLst/>
                <a:cxnLst/>
                <a:rect l="0" t="0" r="0" b="0"/>
                <a:pathLst>
                  <a:path w="638811" h="438151">
                    <a:moveTo>
                      <a:pt x="69850" y="15240"/>
                    </a:moveTo>
                    <a:lnTo>
                      <a:pt x="67310" y="20320"/>
                    </a:lnTo>
                    <a:lnTo>
                      <a:pt x="64770" y="25400"/>
                    </a:lnTo>
                    <a:lnTo>
                      <a:pt x="64770" y="27940"/>
                    </a:lnTo>
                    <a:lnTo>
                      <a:pt x="67310" y="30480"/>
                    </a:lnTo>
                    <a:lnTo>
                      <a:pt x="69850" y="34290"/>
                    </a:lnTo>
                    <a:lnTo>
                      <a:pt x="73660" y="39370"/>
                    </a:lnTo>
                    <a:lnTo>
                      <a:pt x="81280" y="45720"/>
                    </a:lnTo>
                    <a:lnTo>
                      <a:pt x="85090" y="50800"/>
                    </a:lnTo>
                    <a:lnTo>
                      <a:pt x="85090" y="53340"/>
                    </a:lnTo>
                    <a:lnTo>
                      <a:pt x="85090" y="55880"/>
                    </a:lnTo>
                    <a:lnTo>
                      <a:pt x="85090" y="60960"/>
                    </a:lnTo>
                    <a:lnTo>
                      <a:pt x="83820" y="62230"/>
                    </a:lnTo>
                    <a:lnTo>
                      <a:pt x="80010" y="67310"/>
                    </a:lnTo>
                    <a:lnTo>
                      <a:pt x="73660" y="72390"/>
                    </a:lnTo>
                    <a:lnTo>
                      <a:pt x="69850" y="76200"/>
                    </a:lnTo>
                    <a:lnTo>
                      <a:pt x="57150" y="88900"/>
                    </a:lnTo>
                    <a:lnTo>
                      <a:pt x="46990" y="100330"/>
                    </a:lnTo>
                    <a:lnTo>
                      <a:pt x="39370" y="114300"/>
                    </a:lnTo>
                    <a:lnTo>
                      <a:pt x="30480" y="125730"/>
                    </a:lnTo>
                    <a:lnTo>
                      <a:pt x="24130" y="137160"/>
                    </a:lnTo>
                    <a:lnTo>
                      <a:pt x="17780" y="152400"/>
                    </a:lnTo>
                    <a:lnTo>
                      <a:pt x="13970" y="161290"/>
                    </a:lnTo>
                    <a:lnTo>
                      <a:pt x="10160" y="175260"/>
                    </a:lnTo>
                    <a:lnTo>
                      <a:pt x="6350" y="186690"/>
                    </a:lnTo>
                    <a:lnTo>
                      <a:pt x="3810" y="198120"/>
                    </a:lnTo>
                    <a:lnTo>
                      <a:pt x="2540" y="210820"/>
                    </a:lnTo>
                    <a:lnTo>
                      <a:pt x="0" y="224790"/>
                    </a:lnTo>
                    <a:lnTo>
                      <a:pt x="2540" y="245110"/>
                    </a:lnTo>
                    <a:lnTo>
                      <a:pt x="3810" y="269240"/>
                    </a:lnTo>
                    <a:lnTo>
                      <a:pt x="10160" y="289560"/>
                    </a:lnTo>
                    <a:lnTo>
                      <a:pt x="17780" y="311150"/>
                    </a:lnTo>
                    <a:lnTo>
                      <a:pt x="26670" y="330200"/>
                    </a:lnTo>
                    <a:lnTo>
                      <a:pt x="39370" y="349250"/>
                    </a:lnTo>
                    <a:lnTo>
                      <a:pt x="50800" y="364490"/>
                    </a:lnTo>
                    <a:lnTo>
                      <a:pt x="64770" y="381000"/>
                    </a:lnTo>
                    <a:lnTo>
                      <a:pt x="80010" y="394970"/>
                    </a:lnTo>
                    <a:lnTo>
                      <a:pt x="95250" y="407670"/>
                    </a:lnTo>
                    <a:lnTo>
                      <a:pt x="104140" y="411480"/>
                    </a:lnTo>
                    <a:lnTo>
                      <a:pt x="114300" y="416560"/>
                    </a:lnTo>
                    <a:lnTo>
                      <a:pt x="124460" y="421640"/>
                    </a:lnTo>
                    <a:lnTo>
                      <a:pt x="134620" y="424180"/>
                    </a:lnTo>
                    <a:lnTo>
                      <a:pt x="147320" y="427990"/>
                    </a:lnTo>
                    <a:lnTo>
                      <a:pt x="158750" y="430530"/>
                    </a:lnTo>
                    <a:lnTo>
                      <a:pt x="172720" y="430530"/>
                    </a:lnTo>
                    <a:lnTo>
                      <a:pt x="187960" y="433070"/>
                    </a:lnTo>
                    <a:lnTo>
                      <a:pt x="218440" y="435610"/>
                    </a:lnTo>
                    <a:lnTo>
                      <a:pt x="251460" y="438150"/>
                    </a:lnTo>
                    <a:lnTo>
                      <a:pt x="283210" y="438150"/>
                    </a:lnTo>
                    <a:lnTo>
                      <a:pt x="317500" y="435610"/>
                    </a:lnTo>
                    <a:lnTo>
                      <a:pt x="379730" y="433070"/>
                    </a:lnTo>
                    <a:lnTo>
                      <a:pt x="407670" y="430530"/>
                    </a:lnTo>
                    <a:lnTo>
                      <a:pt x="438150" y="427990"/>
                    </a:lnTo>
                    <a:lnTo>
                      <a:pt x="467360" y="424180"/>
                    </a:lnTo>
                    <a:lnTo>
                      <a:pt x="494030" y="419100"/>
                    </a:lnTo>
                    <a:lnTo>
                      <a:pt x="505460" y="414020"/>
                    </a:lnTo>
                    <a:lnTo>
                      <a:pt x="518160" y="410210"/>
                    </a:lnTo>
                    <a:lnTo>
                      <a:pt x="529590" y="405130"/>
                    </a:lnTo>
                    <a:lnTo>
                      <a:pt x="542290" y="400050"/>
                    </a:lnTo>
                    <a:lnTo>
                      <a:pt x="558800" y="391160"/>
                    </a:lnTo>
                    <a:lnTo>
                      <a:pt x="572770" y="379730"/>
                    </a:lnTo>
                    <a:lnTo>
                      <a:pt x="585470" y="364490"/>
                    </a:lnTo>
                    <a:lnTo>
                      <a:pt x="599440" y="349250"/>
                    </a:lnTo>
                    <a:lnTo>
                      <a:pt x="609600" y="330200"/>
                    </a:lnTo>
                    <a:lnTo>
                      <a:pt x="619760" y="306070"/>
                    </a:lnTo>
                    <a:lnTo>
                      <a:pt x="628650" y="285750"/>
                    </a:lnTo>
                    <a:lnTo>
                      <a:pt x="632460" y="261620"/>
                    </a:lnTo>
                    <a:lnTo>
                      <a:pt x="636270" y="238760"/>
                    </a:lnTo>
                    <a:lnTo>
                      <a:pt x="638810" y="214630"/>
                    </a:lnTo>
                    <a:lnTo>
                      <a:pt x="636270" y="191770"/>
                    </a:lnTo>
                    <a:lnTo>
                      <a:pt x="632460" y="166370"/>
                    </a:lnTo>
                    <a:lnTo>
                      <a:pt x="629920" y="153670"/>
                    </a:lnTo>
                    <a:lnTo>
                      <a:pt x="626110" y="142240"/>
                    </a:lnTo>
                    <a:lnTo>
                      <a:pt x="622300" y="130810"/>
                    </a:lnTo>
                    <a:lnTo>
                      <a:pt x="615950" y="121920"/>
                    </a:lnTo>
                    <a:lnTo>
                      <a:pt x="609600" y="109220"/>
                    </a:lnTo>
                    <a:lnTo>
                      <a:pt x="601980" y="100330"/>
                    </a:lnTo>
                    <a:lnTo>
                      <a:pt x="593090" y="91440"/>
                    </a:lnTo>
                    <a:lnTo>
                      <a:pt x="585470" y="78740"/>
                    </a:lnTo>
                    <a:lnTo>
                      <a:pt x="576580" y="72390"/>
                    </a:lnTo>
                    <a:lnTo>
                      <a:pt x="568960" y="67310"/>
                    </a:lnTo>
                    <a:lnTo>
                      <a:pt x="565150" y="60960"/>
                    </a:lnTo>
                    <a:lnTo>
                      <a:pt x="562610" y="55880"/>
                    </a:lnTo>
                    <a:lnTo>
                      <a:pt x="561340" y="53340"/>
                    </a:lnTo>
                    <a:lnTo>
                      <a:pt x="561340" y="45720"/>
                    </a:lnTo>
                    <a:lnTo>
                      <a:pt x="561340" y="44450"/>
                    </a:lnTo>
                    <a:lnTo>
                      <a:pt x="562610" y="41910"/>
                    </a:lnTo>
                    <a:lnTo>
                      <a:pt x="562610" y="39370"/>
                    </a:lnTo>
                    <a:lnTo>
                      <a:pt x="566420" y="34290"/>
                    </a:lnTo>
                    <a:lnTo>
                      <a:pt x="571500" y="30480"/>
                    </a:lnTo>
                    <a:lnTo>
                      <a:pt x="572770" y="27940"/>
                    </a:lnTo>
                    <a:lnTo>
                      <a:pt x="575310" y="22860"/>
                    </a:lnTo>
                    <a:lnTo>
                      <a:pt x="575310" y="17780"/>
                    </a:lnTo>
                    <a:lnTo>
                      <a:pt x="575310" y="13970"/>
                    </a:lnTo>
                    <a:lnTo>
                      <a:pt x="575310" y="6350"/>
                    </a:lnTo>
                    <a:lnTo>
                      <a:pt x="575310" y="1270"/>
                    </a:lnTo>
                    <a:lnTo>
                      <a:pt x="571500" y="0"/>
                    </a:lnTo>
                    <a:lnTo>
                      <a:pt x="566420" y="0"/>
                    </a:lnTo>
                    <a:lnTo>
                      <a:pt x="538480" y="0"/>
                    </a:lnTo>
                    <a:lnTo>
                      <a:pt x="508000" y="1270"/>
                    </a:lnTo>
                    <a:lnTo>
                      <a:pt x="477520" y="1270"/>
                    </a:lnTo>
                    <a:lnTo>
                      <a:pt x="447040" y="1270"/>
                    </a:lnTo>
                    <a:lnTo>
                      <a:pt x="381000" y="3810"/>
                    </a:lnTo>
                    <a:lnTo>
                      <a:pt x="316230" y="6350"/>
                    </a:lnTo>
                    <a:lnTo>
                      <a:pt x="251460" y="6350"/>
                    </a:lnTo>
                    <a:lnTo>
                      <a:pt x="185420" y="8890"/>
                    </a:lnTo>
                    <a:lnTo>
                      <a:pt x="154940" y="11430"/>
                    </a:lnTo>
                    <a:lnTo>
                      <a:pt x="124460" y="13970"/>
                    </a:lnTo>
                    <a:lnTo>
                      <a:pt x="95250" y="1397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a:extLst>
                  <a:ext uri="{FF2B5EF4-FFF2-40B4-BE49-F238E27FC236}">
                    <a16:creationId xmlns:a16="http://schemas.microsoft.com/office/drawing/2014/main" id="{121FE64B-5E7D-7E71-8150-0275E9425324}"/>
                  </a:ext>
                </a:extLst>
              </p:cNvPr>
              <p:cNvSpPr/>
              <p:nvPr/>
            </p:nvSpPr>
            <p:spPr>
              <a:xfrm>
                <a:off x="3755898" y="3956939"/>
                <a:ext cx="450851" cy="565024"/>
              </a:xfrm>
              <a:custGeom>
                <a:avLst/>
                <a:gdLst/>
                <a:ahLst/>
                <a:cxnLst/>
                <a:rect l="0" t="0" r="0" b="0"/>
                <a:pathLst>
                  <a:path w="450851" h="565024">
                    <a:moveTo>
                      <a:pt x="63754" y="155829"/>
                    </a:moveTo>
                    <a:lnTo>
                      <a:pt x="65405" y="151384"/>
                    </a:lnTo>
                    <a:lnTo>
                      <a:pt x="67056" y="139954"/>
                    </a:lnTo>
                    <a:lnTo>
                      <a:pt x="67056" y="128397"/>
                    </a:lnTo>
                    <a:lnTo>
                      <a:pt x="65405" y="115062"/>
                    </a:lnTo>
                    <a:lnTo>
                      <a:pt x="60198" y="89281"/>
                    </a:lnTo>
                    <a:lnTo>
                      <a:pt x="56896" y="76200"/>
                    </a:lnTo>
                    <a:lnTo>
                      <a:pt x="54610" y="63754"/>
                    </a:lnTo>
                    <a:lnTo>
                      <a:pt x="50800" y="64643"/>
                    </a:lnTo>
                    <a:lnTo>
                      <a:pt x="46863" y="63754"/>
                    </a:lnTo>
                    <a:lnTo>
                      <a:pt x="44577" y="62865"/>
                    </a:lnTo>
                    <a:lnTo>
                      <a:pt x="42418" y="61214"/>
                    </a:lnTo>
                    <a:lnTo>
                      <a:pt x="40005" y="56769"/>
                    </a:lnTo>
                    <a:lnTo>
                      <a:pt x="40005" y="51308"/>
                    </a:lnTo>
                    <a:lnTo>
                      <a:pt x="40767" y="45974"/>
                    </a:lnTo>
                    <a:lnTo>
                      <a:pt x="42418" y="41529"/>
                    </a:lnTo>
                    <a:lnTo>
                      <a:pt x="44577" y="37084"/>
                    </a:lnTo>
                    <a:lnTo>
                      <a:pt x="47752" y="34417"/>
                    </a:lnTo>
                    <a:lnTo>
                      <a:pt x="46863" y="29083"/>
                    </a:lnTo>
                    <a:lnTo>
                      <a:pt x="46863" y="24892"/>
                    </a:lnTo>
                    <a:lnTo>
                      <a:pt x="48514" y="21971"/>
                    </a:lnTo>
                    <a:lnTo>
                      <a:pt x="49911" y="19431"/>
                    </a:lnTo>
                    <a:lnTo>
                      <a:pt x="52959" y="16891"/>
                    </a:lnTo>
                    <a:lnTo>
                      <a:pt x="56261" y="15875"/>
                    </a:lnTo>
                    <a:lnTo>
                      <a:pt x="63246" y="14097"/>
                    </a:lnTo>
                    <a:lnTo>
                      <a:pt x="70739" y="13081"/>
                    </a:lnTo>
                    <a:lnTo>
                      <a:pt x="77724" y="12446"/>
                    </a:lnTo>
                    <a:lnTo>
                      <a:pt x="80899" y="11430"/>
                    </a:lnTo>
                    <a:lnTo>
                      <a:pt x="83185" y="9652"/>
                    </a:lnTo>
                    <a:lnTo>
                      <a:pt x="84582" y="8001"/>
                    </a:lnTo>
                    <a:lnTo>
                      <a:pt x="84582" y="5207"/>
                    </a:lnTo>
                    <a:lnTo>
                      <a:pt x="140335" y="2540"/>
                    </a:lnTo>
                    <a:lnTo>
                      <a:pt x="197231" y="1651"/>
                    </a:lnTo>
                    <a:lnTo>
                      <a:pt x="254254" y="0"/>
                    </a:lnTo>
                    <a:lnTo>
                      <a:pt x="309753" y="0"/>
                    </a:lnTo>
                    <a:lnTo>
                      <a:pt x="311404" y="1651"/>
                    </a:lnTo>
                    <a:lnTo>
                      <a:pt x="312039" y="4445"/>
                    </a:lnTo>
                    <a:lnTo>
                      <a:pt x="312801" y="10541"/>
                    </a:lnTo>
                    <a:lnTo>
                      <a:pt x="313563" y="17526"/>
                    </a:lnTo>
                    <a:lnTo>
                      <a:pt x="314452" y="23876"/>
                    </a:lnTo>
                    <a:lnTo>
                      <a:pt x="332740" y="26543"/>
                    </a:lnTo>
                    <a:lnTo>
                      <a:pt x="350520" y="31877"/>
                    </a:lnTo>
                    <a:lnTo>
                      <a:pt x="368300" y="40767"/>
                    </a:lnTo>
                    <a:lnTo>
                      <a:pt x="384556" y="52324"/>
                    </a:lnTo>
                    <a:lnTo>
                      <a:pt x="400685" y="65405"/>
                    </a:lnTo>
                    <a:lnTo>
                      <a:pt x="414528" y="81280"/>
                    </a:lnTo>
                    <a:lnTo>
                      <a:pt x="426974" y="98171"/>
                    </a:lnTo>
                    <a:lnTo>
                      <a:pt x="431546" y="108077"/>
                    </a:lnTo>
                    <a:lnTo>
                      <a:pt x="437007" y="116967"/>
                    </a:lnTo>
                    <a:lnTo>
                      <a:pt x="440817" y="127508"/>
                    </a:lnTo>
                    <a:lnTo>
                      <a:pt x="443865" y="137287"/>
                    </a:lnTo>
                    <a:lnTo>
                      <a:pt x="447040" y="147828"/>
                    </a:lnTo>
                    <a:lnTo>
                      <a:pt x="449199" y="158496"/>
                    </a:lnTo>
                    <a:lnTo>
                      <a:pt x="450088" y="169164"/>
                    </a:lnTo>
                    <a:lnTo>
                      <a:pt x="450850" y="179705"/>
                    </a:lnTo>
                    <a:lnTo>
                      <a:pt x="450850" y="190246"/>
                    </a:lnTo>
                    <a:lnTo>
                      <a:pt x="449199" y="201803"/>
                    </a:lnTo>
                    <a:lnTo>
                      <a:pt x="447040" y="212598"/>
                    </a:lnTo>
                    <a:lnTo>
                      <a:pt x="443865" y="223139"/>
                    </a:lnTo>
                    <a:lnTo>
                      <a:pt x="440055" y="234569"/>
                    </a:lnTo>
                    <a:lnTo>
                      <a:pt x="434594" y="245364"/>
                    </a:lnTo>
                    <a:lnTo>
                      <a:pt x="428371" y="255905"/>
                    </a:lnTo>
                    <a:lnTo>
                      <a:pt x="421513" y="266446"/>
                    </a:lnTo>
                    <a:lnTo>
                      <a:pt x="413131" y="277241"/>
                    </a:lnTo>
                    <a:lnTo>
                      <a:pt x="402971" y="286893"/>
                    </a:lnTo>
                    <a:lnTo>
                      <a:pt x="406146" y="305562"/>
                    </a:lnTo>
                    <a:lnTo>
                      <a:pt x="406781" y="323215"/>
                    </a:lnTo>
                    <a:lnTo>
                      <a:pt x="406146" y="340995"/>
                    </a:lnTo>
                    <a:lnTo>
                      <a:pt x="403733" y="356997"/>
                    </a:lnTo>
                    <a:lnTo>
                      <a:pt x="399923" y="373761"/>
                    </a:lnTo>
                    <a:lnTo>
                      <a:pt x="395351" y="389763"/>
                    </a:lnTo>
                    <a:lnTo>
                      <a:pt x="384556" y="420751"/>
                    </a:lnTo>
                    <a:lnTo>
                      <a:pt x="372999" y="450977"/>
                    </a:lnTo>
                    <a:lnTo>
                      <a:pt x="362204" y="479933"/>
                    </a:lnTo>
                    <a:lnTo>
                      <a:pt x="358267" y="495046"/>
                    </a:lnTo>
                    <a:lnTo>
                      <a:pt x="355219" y="510286"/>
                    </a:lnTo>
                    <a:lnTo>
                      <a:pt x="353822" y="525272"/>
                    </a:lnTo>
                    <a:lnTo>
                      <a:pt x="353822" y="540258"/>
                    </a:lnTo>
                    <a:lnTo>
                      <a:pt x="348234" y="544703"/>
                    </a:lnTo>
                    <a:lnTo>
                      <a:pt x="343027" y="548132"/>
                    </a:lnTo>
                    <a:lnTo>
                      <a:pt x="336677" y="551053"/>
                    </a:lnTo>
                    <a:lnTo>
                      <a:pt x="329692" y="552704"/>
                    </a:lnTo>
                    <a:lnTo>
                      <a:pt x="323596" y="552704"/>
                    </a:lnTo>
                    <a:lnTo>
                      <a:pt x="315849" y="551688"/>
                    </a:lnTo>
                    <a:lnTo>
                      <a:pt x="308864" y="549148"/>
                    </a:lnTo>
                    <a:lnTo>
                      <a:pt x="302006" y="545592"/>
                    </a:lnTo>
                    <a:lnTo>
                      <a:pt x="298958" y="543687"/>
                    </a:lnTo>
                    <a:lnTo>
                      <a:pt x="295910" y="542163"/>
                    </a:lnTo>
                    <a:lnTo>
                      <a:pt x="288163" y="543052"/>
                    </a:lnTo>
                    <a:lnTo>
                      <a:pt x="280416" y="544703"/>
                    </a:lnTo>
                    <a:lnTo>
                      <a:pt x="272034" y="548132"/>
                    </a:lnTo>
                    <a:lnTo>
                      <a:pt x="263398" y="551688"/>
                    </a:lnTo>
                    <a:lnTo>
                      <a:pt x="255905" y="553593"/>
                    </a:lnTo>
                    <a:lnTo>
                      <a:pt x="248158" y="553593"/>
                    </a:lnTo>
                    <a:lnTo>
                      <a:pt x="245110" y="552704"/>
                    </a:lnTo>
                    <a:lnTo>
                      <a:pt x="241808" y="551053"/>
                    </a:lnTo>
                    <a:lnTo>
                      <a:pt x="238125" y="548132"/>
                    </a:lnTo>
                    <a:lnTo>
                      <a:pt x="234315" y="547243"/>
                    </a:lnTo>
                    <a:lnTo>
                      <a:pt x="230378" y="547243"/>
                    </a:lnTo>
                    <a:lnTo>
                      <a:pt x="226568" y="548132"/>
                    </a:lnTo>
                    <a:lnTo>
                      <a:pt x="217932" y="552704"/>
                    </a:lnTo>
                    <a:lnTo>
                      <a:pt x="208788" y="557149"/>
                    </a:lnTo>
                    <a:lnTo>
                      <a:pt x="200279" y="561594"/>
                    </a:lnTo>
                    <a:lnTo>
                      <a:pt x="191897" y="564134"/>
                    </a:lnTo>
                    <a:lnTo>
                      <a:pt x="187198" y="565023"/>
                    </a:lnTo>
                    <a:lnTo>
                      <a:pt x="183261" y="564134"/>
                    </a:lnTo>
                    <a:lnTo>
                      <a:pt x="179451" y="562483"/>
                    </a:lnTo>
                    <a:lnTo>
                      <a:pt x="176403" y="558927"/>
                    </a:lnTo>
                    <a:lnTo>
                      <a:pt x="174117" y="556133"/>
                    </a:lnTo>
                    <a:lnTo>
                      <a:pt x="171069" y="555244"/>
                    </a:lnTo>
                    <a:lnTo>
                      <a:pt x="165608" y="553593"/>
                    </a:lnTo>
                    <a:lnTo>
                      <a:pt x="158623" y="554482"/>
                    </a:lnTo>
                    <a:lnTo>
                      <a:pt x="152527" y="555244"/>
                    </a:lnTo>
                    <a:lnTo>
                      <a:pt x="145542" y="556133"/>
                    </a:lnTo>
                    <a:lnTo>
                      <a:pt x="138684" y="555244"/>
                    </a:lnTo>
                    <a:lnTo>
                      <a:pt x="132588" y="553593"/>
                    </a:lnTo>
                    <a:lnTo>
                      <a:pt x="129413" y="551053"/>
                    </a:lnTo>
                    <a:lnTo>
                      <a:pt x="127000" y="548132"/>
                    </a:lnTo>
                    <a:lnTo>
                      <a:pt x="124841" y="546608"/>
                    </a:lnTo>
                    <a:lnTo>
                      <a:pt x="123190" y="544703"/>
                    </a:lnTo>
                    <a:lnTo>
                      <a:pt x="117856" y="545592"/>
                    </a:lnTo>
                    <a:lnTo>
                      <a:pt x="112522" y="548132"/>
                    </a:lnTo>
                    <a:lnTo>
                      <a:pt x="106172" y="551053"/>
                    </a:lnTo>
                    <a:lnTo>
                      <a:pt x="100965" y="554482"/>
                    </a:lnTo>
                    <a:lnTo>
                      <a:pt x="93980" y="556133"/>
                    </a:lnTo>
                    <a:lnTo>
                      <a:pt x="88519" y="555244"/>
                    </a:lnTo>
                    <a:lnTo>
                      <a:pt x="85471" y="553593"/>
                    </a:lnTo>
                    <a:lnTo>
                      <a:pt x="82423" y="551053"/>
                    </a:lnTo>
                    <a:lnTo>
                      <a:pt x="79248" y="548132"/>
                    </a:lnTo>
                    <a:lnTo>
                      <a:pt x="75438" y="547243"/>
                    </a:lnTo>
                    <a:lnTo>
                      <a:pt x="70739" y="547243"/>
                    </a:lnTo>
                    <a:lnTo>
                      <a:pt x="66294" y="547243"/>
                    </a:lnTo>
                    <a:lnTo>
                      <a:pt x="56896" y="548132"/>
                    </a:lnTo>
                    <a:lnTo>
                      <a:pt x="52959" y="547243"/>
                    </a:lnTo>
                    <a:lnTo>
                      <a:pt x="49911" y="545592"/>
                    </a:lnTo>
                    <a:lnTo>
                      <a:pt x="48514" y="510286"/>
                    </a:lnTo>
                    <a:lnTo>
                      <a:pt x="47752" y="493395"/>
                    </a:lnTo>
                    <a:lnTo>
                      <a:pt x="46101" y="476504"/>
                    </a:lnTo>
                    <a:lnTo>
                      <a:pt x="43053" y="458851"/>
                    </a:lnTo>
                    <a:lnTo>
                      <a:pt x="38481" y="441071"/>
                    </a:lnTo>
                    <a:lnTo>
                      <a:pt x="35433" y="432181"/>
                    </a:lnTo>
                    <a:lnTo>
                      <a:pt x="31623" y="422529"/>
                    </a:lnTo>
                    <a:lnTo>
                      <a:pt x="26924" y="412750"/>
                    </a:lnTo>
                    <a:lnTo>
                      <a:pt x="21590" y="402844"/>
                    </a:lnTo>
                    <a:lnTo>
                      <a:pt x="15240" y="389763"/>
                    </a:lnTo>
                    <a:lnTo>
                      <a:pt x="10033" y="377317"/>
                    </a:lnTo>
                    <a:lnTo>
                      <a:pt x="5334" y="363982"/>
                    </a:lnTo>
                    <a:lnTo>
                      <a:pt x="2159" y="350647"/>
                    </a:lnTo>
                    <a:lnTo>
                      <a:pt x="635" y="338455"/>
                    </a:lnTo>
                    <a:lnTo>
                      <a:pt x="0" y="324104"/>
                    </a:lnTo>
                    <a:lnTo>
                      <a:pt x="635" y="310769"/>
                    </a:lnTo>
                    <a:lnTo>
                      <a:pt x="2159" y="296672"/>
                    </a:lnTo>
                    <a:lnTo>
                      <a:pt x="5334" y="281686"/>
                    </a:lnTo>
                    <a:lnTo>
                      <a:pt x="10033" y="266446"/>
                    </a:lnTo>
                    <a:lnTo>
                      <a:pt x="15240" y="250571"/>
                    </a:lnTo>
                    <a:lnTo>
                      <a:pt x="22225" y="234569"/>
                    </a:lnTo>
                    <a:lnTo>
                      <a:pt x="29972" y="217043"/>
                    </a:lnTo>
                    <a:lnTo>
                      <a:pt x="39116" y="199263"/>
                    </a:lnTo>
                    <a:lnTo>
                      <a:pt x="49911" y="180721"/>
                    </a:lnTo>
                    <a:lnTo>
                      <a:pt x="61595" y="16129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a:extLst>
                  <a:ext uri="{FF2B5EF4-FFF2-40B4-BE49-F238E27FC236}">
                    <a16:creationId xmlns:a16="http://schemas.microsoft.com/office/drawing/2014/main" id="{A201EE30-B7EC-D390-5BCA-9B564038506C}"/>
                  </a:ext>
                </a:extLst>
              </p:cNvPr>
              <p:cNvSpPr/>
              <p:nvPr/>
            </p:nvSpPr>
            <p:spPr>
              <a:xfrm>
                <a:off x="4053967" y="4041013"/>
                <a:ext cx="98807" cy="126620"/>
              </a:xfrm>
              <a:custGeom>
                <a:avLst/>
                <a:gdLst/>
                <a:ahLst/>
                <a:cxnLst/>
                <a:rect l="0" t="0" r="0" b="0"/>
                <a:pathLst>
                  <a:path w="98807" h="126620">
                    <a:moveTo>
                      <a:pt x="28575" y="4572"/>
                    </a:moveTo>
                    <a:lnTo>
                      <a:pt x="43307" y="12446"/>
                    </a:lnTo>
                    <a:lnTo>
                      <a:pt x="57912" y="22987"/>
                    </a:lnTo>
                    <a:lnTo>
                      <a:pt x="64897" y="29337"/>
                    </a:lnTo>
                    <a:lnTo>
                      <a:pt x="70993" y="35433"/>
                    </a:lnTo>
                    <a:lnTo>
                      <a:pt x="77089" y="42545"/>
                    </a:lnTo>
                    <a:lnTo>
                      <a:pt x="82677" y="49530"/>
                    </a:lnTo>
                    <a:lnTo>
                      <a:pt x="87122" y="57531"/>
                    </a:lnTo>
                    <a:lnTo>
                      <a:pt x="91059" y="65405"/>
                    </a:lnTo>
                    <a:lnTo>
                      <a:pt x="94107" y="73406"/>
                    </a:lnTo>
                    <a:lnTo>
                      <a:pt x="96520" y="82296"/>
                    </a:lnTo>
                    <a:lnTo>
                      <a:pt x="97917" y="91186"/>
                    </a:lnTo>
                    <a:lnTo>
                      <a:pt x="98806" y="99187"/>
                    </a:lnTo>
                    <a:lnTo>
                      <a:pt x="98806" y="104648"/>
                    </a:lnTo>
                    <a:lnTo>
                      <a:pt x="97282" y="109728"/>
                    </a:lnTo>
                    <a:lnTo>
                      <a:pt x="94869" y="115189"/>
                    </a:lnTo>
                    <a:lnTo>
                      <a:pt x="91821" y="119634"/>
                    </a:lnTo>
                    <a:lnTo>
                      <a:pt x="88773" y="124079"/>
                    </a:lnTo>
                    <a:lnTo>
                      <a:pt x="85725" y="126619"/>
                    </a:lnTo>
                    <a:lnTo>
                      <a:pt x="82677" y="126619"/>
                    </a:lnTo>
                    <a:lnTo>
                      <a:pt x="81026" y="125730"/>
                    </a:lnTo>
                    <a:lnTo>
                      <a:pt x="80137" y="124079"/>
                    </a:lnTo>
                    <a:lnTo>
                      <a:pt x="71882" y="107188"/>
                    </a:lnTo>
                    <a:lnTo>
                      <a:pt x="63246" y="92202"/>
                    </a:lnTo>
                    <a:lnTo>
                      <a:pt x="53213" y="78867"/>
                    </a:lnTo>
                    <a:lnTo>
                      <a:pt x="44069" y="66421"/>
                    </a:lnTo>
                    <a:lnTo>
                      <a:pt x="34163" y="54864"/>
                    </a:lnTo>
                    <a:lnTo>
                      <a:pt x="24130" y="45974"/>
                    </a:lnTo>
                    <a:lnTo>
                      <a:pt x="14732" y="37973"/>
                    </a:lnTo>
                    <a:lnTo>
                      <a:pt x="5588" y="32893"/>
                    </a:lnTo>
                    <a:lnTo>
                      <a:pt x="2540" y="29337"/>
                    </a:lnTo>
                    <a:lnTo>
                      <a:pt x="889" y="24892"/>
                    </a:lnTo>
                    <a:lnTo>
                      <a:pt x="0" y="19558"/>
                    </a:lnTo>
                    <a:lnTo>
                      <a:pt x="889" y="13208"/>
                    </a:lnTo>
                    <a:lnTo>
                      <a:pt x="3048" y="8001"/>
                    </a:lnTo>
                    <a:lnTo>
                      <a:pt x="5588" y="3556"/>
                    </a:lnTo>
                    <a:lnTo>
                      <a:pt x="8636" y="1016"/>
                    </a:lnTo>
                    <a:lnTo>
                      <a:pt x="12446" y="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a:extLst>
                  <a:ext uri="{FF2B5EF4-FFF2-40B4-BE49-F238E27FC236}">
                    <a16:creationId xmlns:a16="http://schemas.microsoft.com/office/drawing/2014/main" id="{261EC680-6D9A-B4B9-9AA9-CA83C9220BDC}"/>
                  </a:ext>
                </a:extLst>
              </p:cNvPr>
              <p:cNvSpPr/>
              <p:nvPr/>
            </p:nvSpPr>
            <p:spPr>
              <a:xfrm>
                <a:off x="4055110" y="4039870"/>
                <a:ext cx="97791" cy="127001"/>
              </a:xfrm>
              <a:custGeom>
                <a:avLst/>
                <a:gdLst/>
                <a:ahLst/>
                <a:cxnLst/>
                <a:rect l="0" t="0" r="0" b="0"/>
                <a:pathLst>
                  <a:path w="97791" h="127001">
                    <a:moveTo>
                      <a:pt x="11430" y="0"/>
                    </a:moveTo>
                    <a:lnTo>
                      <a:pt x="7620" y="0"/>
                    </a:lnTo>
                    <a:lnTo>
                      <a:pt x="3810" y="5080"/>
                    </a:lnTo>
                    <a:lnTo>
                      <a:pt x="1270" y="8890"/>
                    </a:lnTo>
                    <a:lnTo>
                      <a:pt x="0" y="13970"/>
                    </a:lnTo>
                    <a:lnTo>
                      <a:pt x="0" y="19050"/>
                    </a:lnTo>
                    <a:lnTo>
                      <a:pt x="0" y="25400"/>
                    </a:lnTo>
                    <a:lnTo>
                      <a:pt x="1270" y="30480"/>
                    </a:lnTo>
                    <a:lnTo>
                      <a:pt x="3810" y="33020"/>
                    </a:lnTo>
                    <a:lnTo>
                      <a:pt x="13970" y="38100"/>
                    </a:lnTo>
                    <a:lnTo>
                      <a:pt x="21590" y="46990"/>
                    </a:lnTo>
                    <a:lnTo>
                      <a:pt x="31750" y="55880"/>
                    </a:lnTo>
                    <a:lnTo>
                      <a:pt x="43180" y="66040"/>
                    </a:lnTo>
                    <a:lnTo>
                      <a:pt x="53340" y="80010"/>
                    </a:lnTo>
                    <a:lnTo>
                      <a:pt x="63500" y="91440"/>
                    </a:lnTo>
                    <a:lnTo>
                      <a:pt x="71120" y="107950"/>
                    </a:lnTo>
                    <a:lnTo>
                      <a:pt x="78740" y="124460"/>
                    </a:lnTo>
                    <a:lnTo>
                      <a:pt x="81280" y="127000"/>
                    </a:lnTo>
                    <a:lnTo>
                      <a:pt x="81280" y="127000"/>
                    </a:lnTo>
                    <a:lnTo>
                      <a:pt x="85090" y="127000"/>
                    </a:lnTo>
                    <a:lnTo>
                      <a:pt x="87630" y="124460"/>
                    </a:lnTo>
                    <a:lnTo>
                      <a:pt x="91440" y="121920"/>
                    </a:lnTo>
                    <a:lnTo>
                      <a:pt x="93980" y="114300"/>
                    </a:lnTo>
                    <a:lnTo>
                      <a:pt x="95250" y="110490"/>
                    </a:lnTo>
                    <a:lnTo>
                      <a:pt x="97790" y="105410"/>
                    </a:lnTo>
                    <a:lnTo>
                      <a:pt x="97790" y="100330"/>
                    </a:lnTo>
                    <a:lnTo>
                      <a:pt x="97790" y="91440"/>
                    </a:lnTo>
                    <a:lnTo>
                      <a:pt x="95250" y="82550"/>
                    </a:lnTo>
                    <a:lnTo>
                      <a:pt x="93980" y="72390"/>
                    </a:lnTo>
                    <a:lnTo>
                      <a:pt x="88900" y="66040"/>
                    </a:lnTo>
                    <a:lnTo>
                      <a:pt x="85090" y="58420"/>
                    </a:lnTo>
                    <a:lnTo>
                      <a:pt x="81280" y="49530"/>
                    </a:lnTo>
                    <a:lnTo>
                      <a:pt x="74930" y="41910"/>
                    </a:lnTo>
                    <a:lnTo>
                      <a:pt x="68580" y="35560"/>
                    </a:lnTo>
                    <a:lnTo>
                      <a:pt x="63500" y="30480"/>
                    </a:lnTo>
                    <a:lnTo>
                      <a:pt x="57150" y="22860"/>
                    </a:lnTo>
                    <a:lnTo>
                      <a:pt x="43180" y="11430"/>
                    </a:lnTo>
                    <a:lnTo>
                      <a:pt x="27940" y="508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a:extLst>
                  <a:ext uri="{FF2B5EF4-FFF2-40B4-BE49-F238E27FC236}">
                    <a16:creationId xmlns:a16="http://schemas.microsoft.com/office/drawing/2014/main" id="{22C5C3D7-2B64-C45B-0A95-069657309B6A}"/>
                  </a:ext>
                </a:extLst>
              </p:cNvPr>
              <p:cNvSpPr/>
              <p:nvPr/>
            </p:nvSpPr>
            <p:spPr>
              <a:xfrm>
                <a:off x="3755390" y="3956050"/>
                <a:ext cx="452121" cy="563881"/>
              </a:xfrm>
              <a:custGeom>
                <a:avLst/>
                <a:gdLst/>
                <a:ahLst/>
                <a:cxnLst/>
                <a:rect l="0" t="0" r="0" b="0"/>
                <a:pathLst>
                  <a:path w="452121" h="563881">
                    <a:moveTo>
                      <a:pt x="63500" y="161290"/>
                    </a:moveTo>
                    <a:lnTo>
                      <a:pt x="50800" y="180340"/>
                    </a:lnTo>
                    <a:lnTo>
                      <a:pt x="40640" y="198120"/>
                    </a:lnTo>
                    <a:lnTo>
                      <a:pt x="30480" y="217170"/>
                    </a:lnTo>
                    <a:lnTo>
                      <a:pt x="21590" y="233680"/>
                    </a:lnTo>
                    <a:lnTo>
                      <a:pt x="16510" y="250190"/>
                    </a:lnTo>
                    <a:lnTo>
                      <a:pt x="10160" y="266700"/>
                    </a:lnTo>
                    <a:lnTo>
                      <a:pt x="6350" y="280670"/>
                    </a:lnTo>
                    <a:lnTo>
                      <a:pt x="3810" y="297180"/>
                    </a:lnTo>
                    <a:lnTo>
                      <a:pt x="1270" y="311150"/>
                    </a:lnTo>
                    <a:lnTo>
                      <a:pt x="0" y="322580"/>
                    </a:lnTo>
                    <a:lnTo>
                      <a:pt x="1270" y="339090"/>
                    </a:lnTo>
                    <a:lnTo>
                      <a:pt x="3810" y="350520"/>
                    </a:lnTo>
                    <a:lnTo>
                      <a:pt x="6350" y="364490"/>
                    </a:lnTo>
                    <a:lnTo>
                      <a:pt x="10160" y="377190"/>
                    </a:lnTo>
                    <a:lnTo>
                      <a:pt x="16510" y="391160"/>
                    </a:lnTo>
                    <a:lnTo>
                      <a:pt x="21590" y="402590"/>
                    </a:lnTo>
                    <a:lnTo>
                      <a:pt x="27940" y="411480"/>
                    </a:lnTo>
                    <a:lnTo>
                      <a:pt x="31750" y="424180"/>
                    </a:lnTo>
                    <a:lnTo>
                      <a:pt x="36830" y="433070"/>
                    </a:lnTo>
                    <a:lnTo>
                      <a:pt x="38100" y="440690"/>
                    </a:lnTo>
                    <a:lnTo>
                      <a:pt x="44450" y="458470"/>
                    </a:lnTo>
                    <a:lnTo>
                      <a:pt x="46990" y="474980"/>
                    </a:lnTo>
                    <a:lnTo>
                      <a:pt x="48260" y="494030"/>
                    </a:lnTo>
                    <a:lnTo>
                      <a:pt x="48260" y="510540"/>
                    </a:lnTo>
                    <a:lnTo>
                      <a:pt x="50800" y="546100"/>
                    </a:lnTo>
                    <a:lnTo>
                      <a:pt x="52070" y="547370"/>
                    </a:lnTo>
                    <a:lnTo>
                      <a:pt x="57150" y="547370"/>
                    </a:lnTo>
                    <a:lnTo>
                      <a:pt x="67310" y="547370"/>
                    </a:lnTo>
                    <a:lnTo>
                      <a:pt x="71120" y="547370"/>
                    </a:lnTo>
                    <a:lnTo>
                      <a:pt x="74930" y="547370"/>
                    </a:lnTo>
                    <a:lnTo>
                      <a:pt x="78740" y="547370"/>
                    </a:lnTo>
                    <a:lnTo>
                      <a:pt x="83820" y="549910"/>
                    </a:lnTo>
                    <a:lnTo>
                      <a:pt x="85090" y="552450"/>
                    </a:lnTo>
                    <a:lnTo>
                      <a:pt x="88900" y="554990"/>
                    </a:lnTo>
                    <a:lnTo>
                      <a:pt x="95250" y="554990"/>
                    </a:lnTo>
                    <a:lnTo>
                      <a:pt x="101600" y="554990"/>
                    </a:lnTo>
                    <a:lnTo>
                      <a:pt x="107950" y="549910"/>
                    </a:lnTo>
                    <a:lnTo>
                      <a:pt x="114300" y="547370"/>
                    </a:lnTo>
                    <a:lnTo>
                      <a:pt x="118110" y="546100"/>
                    </a:lnTo>
                    <a:lnTo>
                      <a:pt x="124460" y="546100"/>
                    </a:lnTo>
                    <a:lnTo>
                      <a:pt x="125730" y="546100"/>
                    </a:lnTo>
                    <a:lnTo>
                      <a:pt x="128270" y="547370"/>
                    </a:lnTo>
                    <a:lnTo>
                      <a:pt x="130810" y="549910"/>
                    </a:lnTo>
                    <a:lnTo>
                      <a:pt x="132080" y="552450"/>
                    </a:lnTo>
                    <a:lnTo>
                      <a:pt x="138430" y="554990"/>
                    </a:lnTo>
                    <a:lnTo>
                      <a:pt x="146050" y="554990"/>
                    </a:lnTo>
                    <a:lnTo>
                      <a:pt x="152400" y="554990"/>
                    </a:lnTo>
                    <a:lnTo>
                      <a:pt x="158750" y="554990"/>
                    </a:lnTo>
                    <a:lnTo>
                      <a:pt x="166370" y="552450"/>
                    </a:lnTo>
                    <a:lnTo>
                      <a:pt x="171450" y="554990"/>
                    </a:lnTo>
                    <a:lnTo>
                      <a:pt x="175260" y="554990"/>
                    </a:lnTo>
                    <a:lnTo>
                      <a:pt x="176530" y="560070"/>
                    </a:lnTo>
                    <a:lnTo>
                      <a:pt x="179070" y="561340"/>
                    </a:lnTo>
                    <a:lnTo>
                      <a:pt x="182880" y="563880"/>
                    </a:lnTo>
                    <a:lnTo>
                      <a:pt x="186690" y="563880"/>
                    </a:lnTo>
                    <a:lnTo>
                      <a:pt x="193040" y="563880"/>
                    </a:lnTo>
                    <a:lnTo>
                      <a:pt x="201930" y="561340"/>
                    </a:lnTo>
                    <a:lnTo>
                      <a:pt x="209550" y="557530"/>
                    </a:lnTo>
                    <a:lnTo>
                      <a:pt x="218440" y="552450"/>
                    </a:lnTo>
                    <a:lnTo>
                      <a:pt x="228600" y="547370"/>
                    </a:lnTo>
                    <a:lnTo>
                      <a:pt x="229870" y="547370"/>
                    </a:lnTo>
                    <a:lnTo>
                      <a:pt x="233680" y="547370"/>
                    </a:lnTo>
                    <a:lnTo>
                      <a:pt x="238760" y="547370"/>
                    </a:lnTo>
                    <a:lnTo>
                      <a:pt x="242570" y="549910"/>
                    </a:lnTo>
                    <a:lnTo>
                      <a:pt x="246380" y="552450"/>
                    </a:lnTo>
                    <a:lnTo>
                      <a:pt x="248920" y="552450"/>
                    </a:lnTo>
                    <a:lnTo>
                      <a:pt x="256540" y="552450"/>
                    </a:lnTo>
                    <a:lnTo>
                      <a:pt x="264160" y="552450"/>
                    </a:lnTo>
                    <a:lnTo>
                      <a:pt x="273050" y="547370"/>
                    </a:lnTo>
                    <a:lnTo>
                      <a:pt x="280670" y="546100"/>
                    </a:lnTo>
                    <a:lnTo>
                      <a:pt x="289560" y="543560"/>
                    </a:lnTo>
                    <a:lnTo>
                      <a:pt x="295910" y="543560"/>
                    </a:lnTo>
                    <a:lnTo>
                      <a:pt x="299720" y="543560"/>
                    </a:lnTo>
                    <a:lnTo>
                      <a:pt x="300990" y="546100"/>
                    </a:lnTo>
                    <a:lnTo>
                      <a:pt x="309880" y="549910"/>
                    </a:lnTo>
                    <a:lnTo>
                      <a:pt x="316230" y="552450"/>
                    </a:lnTo>
                    <a:lnTo>
                      <a:pt x="323850" y="552450"/>
                    </a:lnTo>
                    <a:lnTo>
                      <a:pt x="330200" y="552450"/>
                    </a:lnTo>
                    <a:lnTo>
                      <a:pt x="336550" y="549910"/>
                    </a:lnTo>
                    <a:lnTo>
                      <a:pt x="344170" y="547370"/>
                    </a:lnTo>
                    <a:lnTo>
                      <a:pt x="347980" y="546100"/>
                    </a:lnTo>
                    <a:lnTo>
                      <a:pt x="354330" y="541020"/>
                    </a:lnTo>
                    <a:lnTo>
                      <a:pt x="354330" y="524510"/>
                    </a:lnTo>
                    <a:lnTo>
                      <a:pt x="356870" y="510540"/>
                    </a:lnTo>
                    <a:lnTo>
                      <a:pt x="358140" y="494030"/>
                    </a:lnTo>
                    <a:lnTo>
                      <a:pt x="363220" y="480060"/>
                    </a:lnTo>
                    <a:lnTo>
                      <a:pt x="373380" y="452120"/>
                    </a:lnTo>
                    <a:lnTo>
                      <a:pt x="384810" y="421640"/>
                    </a:lnTo>
                    <a:lnTo>
                      <a:pt x="394970" y="391160"/>
                    </a:lnTo>
                    <a:lnTo>
                      <a:pt x="401320" y="374650"/>
                    </a:lnTo>
                    <a:lnTo>
                      <a:pt x="403860" y="355600"/>
                    </a:lnTo>
                    <a:lnTo>
                      <a:pt x="407670" y="341630"/>
                    </a:lnTo>
                    <a:lnTo>
                      <a:pt x="407670" y="322580"/>
                    </a:lnTo>
                    <a:lnTo>
                      <a:pt x="407670" y="306070"/>
                    </a:lnTo>
                    <a:lnTo>
                      <a:pt x="403860" y="288290"/>
                    </a:lnTo>
                    <a:lnTo>
                      <a:pt x="414020" y="275590"/>
                    </a:lnTo>
                    <a:lnTo>
                      <a:pt x="421640" y="266700"/>
                    </a:lnTo>
                    <a:lnTo>
                      <a:pt x="427990" y="255270"/>
                    </a:lnTo>
                    <a:lnTo>
                      <a:pt x="434340" y="245110"/>
                    </a:lnTo>
                    <a:lnTo>
                      <a:pt x="440690" y="233680"/>
                    </a:lnTo>
                    <a:lnTo>
                      <a:pt x="444500" y="222250"/>
                    </a:lnTo>
                    <a:lnTo>
                      <a:pt x="448310" y="213360"/>
                    </a:lnTo>
                    <a:lnTo>
                      <a:pt x="450850" y="200660"/>
                    </a:lnTo>
                    <a:lnTo>
                      <a:pt x="452120" y="189230"/>
                    </a:lnTo>
                    <a:lnTo>
                      <a:pt x="452120" y="180340"/>
                    </a:lnTo>
                    <a:lnTo>
                      <a:pt x="450850" y="167640"/>
                    </a:lnTo>
                    <a:lnTo>
                      <a:pt x="450850" y="158750"/>
                    </a:lnTo>
                    <a:lnTo>
                      <a:pt x="448310" y="147320"/>
                    </a:lnTo>
                    <a:lnTo>
                      <a:pt x="444500" y="137160"/>
                    </a:lnTo>
                    <a:lnTo>
                      <a:pt x="441960" y="128270"/>
                    </a:lnTo>
                    <a:lnTo>
                      <a:pt x="438150" y="116840"/>
                    </a:lnTo>
                    <a:lnTo>
                      <a:pt x="431800" y="106680"/>
                    </a:lnTo>
                    <a:lnTo>
                      <a:pt x="427990" y="97790"/>
                    </a:lnTo>
                    <a:lnTo>
                      <a:pt x="415290" y="81280"/>
                    </a:lnTo>
                    <a:lnTo>
                      <a:pt x="401320" y="64770"/>
                    </a:lnTo>
                    <a:lnTo>
                      <a:pt x="384810" y="53340"/>
                    </a:lnTo>
                    <a:lnTo>
                      <a:pt x="368300" y="41910"/>
                    </a:lnTo>
                    <a:lnTo>
                      <a:pt x="350520" y="31750"/>
                    </a:lnTo>
                    <a:lnTo>
                      <a:pt x="334010" y="25400"/>
                    </a:lnTo>
                    <a:lnTo>
                      <a:pt x="316230" y="22860"/>
                    </a:lnTo>
                    <a:lnTo>
                      <a:pt x="313690" y="17780"/>
                    </a:lnTo>
                    <a:lnTo>
                      <a:pt x="313690" y="11430"/>
                    </a:lnTo>
                    <a:lnTo>
                      <a:pt x="311150" y="3810"/>
                    </a:lnTo>
                    <a:lnTo>
                      <a:pt x="311150" y="1270"/>
                    </a:lnTo>
                    <a:lnTo>
                      <a:pt x="309880" y="0"/>
                    </a:lnTo>
                    <a:lnTo>
                      <a:pt x="254000" y="0"/>
                    </a:lnTo>
                    <a:lnTo>
                      <a:pt x="196850" y="1270"/>
                    </a:lnTo>
                    <a:lnTo>
                      <a:pt x="140970" y="1270"/>
                    </a:lnTo>
                    <a:lnTo>
                      <a:pt x="85090" y="3810"/>
                    </a:lnTo>
                    <a:lnTo>
                      <a:pt x="85090" y="8890"/>
                    </a:lnTo>
                    <a:lnTo>
                      <a:pt x="83820" y="8890"/>
                    </a:lnTo>
                    <a:lnTo>
                      <a:pt x="81280" y="11430"/>
                    </a:lnTo>
                    <a:lnTo>
                      <a:pt x="77470" y="11430"/>
                    </a:lnTo>
                    <a:lnTo>
                      <a:pt x="71120" y="13970"/>
                    </a:lnTo>
                    <a:lnTo>
                      <a:pt x="63500" y="13970"/>
                    </a:lnTo>
                    <a:lnTo>
                      <a:pt x="57150" y="16510"/>
                    </a:lnTo>
                    <a:lnTo>
                      <a:pt x="52070" y="16510"/>
                    </a:lnTo>
                    <a:lnTo>
                      <a:pt x="50800" y="20320"/>
                    </a:lnTo>
                    <a:lnTo>
                      <a:pt x="48260" y="22860"/>
                    </a:lnTo>
                    <a:lnTo>
                      <a:pt x="46990" y="25400"/>
                    </a:lnTo>
                    <a:lnTo>
                      <a:pt x="46990" y="30480"/>
                    </a:lnTo>
                    <a:lnTo>
                      <a:pt x="48260" y="34290"/>
                    </a:lnTo>
                    <a:lnTo>
                      <a:pt x="44450" y="36830"/>
                    </a:lnTo>
                    <a:lnTo>
                      <a:pt x="41910" y="41910"/>
                    </a:lnTo>
                    <a:lnTo>
                      <a:pt x="40640" y="45720"/>
                    </a:lnTo>
                    <a:lnTo>
                      <a:pt x="40640" y="50800"/>
                    </a:lnTo>
                    <a:lnTo>
                      <a:pt x="40640" y="55880"/>
                    </a:lnTo>
                    <a:lnTo>
                      <a:pt x="41910" y="60960"/>
                    </a:lnTo>
                    <a:lnTo>
                      <a:pt x="44450" y="62230"/>
                    </a:lnTo>
                    <a:lnTo>
                      <a:pt x="46990" y="62230"/>
                    </a:lnTo>
                    <a:lnTo>
                      <a:pt x="50800" y="64770"/>
                    </a:lnTo>
                    <a:lnTo>
                      <a:pt x="54610" y="62230"/>
                    </a:lnTo>
                    <a:lnTo>
                      <a:pt x="57150" y="76200"/>
                    </a:lnTo>
                    <a:lnTo>
                      <a:pt x="60960" y="88900"/>
                    </a:lnTo>
                    <a:lnTo>
                      <a:pt x="67310" y="114300"/>
                    </a:lnTo>
                    <a:lnTo>
                      <a:pt x="67310" y="128270"/>
                    </a:lnTo>
                    <a:lnTo>
                      <a:pt x="67310" y="139700"/>
                    </a:lnTo>
                    <a:lnTo>
                      <a:pt x="67310" y="152400"/>
                    </a:lnTo>
                    <a:lnTo>
                      <a:pt x="64770" y="15621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a:extLst>
                  <a:ext uri="{FF2B5EF4-FFF2-40B4-BE49-F238E27FC236}">
                    <a16:creationId xmlns:a16="http://schemas.microsoft.com/office/drawing/2014/main" id="{A4FDF76F-0690-A6EC-5824-EB09856999DE}"/>
                  </a:ext>
                </a:extLst>
              </p:cNvPr>
              <p:cNvSpPr/>
              <p:nvPr/>
            </p:nvSpPr>
            <p:spPr>
              <a:xfrm>
                <a:off x="3813556" y="4078986"/>
                <a:ext cx="148845" cy="190628"/>
              </a:xfrm>
              <a:custGeom>
                <a:avLst/>
                <a:gdLst/>
                <a:ahLst/>
                <a:cxnLst/>
                <a:rect l="0" t="0" r="0" b="0"/>
                <a:pathLst>
                  <a:path w="148845" h="190628">
                    <a:moveTo>
                      <a:pt x="889" y="143764"/>
                    </a:moveTo>
                    <a:lnTo>
                      <a:pt x="0" y="130429"/>
                    </a:lnTo>
                    <a:lnTo>
                      <a:pt x="2540" y="116078"/>
                    </a:lnTo>
                    <a:lnTo>
                      <a:pt x="5588" y="101981"/>
                    </a:lnTo>
                    <a:lnTo>
                      <a:pt x="10795" y="86995"/>
                    </a:lnTo>
                    <a:lnTo>
                      <a:pt x="17780" y="72771"/>
                    </a:lnTo>
                    <a:lnTo>
                      <a:pt x="25527" y="58674"/>
                    </a:lnTo>
                    <a:lnTo>
                      <a:pt x="34671" y="46228"/>
                    </a:lnTo>
                    <a:lnTo>
                      <a:pt x="44704" y="33782"/>
                    </a:lnTo>
                    <a:lnTo>
                      <a:pt x="55499" y="23241"/>
                    </a:lnTo>
                    <a:lnTo>
                      <a:pt x="66294" y="14351"/>
                    </a:lnTo>
                    <a:lnTo>
                      <a:pt x="77978" y="7366"/>
                    </a:lnTo>
                    <a:lnTo>
                      <a:pt x="89535" y="2921"/>
                    </a:lnTo>
                    <a:lnTo>
                      <a:pt x="100965" y="0"/>
                    </a:lnTo>
                    <a:lnTo>
                      <a:pt x="111760" y="1016"/>
                    </a:lnTo>
                    <a:lnTo>
                      <a:pt x="117348" y="1905"/>
                    </a:lnTo>
                    <a:lnTo>
                      <a:pt x="122555" y="4572"/>
                    </a:lnTo>
                    <a:lnTo>
                      <a:pt x="130302" y="9906"/>
                    </a:lnTo>
                    <a:lnTo>
                      <a:pt x="136398" y="16891"/>
                    </a:lnTo>
                    <a:lnTo>
                      <a:pt x="141097" y="25781"/>
                    </a:lnTo>
                    <a:lnTo>
                      <a:pt x="145034" y="35433"/>
                    </a:lnTo>
                    <a:lnTo>
                      <a:pt x="147320" y="47117"/>
                    </a:lnTo>
                    <a:lnTo>
                      <a:pt x="148844" y="58674"/>
                    </a:lnTo>
                    <a:lnTo>
                      <a:pt x="148844" y="71755"/>
                    </a:lnTo>
                    <a:lnTo>
                      <a:pt x="147320" y="85090"/>
                    </a:lnTo>
                    <a:lnTo>
                      <a:pt x="145669" y="98552"/>
                    </a:lnTo>
                    <a:lnTo>
                      <a:pt x="142621" y="111887"/>
                    </a:lnTo>
                    <a:lnTo>
                      <a:pt x="138684" y="124079"/>
                    </a:lnTo>
                    <a:lnTo>
                      <a:pt x="134239" y="136525"/>
                    </a:lnTo>
                    <a:lnTo>
                      <a:pt x="128651" y="147955"/>
                    </a:lnTo>
                    <a:lnTo>
                      <a:pt x="123444" y="158750"/>
                    </a:lnTo>
                    <a:lnTo>
                      <a:pt x="116459" y="167640"/>
                    </a:lnTo>
                    <a:lnTo>
                      <a:pt x="109601" y="174625"/>
                    </a:lnTo>
                    <a:lnTo>
                      <a:pt x="103378" y="179070"/>
                    </a:lnTo>
                    <a:lnTo>
                      <a:pt x="97155" y="182626"/>
                    </a:lnTo>
                    <a:lnTo>
                      <a:pt x="90170" y="186182"/>
                    </a:lnTo>
                    <a:lnTo>
                      <a:pt x="82677" y="188087"/>
                    </a:lnTo>
                    <a:lnTo>
                      <a:pt x="74930" y="189611"/>
                    </a:lnTo>
                    <a:lnTo>
                      <a:pt x="66294" y="190627"/>
                    </a:lnTo>
                    <a:lnTo>
                      <a:pt x="50165" y="189611"/>
                    </a:lnTo>
                    <a:lnTo>
                      <a:pt x="42418" y="188087"/>
                    </a:lnTo>
                    <a:lnTo>
                      <a:pt x="34671" y="186182"/>
                    </a:lnTo>
                    <a:lnTo>
                      <a:pt x="27813" y="182626"/>
                    </a:lnTo>
                    <a:lnTo>
                      <a:pt x="20828" y="179070"/>
                    </a:lnTo>
                    <a:lnTo>
                      <a:pt x="14732" y="174625"/>
                    </a:lnTo>
                    <a:lnTo>
                      <a:pt x="10033" y="169291"/>
                    </a:lnTo>
                    <a:lnTo>
                      <a:pt x="6096" y="163195"/>
                    </a:lnTo>
                    <a:lnTo>
                      <a:pt x="3048" y="15621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a:extLst>
                  <a:ext uri="{FF2B5EF4-FFF2-40B4-BE49-F238E27FC236}">
                    <a16:creationId xmlns:a16="http://schemas.microsoft.com/office/drawing/2014/main" id="{A2C4D9C6-8BB6-6BC4-DB08-48381EFAF488}"/>
                  </a:ext>
                </a:extLst>
              </p:cNvPr>
              <p:cNvSpPr/>
              <p:nvPr/>
            </p:nvSpPr>
            <p:spPr>
              <a:xfrm>
                <a:off x="3818255" y="4084447"/>
                <a:ext cx="139574" cy="179706"/>
              </a:xfrm>
              <a:custGeom>
                <a:avLst/>
                <a:gdLst/>
                <a:ahLst/>
                <a:cxnLst/>
                <a:rect l="0" t="0" r="0" b="0"/>
                <a:pathLst>
                  <a:path w="139574" h="179706">
                    <a:moveTo>
                      <a:pt x="3048" y="148844"/>
                    </a:moveTo>
                    <a:lnTo>
                      <a:pt x="0" y="136398"/>
                    </a:lnTo>
                    <a:lnTo>
                      <a:pt x="0" y="123952"/>
                    </a:lnTo>
                    <a:lnTo>
                      <a:pt x="1397" y="110617"/>
                    </a:lnTo>
                    <a:lnTo>
                      <a:pt x="4699" y="96520"/>
                    </a:lnTo>
                    <a:lnTo>
                      <a:pt x="10033" y="83185"/>
                    </a:lnTo>
                    <a:lnTo>
                      <a:pt x="16129" y="69088"/>
                    </a:lnTo>
                    <a:lnTo>
                      <a:pt x="23876" y="55753"/>
                    </a:lnTo>
                    <a:lnTo>
                      <a:pt x="32385" y="43307"/>
                    </a:lnTo>
                    <a:lnTo>
                      <a:pt x="42418" y="32766"/>
                    </a:lnTo>
                    <a:lnTo>
                      <a:pt x="52451" y="21971"/>
                    </a:lnTo>
                    <a:lnTo>
                      <a:pt x="62484" y="14097"/>
                    </a:lnTo>
                    <a:lnTo>
                      <a:pt x="73279" y="6985"/>
                    </a:lnTo>
                    <a:lnTo>
                      <a:pt x="84074" y="2540"/>
                    </a:lnTo>
                    <a:lnTo>
                      <a:pt x="94869" y="0"/>
                    </a:lnTo>
                    <a:lnTo>
                      <a:pt x="105664" y="889"/>
                    </a:lnTo>
                    <a:lnTo>
                      <a:pt x="115697" y="4445"/>
                    </a:lnTo>
                    <a:lnTo>
                      <a:pt x="122555" y="8890"/>
                    </a:lnTo>
                    <a:lnTo>
                      <a:pt x="128651" y="15875"/>
                    </a:lnTo>
                    <a:lnTo>
                      <a:pt x="133350" y="23876"/>
                    </a:lnTo>
                    <a:lnTo>
                      <a:pt x="136398" y="33782"/>
                    </a:lnTo>
                    <a:lnTo>
                      <a:pt x="138684" y="44323"/>
                    </a:lnTo>
                    <a:lnTo>
                      <a:pt x="139573" y="55753"/>
                    </a:lnTo>
                    <a:lnTo>
                      <a:pt x="139573" y="67310"/>
                    </a:lnTo>
                    <a:lnTo>
                      <a:pt x="138684" y="79629"/>
                    </a:lnTo>
                    <a:lnTo>
                      <a:pt x="136398" y="93091"/>
                    </a:lnTo>
                    <a:lnTo>
                      <a:pt x="133350" y="105410"/>
                    </a:lnTo>
                    <a:lnTo>
                      <a:pt x="129540" y="116967"/>
                    </a:lnTo>
                    <a:lnTo>
                      <a:pt x="125603" y="128397"/>
                    </a:lnTo>
                    <a:lnTo>
                      <a:pt x="120142" y="138938"/>
                    </a:lnTo>
                    <a:lnTo>
                      <a:pt x="114808" y="148844"/>
                    </a:lnTo>
                    <a:lnTo>
                      <a:pt x="108712" y="157734"/>
                    </a:lnTo>
                    <a:lnTo>
                      <a:pt x="101727" y="164719"/>
                    </a:lnTo>
                    <a:lnTo>
                      <a:pt x="96266" y="169164"/>
                    </a:lnTo>
                    <a:lnTo>
                      <a:pt x="90170" y="171831"/>
                    </a:lnTo>
                    <a:lnTo>
                      <a:pt x="84074" y="175260"/>
                    </a:lnTo>
                    <a:lnTo>
                      <a:pt x="77089" y="177165"/>
                    </a:lnTo>
                    <a:lnTo>
                      <a:pt x="61595" y="179705"/>
                    </a:lnTo>
                    <a:lnTo>
                      <a:pt x="46990" y="178816"/>
                    </a:lnTo>
                    <a:lnTo>
                      <a:pt x="39370" y="178054"/>
                    </a:lnTo>
                    <a:lnTo>
                      <a:pt x="32385" y="175260"/>
                    </a:lnTo>
                    <a:lnTo>
                      <a:pt x="25527" y="172720"/>
                    </a:lnTo>
                    <a:lnTo>
                      <a:pt x="19177" y="169164"/>
                    </a:lnTo>
                    <a:lnTo>
                      <a:pt x="13843" y="165735"/>
                    </a:lnTo>
                    <a:lnTo>
                      <a:pt x="9144" y="160274"/>
                    </a:lnTo>
                    <a:lnTo>
                      <a:pt x="5334" y="154940"/>
                    </a:lnTo>
                    <a:close/>
                  </a:path>
                </a:pathLst>
              </a:custGeom>
              <a:solidFill>
                <a:srgbClr val="E4D4BA"/>
              </a:solidFill>
              <a:ln w="0" cap="flat" cmpd="sng" algn="ctr">
                <a:solidFill>
                  <a:srgbClr val="E4D4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a:extLst>
                  <a:ext uri="{FF2B5EF4-FFF2-40B4-BE49-F238E27FC236}">
                    <a16:creationId xmlns:a16="http://schemas.microsoft.com/office/drawing/2014/main" id="{553CE5D7-FA6C-FC04-61DE-77088E8042DD}"/>
                  </a:ext>
                </a:extLst>
              </p:cNvPr>
              <p:cNvSpPr/>
              <p:nvPr/>
            </p:nvSpPr>
            <p:spPr>
              <a:xfrm>
                <a:off x="3822954" y="4089781"/>
                <a:ext cx="131700" cy="168276"/>
              </a:xfrm>
              <a:custGeom>
                <a:avLst/>
                <a:gdLst/>
                <a:ahLst/>
                <a:cxnLst/>
                <a:rect l="0" t="0" r="0" b="0"/>
                <a:pathLst>
                  <a:path w="131700" h="168276">
                    <a:moveTo>
                      <a:pt x="3048" y="140843"/>
                    </a:moveTo>
                    <a:lnTo>
                      <a:pt x="635" y="130175"/>
                    </a:lnTo>
                    <a:lnTo>
                      <a:pt x="0" y="117729"/>
                    </a:lnTo>
                    <a:lnTo>
                      <a:pt x="1397" y="105283"/>
                    </a:lnTo>
                    <a:lnTo>
                      <a:pt x="4445" y="92202"/>
                    </a:lnTo>
                    <a:lnTo>
                      <a:pt x="10033" y="78740"/>
                    </a:lnTo>
                    <a:lnTo>
                      <a:pt x="15367" y="65405"/>
                    </a:lnTo>
                    <a:lnTo>
                      <a:pt x="23114" y="52959"/>
                    </a:lnTo>
                    <a:lnTo>
                      <a:pt x="30861" y="41529"/>
                    </a:lnTo>
                    <a:lnTo>
                      <a:pt x="40005" y="30988"/>
                    </a:lnTo>
                    <a:lnTo>
                      <a:pt x="49149" y="21082"/>
                    </a:lnTo>
                    <a:lnTo>
                      <a:pt x="59309" y="13208"/>
                    </a:lnTo>
                    <a:lnTo>
                      <a:pt x="69342" y="7112"/>
                    </a:lnTo>
                    <a:lnTo>
                      <a:pt x="80137" y="2667"/>
                    </a:lnTo>
                    <a:lnTo>
                      <a:pt x="90170" y="0"/>
                    </a:lnTo>
                    <a:lnTo>
                      <a:pt x="100203" y="762"/>
                    </a:lnTo>
                    <a:lnTo>
                      <a:pt x="109347" y="4445"/>
                    </a:lnTo>
                    <a:lnTo>
                      <a:pt x="116205" y="8763"/>
                    </a:lnTo>
                    <a:lnTo>
                      <a:pt x="121793" y="14986"/>
                    </a:lnTo>
                    <a:lnTo>
                      <a:pt x="125603" y="22987"/>
                    </a:lnTo>
                    <a:lnTo>
                      <a:pt x="128651" y="31877"/>
                    </a:lnTo>
                    <a:lnTo>
                      <a:pt x="130937" y="41529"/>
                    </a:lnTo>
                    <a:lnTo>
                      <a:pt x="131699" y="52324"/>
                    </a:lnTo>
                    <a:lnTo>
                      <a:pt x="130937" y="63754"/>
                    </a:lnTo>
                    <a:lnTo>
                      <a:pt x="130175" y="75311"/>
                    </a:lnTo>
                    <a:lnTo>
                      <a:pt x="127889" y="86741"/>
                    </a:lnTo>
                    <a:lnTo>
                      <a:pt x="124841" y="98298"/>
                    </a:lnTo>
                    <a:lnTo>
                      <a:pt x="120904" y="109728"/>
                    </a:lnTo>
                    <a:lnTo>
                      <a:pt x="117094" y="120523"/>
                    </a:lnTo>
                    <a:lnTo>
                      <a:pt x="111760" y="131064"/>
                    </a:lnTo>
                    <a:lnTo>
                      <a:pt x="106299" y="139954"/>
                    </a:lnTo>
                    <a:lnTo>
                      <a:pt x="100965" y="147955"/>
                    </a:lnTo>
                    <a:lnTo>
                      <a:pt x="93980" y="154940"/>
                    </a:lnTo>
                    <a:lnTo>
                      <a:pt x="89281" y="158496"/>
                    </a:lnTo>
                    <a:lnTo>
                      <a:pt x="83820" y="162052"/>
                    </a:lnTo>
                    <a:lnTo>
                      <a:pt x="77724" y="164846"/>
                    </a:lnTo>
                    <a:lnTo>
                      <a:pt x="71628" y="166497"/>
                    </a:lnTo>
                    <a:lnTo>
                      <a:pt x="57785" y="168275"/>
                    </a:lnTo>
                    <a:lnTo>
                      <a:pt x="43815" y="168275"/>
                    </a:lnTo>
                    <a:lnTo>
                      <a:pt x="36957" y="167386"/>
                    </a:lnTo>
                    <a:lnTo>
                      <a:pt x="29972" y="165481"/>
                    </a:lnTo>
                    <a:lnTo>
                      <a:pt x="23876" y="162941"/>
                    </a:lnTo>
                    <a:lnTo>
                      <a:pt x="18415" y="160401"/>
                    </a:lnTo>
                    <a:lnTo>
                      <a:pt x="13081" y="156845"/>
                    </a:lnTo>
                    <a:lnTo>
                      <a:pt x="9144" y="152400"/>
                    </a:lnTo>
                    <a:lnTo>
                      <a:pt x="5334" y="146939"/>
                    </a:lnTo>
                    <a:close/>
                  </a:path>
                </a:pathLst>
              </a:custGeom>
              <a:solidFill>
                <a:srgbClr val="E8D9BF"/>
              </a:solidFill>
              <a:ln w="0" cap="flat" cmpd="sng" algn="ctr">
                <a:solidFill>
                  <a:srgbClr val="E8D9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a:extLst>
                  <a:ext uri="{FF2B5EF4-FFF2-40B4-BE49-F238E27FC236}">
                    <a16:creationId xmlns:a16="http://schemas.microsoft.com/office/drawing/2014/main" id="{75E22C4B-6F60-C332-C704-2D5DCB797E7F}"/>
                  </a:ext>
                </a:extLst>
              </p:cNvPr>
              <p:cNvSpPr/>
              <p:nvPr/>
            </p:nvSpPr>
            <p:spPr>
              <a:xfrm>
                <a:off x="3828288" y="4096893"/>
                <a:ext cx="122556" cy="156719"/>
              </a:xfrm>
              <a:custGeom>
                <a:avLst/>
                <a:gdLst/>
                <a:ahLst/>
                <a:cxnLst/>
                <a:rect l="0" t="0" r="0" b="0"/>
                <a:pathLst>
                  <a:path w="122556" h="156719">
                    <a:moveTo>
                      <a:pt x="3048" y="132842"/>
                    </a:moveTo>
                    <a:lnTo>
                      <a:pt x="762" y="122047"/>
                    </a:lnTo>
                    <a:lnTo>
                      <a:pt x="0" y="110617"/>
                    </a:lnTo>
                    <a:lnTo>
                      <a:pt x="1651" y="99060"/>
                    </a:lnTo>
                    <a:lnTo>
                      <a:pt x="4699" y="86741"/>
                    </a:lnTo>
                    <a:lnTo>
                      <a:pt x="8509" y="74295"/>
                    </a:lnTo>
                    <a:lnTo>
                      <a:pt x="14605" y="61849"/>
                    </a:lnTo>
                    <a:lnTo>
                      <a:pt x="21590" y="49657"/>
                    </a:lnTo>
                    <a:lnTo>
                      <a:pt x="28575" y="38862"/>
                    </a:lnTo>
                    <a:lnTo>
                      <a:pt x="36830" y="28321"/>
                    </a:lnTo>
                    <a:lnTo>
                      <a:pt x="46228" y="19431"/>
                    </a:lnTo>
                    <a:lnTo>
                      <a:pt x="55499" y="11430"/>
                    </a:lnTo>
                    <a:lnTo>
                      <a:pt x="65405" y="6096"/>
                    </a:lnTo>
                    <a:lnTo>
                      <a:pt x="74803" y="1651"/>
                    </a:lnTo>
                    <a:lnTo>
                      <a:pt x="84836" y="0"/>
                    </a:lnTo>
                    <a:lnTo>
                      <a:pt x="93980" y="0"/>
                    </a:lnTo>
                    <a:lnTo>
                      <a:pt x="102616" y="3429"/>
                    </a:lnTo>
                    <a:lnTo>
                      <a:pt x="109474" y="7874"/>
                    </a:lnTo>
                    <a:lnTo>
                      <a:pt x="113919" y="13335"/>
                    </a:lnTo>
                    <a:lnTo>
                      <a:pt x="117856" y="21336"/>
                    </a:lnTo>
                    <a:lnTo>
                      <a:pt x="120269" y="29210"/>
                    </a:lnTo>
                    <a:lnTo>
                      <a:pt x="121666" y="38862"/>
                    </a:lnTo>
                    <a:lnTo>
                      <a:pt x="122555" y="48768"/>
                    </a:lnTo>
                    <a:lnTo>
                      <a:pt x="122555" y="59309"/>
                    </a:lnTo>
                    <a:lnTo>
                      <a:pt x="120904" y="69850"/>
                    </a:lnTo>
                    <a:lnTo>
                      <a:pt x="118618" y="80645"/>
                    </a:lnTo>
                    <a:lnTo>
                      <a:pt x="115570" y="92075"/>
                    </a:lnTo>
                    <a:lnTo>
                      <a:pt x="112522" y="102616"/>
                    </a:lnTo>
                    <a:lnTo>
                      <a:pt x="107823" y="112522"/>
                    </a:lnTo>
                    <a:lnTo>
                      <a:pt x="103124" y="122047"/>
                    </a:lnTo>
                    <a:lnTo>
                      <a:pt x="97917" y="130048"/>
                    </a:lnTo>
                    <a:lnTo>
                      <a:pt x="92583" y="138303"/>
                    </a:lnTo>
                    <a:lnTo>
                      <a:pt x="86233" y="143383"/>
                    </a:lnTo>
                    <a:lnTo>
                      <a:pt x="82423" y="146939"/>
                    </a:lnTo>
                    <a:lnTo>
                      <a:pt x="77089" y="150368"/>
                    </a:lnTo>
                    <a:lnTo>
                      <a:pt x="71501" y="153289"/>
                    </a:lnTo>
                    <a:lnTo>
                      <a:pt x="65405" y="154940"/>
                    </a:lnTo>
                    <a:lnTo>
                      <a:pt x="53213" y="156718"/>
                    </a:lnTo>
                    <a:lnTo>
                      <a:pt x="40132" y="156718"/>
                    </a:lnTo>
                    <a:lnTo>
                      <a:pt x="27686" y="154940"/>
                    </a:lnTo>
                    <a:lnTo>
                      <a:pt x="22352" y="153289"/>
                    </a:lnTo>
                    <a:lnTo>
                      <a:pt x="16891" y="149733"/>
                    </a:lnTo>
                    <a:lnTo>
                      <a:pt x="12192" y="146939"/>
                    </a:lnTo>
                    <a:lnTo>
                      <a:pt x="8509" y="142494"/>
                    </a:lnTo>
                    <a:lnTo>
                      <a:pt x="5334" y="138303"/>
                    </a:lnTo>
                    <a:close/>
                  </a:path>
                </a:pathLst>
              </a:custGeom>
              <a:solidFill>
                <a:srgbClr val="EBDDC3"/>
              </a:solidFill>
              <a:ln w="0" cap="flat" cmpd="sng" algn="ctr">
                <a:solidFill>
                  <a:srgbClr val="EBDD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a:extLst>
                  <a:ext uri="{FF2B5EF4-FFF2-40B4-BE49-F238E27FC236}">
                    <a16:creationId xmlns:a16="http://schemas.microsoft.com/office/drawing/2014/main" id="{B5E37D0D-A418-1EEC-6DAE-DE694EA43DF8}"/>
                  </a:ext>
                </a:extLst>
              </p:cNvPr>
              <p:cNvSpPr/>
              <p:nvPr/>
            </p:nvSpPr>
            <p:spPr>
              <a:xfrm>
                <a:off x="3832987" y="4102227"/>
                <a:ext cx="113920" cy="146940"/>
              </a:xfrm>
              <a:custGeom>
                <a:avLst/>
                <a:gdLst/>
                <a:ahLst/>
                <a:cxnLst/>
                <a:rect l="0" t="0" r="0" b="0"/>
                <a:pathLst>
                  <a:path w="113920" h="146940">
                    <a:moveTo>
                      <a:pt x="3048" y="124714"/>
                    </a:moveTo>
                    <a:lnTo>
                      <a:pt x="635" y="115062"/>
                    </a:lnTo>
                    <a:lnTo>
                      <a:pt x="0" y="104521"/>
                    </a:lnTo>
                    <a:lnTo>
                      <a:pt x="1397" y="92837"/>
                    </a:lnTo>
                    <a:lnTo>
                      <a:pt x="4445" y="81407"/>
                    </a:lnTo>
                    <a:lnTo>
                      <a:pt x="8382" y="69850"/>
                    </a:lnTo>
                    <a:lnTo>
                      <a:pt x="13843" y="58420"/>
                    </a:lnTo>
                    <a:lnTo>
                      <a:pt x="19939" y="46863"/>
                    </a:lnTo>
                    <a:lnTo>
                      <a:pt x="26924" y="36322"/>
                    </a:lnTo>
                    <a:lnTo>
                      <a:pt x="35433" y="27432"/>
                    </a:lnTo>
                    <a:lnTo>
                      <a:pt x="43815" y="18542"/>
                    </a:lnTo>
                    <a:lnTo>
                      <a:pt x="52324" y="11557"/>
                    </a:lnTo>
                    <a:lnTo>
                      <a:pt x="61595" y="5207"/>
                    </a:lnTo>
                    <a:lnTo>
                      <a:pt x="70739" y="1651"/>
                    </a:lnTo>
                    <a:lnTo>
                      <a:pt x="79248" y="0"/>
                    </a:lnTo>
                    <a:lnTo>
                      <a:pt x="88519" y="0"/>
                    </a:lnTo>
                    <a:lnTo>
                      <a:pt x="96266" y="3556"/>
                    </a:lnTo>
                    <a:lnTo>
                      <a:pt x="102362" y="7112"/>
                    </a:lnTo>
                    <a:lnTo>
                      <a:pt x="107061" y="13208"/>
                    </a:lnTo>
                    <a:lnTo>
                      <a:pt x="110109" y="19431"/>
                    </a:lnTo>
                    <a:lnTo>
                      <a:pt x="112395" y="27432"/>
                    </a:lnTo>
                    <a:lnTo>
                      <a:pt x="113919" y="36322"/>
                    </a:lnTo>
                    <a:lnTo>
                      <a:pt x="113919" y="44958"/>
                    </a:lnTo>
                    <a:lnTo>
                      <a:pt x="113919" y="54864"/>
                    </a:lnTo>
                    <a:lnTo>
                      <a:pt x="112395" y="65405"/>
                    </a:lnTo>
                    <a:lnTo>
                      <a:pt x="107061" y="85852"/>
                    </a:lnTo>
                    <a:lnTo>
                      <a:pt x="104013" y="95631"/>
                    </a:lnTo>
                    <a:lnTo>
                      <a:pt x="99314" y="104521"/>
                    </a:lnTo>
                    <a:lnTo>
                      <a:pt x="94742" y="113284"/>
                    </a:lnTo>
                    <a:lnTo>
                      <a:pt x="90170" y="121158"/>
                    </a:lnTo>
                    <a:lnTo>
                      <a:pt x="84582" y="128397"/>
                    </a:lnTo>
                    <a:lnTo>
                      <a:pt x="79248" y="133604"/>
                    </a:lnTo>
                    <a:lnTo>
                      <a:pt x="75438" y="137160"/>
                    </a:lnTo>
                    <a:lnTo>
                      <a:pt x="70739" y="139954"/>
                    </a:lnTo>
                    <a:lnTo>
                      <a:pt x="59944" y="144399"/>
                    </a:lnTo>
                    <a:lnTo>
                      <a:pt x="48514" y="146050"/>
                    </a:lnTo>
                    <a:lnTo>
                      <a:pt x="36830" y="146939"/>
                    </a:lnTo>
                    <a:lnTo>
                      <a:pt x="26035" y="145161"/>
                    </a:lnTo>
                    <a:lnTo>
                      <a:pt x="20828" y="143510"/>
                    </a:lnTo>
                    <a:lnTo>
                      <a:pt x="16129" y="140843"/>
                    </a:lnTo>
                    <a:lnTo>
                      <a:pt x="11430" y="138049"/>
                    </a:lnTo>
                    <a:lnTo>
                      <a:pt x="8382" y="134493"/>
                    </a:lnTo>
                    <a:lnTo>
                      <a:pt x="5334" y="130048"/>
                    </a:lnTo>
                    <a:close/>
                  </a:path>
                </a:pathLst>
              </a:custGeom>
              <a:solidFill>
                <a:srgbClr val="EDE0C9"/>
              </a:solidFill>
              <a:ln w="0" cap="flat" cmpd="sng" algn="ctr">
                <a:solidFill>
                  <a:srgbClr val="EDE0C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a:extLst>
                  <a:ext uri="{FF2B5EF4-FFF2-40B4-BE49-F238E27FC236}">
                    <a16:creationId xmlns:a16="http://schemas.microsoft.com/office/drawing/2014/main" id="{D2E04C62-B224-45B6-8EBB-CC9354645A27}"/>
                  </a:ext>
                </a:extLst>
              </p:cNvPr>
              <p:cNvSpPr/>
              <p:nvPr/>
            </p:nvSpPr>
            <p:spPr>
              <a:xfrm>
                <a:off x="3837432" y="4108323"/>
                <a:ext cx="105665" cy="136399"/>
              </a:xfrm>
              <a:custGeom>
                <a:avLst/>
                <a:gdLst/>
                <a:ahLst/>
                <a:cxnLst/>
                <a:rect l="0" t="0" r="0" b="0"/>
                <a:pathLst>
                  <a:path w="105665" h="136399">
                    <a:moveTo>
                      <a:pt x="3048" y="117856"/>
                    </a:moveTo>
                    <a:lnTo>
                      <a:pt x="889" y="108077"/>
                    </a:lnTo>
                    <a:lnTo>
                      <a:pt x="0" y="98425"/>
                    </a:lnTo>
                    <a:lnTo>
                      <a:pt x="1651" y="87630"/>
                    </a:lnTo>
                    <a:lnTo>
                      <a:pt x="3937" y="77089"/>
                    </a:lnTo>
                    <a:lnTo>
                      <a:pt x="7747" y="65659"/>
                    </a:lnTo>
                    <a:lnTo>
                      <a:pt x="12446" y="54864"/>
                    </a:lnTo>
                    <a:lnTo>
                      <a:pt x="18542" y="44323"/>
                    </a:lnTo>
                    <a:lnTo>
                      <a:pt x="25527" y="34417"/>
                    </a:lnTo>
                    <a:lnTo>
                      <a:pt x="32385" y="25781"/>
                    </a:lnTo>
                    <a:lnTo>
                      <a:pt x="40132" y="16891"/>
                    </a:lnTo>
                    <a:lnTo>
                      <a:pt x="48514" y="10541"/>
                    </a:lnTo>
                    <a:lnTo>
                      <a:pt x="57150" y="5461"/>
                    </a:lnTo>
                    <a:lnTo>
                      <a:pt x="65659" y="1905"/>
                    </a:lnTo>
                    <a:lnTo>
                      <a:pt x="74041" y="0"/>
                    </a:lnTo>
                    <a:lnTo>
                      <a:pt x="82550" y="0"/>
                    </a:lnTo>
                    <a:lnTo>
                      <a:pt x="90297" y="2540"/>
                    </a:lnTo>
                    <a:lnTo>
                      <a:pt x="95631" y="7112"/>
                    </a:lnTo>
                    <a:lnTo>
                      <a:pt x="99568" y="12446"/>
                    </a:lnTo>
                    <a:lnTo>
                      <a:pt x="102616" y="18542"/>
                    </a:lnTo>
                    <a:lnTo>
                      <a:pt x="104775" y="25781"/>
                    </a:lnTo>
                    <a:lnTo>
                      <a:pt x="105664" y="33782"/>
                    </a:lnTo>
                    <a:lnTo>
                      <a:pt x="105664" y="42418"/>
                    </a:lnTo>
                    <a:lnTo>
                      <a:pt x="104775" y="51308"/>
                    </a:lnTo>
                    <a:lnTo>
                      <a:pt x="103378" y="60198"/>
                    </a:lnTo>
                    <a:lnTo>
                      <a:pt x="97917" y="78740"/>
                    </a:lnTo>
                    <a:lnTo>
                      <a:pt x="94869" y="88646"/>
                    </a:lnTo>
                    <a:lnTo>
                      <a:pt x="90932" y="96520"/>
                    </a:lnTo>
                    <a:lnTo>
                      <a:pt x="86487" y="104521"/>
                    </a:lnTo>
                    <a:lnTo>
                      <a:pt x="81788" y="112522"/>
                    </a:lnTo>
                    <a:lnTo>
                      <a:pt x="77089" y="118618"/>
                    </a:lnTo>
                    <a:lnTo>
                      <a:pt x="71755" y="123952"/>
                    </a:lnTo>
                    <a:lnTo>
                      <a:pt x="64008" y="129413"/>
                    </a:lnTo>
                    <a:lnTo>
                      <a:pt x="54864" y="132969"/>
                    </a:lnTo>
                    <a:lnTo>
                      <a:pt x="44069" y="135509"/>
                    </a:lnTo>
                    <a:lnTo>
                      <a:pt x="34036" y="136398"/>
                    </a:lnTo>
                    <a:lnTo>
                      <a:pt x="23876" y="134747"/>
                    </a:lnTo>
                    <a:lnTo>
                      <a:pt x="19431" y="132969"/>
                    </a:lnTo>
                    <a:lnTo>
                      <a:pt x="14732" y="131064"/>
                    </a:lnTo>
                    <a:lnTo>
                      <a:pt x="10795" y="128397"/>
                    </a:lnTo>
                    <a:lnTo>
                      <a:pt x="7747" y="125857"/>
                    </a:lnTo>
                    <a:lnTo>
                      <a:pt x="4699" y="122301"/>
                    </a:lnTo>
                    <a:close/>
                  </a:path>
                </a:pathLst>
              </a:custGeom>
              <a:solidFill>
                <a:srgbClr val="F2E4CD"/>
              </a:solidFill>
              <a:ln w="0" cap="flat" cmpd="sng" algn="ctr">
                <a:solidFill>
                  <a:srgbClr val="F2E4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a:extLst>
                  <a:ext uri="{FF2B5EF4-FFF2-40B4-BE49-F238E27FC236}">
                    <a16:creationId xmlns:a16="http://schemas.microsoft.com/office/drawing/2014/main" id="{487E733C-1BEB-FB5C-1E4F-BD7509E051DE}"/>
                  </a:ext>
                </a:extLst>
              </p:cNvPr>
              <p:cNvSpPr/>
              <p:nvPr/>
            </p:nvSpPr>
            <p:spPr>
              <a:xfrm>
                <a:off x="3842131" y="4113784"/>
                <a:ext cx="97029" cy="125604"/>
              </a:xfrm>
              <a:custGeom>
                <a:avLst/>
                <a:gdLst/>
                <a:ahLst/>
                <a:cxnLst/>
                <a:rect l="0" t="0" r="0" b="0"/>
                <a:pathLst>
                  <a:path w="97029" h="125604">
                    <a:moveTo>
                      <a:pt x="762" y="101727"/>
                    </a:moveTo>
                    <a:lnTo>
                      <a:pt x="0" y="92075"/>
                    </a:lnTo>
                    <a:lnTo>
                      <a:pt x="1651" y="82169"/>
                    </a:lnTo>
                    <a:lnTo>
                      <a:pt x="3937" y="71628"/>
                    </a:lnTo>
                    <a:lnTo>
                      <a:pt x="6985" y="61849"/>
                    </a:lnTo>
                    <a:lnTo>
                      <a:pt x="11684" y="51308"/>
                    </a:lnTo>
                    <a:lnTo>
                      <a:pt x="16891" y="41402"/>
                    </a:lnTo>
                    <a:lnTo>
                      <a:pt x="22987" y="31877"/>
                    </a:lnTo>
                    <a:lnTo>
                      <a:pt x="29972" y="23876"/>
                    </a:lnTo>
                    <a:lnTo>
                      <a:pt x="37719" y="15875"/>
                    </a:lnTo>
                    <a:lnTo>
                      <a:pt x="45466" y="9525"/>
                    </a:lnTo>
                    <a:lnTo>
                      <a:pt x="53213" y="4445"/>
                    </a:lnTo>
                    <a:lnTo>
                      <a:pt x="60960" y="635"/>
                    </a:lnTo>
                    <a:lnTo>
                      <a:pt x="68580" y="0"/>
                    </a:lnTo>
                    <a:lnTo>
                      <a:pt x="76327" y="0"/>
                    </a:lnTo>
                    <a:lnTo>
                      <a:pt x="83185" y="2540"/>
                    </a:lnTo>
                    <a:lnTo>
                      <a:pt x="88773" y="6096"/>
                    </a:lnTo>
                    <a:lnTo>
                      <a:pt x="92583" y="11430"/>
                    </a:lnTo>
                    <a:lnTo>
                      <a:pt x="94869" y="16764"/>
                    </a:lnTo>
                    <a:lnTo>
                      <a:pt x="96266" y="23876"/>
                    </a:lnTo>
                    <a:lnTo>
                      <a:pt x="97028" y="30861"/>
                    </a:lnTo>
                    <a:lnTo>
                      <a:pt x="97028" y="38862"/>
                    </a:lnTo>
                    <a:lnTo>
                      <a:pt x="96266" y="46863"/>
                    </a:lnTo>
                    <a:lnTo>
                      <a:pt x="94869" y="55753"/>
                    </a:lnTo>
                    <a:lnTo>
                      <a:pt x="89281" y="72644"/>
                    </a:lnTo>
                    <a:lnTo>
                      <a:pt x="82423" y="88519"/>
                    </a:lnTo>
                    <a:lnTo>
                      <a:pt x="77851" y="96520"/>
                    </a:lnTo>
                    <a:lnTo>
                      <a:pt x="74041" y="102616"/>
                    </a:lnTo>
                    <a:lnTo>
                      <a:pt x="69342" y="108966"/>
                    </a:lnTo>
                    <a:lnTo>
                      <a:pt x="64008" y="113157"/>
                    </a:lnTo>
                    <a:lnTo>
                      <a:pt x="57150" y="118491"/>
                    </a:lnTo>
                    <a:lnTo>
                      <a:pt x="49403" y="122047"/>
                    </a:lnTo>
                    <a:lnTo>
                      <a:pt x="40132" y="124841"/>
                    </a:lnTo>
                    <a:lnTo>
                      <a:pt x="30861" y="125603"/>
                    </a:lnTo>
                    <a:lnTo>
                      <a:pt x="21590" y="124841"/>
                    </a:lnTo>
                    <a:lnTo>
                      <a:pt x="13843" y="122047"/>
                    </a:lnTo>
                    <a:lnTo>
                      <a:pt x="10033" y="119507"/>
                    </a:lnTo>
                    <a:lnTo>
                      <a:pt x="7747" y="116840"/>
                    </a:lnTo>
                    <a:lnTo>
                      <a:pt x="4699" y="114046"/>
                    </a:lnTo>
                    <a:lnTo>
                      <a:pt x="3048" y="109601"/>
                    </a:lnTo>
                    <a:close/>
                  </a:path>
                </a:pathLst>
              </a:custGeom>
              <a:solidFill>
                <a:srgbClr val="F4E8D1"/>
              </a:solidFill>
              <a:ln w="0" cap="flat" cmpd="sng" algn="ctr">
                <a:solidFill>
                  <a:srgbClr val="F4E8D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a:extLst>
                  <a:ext uri="{FF2B5EF4-FFF2-40B4-BE49-F238E27FC236}">
                    <a16:creationId xmlns:a16="http://schemas.microsoft.com/office/drawing/2014/main" id="{AD259220-63A2-1D19-A362-7FA22B88F54A}"/>
                  </a:ext>
                </a:extLst>
              </p:cNvPr>
              <p:cNvSpPr/>
              <p:nvPr/>
            </p:nvSpPr>
            <p:spPr>
              <a:xfrm>
                <a:off x="3834384" y="4462653"/>
                <a:ext cx="39371" cy="37974"/>
              </a:xfrm>
              <a:custGeom>
                <a:avLst/>
                <a:gdLst/>
                <a:ahLst/>
                <a:cxnLst/>
                <a:rect l="0" t="0" r="0" b="0"/>
                <a:pathLst>
                  <a:path w="39371" h="37974">
                    <a:moveTo>
                      <a:pt x="13081" y="1651"/>
                    </a:moveTo>
                    <a:lnTo>
                      <a:pt x="19939" y="0"/>
                    </a:lnTo>
                    <a:lnTo>
                      <a:pt x="26289" y="0"/>
                    </a:lnTo>
                    <a:lnTo>
                      <a:pt x="31623" y="1651"/>
                    </a:lnTo>
                    <a:lnTo>
                      <a:pt x="35433" y="5461"/>
                    </a:lnTo>
                    <a:lnTo>
                      <a:pt x="38608" y="10668"/>
                    </a:lnTo>
                    <a:lnTo>
                      <a:pt x="39370" y="14097"/>
                    </a:lnTo>
                    <a:lnTo>
                      <a:pt x="39370" y="18542"/>
                    </a:lnTo>
                    <a:lnTo>
                      <a:pt x="39370" y="22987"/>
                    </a:lnTo>
                    <a:lnTo>
                      <a:pt x="38608" y="28448"/>
                    </a:lnTo>
                    <a:lnTo>
                      <a:pt x="37719" y="30988"/>
                    </a:lnTo>
                    <a:lnTo>
                      <a:pt x="35433" y="32893"/>
                    </a:lnTo>
                    <a:lnTo>
                      <a:pt x="32385" y="34544"/>
                    </a:lnTo>
                    <a:lnTo>
                      <a:pt x="28575" y="36449"/>
                    </a:lnTo>
                    <a:lnTo>
                      <a:pt x="20828" y="37973"/>
                    </a:lnTo>
                    <a:lnTo>
                      <a:pt x="12446" y="37338"/>
                    </a:lnTo>
                    <a:lnTo>
                      <a:pt x="8509" y="36449"/>
                    </a:lnTo>
                    <a:lnTo>
                      <a:pt x="5461" y="34544"/>
                    </a:lnTo>
                    <a:lnTo>
                      <a:pt x="2413" y="31877"/>
                    </a:lnTo>
                    <a:lnTo>
                      <a:pt x="762" y="28448"/>
                    </a:lnTo>
                    <a:lnTo>
                      <a:pt x="0" y="24003"/>
                    </a:lnTo>
                    <a:lnTo>
                      <a:pt x="762" y="18542"/>
                    </a:lnTo>
                    <a:lnTo>
                      <a:pt x="2413" y="12446"/>
                    </a:lnTo>
                    <a:lnTo>
                      <a:pt x="6096" y="5461"/>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a:extLst>
                  <a:ext uri="{FF2B5EF4-FFF2-40B4-BE49-F238E27FC236}">
                    <a16:creationId xmlns:a16="http://schemas.microsoft.com/office/drawing/2014/main" id="{899514B3-93A5-A7C7-9859-DEBFA0828F6E}"/>
                  </a:ext>
                </a:extLst>
              </p:cNvPr>
              <p:cNvSpPr/>
              <p:nvPr/>
            </p:nvSpPr>
            <p:spPr>
              <a:xfrm>
                <a:off x="3837432" y="4465320"/>
                <a:ext cx="34672" cy="32767"/>
              </a:xfrm>
              <a:custGeom>
                <a:avLst/>
                <a:gdLst/>
                <a:ahLst/>
                <a:cxnLst/>
                <a:rect l="0" t="0" r="0" b="0"/>
                <a:pathLst>
                  <a:path w="34672" h="32767">
                    <a:moveTo>
                      <a:pt x="5461" y="4445"/>
                    </a:moveTo>
                    <a:lnTo>
                      <a:pt x="11684" y="1905"/>
                    </a:lnTo>
                    <a:lnTo>
                      <a:pt x="17780" y="0"/>
                    </a:lnTo>
                    <a:lnTo>
                      <a:pt x="23241" y="0"/>
                    </a:lnTo>
                    <a:lnTo>
                      <a:pt x="27813" y="1905"/>
                    </a:lnTo>
                    <a:lnTo>
                      <a:pt x="31623" y="4445"/>
                    </a:lnTo>
                    <a:lnTo>
                      <a:pt x="34036" y="8890"/>
                    </a:lnTo>
                    <a:lnTo>
                      <a:pt x="34671" y="15875"/>
                    </a:lnTo>
                    <a:lnTo>
                      <a:pt x="34671" y="19431"/>
                    </a:lnTo>
                    <a:lnTo>
                      <a:pt x="34671" y="24765"/>
                    </a:lnTo>
                    <a:lnTo>
                      <a:pt x="33274" y="26670"/>
                    </a:lnTo>
                    <a:lnTo>
                      <a:pt x="30988" y="28321"/>
                    </a:lnTo>
                    <a:lnTo>
                      <a:pt x="25527" y="30861"/>
                    </a:lnTo>
                    <a:lnTo>
                      <a:pt x="17780" y="32766"/>
                    </a:lnTo>
                    <a:lnTo>
                      <a:pt x="10795" y="31877"/>
                    </a:lnTo>
                    <a:lnTo>
                      <a:pt x="6985" y="30861"/>
                    </a:lnTo>
                    <a:lnTo>
                      <a:pt x="4699" y="29210"/>
                    </a:lnTo>
                    <a:lnTo>
                      <a:pt x="2413" y="27432"/>
                    </a:lnTo>
                    <a:lnTo>
                      <a:pt x="889" y="23876"/>
                    </a:lnTo>
                    <a:lnTo>
                      <a:pt x="0" y="20320"/>
                    </a:lnTo>
                    <a:lnTo>
                      <a:pt x="0" y="15875"/>
                    </a:lnTo>
                    <a:lnTo>
                      <a:pt x="2413" y="10795"/>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a:extLst>
                  <a:ext uri="{FF2B5EF4-FFF2-40B4-BE49-F238E27FC236}">
                    <a16:creationId xmlns:a16="http://schemas.microsoft.com/office/drawing/2014/main" id="{7EF1C072-79AB-A735-0820-2406F8D95652}"/>
                  </a:ext>
                </a:extLst>
              </p:cNvPr>
              <p:cNvSpPr/>
              <p:nvPr/>
            </p:nvSpPr>
            <p:spPr>
              <a:xfrm>
                <a:off x="3839845" y="4468749"/>
                <a:ext cx="29973" cy="27433"/>
              </a:xfrm>
              <a:custGeom>
                <a:avLst/>
                <a:gdLst/>
                <a:ahLst/>
                <a:cxnLst/>
                <a:rect l="0" t="0" r="0" b="0"/>
                <a:pathLst>
                  <a:path w="29973" h="27433">
                    <a:moveTo>
                      <a:pt x="4572" y="3556"/>
                    </a:moveTo>
                    <a:lnTo>
                      <a:pt x="10033" y="1016"/>
                    </a:lnTo>
                    <a:lnTo>
                      <a:pt x="15367" y="0"/>
                    </a:lnTo>
                    <a:lnTo>
                      <a:pt x="20066" y="0"/>
                    </a:lnTo>
                    <a:lnTo>
                      <a:pt x="23876" y="1016"/>
                    </a:lnTo>
                    <a:lnTo>
                      <a:pt x="26924" y="3556"/>
                    </a:lnTo>
                    <a:lnTo>
                      <a:pt x="29210" y="7366"/>
                    </a:lnTo>
                    <a:lnTo>
                      <a:pt x="29972" y="13462"/>
                    </a:lnTo>
                    <a:lnTo>
                      <a:pt x="29972" y="20447"/>
                    </a:lnTo>
                    <a:lnTo>
                      <a:pt x="28575" y="22352"/>
                    </a:lnTo>
                    <a:lnTo>
                      <a:pt x="26924" y="24003"/>
                    </a:lnTo>
                    <a:lnTo>
                      <a:pt x="21463" y="26797"/>
                    </a:lnTo>
                    <a:lnTo>
                      <a:pt x="15367" y="27432"/>
                    </a:lnTo>
                    <a:lnTo>
                      <a:pt x="9271" y="27432"/>
                    </a:lnTo>
                    <a:lnTo>
                      <a:pt x="6223" y="26797"/>
                    </a:lnTo>
                    <a:lnTo>
                      <a:pt x="3937" y="24892"/>
                    </a:lnTo>
                    <a:lnTo>
                      <a:pt x="1524" y="23241"/>
                    </a:lnTo>
                    <a:lnTo>
                      <a:pt x="0" y="20447"/>
                    </a:lnTo>
                    <a:lnTo>
                      <a:pt x="0" y="16891"/>
                    </a:lnTo>
                    <a:lnTo>
                      <a:pt x="0" y="13462"/>
                    </a:lnTo>
                    <a:lnTo>
                      <a:pt x="1524" y="9017"/>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104">
                <a:extLst>
                  <a:ext uri="{FF2B5EF4-FFF2-40B4-BE49-F238E27FC236}">
                    <a16:creationId xmlns:a16="http://schemas.microsoft.com/office/drawing/2014/main" id="{F5182C7C-639D-D489-6B5B-9B27604EB0E8}"/>
                  </a:ext>
                </a:extLst>
              </p:cNvPr>
              <p:cNvSpPr/>
              <p:nvPr/>
            </p:nvSpPr>
            <p:spPr>
              <a:xfrm>
                <a:off x="3842893" y="4471670"/>
                <a:ext cx="25528" cy="22861"/>
              </a:xfrm>
              <a:custGeom>
                <a:avLst/>
                <a:gdLst/>
                <a:ahLst/>
                <a:cxnLst/>
                <a:rect l="0" t="0" r="0" b="0"/>
                <a:pathLst>
                  <a:path w="25528" h="22861">
                    <a:moveTo>
                      <a:pt x="3937" y="2540"/>
                    </a:moveTo>
                    <a:lnTo>
                      <a:pt x="8382" y="635"/>
                    </a:lnTo>
                    <a:lnTo>
                      <a:pt x="13081" y="0"/>
                    </a:lnTo>
                    <a:lnTo>
                      <a:pt x="17018" y="0"/>
                    </a:lnTo>
                    <a:lnTo>
                      <a:pt x="20828" y="635"/>
                    </a:lnTo>
                    <a:lnTo>
                      <a:pt x="23114" y="2540"/>
                    </a:lnTo>
                    <a:lnTo>
                      <a:pt x="24765" y="6096"/>
                    </a:lnTo>
                    <a:lnTo>
                      <a:pt x="25527" y="10541"/>
                    </a:lnTo>
                    <a:lnTo>
                      <a:pt x="25527" y="16637"/>
                    </a:lnTo>
                    <a:lnTo>
                      <a:pt x="23114" y="19431"/>
                    </a:lnTo>
                    <a:lnTo>
                      <a:pt x="18415" y="21082"/>
                    </a:lnTo>
                    <a:lnTo>
                      <a:pt x="13081" y="22860"/>
                    </a:lnTo>
                    <a:lnTo>
                      <a:pt x="7747" y="21971"/>
                    </a:lnTo>
                    <a:lnTo>
                      <a:pt x="3175" y="20320"/>
                    </a:lnTo>
                    <a:lnTo>
                      <a:pt x="1524" y="18415"/>
                    </a:lnTo>
                    <a:lnTo>
                      <a:pt x="0" y="16637"/>
                    </a:lnTo>
                    <a:lnTo>
                      <a:pt x="0" y="13970"/>
                    </a:lnTo>
                    <a:lnTo>
                      <a:pt x="0" y="10541"/>
                    </a:lnTo>
                    <a:lnTo>
                      <a:pt x="1524" y="6985"/>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a:extLst>
                  <a:ext uri="{FF2B5EF4-FFF2-40B4-BE49-F238E27FC236}">
                    <a16:creationId xmlns:a16="http://schemas.microsoft.com/office/drawing/2014/main" id="{4CD3686A-BAD3-2BC3-2D76-A08FA4328A67}"/>
                  </a:ext>
                </a:extLst>
              </p:cNvPr>
              <p:cNvSpPr/>
              <p:nvPr/>
            </p:nvSpPr>
            <p:spPr>
              <a:xfrm>
                <a:off x="3845179" y="4473321"/>
                <a:ext cx="21591" cy="18670"/>
              </a:xfrm>
              <a:custGeom>
                <a:avLst/>
                <a:gdLst/>
                <a:ahLst/>
                <a:cxnLst/>
                <a:rect l="0" t="0" r="0" b="0"/>
                <a:pathLst>
                  <a:path w="21591" h="18670">
                    <a:moveTo>
                      <a:pt x="6985" y="889"/>
                    </a:moveTo>
                    <a:lnTo>
                      <a:pt x="10795" y="889"/>
                    </a:lnTo>
                    <a:lnTo>
                      <a:pt x="13843" y="0"/>
                    </a:lnTo>
                    <a:lnTo>
                      <a:pt x="16891" y="889"/>
                    </a:lnTo>
                    <a:lnTo>
                      <a:pt x="19431" y="2794"/>
                    </a:lnTo>
                    <a:lnTo>
                      <a:pt x="20828" y="5334"/>
                    </a:lnTo>
                    <a:lnTo>
                      <a:pt x="21590" y="8890"/>
                    </a:lnTo>
                    <a:lnTo>
                      <a:pt x="20828" y="14224"/>
                    </a:lnTo>
                    <a:lnTo>
                      <a:pt x="19431" y="15875"/>
                    </a:lnTo>
                    <a:lnTo>
                      <a:pt x="15494" y="17780"/>
                    </a:lnTo>
                    <a:lnTo>
                      <a:pt x="10795" y="18669"/>
                    </a:lnTo>
                    <a:lnTo>
                      <a:pt x="6096" y="17780"/>
                    </a:lnTo>
                    <a:lnTo>
                      <a:pt x="2286" y="16764"/>
                    </a:lnTo>
                    <a:lnTo>
                      <a:pt x="0" y="13335"/>
                    </a:lnTo>
                    <a:lnTo>
                      <a:pt x="0" y="11430"/>
                    </a:lnTo>
                    <a:lnTo>
                      <a:pt x="0" y="8890"/>
                    </a:lnTo>
                    <a:lnTo>
                      <a:pt x="889" y="6223"/>
                    </a:lnTo>
                    <a:lnTo>
                      <a:pt x="3048" y="2794"/>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106">
                <a:extLst>
                  <a:ext uri="{FF2B5EF4-FFF2-40B4-BE49-F238E27FC236}">
                    <a16:creationId xmlns:a16="http://schemas.microsoft.com/office/drawing/2014/main" id="{60CE9743-AE27-5AB0-C5D1-D6242BBDF24B}"/>
                  </a:ext>
                </a:extLst>
              </p:cNvPr>
              <p:cNvSpPr/>
              <p:nvPr/>
            </p:nvSpPr>
            <p:spPr>
              <a:xfrm>
                <a:off x="3882263" y="4460875"/>
                <a:ext cx="37720" cy="39752"/>
              </a:xfrm>
              <a:custGeom>
                <a:avLst/>
                <a:gdLst/>
                <a:ahLst/>
                <a:cxnLst/>
                <a:rect l="0" t="0" r="0" b="0"/>
                <a:pathLst>
                  <a:path w="37720" h="39752">
                    <a:moveTo>
                      <a:pt x="13970" y="1778"/>
                    </a:moveTo>
                    <a:lnTo>
                      <a:pt x="20066" y="0"/>
                    </a:lnTo>
                    <a:lnTo>
                      <a:pt x="26162" y="889"/>
                    </a:lnTo>
                    <a:lnTo>
                      <a:pt x="30861" y="2794"/>
                    </a:lnTo>
                    <a:lnTo>
                      <a:pt x="34671" y="7239"/>
                    </a:lnTo>
                    <a:lnTo>
                      <a:pt x="36957" y="13335"/>
                    </a:lnTo>
                    <a:lnTo>
                      <a:pt x="37719" y="21336"/>
                    </a:lnTo>
                    <a:lnTo>
                      <a:pt x="37719" y="25781"/>
                    </a:lnTo>
                    <a:lnTo>
                      <a:pt x="36957" y="31115"/>
                    </a:lnTo>
                    <a:lnTo>
                      <a:pt x="35306" y="33655"/>
                    </a:lnTo>
                    <a:lnTo>
                      <a:pt x="33020" y="36322"/>
                    </a:lnTo>
                    <a:lnTo>
                      <a:pt x="30861" y="37211"/>
                    </a:lnTo>
                    <a:lnTo>
                      <a:pt x="26924" y="39116"/>
                    </a:lnTo>
                    <a:lnTo>
                      <a:pt x="19177" y="39751"/>
                    </a:lnTo>
                    <a:lnTo>
                      <a:pt x="11430" y="38227"/>
                    </a:lnTo>
                    <a:lnTo>
                      <a:pt x="7620" y="37211"/>
                    </a:lnTo>
                    <a:lnTo>
                      <a:pt x="4572" y="34671"/>
                    </a:lnTo>
                    <a:lnTo>
                      <a:pt x="2286" y="31877"/>
                    </a:lnTo>
                    <a:lnTo>
                      <a:pt x="635" y="28321"/>
                    </a:lnTo>
                    <a:lnTo>
                      <a:pt x="0" y="23114"/>
                    </a:lnTo>
                    <a:lnTo>
                      <a:pt x="635" y="17780"/>
                    </a:lnTo>
                    <a:lnTo>
                      <a:pt x="3048" y="11430"/>
                    </a:lnTo>
                    <a:lnTo>
                      <a:pt x="6223" y="4445"/>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107">
                <a:extLst>
                  <a:ext uri="{FF2B5EF4-FFF2-40B4-BE49-F238E27FC236}">
                    <a16:creationId xmlns:a16="http://schemas.microsoft.com/office/drawing/2014/main" id="{8C56B4A3-3C6F-87E0-F7E2-F6F812111036}"/>
                  </a:ext>
                </a:extLst>
              </p:cNvPr>
              <p:cNvSpPr/>
              <p:nvPr/>
            </p:nvSpPr>
            <p:spPr>
              <a:xfrm>
                <a:off x="3886835" y="4464304"/>
                <a:ext cx="32386" cy="32894"/>
              </a:xfrm>
              <a:custGeom>
                <a:avLst/>
                <a:gdLst/>
                <a:ahLst/>
                <a:cxnLst/>
                <a:rect l="0" t="0" r="0" b="0"/>
                <a:pathLst>
                  <a:path w="32386" h="32894">
                    <a:moveTo>
                      <a:pt x="5461" y="3810"/>
                    </a:moveTo>
                    <a:lnTo>
                      <a:pt x="11557" y="1016"/>
                    </a:lnTo>
                    <a:lnTo>
                      <a:pt x="16891" y="0"/>
                    </a:lnTo>
                    <a:lnTo>
                      <a:pt x="22352" y="0"/>
                    </a:lnTo>
                    <a:lnTo>
                      <a:pt x="26289" y="1905"/>
                    </a:lnTo>
                    <a:lnTo>
                      <a:pt x="29337" y="4445"/>
                    </a:lnTo>
                    <a:lnTo>
                      <a:pt x="31623" y="9906"/>
                    </a:lnTo>
                    <a:lnTo>
                      <a:pt x="32385" y="16891"/>
                    </a:lnTo>
                    <a:lnTo>
                      <a:pt x="31623" y="25781"/>
                    </a:lnTo>
                    <a:lnTo>
                      <a:pt x="30099" y="27686"/>
                    </a:lnTo>
                    <a:lnTo>
                      <a:pt x="28575" y="29337"/>
                    </a:lnTo>
                    <a:lnTo>
                      <a:pt x="23241" y="31877"/>
                    </a:lnTo>
                    <a:lnTo>
                      <a:pt x="16256" y="32893"/>
                    </a:lnTo>
                    <a:lnTo>
                      <a:pt x="9398" y="32893"/>
                    </a:lnTo>
                    <a:lnTo>
                      <a:pt x="6096" y="31242"/>
                    </a:lnTo>
                    <a:lnTo>
                      <a:pt x="3810" y="29337"/>
                    </a:lnTo>
                    <a:lnTo>
                      <a:pt x="1651" y="26797"/>
                    </a:lnTo>
                    <a:lnTo>
                      <a:pt x="0" y="24003"/>
                    </a:lnTo>
                    <a:lnTo>
                      <a:pt x="0" y="19685"/>
                    </a:lnTo>
                    <a:lnTo>
                      <a:pt x="0" y="15240"/>
                    </a:lnTo>
                    <a:lnTo>
                      <a:pt x="2413" y="9906"/>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a:extLst>
                  <a:ext uri="{FF2B5EF4-FFF2-40B4-BE49-F238E27FC236}">
                    <a16:creationId xmlns:a16="http://schemas.microsoft.com/office/drawing/2014/main" id="{C7341F9A-385C-EC8F-0C2C-A82B09B965B5}"/>
                  </a:ext>
                </a:extLst>
              </p:cNvPr>
              <p:cNvSpPr/>
              <p:nvPr/>
            </p:nvSpPr>
            <p:spPr>
              <a:xfrm>
                <a:off x="3889883" y="4468114"/>
                <a:ext cx="27052" cy="27433"/>
              </a:xfrm>
              <a:custGeom>
                <a:avLst/>
                <a:gdLst/>
                <a:ahLst/>
                <a:cxnLst/>
                <a:rect l="0" t="0" r="0" b="0"/>
                <a:pathLst>
                  <a:path w="27052" h="27433">
                    <a:moveTo>
                      <a:pt x="4699" y="3556"/>
                    </a:moveTo>
                    <a:lnTo>
                      <a:pt x="9906" y="1651"/>
                    </a:lnTo>
                    <a:lnTo>
                      <a:pt x="15494" y="0"/>
                    </a:lnTo>
                    <a:lnTo>
                      <a:pt x="19304" y="0"/>
                    </a:lnTo>
                    <a:lnTo>
                      <a:pt x="22352" y="635"/>
                    </a:lnTo>
                    <a:lnTo>
                      <a:pt x="25527" y="3556"/>
                    </a:lnTo>
                    <a:lnTo>
                      <a:pt x="27051" y="8001"/>
                    </a:lnTo>
                    <a:lnTo>
                      <a:pt x="27051" y="13081"/>
                    </a:lnTo>
                    <a:lnTo>
                      <a:pt x="26289" y="20193"/>
                    </a:lnTo>
                    <a:lnTo>
                      <a:pt x="24003" y="23876"/>
                    </a:lnTo>
                    <a:lnTo>
                      <a:pt x="19304" y="26416"/>
                    </a:lnTo>
                    <a:lnTo>
                      <a:pt x="13208" y="27432"/>
                    </a:lnTo>
                    <a:lnTo>
                      <a:pt x="7747" y="27432"/>
                    </a:lnTo>
                    <a:lnTo>
                      <a:pt x="5461" y="26416"/>
                    </a:lnTo>
                    <a:lnTo>
                      <a:pt x="3048" y="24638"/>
                    </a:lnTo>
                    <a:lnTo>
                      <a:pt x="1651" y="22987"/>
                    </a:lnTo>
                    <a:lnTo>
                      <a:pt x="0" y="20193"/>
                    </a:lnTo>
                    <a:lnTo>
                      <a:pt x="0" y="17526"/>
                    </a:lnTo>
                    <a:lnTo>
                      <a:pt x="762" y="13081"/>
                    </a:lnTo>
                    <a:lnTo>
                      <a:pt x="2413"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a:extLst>
                  <a:ext uri="{FF2B5EF4-FFF2-40B4-BE49-F238E27FC236}">
                    <a16:creationId xmlns:a16="http://schemas.microsoft.com/office/drawing/2014/main" id="{F47FC3F4-FDF8-36E0-E00D-30F21BE66B5E}"/>
                  </a:ext>
                </a:extLst>
              </p:cNvPr>
              <p:cNvSpPr/>
              <p:nvPr/>
            </p:nvSpPr>
            <p:spPr>
              <a:xfrm>
                <a:off x="3893693" y="4470654"/>
                <a:ext cx="22480" cy="22099"/>
              </a:xfrm>
              <a:custGeom>
                <a:avLst/>
                <a:gdLst/>
                <a:ahLst/>
                <a:cxnLst/>
                <a:rect l="0" t="0" r="0" b="0"/>
                <a:pathLst>
                  <a:path w="22480" h="22099">
                    <a:moveTo>
                      <a:pt x="4699" y="3556"/>
                    </a:moveTo>
                    <a:lnTo>
                      <a:pt x="9398" y="1651"/>
                    </a:lnTo>
                    <a:lnTo>
                      <a:pt x="13081" y="1016"/>
                    </a:lnTo>
                    <a:lnTo>
                      <a:pt x="16383" y="0"/>
                    </a:lnTo>
                    <a:lnTo>
                      <a:pt x="19431" y="1016"/>
                    </a:lnTo>
                    <a:lnTo>
                      <a:pt x="20828" y="2667"/>
                    </a:lnTo>
                    <a:lnTo>
                      <a:pt x="22479" y="5461"/>
                    </a:lnTo>
                    <a:lnTo>
                      <a:pt x="22479" y="9652"/>
                    </a:lnTo>
                    <a:lnTo>
                      <a:pt x="21717" y="14986"/>
                    </a:lnTo>
                    <a:lnTo>
                      <a:pt x="19431" y="18542"/>
                    </a:lnTo>
                    <a:lnTo>
                      <a:pt x="15494" y="20447"/>
                    </a:lnTo>
                    <a:lnTo>
                      <a:pt x="10795" y="22098"/>
                    </a:lnTo>
                    <a:lnTo>
                      <a:pt x="6096" y="22098"/>
                    </a:lnTo>
                    <a:lnTo>
                      <a:pt x="2540" y="20447"/>
                    </a:lnTo>
                    <a:lnTo>
                      <a:pt x="889" y="19431"/>
                    </a:lnTo>
                    <a:lnTo>
                      <a:pt x="0" y="17653"/>
                    </a:lnTo>
                    <a:lnTo>
                      <a:pt x="0" y="14986"/>
                    </a:lnTo>
                    <a:lnTo>
                      <a:pt x="889" y="11557"/>
                    </a:lnTo>
                    <a:lnTo>
                      <a:pt x="2540"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a:extLst>
                  <a:ext uri="{FF2B5EF4-FFF2-40B4-BE49-F238E27FC236}">
                    <a16:creationId xmlns:a16="http://schemas.microsoft.com/office/drawing/2014/main" id="{B723E4B3-A893-E3F3-5815-B56A62FB8279}"/>
                  </a:ext>
                </a:extLst>
              </p:cNvPr>
              <p:cNvSpPr/>
              <p:nvPr/>
            </p:nvSpPr>
            <p:spPr>
              <a:xfrm>
                <a:off x="3896741" y="4473321"/>
                <a:ext cx="17781" cy="16765"/>
              </a:xfrm>
              <a:custGeom>
                <a:avLst/>
                <a:gdLst/>
                <a:ahLst/>
                <a:cxnLst/>
                <a:rect l="0" t="0" r="0" b="0"/>
                <a:pathLst>
                  <a:path w="17781" h="16765">
                    <a:moveTo>
                      <a:pt x="7747" y="1778"/>
                    </a:moveTo>
                    <a:lnTo>
                      <a:pt x="10795" y="889"/>
                    </a:lnTo>
                    <a:lnTo>
                      <a:pt x="13970" y="0"/>
                    </a:lnTo>
                    <a:lnTo>
                      <a:pt x="15494" y="0"/>
                    </a:lnTo>
                    <a:lnTo>
                      <a:pt x="17145" y="889"/>
                    </a:lnTo>
                    <a:lnTo>
                      <a:pt x="17780" y="2794"/>
                    </a:lnTo>
                    <a:lnTo>
                      <a:pt x="17780" y="5334"/>
                    </a:lnTo>
                    <a:lnTo>
                      <a:pt x="17145" y="10668"/>
                    </a:lnTo>
                    <a:lnTo>
                      <a:pt x="15494" y="12319"/>
                    </a:lnTo>
                    <a:lnTo>
                      <a:pt x="12446" y="14986"/>
                    </a:lnTo>
                    <a:lnTo>
                      <a:pt x="8636" y="15875"/>
                    </a:lnTo>
                    <a:lnTo>
                      <a:pt x="4699" y="16764"/>
                    </a:lnTo>
                    <a:lnTo>
                      <a:pt x="2540" y="15875"/>
                    </a:lnTo>
                    <a:lnTo>
                      <a:pt x="889" y="14224"/>
                    </a:lnTo>
                    <a:lnTo>
                      <a:pt x="0" y="12319"/>
                    </a:lnTo>
                    <a:lnTo>
                      <a:pt x="889" y="9779"/>
                    </a:lnTo>
                    <a:lnTo>
                      <a:pt x="2540" y="6985"/>
                    </a:lnTo>
                    <a:lnTo>
                      <a:pt x="3937" y="3429"/>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a:extLst>
                  <a:ext uri="{FF2B5EF4-FFF2-40B4-BE49-F238E27FC236}">
                    <a16:creationId xmlns:a16="http://schemas.microsoft.com/office/drawing/2014/main" id="{A7253FE5-B857-56A7-6095-0FCFB4FE9EFC}"/>
                  </a:ext>
                </a:extLst>
              </p:cNvPr>
              <p:cNvSpPr/>
              <p:nvPr/>
            </p:nvSpPr>
            <p:spPr>
              <a:xfrm>
                <a:off x="3935349" y="4460875"/>
                <a:ext cx="39371" cy="38101"/>
              </a:xfrm>
              <a:custGeom>
                <a:avLst/>
                <a:gdLst/>
                <a:ahLst/>
                <a:cxnLst/>
                <a:rect l="0" t="0" r="0" b="0"/>
                <a:pathLst>
                  <a:path w="39371" h="38101">
                    <a:moveTo>
                      <a:pt x="13208" y="1778"/>
                    </a:moveTo>
                    <a:lnTo>
                      <a:pt x="20193" y="889"/>
                    </a:lnTo>
                    <a:lnTo>
                      <a:pt x="26289" y="0"/>
                    </a:lnTo>
                    <a:lnTo>
                      <a:pt x="31623" y="1778"/>
                    </a:lnTo>
                    <a:lnTo>
                      <a:pt x="35433" y="5334"/>
                    </a:lnTo>
                    <a:lnTo>
                      <a:pt x="38481" y="10795"/>
                    </a:lnTo>
                    <a:lnTo>
                      <a:pt x="39370" y="14224"/>
                    </a:lnTo>
                    <a:lnTo>
                      <a:pt x="39370" y="18669"/>
                    </a:lnTo>
                    <a:lnTo>
                      <a:pt x="39370" y="23114"/>
                    </a:lnTo>
                    <a:lnTo>
                      <a:pt x="38481" y="28321"/>
                    </a:lnTo>
                    <a:lnTo>
                      <a:pt x="37973" y="31115"/>
                    </a:lnTo>
                    <a:lnTo>
                      <a:pt x="35433" y="32766"/>
                    </a:lnTo>
                    <a:lnTo>
                      <a:pt x="32385" y="34671"/>
                    </a:lnTo>
                    <a:lnTo>
                      <a:pt x="28575" y="36322"/>
                    </a:lnTo>
                    <a:lnTo>
                      <a:pt x="20828" y="38100"/>
                    </a:lnTo>
                    <a:lnTo>
                      <a:pt x="12446" y="37211"/>
                    </a:lnTo>
                    <a:lnTo>
                      <a:pt x="8509" y="36322"/>
                    </a:lnTo>
                    <a:lnTo>
                      <a:pt x="5461" y="34671"/>
                    </a:lnTo>
                    <a:lnTo>
                      <a:pt x="2413" y="31877"/>
                    </a:lnTo>
                    <a:lnTo>
                      <a:pt x="762" y="28321"/>
                    </a:lnTo>
                    <a:lnTo>
                      <a:pt x="0" y="23876"/>
                    </a:lnTo>
                    <a:lnTo>
                      <a:pt x="762" y="18669"/>
                    </a:lnTo>
                    <a:lnTo>
                      <a:pt x="2413" y="12446"/>
                    </a:lnTo>
                    <a:lnTo>
                      <a:pt x="6350" y="5334"/>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a:extLst>
                  <a:ext uri="{FF2B5EF4-FFF2-40B4-BE49-F238E27FC236}">
                    <a16:creationId xmlns:a16="http://schemas.microsoft.com/office/drawing/2014/main" id="{9A7342F7-8271-5BBA-F156-A79AB08A744A}"/>
                  </a:ext>
                </a:extLst>
              </p:cNvPr>
              <p:cNvSpPr/>
              <p:nvPr/>
            </p:nvSpPr>
            <p:spPr>
              <a:xfrm>
                <a:off x="3939159" y="4465320"/>
                <a:ext cx="34164" cy="32767"/>
              </a:xfrm>
              <a:custGeom>
                <a:avLst/>
                <a:gdLst/>
                <a:ahLst/>
                <a:cxnLst/>
                <a:rect l="0" t="0" r="0" b="0"/>
                <a:pathLst>
                  <a:path w="34164" h="32767">
                    <a:moveTo>
                      <a:pt x="4699" y="5334"/>
                    </a:moveTo>
                    <a:lnTo>
                      <a:pt x="11684" y="2794"/>
                    </a:lnTo>
                    <a:lnTo>
                      <a:pt x="17780" y="889"/>
                    </a:lnTo>
                    <a:lnTo>
                      <a:pt x="22479" y="0"/>
                    </a:lnTo>
                    <a:lnTo>
                      <a:pt x="27178" y="1905"/>
                    </a:lnTo>
                    <a:lnTo>
                      <a:pt x="30861" y="4445"/>
                    </a:lnTo>
                    <a:lnTo>
                      <a:pt x="32512" y="8890"/>
                    </a:lnTo>
                    <a:lnTo>
                      <a:pt x="34163" y="14986"/>
                    </a:lnTo>
                    <a:lnTo>
                      <a:pt x="33274" y="18669"/>
                    </a:lnTo>
                    <a:lnTo>
                      <a:pt x="33274" y="23876"/>
                    </a:lnTo>
                    <a:lnTo>
                      <a:pt x="31623" y="25781"/>
                    </a:lnTo>
                    <a:lnTo>
                      <a:pt x="30226" y="27432"/>
                    </a:lnTo>
                    <a:lnTo>
                      <a:pt x="23876" y="30861"/>
                    </a:lnTo>
                    <a:lnTo>
                      <a:pt x="17018" y="32766"/>
                    </a:lnTo>
                    <a:lnTo>
                      <a:pt x="10033" y="31877"/>
                    </a:lnTo>
                    <a:lnTo>
                      <a:pt x="6985" y="30861"/>
                    </a:lnTo>
                    <a:lnTo>
                      <a:pt x="3937" y="30226"/>
                    </a:lnTo>
                    <a:lnTo>
                      <a:pt x="1651" y="27432"/>
                    </a:lnTo>
                    <a:lnTo>
                      <a:pt x="0" y="24765"/>
                    </a:lnTo>
                    <a:lnTo>
                      <a:pt x="0" y="21336"/>
                    </a:lnTo>
                    <a:lnTo>
                      <a:pt x="0" y="16891"/>
                    </a:lnTo>
                    <a:lnTo>
                      <a:pt x="1651" y="11430"/>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a:extLst>
                  <a:ext uri="{FF2B5EF4-FFF2-40B4-BE49-F238E27FC236}">
                    <a16:creationId xmlns:a16="http://schemas.microsoft.com/office/drawing/2014/main" id="{467DF5A7-A6DA-9D43-FF33-78649F68DF61}"/>
                  </a:ext>
                </a:extLst>
              </p:cNvPr>
              <p:cNvSpPr/>
              <p:nvPr/>
            </p:nvSpPr>
            <p:spPr>
              <a:xfrm>
                <a:off x="3943096" y="4468749"/>
                <a:ext cx="28576" cy="27433"/>
              </a:xfrm>
              <a:custGeom>
                <a:avLst/>
                <a:gdLst/>
                <a:ahLst/>
                <a:cxnLst/>
                <a:rect l="0" t="0" r="0" b="0"/>
                <a:pathLst>
                  <a:path w="28576" h="27433">
                    <a:moveTo>
                      <a:pt x="4699" y="5461"/>
                    </a:moveTo>
                    <a:lnTo>
                      <a:pt x="10033" y="2921"/>
                    </a:lnTo>
                    <a:lnTo>
                      <a:pt x="15494" y="1016"/>
                    </a:lnTo>
                    <a:lnTo>
                      <a:pt x="19939" y="0"/>
                    </a:lnTo>
                    <a:lnTo>
                      <a:pt x="23241" y="1016"/>
                    </a:lnTo>
                    <a:lnTo>
                      <a:pt x="26289" y="2921"/>
                    </a:lnTo>
                    <a:lnTo>
                      <a:pt x="27686" y="6350"/>
                    </a:lnTo>
                    <a:lnTo>
                      <a:pt x="28575" y="11557"/>
                    </a:lnTo>
                    <a:lnTo>
                      <a:pt x="27686" y="18796"/>
                    </a:lnTo>
                    <a:lnTo>
                      <a:pt x="25527" y="22352"/>
                    </a:lnTo>
                    <a:lnTo>
                      <a:pt x="19939" y="24892"/>
                    </a:lnTo>
                    <a:lnTo>
                      <a:pt x="14605" y="26797"/>
                    </a:lnTo>
                    <a:lnTo>
                      <a:pt x="8509" y="27432"/>
                    </a:lnTo>
                    <a:lnTo>
                      <a:pt x="5461" y="26797"/>
                    </a:lnTo>
                    <a:lnTo>
                      <a:pt x="3048" y="25781"/>
                    </a:lnTo>
                    <a:lnTo>
                      <a:pt x="1651" y="24003"/>
                    </a:lnTo>
                    <a:lnTo>
                      <a:pt x="762" y="21336"/>
                    </a:lnTo>
                    <a:lnTo>
                      <a:pt x="0" y="18796"/>
                    </a:lnTo>
                    <a:lnTo>
                      <a:pt x="762" y="15240"/>
                    </a:lnTo>
                    <a:lnTo>
                      <a:pt x="2286" y="10795"/>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a:extLst>
                  <a:ext uri="{FF2B5EF4-FFF2-40B4-BE49-F238E27FC236}">
                    <a16:creationId xmlns:a16="http://schemas.microsoft.com/office/drawing/2014/main" id="{C71E1FAB-100E-5E60-45C8-D450C6C20B2F}"/>
                  </a:ext>
                </a:extLst>
              </p:cNvPr>
              <p:cNvSpPr/>
              <p:nvPr/>
            </p:nvSpPr>
            <p:spPr>
              <a:xfrm>
                <a:off x="3946906" y="4473321"/>
                <a:ext cx="22480" cy="22226"/>
              </a:xfrm>
              <a:custGeom>
                <a:avLst/>
                <a:gdLst/>
                <a:ahLst/>
                <a:cxnLst/>
                <a:rect l="0" t="0" r="0" b="0"/>
                <a:pathLst>
                  <a:path w="22480" h="22226">
                    <a:moveTo>
                      <a:pt x="3937" y="5334"/>
                    </a:moveTo>
                    <a:lnTo>
                      <a:pt x="8636" y="2794"/>
                    </a:lnTo>
                    <a:lnTo>
                      <a:pt x="13081" y="889"/>
                    </a:lnTo>
                    <a:lnTo>
                      <a:pt x="16129" y="0"/>
                    </a:lnTo>
                    <a:lnTo>
                      <a:pt x="19431" y="0"/>
                    </a:lnTo>
                    <a:lnTo>
                      <a:pt x="20828" y="1778"/>
                    </a:lnTo>
                    <a:lnTo>
                      <a:pt x="22479" y="3429"/>
                    </a:lnTo>
                    <a:lnTo>
                      <a:pt x="22479" y="7874"/>
                    </a:lnTo>
                    <a:lnTo>
                      <a:pt x="22479" y="13335"/>
                    </a:lnTo>
                    <a:lnTo>
                      <a:pt x="20066" y="16764"/>
                    </a:lnTo>
                    <a:lnTo>
                      <a:pt x="16129" y="19431"/>
                    </a:lnTo>
                    <a:lnTo>
                      <a:pt x="10922" y="21209"/>
                    </a:lnTo>
                    <a:lnTo>
                      <a:pt x="6223" y="22225"/>
                    </a:lnTo>
                    <a:lnTo>
                      <a:pt x="2286" y="21209"/>
                    </a:lnTo>
                    <a:lnTo>
                      <a:pt x="889" y="19431"/>
                    </a:lnTo>
                    <a:lnTo>
                      <a:pt x="0" y="17780"/>
                    </a:lnTo>
                    <a:lnTo>
                      <a:pt x="0" y="15875"/>
                    </a:lnTo>
                    <a:lnTo>
                      <a:pt x="0" y="13335"/>
                    </a:lnTo>
                    <a:lnTo>
                      <a:pt x="1651" y="8890"/>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a:extLst>
                  <a:ext uri="{FF2B5EF4-FFF2-40B4-BE49-F238E27FC236}">
                    <a16:creationId xmlns:a16="http://schemas.microsoft.com/office/drawing/2014/main" id="{F171AA58-7FFA-38EC-9CD3-6B02E25CDD28}"/>
                  </a:ext>
                </a:extLst>
              </p:cNvPr>
              <p:cNvSpPr/>
              <p:nvPr/>
            </p:nvSpPr>
            <p:spPr>
              <a:xfrm>
                <a:off x="3949954" y="4476750"/>
                <a:ext cx="17781" cy="16892"/>
              </a:xfrm>
              <a:custGeom>
                <a:avLst/>
                <a:gdLst/>
                <a:ahLst/>
                <a:cxnLst/>
                <a:rect l="0" t="0" r="0" b="0"/>
                <a:pathLst>
                  <a:path w="17781" h="16892">
                    <a:moveTo>
                      <a:pt x="10922" y="1905"/>
                    </a:moveTo>
                    <a:lnTo>
                      <a:pt x="13081" y="1016"/>
                    </a:lnTo>
                    <a:lnTo>
                      <a:pt x="15621" y="0"/>
                    </a:lnTo>
                    <a:lnTo>
                      <a:pt x="17018" y="0"/>
                    </a:lnTo>
                    <a:lnTo>
                      <a:pt x="17780" y="1905"/>
                    </a:lnTo>
                    <a:lnTo>
                      <a:pt x="17780" y="4445"/>
                    </a:lnTo>
                    <a:lnTo>
                      <a:pt x="17018" y="8890"/>
                    </a:lnTo>
                    <a:lnTo>
                      <a:pt x="15621" y="11557"/>
                    </a:lnTo>
                    <a:lnTo>
                      <a:pt x="12446" y="14351"/>
                    </a:lnTo>
                    <a:lnTo>
                      <a:pt x="8636" y="16002"/>
                    </a:lnTo>
                    <a:lnTo>
                      <a:pt x="4699" y="16891"/>
                    </a:lnTo>
                    <a:lnTo>
                      <a:pt x="1651" y="16891"/>
                    </a:lnTo>
                    <a:lnTo>
                      <a:pt x="889" y="16002"/>
                    </a:lnTo>
                    <a:lnTo>
                      <a:pt x="0" y="15240"/>
                    </a:lnTo>
                    <a:lnTo>
                      <a:pt x="0" y="13335"/>
                    </a:lnTo>
                    <a:lnTo>
                      <a:pt x="889" y="11557"/>
                    </a:lnTo>
                    <a:lnTo>
                      <a:pt x="1651" y="8890"/>
                    </a:lnTo>
                    <a:lnTo>
                      <a:pt x="3937" y="546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a:extLst>
                  <a:ext uri="{FF2B5EF4-FFF2-40B4-BE49-F238E27FC236}">
                    <a16:creationId xmlns:a16="http://schemas.microsoft.com/office/drawing/2014/main" id="{C49FB712-AAA3-BFED-36DB-5D5F5C6EBED6}"/>
                  </a:ext>
                </a:extLst>
              </p:cNvPr>
              <p:cNvSpPr/>
              <p:nvPr/>
            </p:nvSpPr>
            <p:spPr>
              <a:xfrm>
                <a:off x="4001643" y="4455668"/>
                <a:ext cx="37847" cy="39879"/>
              </a:xfrm>
              <a:custGeom>
                <a:avLst/>
                <a:gdLst/>
                <a:ahLst/>
                <a:cxnLst/>
                <a:rect l="0" t="0" r="0" b="0"/>
                <a:pathLst>
                  <a:path w="37847" h="39879">
                    <a:moveTo>
                      <a:pt x="11557" y="1651"/>
                    </a:moveTo>
                    <a:lnTo>
                      <a:pt x="18542" y="0"/>
                    </a:lnTo>
                    <a:lnTo>
                      <a:pt x="24638" y="0"/>
                    </a:lnTo>
                    <a:lnTo>
                      <a:pt x="29337" y="1651"/>
                    </a:lnTo>
                    <a:lnTo>
                      <a:pt x="34036" y="5207"/>
                    </a:lnTo>
                    <a:lnTo>
                      <a:pt x="36322" y="10541"/>
                    </a:lnTo>
                    <a:lnTo>
                      <a:pt x="37084" y="14097"/>
                    </a:lnTo>
                    <a:lnTo>
                      <a:pt x="37846" y="18542"/>
                    </a:lnTo>
                    <a:lnTo>
                      <a:pt x="37846" y="22987"/>
                    </a:lnTo>
                    <a:lnTo>
                      <a:pt x="37084" y="28321"/>
                    </a:lnTo>
                    <a:lnTo>
                      <a:pt x="35433" y="30988"/>
                    </a:lnTo>
                    <a:lnTo>
                      <a:pt x="34036" y="32639"/>
                    </a:lnTo>
                    <a:lnTo>
                      <a:pt x="27686" y="37084"/>
                    </a:lnTo>
                    <a:lnTo>
                      <a:pt x="20193" y="39878"/>
                    </a:lnTo>
                    <a:lnTo>
                      <a:pt x="12446" y="39878"/>
                    </a:lnTo>
                    <a:lnTo>
                      <a:pt x="9398" y="38862"/>
                    </a:lnTo>
                    <a:lnTo>
                      <a:pt x="5461" y="37084"/>
                    </a:lnTo>
                    <a:lnTo>
                      <a:pt x="3048" y="34417"/>
                    </a:lnTo>
                    <a:lnTo>
                      <a:pt x="1651" y="30988"/>
                    </a:lnTo>
                    <a:lnTo>
                      <a:pt x="0" y="26543"/>
                    </a:lnTo>
                    <a:lnTo>
                      <a:pt x="0" y="20447"/>
                    </a:lnTo>
                    <a:lnTo>
                      <a:pt x="1651" y="13081"/>
                    </a:lnTo>
                    <a:lnTo>
                      <a:pt x="3810" y="5207"/>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a:extLst>
                  <a:ext uri="{FF2B5EF4-FFF2-40B4-BE49-F238E27FC236}">
                    <a16:creationId xmlns:a16="http://schemas.microsoft.com/office/drawing/2014/main" id="{00141D7D-9F90-E8D8-BDD3-C2C4085FAF1F}"/>
                  </a:ext>
                </a:extLst>
              </p:cNvPr>
              <p:cNvSpPr/>
              <p:nvPr/>
            </p:nvSpPr>
            <p:spPr>
              <a:xfrm>
                <a:off x="4004691" y="4458208"/>
                <a:ext cx="33275" cy="34545"/>
              </a:xfrm>
              <a:custGeom>
                <a:avLst/>
                <a:gdLst/>
                <a:ahLst/>
                <a:cxnLst/>
                <a:rect l="0" t="0" r="0" b="0"/>
                <a:pathLst>
                  <a:path w="33275" h="34545">
                    <a:moveTo>
                      <a:pt x="3810" y="4445"/>
                    </a:moveTo>
                    <a:lnTo>
                      <a:pt x="10160" y="1905"/>
                    </a:lnTo>
                    <a:lnTo>
                      <a:pt x="16256" y="0"/>
                    </a:lnTo>
                    <a:lnTo>
                      <a:pt x="21590" y="0"/>
                    </a:lnTo>
                    <a:lnTo>
                      <a:pt x="26289" y="1905"/>
                    </a:lnTo>
                    <a:lnTo>
                      <a:pt x="29337" y="5461"/>
                    </a:lnTo>
                    <a:lnTo>
                      <a:pt x="31623" y="9906"/>
                    </a:lnTo>
                    <a:lnTo>
                      <a:pt x="33274" y="16891"/>
                    </a:lnTo>
                    <a:lnTo>
                      <a:pt x="32385" y="24892"/>
                    </a:lnTo>
                    <a:lnTo>
                      <a:pt x="30988" y="27432"/>
                    </a:lnTo>
                    <a:lnTo>
                      <a:pt x="29337" y="29337"/>
                    </a:lnTo>
                    <a:lnTo>
                      <a:pt x="24003" y="32893"/>
                    </a:lnTo>
                    <a:lnTo>
                      <a:pt x="17780" y="34544"/>
                    </a:lnTo>
                    <a:lnTo>
                      <a:pt x="10795" y="34544"/>
                    </a:lnTo>
                    <a:lnTo>
                      <a:pt x="7747" y="33782"/>
                    </a:lnTo>
                    <a:lnTo>
                      <a:pt x="4699" y="31877"/>
                    </a:lnTo>
                    <a:lnTo>
                      <a:pt x="2413" y="29337"/>
                    </a:lnTo>
                    <a:lnTo>
                      <a:pt x="762" y="26543"/>
                    </a:lnTo>
                    <a:lnTo>
                      <a:pt x="0" y="22098"/>
                    </a:lnTo>
                    <a:lnTo>
                      <a:pt x="0" y="16891"/>
                    </a:lnTo>
                    <a:lnTo>
                      <a:pt x="1651" y="11557"/>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a:extLst>
                  <a:ext uri="{FF2B5EF4-FFF2-40B4-BE49-F238E27FC236}">
                    <a16:creationId xmlns:a16="http://schemas.microsoft.com/office/drawing/2014/main" id="{543D3226-8EBA-EAAA-B152-258B5B675AD1}"/>
                  </a:ext>
                </a:extLst>
              </p:cNvPr>
              <p:cNvSpPr/>
              <p:nvPr/>
            </p:nvSpPr>
            <p:spPr>
              <a:xfrm>
                <a:off x="4007993" y="4460113"/>
                <a:ext cx="27687" cy="29084"/>
              </a:xfrm>
              <a:custGeom>
                <a:avLst/>
                <a:gdLst/>
                <a:ahLst/>
                <a:cxnLst/>
                <a:rect l="0" t="0" r="0" b="0"/>
                <a:pathLst>
                  <a:path w="27687" h="29084">
                    <a:moveTo>
                      <a:pt x="3048" y="2540"/>
                    </a:moveTo>
                    <a:lnTo>
                      <a:pt x="9144" y="762"/>
                    </a:lnTo>
                    <a:lnTo>
                      <a:pt x="13843" y="0"/>
                    </a:lnTo>
                    <a:lnTo>
                      <a:pt x="18288" y="0"/>
                    </a:lnTo>
                    <a:lnTo>
                      <a:pt x="22225" y="1651"/>
                    </a:lnTo>
                    <a:lnTo>
                      <a:pt x="24638" y="4191"/>
                    </a:lnTo>
                    <a:lnTo>
                      <a:pt x="26797" y="8636"/>
                    </a:lnTo>
                    <a:lnTo>
                      <a:pt x="27686" y="14986"/>
                    </a:lnTo>
                    <a:lnTo>
                      <a:pt x="26797" y="22098"/>
                    </a:lnTo>
                    <a:lnTo>
                      <a:pt x="23749" y="25527"/>
                    </a:lnTo>
                    <a:lnTo>
                      <a:pt x="19939" y="28194"/>
                    </a:lnTo>
                    <a:lnTo>
                      <a:pt x="13843" y="29083"/>
                    </a:lnTo>
                    <a:lnTo>
                      <a:pt x="8255" y="29083"/>
                    </a:lnTo>
                    <a:lnTo>
                      <a:pt x="5207" y="28194"/>
                    </a:lnTo>
                    <a:lnTo>
                      <a:pt x="3048" y="26543"/>
                    </a:lnTo>
                    <a:lnTo>
                      <a:pt x="1397" y="24638"/>
                    </a:lnTo>
                    <a:lnTo>
                      <a:pt x="0" y="22098"/>
                    </a:lnTo>
                    <a:lnTo>
                      <a:pt x="0" y="18542"/>
                    </a:lnTo>
                    <a:lnTo>
                      <a:pt x="0" y="14097"/>
                    </a:lnTo>
                    <a:lnTo>
                      <a:pt x="508"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a:extLst>
                  <a:ext uri="{FF2B5EF4-FFF2-40B4-BE49-F238E27FC236}">
                    <a16:creationId xmlns:a16="http://schemas.microsoft.com/office/drawing/2014/main" id="{315CE4E6-C383-FB66-3CB9-3A67987DCB14}"/>
                  </a:ext>
                </a:extLst>
              </p:cNvPr>
              <p:cNvSpPr/>
              <p:nvPr/>
            </p:nvSpPr>
            <p:spPr>
              <a:xfrm>
                <a:off x="4011041" y="4461764"/>
                <a:ext cx="22226" cy="24893"/>
              </a:xfrm>
              <a:custGeom>
                <a:avLst/>
                <a:gdLst/>
                <a:ahLst/>
                <a:cxnLst/>
                <a:rect l="0" t="0" r="0" b="0"/>
                <a:pathLst>
                  <a:path w="22226" h="24893">
                    <a:moveTo>
                      <a:pt x="3048" y="2540"/>
                    </a:moveTo>
                    <a:lnTo>
                      <a:pt x="7747" y="889"/>
                    </a:lnTo>
                    <a:lnTo>
                      <a:pt x="12192" y="0"/>
                    </a:lnTo>
                    <a:lnTo>
                      <a:pt x="16002" y="889"/>
                    </a:lnTo>
                    <a:lnTo>
                      <a:pt x="18288" y="2540"/>
                    </a:lnTo>
                    <a:lnTo>
                      <a:pt x="20701" y="5461"/>
                    </a:lnTo>
                    <a:lnTo>
                      <a:pt x="22225" y="8890"/>
                    </a:lnTo>
                    <a:lnTo>
                      <a:pt x="22225" y="13335"/>
                    </a:lnTo>
                    <a:lnTo>
                      <a:pt x="22225" y="19431"/>
                    </a:lnTo>
                    <a:lnTo>
                      <a:pt x="19939" y="22225"/>
                    </a:lnTo>
                    <a:lnTo>
                      <a:pt x="16002" y="24892"/>
                    </a:lnTo>
                    <a:lnTo>
                      <a:pt x="11430" y="24892"/>
                    </a:lnTo>
                    <a:lnTo>
                      <a:pt x="6858" y="24892"/>
                    </a:lnTo>
                    <a:lnTo>
                      <a:pt x="2159" y="22225"/>
                    </a:lnTo>
                    <a:lnTo>
                      <a:pt x="762" y="20447"/>
                    </a:lnTo>
                    <a:lnTo>
                      <a:pt x="0" y="17780"/>
                    </a:lnTo>
                    <a:lnTo>
                      <a:pt x="0" y="14986"/>
                    </a:lnTo>
                    <a:lnTo>
                      <a:pt x="0" y="11557"/>
                    </a:lnTo>
                    <a:lnTo>
                      <a:pt x="1397"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a:extLst>
                  <a:ext uri="{FF2B5EF4-FFF2-40B4-BE49-F238E27FC236}">
                    <a16:creationId xmlns:a16="http://schemas.microsoft.com/office/drawing/2014/main" id="{23DE96C2-E008-FC33-F34C-73C57B20473E}"/>
                  </a:ext>
                </a:extLst>
              </p:cNvPr>
              <p:cNvSpPr/>
              <p:nvPr/>
            </p:nvSpPr>
            <p:spPr>
              <a:xfrm>
                <a:off x="4014089" y="4463669"/>
                <a:ext cx="17654" cy="20321"/>
              </a:xfrm>
              <a:custGeom>
                <a:avLst/>
                <a:gdLst/>
                <a:ahLst/>
                <a:cxnLst/>
                <a:rect l="0" t="0" r="0" b="0"/>
                <a:pathLst>
                  <a:path w="17654" h="20321">
                    <a:moveTo>
                      <a:pt x="6858" y="635"/>
                    </a:moveTo>
                    <a:lnTo>
                      <a:pt x="10795" y="0"/>
                    </a:lnTo>
                    <a:lnTo>
                      <a:pt x="12954" y="635"/>
                    </a:lnTo>
                    <a:lnTo>
                      <a:pt x="15240" y="2540"/>
                    </a:lnTo>
                    <a:lnTo>
                      <a:pt x="16891" y="4445"/>
                    </a:lnTo>
                    <a:lnTo>
                      <a:pt x="17653" y="8001"/>
                    </a:lnTo>
                    <a:lnTo>
                      <a:pt x="17653" y="11430"/>
                    </a:lnTo>
                    <a:lnTo>
                      <a:pt x="17653" y="16637"/>
                    </a:lnTo>
                    <a:lnTo>
                      <a:pt x="15240" y="18542"/>
                    </a:lnTo>
                    <a:lnTo>
                      <a:pt x="12192" y="20320"/>
                    </a:lnTo>
                    <a:lnTo>
                      <a:pt x="8382" y="20320"/>
                    </a:lnTo>
                    <a:lnTo>
                      <a:pt x="4699" y="19431"/>
                    </a:lnTo>
                    <a:lnTo>
                      <a:pt x="1397" y="16637"/>
                    </a:lnTo>
                    <a:lnTo>
                      <a:pt x="0" y="13081"/>
                    </a:lnTo>
                    <a:lnTo>
                      <a:pt x="0" y="11430"/>
                    </a:lnTo>
                    <a:lnTo>
                      <a:pt x="0" y="8636"/>
                    </a:lnTo>
                    <a:lnTo>
                      <a:pt x="1397" y="5080"/>
                    </a:lnTo>
                    <a:lnTo>
                      <a:pt x="3048" y="165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a:extLst>
                  <a:ext uri="{FF2B5EF4-FFF2-40B4-BE49-F238E27FC236}">
                    <a16:creationId xmlns:a16="http://schemas.microsoft.com/office/drawing/2014/main" id="{38A62C80-0022-AF0E-9B20-E66D40A9809A}"/>
                  </a:ext>
                </a:extLst>
              </p:cNvPr>
              <p:cNvSpPr/>
              <p:nvPr/>
            </p:nvSpPr>
            <p:spPr>
              <a:xfrm>
                <a:off x="4064254" y="4456430"/>
                <a:ext cx="39117" cy="38101"/>
              </a:xfrm>
              <a:custGeom>
                <a:avLst/>
                <a:gdLst/>
                <a:ahLst/>
                <a:cxnLst/>
                <a:rect l="0" t="0" r="0" b="0"/>
                <a:pathLst>
                  <a:path w="39117" h="38101">
                    <a:moveTo>
                      <a:pt x="12954" y="1778"/>
                    </a:moveTo>
                    <a:lnTo>
                      <a:pt x="19939" y="889"/>
                    </a:lnTo>
                    <a:lnTo>
                      <a:pt x="26035" y="0"/>
                    </a:lnTo>
                    <a:lnTo>
                      <a:pt x="31369" y="1778"/>
                    </a:lnTo>
                    <a:lnTo>
                      <a:pt x="35179" y="5334"/>
                    </a:lnTo>
                    <a:lnTo>
                      <a:pt x="38354" y="10795"/>
                    </a:lnTo>
                    <a:lnTo>
                      <a:pt x="39116" y="14224"/>
                    </a:lnTo>
                    <a:lnTo>
                      <a:pt x="39116" y="18669"/>
                    </a:lnTo>
                    <a:lnTo>
                      <a:pt x="39116" y="23114"/>
                    </a:lnTo>
                    <a:lnTo>
                      <a:pt x="38354" y="28321"/>
                    </a:lnTo>
                    <a:lnTo>
                      <a:pt x="37719" y="31115"/>
                    </a:lnTo>
                    <a:lnTo>
                      <a:pt x="35179" y="32766"/>
                    </a:lnTo>
                    <a:lnTo>
                      <a:pt x="32131" y="34671"/>
                    </a:lnTo>
                    <a:lnTo>
                      <a:pt x="28321" y="36322"/>
                    </a:lnTo>
                    <a:lnTo>
                      <a:pt x="19939" y="38100"/>
                    </a:lnTo>
                    <a:lnTo>
                      <a:pt x="12192" y="37211"/>
                    </a:lnTo>
                    <a:lnTo>
                      <a:pt x="8382" y="36322"/>
                    </a:lnTo>
                    <a:lnTo>
                      <a:pt x="4445" y="34671"/>
                    </a:lnTo>
                    <a:lnTo>
                      <a:pt x="2159" y="31877"/>
                    </a:lnTo>
                    <a:lnTo>
                      <a:pt x="508" y="28321"/>
                    </a:lnTo>
                    <a:lnTo>
                      <a:pt x="0" y="23876"/>
                    </a:lnTo>
                    <a:lnTo>
                      <a:pt x="0" y="18669"/>
                    </a:lnTo>
                    <a:lnTo>
                      <a:pt x="2159" y="12319"/>
                    </a:lnTo>
                    <a:lnTo>
                      <a:pt x="5207" y="5334"/>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a:extLst>
                  <a:ext uri="{FF2B5EF4-FFF2-40B4-BE49-F238E27FC236}">
                    <a16:creationId xmlns:a16="http://schemas.microsoft.com/office/drawing/2014/main" id="{DF822E02-4C23-3750-0226-B2356EF4D67C}"/>
                  </a:ext>
                </a:extLst>
              </p:cNvPr>
              <p:cNvSpPr/>
              <p:nvPr/>
            </p:nvSpPr>
            <p:spPr>
              <a:xfrm>
                <a:off x="4067937" y="4460113"/>
                <a:ext cx="33148" cy="32640"/>
              </a:xfrm>
              <a:custGeom>
                <a:avLst/>
                <a:gdLst/>
                <a:ahLst/>
                <a:cxnLst/>
                <a:rect l="0" t="0" r="0" b="0"/>
                <a:pathLst>
                  <a:path w="33148" h="32640">
                    <a:moveTo>
                      <a:pt x="5461" y="4191"/>
                    </a:moveTo>
                    <a:lnTo>
                      <a:pt x="11557" y="1651"/>
                    </a:lnTo>
                    <a:lnTo>
                      <a:pt x="17653" y="0"/>
                    </a:lnTo>
                    <a:lnTo>
                      <a:pt x="23241" y="0"/>
                    </a:lnTo>
                    <a:lnTo>
                      <a:pt x="27051" y="1651"/>
                    </a:lnTo>
                    <a:lnTo>
                      <a:pt x="30099" y="4191"/>
                    </a:lnTo>
                    <a:lnTo>
                      <a:pt x="32385" y="8636"/>
                    </a:lnTo>
                    <a:lnTo>
                      <a:pt x="33147" y="16002"/>
                    </a:lnTo>
                    <a:lnTo>
                      <a:pt x="33147" y="19431"/>
                    </a:lnTo>
                    <a:lnTo>
                      <a:pt x="32385" y="23876"/>
                    </a:lnTo>
                    <a:lnTo>
                      <a:pt x="31496" y="26543"/>
                    </a:lnTo>
                    <a:lnTo>
                      <a:pt x="29337" y="28194"/>
                    </a:lnTo>
                    <a:lnTo>
                      <a:pt x="24003" y="30988"/>
                    </a:lnTo>
                    <a:lnTo>
                      <a:pt x="17018" y="32639"/>
                    </a:lnTo>
                    <a:lnTo>
                      <a:pt x="10160" y="31877"/>
                    </a:lnTo>
                    <a:lnTo>
                      <a:pt x="6858" y="30988"/>
                    </a:lnTo>
                    <a:lnTo>
                      <a:pt x="3810" y="29083"/>
                    </a:lnTo>
                    <a:lnTo>
                      <a:pt x="2413" y="27432"/>
                    </a:lnTo>
                    <a:lnTo>
                      <a:pt x="762" y="24638"/>
                    </a:lnTo>
                    <a:lnTo>
                      <a:pt x="0" y="20193"/>
                    </a:lnTo>
                    <a:lnTo>
                      <a:pt x="762" y="16002"/>
                    </a:lnTo>
                    <a:lnTo>
                      <a:pt x="2413" y="10541"/>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a:extLst>
                  <a:ext uri="{FF2B5EF4-FFF2-40B4-BE49-F238E27FC236}">
                    <a16:creationId xmlns:a16="http://schemas.microsoft.com/office/drawing/2014/main" id="{C211E0EE-D341-6692-0FDE-612825DB4C79}"/>
                  </a:ext>
                </a:extLst>
              </p:cNvPr>
              <p:cNvSpPr/>
              <p:nvPr/>
            </p:nvSpPr>
            <p:spPr>
              <a:xfrm>
                <a:off x="4072636" y="4463669"/>
                <a:ext cx="26798" cy="27433"/>
              </a:xfrm>
              <a:custGeom>
                <a:avLst/>
                <a:gdLst/>
                <a:ahLst/>
                <a:cxnLst/>
                <a:rect l="0" t="0" r="0" b="0"/>
                <a:pathLst>
                  <a:path w="26798" h="27433">
                    <a:moveTo>
                      <a:pt x="5461" y="3556"/>
                    </a:moveTo>
                    <a:lnTo>
                      <a:pt x="10795" y="1651"/>
                    </a:lnTo>
                    <a:lnTo>
                      <a:pt x="15494" y="0"/>
                    </a:lnTo>
                    <a:lnTo>
                      <a:pt x="19304" y="0"/>
                    </a:lnTo>
                    <a:lnTo>
                      <a:pt x="22352" y="635"/>
                    </a:lnTo>
                    <a:lnTo>
                      <a:pt x="24638" y="3556"/>
                    </a:lnTo>
                    <a:lnTo>
                      <a:pt x="26289" y="6985"/>
                    </a:lnTo>
                    <a:lnTo>
                      <a:pt x="26797" y="12446"/>
                    </a:lnTo>
                    <a:lnTo>
                      <a:pt x="26289" y="20320"/>
                    </a:lnTo>
                    <a:lnTo>
                      <a:pt x="23749" y="23876"/>
                    </a:lnTo>
                    <a:lnTo>
                      <a:pt x="19304" y="26416"/>
                    </a:lnTo>
                    <a:lnTo>
                      <a:pt x="12954" y="27432"/>
                    </a:lnTo>
                    <a:lnTo>
                      <a:pt x="7747" y="27432"/>
                    </a:lnTo>
                    <a:lnTo>
                      <a:pt x="5461" y="26416"/>
                    </a:lnTo>
                    <a:lnTo>
                      <a:pt x="3048" y="24638"/>
                    </a:lnTo>
                    <a:lnTo>
                      <a:pt x="1524" y="22987"/>
                    </a:lnTo>
                    <a:lnTo>
                      <a:pt x="0" y="20320"/>
                    </a:lnTo>
                    <a:lnTo>
                      <a:pt x="0" y="17526"/>
                    </a:lnTo>
                    <a:lnTo>
                      <a:pt x="762" y="14097"/>
                    </a:lnTo>
                    <a:lnTo>
                      <a:pt x="2159"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a:extLst>
                  <a:ext uri="{FF2B5EF4-FFF2-40B4-BE49-F238E27FC236}">
                    <a16:creationId xmlns:a16="http://schemas.microsoft.com/office/drawing/2014/main" id="{0D9B7513-9DD8-D072-C842-E8C3504630C4}"/>
                  </a:ext>
                </a:extLst>
              </p:cNvPr>
              <p:cNvSpPr/>
              <p:nvPr/>
            </p:nvSpPr>
            <p:spPr>
              <a:xfrm>
                <a:off x="4077208" y="4466209"/>
                <a:ext cx="20829" cy="22099"/>
              </a:xfrm>
              <a:custGeom>
                <a:avLst/>
                <a:gdLst/>
                <a:ahLst/>
                <a:cxnLst/>
                <a:rect l="0" t="0" r="0" b="0"/>
                <a:pathLst>
                  <a:path w="20829" h="22099">
                    <a:moveTo>
                      <a:pt x="4572" y="3556"/>
                    </a:moveTo>
                    <a:lnTo>
                      <a:pt x="9271" y="1016"/>
                    </a:lnTo>
                    <a:lnTo>
                      <a:pt x="13081" y="0"/>
                    </a:lnTo>
                    <a:lnTo>
                      <a:pt x="16129" y="0"/>
                    </a:lnTo>
                    <a:lnTo>
                      <a:pt x="18415" y="1016"/>
                    </a:lnTo>
                    <a:lnTo>
                      <a:pt x="20066" y="2540"/>
                    </a:lnTo>
                    <a:lnTo>
                      <a:pt x="20828" y="5461"/>
                    </a:lnTo>
                    <a:lnTo>
                      <a:pt x="20828" y="9906"/>
                    </a:lnTo>
                    <a:lnTo>
                      <a:pt x="20066" y="16002"/>
                    </a:lnTo>
                    <a:lnTo>
                      <a:pt x="17780" y="18542"/>
                    </a:lnTo>
                    <a:lnTo>
                      <a:pt x="14732" y="21336"/>
                    </a:lnTo>
                    <a:lnTo>
                      <a:pt x="10033" y="22098"/>
                    </a:lnTo>
                    <a:lnTo>
                      <a:pt x="5334" y="22098"/>
                    </a:lnTo>
                    <a:lnTo>
                      <a:pt x="2286" y="20447"/>
                    </a:lnTo>
                    <a:lnTo>
                      <a:pt x="889" y="18542"/>
                    </a:lnTo>
                    <a:lnTo>
                      <a:pt x="0" y="16891"/>
                    </a:lnTo>
                    <a:lnTo>
                      <a:pt x="0" y="14097"/>
                    </a:lnTo>
                    <a:lnTo>
                      <a:pt x="889" y="11557"/>
                    </a:lnTo>
                    <a:lnTo>
                      <a:pt x="2286"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a:extLst>
                  <a:ext uri="{FF2B5EF4-FFF2-40B4-BE49-F238E27FC236}">
                    <a16:creationId xmlns:a16="http://schemas.microsoft.com/office/drawing/2014/main" id="{D1F7F4D8-4EE0-CF39-7312-39CF832B114D}"/>
                  </a:ext>
                </a:extLst>
              </p:cNvPr>
              <p:cNvSpPr/>
              <p:nvPr/>
            </p:nvSpPr>
            <p:spPr>
              <a:xfrm>
                <a:off x="4081780" y="4469765"/>
                <a:ext cx="14606" cy="16892"/>
              </a:xfrm>
              <a:custGeom>
                <a:avLst/>
                <a:gdLst/>
                <a:ahLst/>
                <a:cxnLst/>
                <a:rect l="0" t="0" r="0" b="0"/>
                <a:pathLst>
                  <a:path w="14606" h="16892">
                    <a:moveTo>
                      <a:pt x="7747" y="889"/>
                    </a:moveTo>
                    <a:lnTo>
                      <a:pt x="10795" y="0"/>
                    </a:lnTo>
                    <a:lnTo>
                      <a:pt x="12446" y="0"/>
                    </a:lnTo>
                    <a:lnTo>
                      <a:pt x="13843" y="0"/>
                    </a:lnTo>
                    <a:lnTo>
                      <a:pt x="14605" y="1905"/>
                    </a:lnTo>
                    <a:lnTo>
                      <a:pt x="14605" y="3556"/>
                    </a:lnTo>
                    <a:lnTo>
                      <a:pt x="14605" y="6985"/>
                    </a:lnTo>
                    <a:lnTo>
                      <a:pt x="13843" y="11430"/>
                    </a:lnTo>
                    <a:lnTo>
                      <a:pt x="12446" y="14224"/>
                    </a:lnTo>
                    <a:lnTo>
                      <a:pt x="9398" y="15875"/>
                    </a:lnTo>
                    <a:lnTo>
                      <a:pt x="6350" y="16891"/>
                    </a:lnTo>
                    <a:lnTo>
                      <a:pt x="3175" y="16891"/>
                    </a:lnTo>
                    <a:lnTo>
                      <a:pt x="762" y="15875"/>
                    </a:lnTo>
                    <a:lnTo>
                      <a:pt x="0" y="13335"/>
                    </a:lnTo>
                    <a:lnTo>
                      <a:pt x="0" y="11430"/>
                    </a:lnTo>
                    <a:lnTo>
                      <a:pt x="762" y="8890"/>
                    </a:lnTo>
                    <a:lnTo>
                      <a:pt x="2413" y="6350"/>
                    </a:lnTo>
                    <a:lnTo>
                      <a:pt x="4699" y="2540"/>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a:extLst>
                  <a:ext uri="{FF2B5EF4-FFF2-40B4-BE49-F238E27FC236}">
                    <a16:creationId xmlns:a16="http://schemas.microsoft.com/office/drawing/2014/main" id="{48A3623A-292A-3266-92DD-3FCF4C8ADC6B}"/>
                  </a:ext>
                </a:extLst>
              </p:cNvPr>
              <p:cNvSpPr/>
              <p:nvPr/>
            </p:nvSpPr>
            <p:spPr>
              <a:xfrm>
                <a:off x="3804412" y="4457319"/>
                <a:ext cx="25528" cy="38228"/>
              </a:xfrm>
              <a:custGeom>
                <a:avLst/>
                <a:gdLst/>
                <a:ahLst/>
                <a:cxnLst/>
                <a:rect l="0" t="0" r="0" b="0"/>
                <a:pathLst>
                  <a:path w="25528" h="38228">
                    <a:moveTo>
                      <a:pt x="8382" y="1905"/>
                    </a:moveTo>
                    <a:lnTo>
                      <a:pt x="13081" y="0"/>
                    </a:lnTo>
                    <a:lnTo>
                      <a:pt x="16891" y="0"/>
                    </a:lnTo>
                    <a:lnTo>
                      <a:pt x="19939" y="1905"/>
                    </a:lnTo>
                    <a:lnTo>
                      <a:pt x="22987" y="5334"/>
                    </a:lnTo>
                    <a:lnTo>
                      <a:pt x="24638" y="10795"/>
                    </a:lnTo>
                    <a:lnTo>
                      <a:pt x="25527" y="18796"/>
                    </a:lnTo>
                    <a:lnTo>
                      <a:pt x="25527" y="22987"/>
                    </a:lnTo>
                    <a:lnTo>
                      <a:pt x="25527" y="28321"/>
                    </a:lnTo>
                    <a:lnTo>
                      <a:pt x="23876" y="30988"/>
                    </a:lnTo>
                    <a:lnTo>
                      <a:pt x="22987" y="33782"/>
                    </a:lnTo>
                    <a:lnTo>
                      <a:pt x="18542" y="37211"/>
                    </a:lnTo>
                    <a:lnTo>
                      <a:pt x="13081" y="38227"/>
                    </a:lnTo>
                    <a:lnTo>
                      <a:pt x="7747" y="38227"/>
                    </a:lnTo>
                    <a:lnTo>
                      <a:pt x="5334" y="36322"/>
                    </a:lnTo>
                    <a:lnTo>
                      <a:pt x="3048" y="34671"/>
                    </a:lnTo>
                    <a:lnTo>
                      <a:pt x="1397" y="31877"/>
                    </a:lnTo>
                    <a:lnTo>
                      <a:pt x="762" y="28321"/>
                    </a:lnTo>
                    <a:lnTo>
                      <a:pt x="0" y="23876"/>
                    </a:lnTo>
                    <a:lnTo>
                      <a:pt x="0" y="18796"/>
                    </a:lnTo>
                    <a:lnTo>
                      <a:pt x="1397" y="12446"/>
                    </a:lnTo>
                    <a:lnTo>
                      <a:pt x="3937" y="4445"/>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a:extLst>
                  <a:ext uri="{FF2B5EF4-FFF2-40B4-BE49-F238E27FC236}">
                    <a16:creationId xmlns:a16="http://schemas.microsoft.com/office/drawing/2014/main" id="{7D7613F0-A328-3CFB-E3D1-0C2760B14D75}"/>
                  </a:ext>
                </a:extLst>
              </p:cNvPr>
              <p:cNvSpPr/>
              <p:nvPr/>
            </p:nvSpPr>
            <p:spPr>
              <a:xfrm>
                <a:off x="3806698" y="4460113"/>
                <a:ext cx="22353" cy="33529"/>
              </a:xfrm>
              <a:custGeom>
                <a:avLst/>
                <a:gdLst/>
                <a:ahLst/>
                <a:cxnLst/>
                <a:rect l="0" t="0" r="0" b="0"/>
                <a:pathLst>
                  <a:path w="22353" h="33529">
                    <a:moveTo>
                      <a:pt x="3048" y="4191"/>
                    </a:moveTo>
                    <a:lnTo>
                      <a:pt x="7747" y="1651"/>
                    </a:lnTo>
                    <a:lnTo>
                      <a:pt x="11557" y="762"/>
                    </a:lnTo>
                    <a:lnTo>
                      <a:pt x="14605" y="0"/>
                    </a:lnTo>
                    <a:lnTo>
                      <a:pt x="17653" y="1651"/>
                    </a:lnTo>
                    <a:lnTo>
                      <a:pt x="19939" y="4191"/>
                    </a:lnTo>
                    <a:lnTo>
                      <a:pt x="21590" y="9652"/>
                    </a:lnTo>
                    <a:lnTo>
                      <a:pt x="22352" y="16637"/>
                    </a:lnTo>
                    <a:lnTo>
                      <a:pt x="22352" y="25527"/>
                    </a:lnTo>
                    <a:lnTo>
                      <a:pt x="19939" y="29083"/>
                    </a:lnTo>
                    <a:lnTo>
                      <a:pt x="16256" y="32639"/>
                    </a:lnTo>
                    <a:lnTo>
                      <a:pt x="11557" y="33528"/>
                    </a:lnTo>
                    <a:lnTo>
                      <a:pt x="6858" y="33528"/>
                    </a:lnTo>
                    <a:lnTo>
                      <a:pt x="4699" y="32639"/>
                    </a:lnTo>
                    <a:lnTo>
                      <a:pt x="3048" y="30988"/>
                    </a:lnTo>
                    <a:lnTo>
                      <a:pt x="1524" y="28194"/>
                    </a:lnTo>
                    <a:lnTo>
                      <a:pt x="0" y="25527"/>
                    </a:lnTo>
                    <a:lnTo>
                      <a:pt x="0" y="21082"/>
                    </a:lnTo>
                    <a:lnTo>
                      <a:pt x="0" y="16637"/>
                    </a:lnTo>
                    <a:lnTo>
                      <a:pt x="1524" y="11557"/>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a:extLst>
                  <a:ext uri="{FF2B5EF4-FFF2-40B4-BE49-F238E27FC236}">
                    <a16:creationId xmlns:a16="http://schemas.microsoft.com/office/drawing/2014/main" id="{7DE0788B-A96C-B735-CEDC-23E863376D49}"/>
                  </a:ext>
                </a:extLst>
              </p:cNvPr>
              <p:cNvSpPr/>
              <p:nvPr/>
            </p:nvSpPr>
            <p:spPr>
              <a:xfrm>
                <a:off x="3808349" y="4462653"/>
                <a:ext cx="19051" cy="29338"/>
              </a:xfrm>
              <a:custGeom>
                <a:avLst/>
                <a:gdLst/>
                <a:ahLst/>
                <a:cxnLst/>
                <a:rect l="0" t="0" r="0" b="0"/>
                <a:pathLst>
                  <a:path w="19051" h="29338">
                    <a:moveTo>
                      <a:pt x="3048" y="4572"/>
                    </a:moveTo>
                    <a:lnTo>
                      <a:pt x="6096" y="1651"/>
                    </a:lnTo>
                    <a:lnTo>
                      <a:pt x="9906" y="1016"/>
                    </a:lnTo>
                    <a:lnTo>
                      <a:pt x="12954" y="0"/>
                    </a:lnTo>
                    <a:lnTo>
                      <a:pt x="15240" y="1651"/>
                    </a:lnTo>
                    <a:lnTo>
                      <a:pt x="17653" y="4572"/>
                    </a:lnTo>
                    <a:lnTo>
                      <a:pt x="19050" y="8001"/>
                    </a:lnTo>
                    <a:lnTo>
                      <a:pt x="19050" y="14097"/>
                    </a:lnTo>
                    <a:lnTo>
                      <a:pt x="19050" y="22098"/>
                    </a:lnTo>
                    <a:lnTo>
                      <a:pt x="17653" y="25654"/>
                    </a:lnTo>
                    <a:lnTo>
                      <a:pt x="13843" y="27432"/>
                    </a:lnTo>
                    <a:lnTo>
                      <a:pt x="9906" y="29337"/>
                    </a:lnTo>
                    <a:lnTo>
                      <a:pt x="6096" y="28448"/>
                    </a:lnTo>
                    <a:lnTo>
                      <a:pt x="2159" y="26543"/>
                    </a:lnTo>
                    <a:lnTo>
                      <a:pt x="508" y="24003"/>
                    </a:lnTo>
                    <a:lnTo>
                      <a:pt x="0" y="21336"/>
                    </a:lnTo>
                    <a:lnTo>
                      <a:pt x="0" y="18542"/>
                    </a:lnTo>
                    <a:lnTo>
                      <a:pt x="0" y="14097"/>
                    </a:lnTo>
                    <a:lnTo>
                      <a:pt x="508" y="9652"/>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a:extLst>
                  <a:ext uri="{FF2B5EF4-FFF2-40B4-BE49-F238E27FC236}">
                    <a16:creationId xmlns:a16="http://schemas.microsoft.com/office/drawing/2014/main" id="{AB568746-7FDE-E2A3-4E69-97B891434A0C}"/>
                  </a:ext>
                </a:extLst>
              </p:cNvPr>
              <p:cNvSpPr/>
              <p:nvPr/>
            </p:nvSpPr>
            <p:spPr>
              <a:xfrm>
                <a:off x="3809746" y="4466209"/>
                <a:ext cx="16257" cy="23877"/>
              </a:xfrm>
              <a:custGeom>
                <a:avLst/>
                <a:gdLst/>
                <a:ahLst/>
                <a:cxnLst/>
                <a:rect l="0" t="0" r="0" b="0"/>
                <a:pathLst>
                  <a:path w="16257" h="23877">
                    <a:moveTo>
                      <a:pt x="2413" y="3556"/>
                    </a:moveTo>
                    <a:lnTo>
                      <a:pt x="5461" y="1905"/>
                    </a:lnTo>
                    <a:lnTo>
                      <a:pt x="8509" y="0"/>
                    </a:lnTo>
                    <a:lnTo>
                      <a:pt x="10795" y="0"/>
                    </a:lnTo>
                    <a:lnTo>
                      <a:pt x="13208" y="1016"/>
                    </a:lnTo>
                    <a:lnTo>
                      <a:pt x="14605" y="3556"/>
                    </a:lnTo>
                    <a:lnTo>
                      <a:pt x="16256" y="7112"/>
                    </a:lnTo>
                    <a:lnTo>
                      <a:pt x="16256" y="11557"/>
                    </a:lnTo>
                    <a:lnTo>
                      <a:pt x="16256" y="17780"/>
                    </a:lnTo>
                    <a:lnTo>
                      <a:pt x="14605" y="20447"/>
                    </a:lnTo>
                    <a:lnTo>
                      <a:pt x="11557" y="22987"/>
                    </a:lnTo>
                    <a:lnTo>
                      <a:pt x="8509" y="23876"/>
                    </a:lnTo>
                    <a:lnTo>
                      <a:pt x="4699" y="23876"/>
                    </a:lnTo>
                    <a:lnTo>
                      <a:pt x="1651" y="21336"/>
                    </a:lnTo>
                    <a:lnTo>
                      <a:pt x="0" y="17780"/>
                    </a:lnTo>
                    <a:lnTo>
                      <a:pt x="0" y="14986"/>
                    </a:lnTo>
                    <a:lnTo>
                      <a:pt x="0" y="11557"/>
                    </a:lnTo>
                    <a:lnTo>
                      <a:pt x="762"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a:extLst>
                  <a:ext uri="{FF2B5EF4-FFF2-40B4-BE49-F238E27FC236}">
                    <a16:creationId xmlns:a16="http://schemas.microsoft.com/office/drawing/2014/main" id="{33DDD3AC-1CB6-F538-C35C-A41D1D92D769}"/>
                  </a:ext>
                </a:extLst>
              </p:cNvPr>
              <p:cNvSpPr/>
              <p:nvPr/>
            </p:nvSpPr>
            <p:spPr>
              <a:xfrm>
                <a:off x="3812159" y="4468749"/>
                <a:ext cx="13082" cy="18797"/>
              </a:xfrm>
              <a:custGeom>
                <a:avLst/>
                <a:gdLst/>
                <a:ahLst/>
                <a:cxnLst/>
                <a:rect l="0" t="0" r="0" b="0"/>
                <a:pathLst>
                  <a:path w="13082" h="18797">
                    <a:moveTo>
                      <a:pt x="6985" y="0"/>
                    </a:moveTo>
                    <a:lnTo>
                      <a:pt x="8382" y="0"/>
                    </a:lnTo>
                    <a:lnTo>
                      <a:pt x="10795" y="1016"/>
                    </a:lnTo>
                    <a:lnTo>
                      <a:pt x="12192" y="2921"/>
                    </a:lnTo>
                    <a:lnTo>
                      <a:pt x="13081" y="5461"/>
                    </a:lnTo>
                    <a:lnTo>
                      <a:pt x="13081" y="9017"/>
                    </a:lnTo>
                    <a:lnTo>
                      <a:pt x="13081" y="14351"/>
                    </a:lnTo>
                    <a:lnTo>
                      <a:pt x="12192" y="16002"/>
                    </a:lnTo>
                    <a:lnTo>
                      <a:pt x="10033" y="17907"/>
                    </a:lnTo>
                    <a:lnTo>
                      <a:pt x="6985" y="18796"/>
                    </a:lnTo>
                    <a:lnTo>
                      <a:pt x="3937" y="18796"/>
                    </a:lnTo>
                    <a:lnTo>
                      <a:pt x="1397" y="16891"/>
                    </a:lnTo>
                    <a:lnTo>
                      <a:pt x="0" y="14351"/>
                    </a:lnTo>
                    <a:lnTo>
                      <a:pt x="0" y="9017"/>
                    </a:lnTo>
                    <a:lnTo>
                      <a:pt x="635" y="6350"/>
                    </a:lnTo>
                    <a:lnTo>
                      <a:pt x="1397" y="292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a:extLst>
                  <a:ext uri="{FF2B5EF4-FFF2-40B4-BE49-F238E27FC236}">
                    <a16:creationId xmlns:a16="http://schemas.microsoft.com/office/drawing/2014/main" id="{EFDE9DFB-4F42-AD05-520A-6046C989B751}"/>
                  </a:ext>
                </a:extLst>
              </p:cNvPr>
              <p:cNvSpPr/>
              <p:nvPr/>
            </p:nvSpPr>
            <p:spPr>
              <a:xfrm>
                <a:off x="3769360" y="4325620"/>
                <a:ext cx="147321" cy="16511"/>
              </a:xfrm>
              <a:custGeom>
                <a:avLst/>
                <a:gdLst/>
                <a:ahLst/>
                <a:cxnLst/>
                <a:rect l="0" t="0" r="0" b="0"/>
                <a:pathLst>
                  <a:path w="147321" h="16511">
                    <a:moveTo>
                      <a:pt x="147320" y="0"/>
                    </a:moveTo>
                    <a:lnTo>
                      <a:pt x="127000" y="0"/>
                    </a:lnTo>
                    <a:lnTo>
                      <a:pt x="104140" y="0"/>
                    </a:lnTo>
                    <a:lnTo>
                      <a:pt x="83820" y="0"/>
                    </a:lnTo>
                    <a:lnTo>
                      <a:pt x="63500" y="5080"/>
                    </a:lnTo>
                    <a:lnTo>
                      <a:pt x="46990" y="7620"/>
                    </a:lnTo>
                    <a:lnTo>
                      <a:pt x="27940" y="10160"/>
                    </a:lnTo>
                    <a:lnTo>
                      <a:pt x="13970" y="11430"/>
                    </a:lnTo>
                    <a:lnTo>
                      <a:pt x="0" y="1651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a:extLst>
                  <a:ext uri="{FF2B5EF4-FFF2-40B4-BE49-F238E27FC236}">
                    <a16:creationId xmlns:a16="http://schemas.microsoft.com/office/drawing/2014/main" id="{4FEAE584-B116-7B11-D6C4-E2AD51A69EAB}"/>
                  </a:ext>
                </a:extLst>
              </p:cNvPr>
              <p:cNvSpPr/>
              <p:nvPr/>
            </p:nvSpPr>
            <p:spPr>
              <a:xfrm>
                <a:off x="3977640" y="4320540"/>
                <a:ext cx="172721" cy="19051"/>
              </a:xfrm>
              <a:custGeom>
                <a:avLst/>
                <a:gdLst/>
                <a:ahLst/>
                <a:cxnLst/>
                <a:rect l="0" t="0" r="0" b="0"/>
                <a:pathLst>
                  <a:path w="172721" h="19051">
                    <a:moveTo>
                      <a:pt x="172720" y="19050"/>
                    </a:moveTo>
                    <a:lnTo>
                      <a:pt x="165100" y="15240"/>
                    </a:lnTo>
                    <a:lnTo>
                      <a:pt x="156210" y="12700"/>
                    </a:lnTo>
                    <a:lnTo>
                      <a:pt x="144780" y="10160"/>
                    </a:lnTo>
                    <a:lnTo>
                      <a:pt x="134620" y="7620"/>
                    </a:lnTo>
                    <a:lnTo>
                      <a:pt x="109220" y="5080"/>
                    </a:lnTo>
                    <a:lnTo>
                      <a:pt x="85090" y="2540"/>
                    </a:lnTo>
                    <a:lnTo>
                      <a:pt x="60960" y="0"/>
                    </a:lnTo>
                    <a:lnTo>
                      <a:pt x="38100" y="0"/>
                    </a:lnTo>
                    <a:lnTo>
                      <a:pt x="26670" y="0"/>
                    </a:lnTo>
                    <a:lnTo>
                      <a:pt x="17780" y="0"/>
                    </a:lnTo>
                    <a:lnTo>
                      <a:pt x="7620" y="0"/>
                    </a:lnTo>
                    <a:lnTo>
                      <a:pt x="0" y="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a:extLst>
                  <a:ext uri="{FF2B5EF4-FFF2-40B4-BE49-F238E27FC236}">
                    <a16:creationId xmlns:a16="http://schemas.microsoft.com/office/drawing/2014/main" id="{3C0429D3-064F-73B0-3B7D-5BE87F40CF70}"/>
                  </a:ext>
                </a:extLst>
              </p:cNvPr>
              <p:cNvSpPr/>
              <p:nvPr/>
            </p:nvSpPr>
            <p:spPr>
              <a:xfrm>
                <a:off x="3785870" y="4351020"/>
                <a:ext cx="144781" cy="15241"/>
              </a:xfrm>
              <a:custGeom>
                <a:avLst/>
                <a:gdLst/>
                <a:ahLst/>
                <a:cxnLst/>
                <a:rect l="0" t="0" r="0" b="0"/>
                <a:pathLst>
                  <a:path w="144781" h="15241">
                    <a:moveTo>
                      <a:pt x="144780" y="0"/>
                    </a:moveTo>
                    <a:lnTo>
                      <a:pt x="121920" y="0"/>
                    </a:lnTo>
                    <a:lnTo>
                      <a:pt x="101600" y="0"/>
                    </a:lnTo>
                    <a:lnTo>
                      <a:pt x="78740" y="2540"/>
                    </a:lnTo>
                    <a:lnTo>
                      <a:pt x="60960" y="5080"/>
                    </a:lnTo>
                    <a:lnTo>
                      <a:pt x="40640" y="5080"/>
                    </a:lnTo>
                    <a:lnTo>
                      <a:pt x="26670" y="10160"/>
                    </a:lnTo>
                    <a:lnTo>
                      <a:pt x="10160" y="12700"/>
                    </a:lnTo>
                    <a:lnTo>
                      <a:pt x="0" y="152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a:extLst>
                  <a:ext uri="{FF2B5EF4-FFF2-40B4-BE49-F238E27FC236}">
                    <a16:creationId xmlns:a16="http://schemas.microsoft.com/office/drawing/2014/main" id="{0698A19B-B0A5-BA1A-CDE1-9FDD73BC717C}"/>
                  </a:ext>
                </a:extLst>
              </p:cNvPr>
              <p:cNvSpPr/>
              <p:nvPr/>
            </p:nvSpPr>
            <p:spPr>
              <a:xfrm>
                <a:off x="3994150" y="4347210"/>
                <a:ext cx="148591" cy="19051"/>
              </a:xfrm>
              <a:custGeom>
                <a:avLst/>
                <a:gdLst/>
                <a:ahLst/>
                <a:cxnLst/>
                <a:rect l="0" t="0" r="0" b="0"/>
                <a:pathLst>
                  <a:path w="148591" h="19051">
                    <a:moveTo>
                      <a:pt x="148590" y="19050"/>
                    </a:moveTo>
                    <a:lnTo>
                      <a:pt x="132080" y="13970"/>
                    </a:lnTo>
                    <a:lnTo>
                      <a:pt x="111760" y="8890"/>
                    </a:lnTo>
                    <a:lnTo>
                      <a:pt x="92710" y="6350"/>
                    </a:lnTo>
                    <a:lnTo>
                      <a:pt x="71120" y="2540"/>
                    </a:lnTo>
                    <a:lnTo>
                      <a:pt x="52070" y="2540"/>
                    </a:lnTo>
                    <a:lnTo>
                      <a:pt x="31750" y="0"/>
                    </a:lnTo>
                    <a:lnTo>
                      <a:pt x="13970" y="0"/>
                    </a:lnTo>
                    <a:lnTo>
                      <a:pt x="5080" y="2540"/>
                    </a:lnTo>
                    <a:lnTo>
                      <a:pt x="0" y="25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a:extLst>
                  <a:ext uri="{FF2B5EF4-FFF2-40B4-BE49-F238E27FC236}">
                    <a16:creationId xmlns:a16="http://schemas.microsoft.com/office/drawing/2014/main" id="{978A8B6F-4019-9505-DCD1-E8AA280C92EF}"/>
                  </a:ext>
                </a:extLst>
              </p:cNvPr>
              <p:cNvSpPr/>
              <p:nvPr/>
            </p:nvSpPr>
            <p:spPr>
              <a:xfrm>
                <a:off x="3799840" y="4403090"/>
                <a:ext cx="322581" cy="16511"/>
              </a:xfrm>
              <a:custGeom>
                <a:avLst/>
                <a:gdLst/>
                <a:ahLst/>
                <a:cxnLst/>
                <a:rect l="0" t="0" r="0" b="0"/>
                <a:pathLst>
                  <a:path w="322581" h="16511">
                    <a:moveTo>
                      <a:pt x="322580" y="16510"/>
                    </a:moveTo>
                    <a:lnTo>
                      <a:pt x="299720" y="11430"/>
                    </a:lnTo>
                    <a:lnTo>
                      <a:pt x="276860" y="7620"/>
                    </a:lnTo>
                    <a:lnTo>
                      <a:pt x="255270" y="5080"/>
                    </a:lnTo>
                    <a:lnTo>
                      <a:pt x="232410" y="2540"/>
                    </a:lnTo>
                    <a:lnTo>
                      <a:pt x="187960" y="0"/>
                    </a:lnTo>
                    <a:lnTo>
                      <a:pt x="165100" y="0"/>
                    </a:lnTo>
                    <a:lnTo>
                      <a:pt x="144780" y="0"/>
                    </a:lnTo>
                    <a:lnTo>
                      <a:pt x="121920" y="0"/>
                    </a:lnTo>
                    <a:lnTo>
                      <a:pt x="101600" y="2540"/>
                    </a:lnTo>
                    <a:lnTo>
                      <a:pt x="81280" y="5080"/>
                    </a:lnTo>
                    <a:lnTo>
                      <a:pt x="63500" y="5080"/>
                    </a:lnTo>
                    <a:lnTo>
                      <a:pt x="44450" y="7620"/>
                    </a:lnTo>
                    <a:lnTo>
                      <a:pt x="29210" y="8890"/>
                    </a:lnTo>
                    <a:lnTo>
                      <a:pt x="13970" y="11430"/>
                    </a:lnTo>
                    <a:lnTo>
                      <a:pt x="0" y="1397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a:extLst>
                  <a:ext uri="{FF2B5EF4-FFF2-40B4-BE49-F238E27FC236}">
                    <a16:creationId xmlns:a16="http://schemas.microsoft.com/office/drawing/2014/main" id="{4FCD5E5F-5DB3-E0A9-FB44-91B7B41CA174}"/>
                  </a:ext>
                </a:extLst>
              </p:cNvPr>
              <p:cNvSpPr/>
              <p:nvPr/>
            </p:nvSpPr>
            <p:spPr>
              <a:xfrm>
                <a:off x="3796030" y="4381500"/>
                <a:ext cx="330201" cy="24131"/>
              </a:xfrm>
              <a:custGeom>
                <a:avLst/>
                <a:gdLst/>
                <a:ahLst/>
                <a:cxnLst/>
                <a:rect l="0" t="0" r="0" b="0"/>
                <a:pathLst>
                  <a:path w="330201" h="24131">
                    <a:moveTo>
                      <a:pt x="330200" y="24130"/>
                    </a:moveTo>
                    <a:lnTo>
                      <a:pt x="306070" y="16510"/>
                    </a:lnTo>
                    <a:lnTo>
                      <a:pt x="283210" y="12700"/>
                    </a:lnTo>
                    <a:lnTo>
                      <a:pt x="260350" y="7620"/>
                    </a:lnTo>
                    <a:lnTo>
                      <a:pt x="236220" y="5080"/>
                    </a:lnTo>
                    <a:lnTo>
                      <a:pt x="213360" y="2540"/>
                    </a:lnTo>
                    <a:lnTo>
                      <a:pt x="189230" y="2540"/>
                    </a:lnTo>
                    <a:lnTo>
                      <a:pt x="167640" y="0"/>
                    </a:lnTo>
                    <a:lnTo>
                      <a:pt x="144780" y="2540"/>
                    </a:lnTo>
                    <a:lnTo>
                      <a:pt x="121920" y="2540"/>
                    </a:lnTo>
                    <a:lnTo>
                      <a:pt x="101600" y="5080"/>
                    </a:lnTo>
                    <a:lnTo>
                      <a:pt x="81280" y="7620"/>
                    </a:lnTo>
                    <a:lnTo>
                      <a:pt x="63500" y="10160"/>
                    </a:lnTo>
                    <a:lnTo>
                      <a:pt x="44450" y="12700"/>
                    </a:lnTo>
                    <a:lnTo>
                      <a:pt x="27940" y="15240"/>
                    </a:lnTo>
                    <a:lnTo>
                      <a:pt x="13970" y="16510"/>
                    </a:lnTo>
                    <a:lnTo>
                      <a:pt x="0" y="1905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a:extLst>
                  <a:ext uri="{FF2B5EF4-FFF2-40B4-BE49-F238E27FC236}">
                    <a16:creationId xmlns:a16="http://schemas.microsoft.com/office/drawing/2014/main" id="{DB356FE9-17B7-1C03-8847-44314D16B73B}"/>
                  </a:ext>
                </a:extLst>
              </p:cNvPr>
              <p:cNvSpPr/>
              <p:nvPr/>
            </p:nvSpPr>
            <p:spPr>
              <a:xfrm>
                <a:off x="3789680" y="4366260"/>
                <a:ext cx="344171" cy="15241"/>
              </a:xfrm>
              <a:custGeom>
                <a:avLst/>
                <a:gdLst/>
                <a:ahLst/>
                <a:cxnLst/>
                <a:rect l="0" t="0" r="0" b="0"/>
                <a:pathLst>
                  <a:path w="344171" h="15241">
                    <a:moveTo>
                      <a:pt x="344170" y="15240"/>
                    </a:moveTo>
                    <a:lnTo>
                      <a:pt x="299720" y="8890"/>
                    </a:lnTo>
                    <a:lnTo>
                      <a:pt x="252730" y="1270"/>
                    </a:lnTo>
                    <a:lnTo>
                      <a:pt x="208280" y="0"/>
                    </a:lnTo>
                    <a:lnTo>
                      <a:pt x="161290" y="0"/>
                    </a:lnTo>
                    <a:lnTo>
                      <a:pt x="118110" y="1270"/>
                    </a:lnTo>
                    <a:lnTo>
                      <a:pt x="97790" y="1270"/>
                    </a:lnTo>
                    <a:lnTo>
                      <a:pt x="74930" y="3810"/>
                    </a:lnTo>
                    <a:lnTo>
                      <a:pt x="57150" y="6350"/>
                    </a:lnTo>
                    <a:lnTo>
                      <a:pt x="36830" y="8890"/>
                    </a:lnTo>
                    <a:lnTo>
                      <a:pt x="17780" y="13970"/>
                    </a:lnTo>
                    <a:lnTo>
                      <a:pt x="0" y="152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a:extLst>
                  <a:ext uri="{FF2B5EF4-FFF2-40B4-BE49-F238E27FC236}">
                    <a16:creationId xmlns:a16="http://schemas.microsoft.com/office/drawing/2014/main" id="{C6DA0C37-E44F-C964-25BD-CE43C8274968}"/>
                  </a:ext>
                </a:extLst>
              </p:cNvPr>
              <p:cNvSpPr/>
              <p:nvPr/>
            </p:nvSpPr>
            <p:spPr>
              <a:xfrm>
                <a:off x="4066540" y="3995420"/>
                <a:ext cx="123191" cy="241301"/>
              </a:xfrm>
              <a:custGeom>
                <a:avLst/>
                <a:gdLst/>
                <a:ahLst/>
                <a:cxnLst/>
                <a:rect l="0" t="0" r="0" b="0"/>
                <a:pathLst>
                  <a:path w="123191" h="241301">
                    <a:moveTo>
                      <a:pt x="0" y="2540"/>
                    </a:moveTo>
                    <a:lnTo>
                      <a:pt x="5080" y="2540"/>
                    </a:lnTo>
                    <a:lnTo>
                      <a:pt x="8890" y="0"/>
                    </a:lnTo>
                    <a:lnTo>
                      <a:pt x="15240" y="0"/>
                    </a:lnTo>
                    <a:lnTo>
                      <a:pt x="19050" y="2540"/>
                    </a:lnTo>
                    <a:lnTo>
                      <a:pt x="22860" y="7620"/>
                    </a:lnTo>
                    <a:lnTo>
                      <a:pt x="29210" y="11430"/>
                    </a:lnTo>
                    <a:lnTo>
                      <a:pt x="33020" y="16510"/>
                    </a:lnTo>
                    <a:lnTo>
                      <a:pt x="39370" y="16510"/>
                    </a:lnTo>
                    <a:lnTo>
                      <a:pt x="41910" y="16510"/>
                    </a:lnTo>
                    <a:lnTo>
                      <a:pt x="43180" y="16510"/>
                    </a:lnTo>
                    <a:lnTo>
                      <a:pt x="45720" y="13970"/>
                    </a:lnTo>
                    <a:lnTo>
                      <a:pt x="49530" y="13970"/>
                    </a:lnTo>
                    <a:lnTo>
                      <a:pt x="55880" y="16510"/>
                    </a:lnTo>
                    <a:lnTo>
                      <a:pt x="62230" y="21590"/>
                    </a:lnTo>
                    <a:lnTo>
                      <a:pt x="67310" y="27940"/>
                    </a:lnTo>
                    <a:lnTo>
                      <a:pt x="72390" y="33020"/>
                    </a:lnTo>
                    <a:lnTo>
                      <a:pt x="77470" y="39370"/>
                    </a:lnTo>
                    <a:lnTo>
                      <a:pt x="83820" y="44450"/>
                    </a:lnTo>
                    <a:lnTo>
                      <a:pt x="87630" y="44450"/>
                    </a:lnTo>
                    <a:lnTo>
                      <a:pt x="90170" y="46990"/>
                    </a:lnTo>
                    <a:lnTo>
                      <a:pt x="92710" y="46990"/>
                    </a:lnTo>
                    <a:lnTo>
                      <a:pt x="93980" y="46990"/>
                    </a:lnTo>
                    <a:lnTo>
                      <a:pt x="97790" y="49530"/>
                    </a:lnTo>
                    <a:lnTo>
                      <a:pt x="100330" y="55880"/>
                    </a:lnTo>
                    <a:lnTo>
                      <a:pt x="102870" y="60960"/>
                    </a:lnTo>
                    <a:lnTo>
                      <a:pt x="106680" y="74930"/>
                    </a:lnTo>
                    <a:lnTo>
                      <a:pt x="109220" y="82550"/>
                    </a:lnTo>
                    <a:lnTo>
                      <a:pt x="113030" y="86360"/>
                    </a:lnTo>
                    <a:lnTo>
                      <a:pt x="116840" y="91440"/>
                    </a:lnTo>
                    <a:lnTo>
                      <a:pt x="119380" y="96520"/>
                    </a:lnTo>
                    <a:lnTo>
                      <a:pt x="120650" y="100330"/>
                    </a:lnTo>
                    <a:lnTo>
                      <a:pt x="120650" y="102870"/>
                    </a:lnTo>
                    <a:lnTo>
                      <a:pt x="120650" y="110490"/>
                    </a:lnTo>
                    <a:lnTo>
                      <a:pt x="119380" y="119380"/>
                    </a:lnTo>
                    <a:lnTo>
                      <a:pt x="116840" y="128270"/>
                    </a:lnTo>
                    <a:lnTo>
                      <a:pt x="114300" y="135890"/>
                    </a:lnTo>
                    <a:lnTo>
                      <a:pt x="114300" y="140970"/>
                    </a:lnTo>
                    <a:lnTo>
                      <a:pt x="114300" y="144780"/>
                    </a:lnTo>
                    <a:lnTo>
                      <a:pt x="116840" y="149860"/>
                    </a:lnTo>
                    <a:lnTo>
                      <a:pt x="120650" y="154940"/>
                    </a:lnTo>
                    <a:lnTo>
                      <a:pt x="123190" y="157480"/>
                    </a:lnTo>
                    <a:lnTo>
                      <a:pt x="123190" y="158750"/>
                    </a:lnTo>
                    <a:lnTo>
                      <a:pt x="120650" y="163830"/>
                    </a:lnTo>
                    <a:lnTo>
                      <a:pt x="119380" y="168910"/>
                    </a:lnTo>
                    <a:lnTo>
                      <a:pt x="114300" y="175260"/>
                    </a:lnTo>
                    <a:lnTo>
                      <a:pt x="110490" y="180340"/>
                    </a:lnTo>
                    <a:lnTo>
                      <a:pt x="106680" y="187960"/>
                    </a:lnTo>
                    <a:lnTo>
                      <a:pt x="104140" y="194310"/>
                    </a:lnTo>
                    <a:lnTo>
                      <a:pt x="104140" y="196850"/>
                    </a:lnTo>
                    <a:lnTo>
                      <a:pt x="106680" y="201930"/>
                    </a:lnTo>
                    <a:lnTo>
                      <a:pt x="106680" y="205740"/>
                    </a:lnTo>
                    <a:lnTo>
                      <a:pt x="109220" y="210820"/>
                    </a:lnTo>
                    <a:lnTo>
                      <a:pt x="109220" y="213360"/>
                    </a:lnTo>
                    <a:lnTo>
                      <a:pt x="109220" y="218440"/>
                    </a:lnTo>
                    <a:lnTo>
                      <a:pt x="106680" y="222250"/>
                    </a:lnTo>
                    <a:lnTo>
                      <a:pt x="102870" y="227330"/>
                    </a:lnTo>
                    <a:lnTo>
                      <a:pt x="92710" y="234950"/>
                    </a:lnTo>
                    <a:lnTo>
                      <a:pt x="87630" y="236220"/>
                    </a:lnTo>
                    <a:lnTo>
                      <a:pt x="86360" y="24130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a:extLst>
                  <a:ext uri="{FF2B5EF4-FFF2-40B4-BE49-F238E27FC236}">
                    <a16:creationId xmlns:a16="http://schemas.microsoft.com/office/drawing/2014/main" id="{B7CF2367-5554-370B-3C30-383077AC824C}"/>
                  </a:ext>
                </a:extLst>
              </p:cNvPr>
              <p:cNvSpPr/>
              <p:nvPr/>
            </p:nvSpPr>
            <p:spPr>
              <a:xfrm>
                <a:off x="3808857" y="4012692"/>
                <a:ext cx="57913" cy="130049"/>
              </a:xfrm>
              <a:custGeom>
                <a:avLst/>
                <a:gdLst/>
                <a:ahLst/>
                <a:cxnLst/>
                <a:rect l="0" t="0" r="0" b="0"/>
                <a:pathLst>
                  <a:path w="57913" h="130049">
                    <a:moveTo>
                      <a:pt x="13335" y="95631"/>
                    </a:moveTo>
                    <a:lnTo>
                      <a:pt x="14097" y="85090"/>
                    </a:lnTo>
                    <a:lnTo>
                      <a:pt x="14097" y="73660"/>
                    </a:lnTo>
                    <a:lnTo>
                      <a:pt x="13335" y="61849"/>
                    </a:lnTo>
                    <a:lnTo>
                      <a:pt x="10795" y="49530"/>
                    </a:lnTo>
                    <a:lnTo>
                      <a:pt x="8636" y="36322"/>
                    </a:lnTo>
                    <a:lnTo>
                      <a:pt x="4699" y="22098"/>
                    </a:lnTo>
                    <a:lnTo>
                      <a:pt x="0" y="7112"/>
                    </a:lnTo>
                    <a:lnTo>
                      <a:pt x="7239" y="5461"/>
                    </a:lnTo>
                    <a:lnTo>
                      <a:pt x="14732" y="3556"/>
                    </a:lnTo>
                    <a:lnTo>
                      <a:pt x="32512" y="0"/>
                    </a:lnTo>
                    <a:lnTo>
                      <a:pt x="40259" y="0"/>
                    </a:lnTo>
                    <a:lnTo>
                      <a:pt x="48006" y="1016"/>
                    </a:lnTo>
                    <a:lnTo>
                      <a:pt x="51054" y="2667"/>
                    </a:lnTo>
                    <a:lnTo>
                      <a:pt x="54102" y="4445"/>
                    </a:lnTo>
                    <a:lnTo>
                      <a:pt x="55753" y="7112"/>
                    </a:lnTo>
                    <a:lnTo>
                      <a:pt x="57912" y="10541"/>
                    </a:lnTo>
                    <a:lnTo>
                      <a:pt x="57912" y="12446"/>
                    </a:lnTo>
                    <a:lnTo>
                      <a:pt x="57150" y="13335"/>
                    </a:lnTo>
                    <a:lnTo>
                      <a:pt x="54864" y="16002"/>
                    </a:lnTo>
                    <a:lnTo>
                      <a:pt x="51816" y="17653"/>
                    </a:lnTo>
                    <a:lnTo>
                      <a:pt x="49403" y="20447"/>
                    </a:lnTo>
                    <a:lnTo>
                      <a:pt x="47117" y="24892"/>
                    </a:lnTo>
                    <a:lnTo>
                      <a:pt x="46355" y="30988"/>
                    </a:lnTo>
                    <a:lnTo>
                      <a:pt x="44958" y="42418"/>
                    </a:lnTo>
                    <a:lnTo>
                      <a:pt x="44069" y="52324"/>
                    </a:lnTo>
                    <a:lnTo>
                      <a:pt x="43307" y="56769"/>
                    </a:lnTo>
                    <a:lnTo>
                      <a:pt x="42418" y="58420"/>
                    </a:lnTo>
                    <a:lnTo>
                      <a:pt x="41783" y="59309"/>
                    </a:lnTo>
                    <a:lnTo>
                      <a:pt x="41783" y="58420"/>
                    </a:lnTo>
                    <a:lnTo>
                      <a:pt x="41783" y="55753"/>
                    </a:lnTo>
                    <a:lnTo>
                      <a:pt x="41783" y="50419"/>
                    </a:lnTo>
                    <a:lnTo>
                      <a:pt x="41783" y="44323"/>
                    </a:lnTo>
                    <a:lnTo>
                      <a:pt x="41783" y="37338"/>
                    </a:lnTo>
                    <a:lnTo>
                      <a:pt x="41021" y="29972"/>
                    </a:lnTo>
                    <a:lnTo>
                      <a:pt x="40259" y="24892"/>
                    </a:lnTo>
                    <a:lnTo>
                      <a:pt x="37211" y="20447"/>
                    </a:lnTo>
                    <a:lnTo>
                      <a:pt x="34925" y="18542"/>
                    </a:lnTo>
                    <a:lnTo>
                      <a:pt x="32512" y="16891"/>
                    </a:lnTo>
                    <a:lnTo>
                      <a:pt x="26289" y="16002"/>
                    </a:lnTo>
                    <a:lnTo>
                      <a:pt x="20193" y="16891"/>
                    </a:lnTo>
                    <a:lnTo>
                      <a:pt x="17780" y="18542"/>
                    </a:lnTo>
                    <a:lnTo>
                      <a:pt x="15494" y="20447"/>
                    </a:lnTo>
                    <a:lnTo>
                      <a:pt x="17780" y="54864"/>
                    </a:lnTo>
                    <a:lnTo>
                      <a:pt x="19431" y="70866"/>
                    </a:lnTo>
                    <a:lnTo>
                      <a:pt x="21082" y="85090"/>
                    </a:lnTo>
                    <a:lnTo>
                      <a:pt x="23241" y="99187"/>
                    </a:lnTo>
                    <a:lnTo>
                      <a:pt x="26289" y="110617"/>
                    </a:lnTo>
                    <a:lnTo>
                      <a:pt x="29464" y="121412"/>
                    </a:lnTo>
                    <a:lnTo>
                      <a:pt x="34036" y="130048"/>
                    </a:lnTo>
                    <a:lnTo>
                      <a:pt x="30988" y="129413"/>
                    </a:lnTo>
                    <a:lnTo>
                      <a:pt x="27940" y="126619"/>
                    </a:lnTo>
                    <a:lnTo>
                      <a:pt x="21082" y="121412"/>
                    </a:lnTo>
                    <a:lnTo>
                      <a:pt x="14732" y="113411"/>
                    </a:lnTo>
                    <a:lnTo>
                      <a:pt x="10795" y="105537"/>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a:extLst>
                  <a:ext uri="{FF2B5EF4-FFF2-40B4-BE49-F238E27FC236}">
                    <a16:creationId xmlns:a16="http://schemas.microsoft.com/office/drawing/2014/main" id="{2E904149-3A4B-BE91-512D-614D425DF2AD}"/>
                  </a:ext>
                </a:extLst>
              </p:cNvPr>
              <p:cNvSpPr/>
              <p:nvPr/>
            </p:nvSpPr>
            <p:spPr>
              <a:xfrm>
                <a:off x="3809746" y="4013708"/>
                <a:ext cx="54865" cy="126493"/>
              </a:xfrm>
              <a:custGeom>
                <a:avLst/>
                <a:gdLst/>
                <a:ahLst/>
                <a:cxnLst/>
                <a:rect l="0" t="0" r="0" b="0"/>
                <a:pathLst>
                  <a:path w="54865" h="126493">
                    <a:moveTo>
                      <a:pt x="9906" y="104521"/>
                    </a:moveTo>
                    <a:lnTo>
                      <a:pt x="12446" y="94615"/>
                    </a:lnTo>
                    <a:lnTo>
                      <a:pt x="13208" y="84074"/>
                    </a:lnTo>
                    <a:lnTo>
                      <a:pt x="13208" y="73279"/>
                    </a:lnTo>
                    <a:lnTo>
                      <a:pt x="12446" y="60833"/>
                    </a:lnTo>
                    <a:lnTo>
                      <a:pt x="9906" y="48514"/>
                    </a:lnTo>
                    <a:lnTo>
                      <a:pt x="7747" y="35306"/>
                    </a:lnTo>
                    <a:lnTo>
                      <a:pt x="3810" y="21082"/>
                    </a:lnTo>
                    <a:lnTo>
                      <a:pt x="0" y="6096"/>
                    </a:lnTo>
                    <a:lnTo>
                      <a:pt x="6350" y="5080"/>
                    </a:lnTo>
                    <a:lnTo>
                      <a:pt x="13208" y="3429"/>
                    </a:lnTo>
                    <a:lnTo>
                      <a:pt x="30099" y="635"/>
                    </a:lnTo>
                    <a:lnTo>
                      <a:pt x="37719" y="0"/>
                    </a:lnTo>
                    <a:lnTo>
                      <a:pt x="44577" y="635"/>
                    </a:lnTo>
                    <a:lnTo>
                      <a:pt x="47879" y="1524"/>
                    </a:lnTo>
                    <a:lnTo>
                      <a:pt x="50927" y="3429"/>
                    </a:lnTo>
                    <a:lnTo>
                      <a:pt x="53213" y="5080"/>
                    </a:lnTo>
                    <a:lnTo>
                      <a:pt x="54864" y="8636"/>
                    </a:lnTo>
                    <a:lnTo>
                      <a:pt x="54864" y="10541"/>
                    </a:lnTo>
                    <a:lnTo>
                      <a:pt x="53213" y="13081"/>
                    </a:lnTo>
                    <a:lnTo>
                      <a:pt x="51562" y="14986"/>
                    </a:lnTo>
                    <a:lnTo>
                      <a:pt x="50165" y="17526"/>
                    </a:lnTo>
                    <a:lnTo>
                      <a:pt x="47879" y="21971"/>
                    </a:lnTo>
                    <a:lnTo>
                      <a:pt x="45466" y="28321"/>
                    </a:lnTo>
                    <a:lnTo>
                      <a:pt x="44577" y="36957"/>
                    </a:lnTo>
                    <a:lnTo>
                      <a:pt x="44069" y="44958"/>
                    </a:lnTo>
                    <a:lnTo>
                      <a:pt x="43180" y="51308"/>
                    </a:lnTo>
                    <a:lnTo>
                      <a:pt x="42418" y="53848"/>
                    </a:lnTo>
                    <a:lnTo>
                      <a:pt x="41529" y="55753"/>
                    </a:lnTo>
                    <a:lnTo>
                      <a:pt x="41529" y="56642"/>
                    </a:lnTo>
                    <a:lnTo>
                      <a:pt x="40894" y="55753"/>
                    </a:lnTo>
                    <a:lnTo>
                      <a:pt x="40894" y="52959"/>
                    </a:lnTo>
                    <a:lnTo>
                      <a:pt x="41529" y="47752"/>
                    </a:lnTo>
                    <a:lnTo>
                      <a:pt x="41529" y="41402"/>
                    </a:lnTo>
                    <a:lnTo>
                      <a:pt x="41529" y="35306"/>
                    </a:lnTo>
                    <a:lnTo>
                      <a:pt x="40894" y="28321"/>
                    </a:lnTo>
                    <a:lnTo>
                      <a:pt x="39370" y="22860"/>
                    </a:lnTo>
                    <a:lnTo>
                      <a:pt x="37084" y="18415"/>
                    </a:lnTo>
                    <a:lnTo>
                      <a:pt x="34671" y="16637"/>
                    </a:lnTo>
                    <a:lnTo>
                      <a:pt x="31623" y="14986"/>
                    </a:lnTo>
                    <a:lnTo>
                      <a:pt x="24638" y="13970"/>
                    </a:lnTo>
                    <a:lnTo>
                      <a:pt x="18542" y="15875"/>
                    </a:lnTo>
                    <a:lnTo>
                      <a:pt x="15494" y="16637"/>
                    </a:lnTo>
                    <a:lnTo>
                      <a:pt x="13843" y="19431"/>
                    </a:lnTo>
                    <a:lnTo>
                      <a:pt x="14605" y="36322"/>
                    </a:lnTo>
                    <a:lnTo>
                      <a:pt x="15494" y="52959"/>
                    </a:lnTo>
                    <a:lnTo>
                      <a:pt x="16891" y="68834"/>
                    </a:lnTo>
                    <a:lnTo>
                      <a:pt x="18542" y="83185"/>
                    </a:lnTo>
                    <a:lnTo>
                      <a:pt x="20828" y="96520"/>
                    </a:lnTo>
                    <a:lnTo>
                      <a:pt x="23241" y="107950"/>
                    </a:lnTo>
                    <a:lnTo>
                      <a:pt x="26289" y="118491"/>
                    </a:lnTo>
                    <a:lnTo>
                      <a:pt x="30734" y="126492"/>
                    </a:lnTo>
                    <a:lnTo>
                      <a:pt x="24638" y="122936"/>
                    </a:lnTo>
                    <a:lnTo>
                      <a:pt x="19304" y="117602"/>
                    </a:lnTo>
                    <a:lnTo>
                      <a:pt x="13843" y="111506"/>
                    </a:lnTo>
                    <a:close/>
                  </a:path>
                </a:pathLst>
              </a:custGeom>
              <a:solidFill>
                <a:srgbClr val="BBAA89"/>
              </a:solidFill>
              <a:ln w="0" cap="flat" cmpd="sng" algn="ctr">
                <a:solidFill>
                  <a:srgbClr val="BBA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a:extLst>
                  <a:ext uri="{FF2B5EF4-FFF2-40B4-BE49-F238E27FC236}">
                    <a16:creationId xmlns:a16="http://schemas.microsoft.com/office/drawing/2014/main" id="{6CC64E6A-6734-EFDE-DFC8-7F6A0E2DCA5F}"/>
                  </a:ext>
                </a:extLst>
              </p:cNvPr>
              <p:cNvSpPr/>
              <p:nvPr/>
            </p:nvSpPr>
            <p:spPr>
              <a:xfrm>
                <a:off x="3809746" y="4014343"/>
                <a:ext cx="53214" cy="123318"/>
              </a:xfrm>
              <a:custGeom>
                <a:avLst/>
                <a:gdLst/>
                <a:ahLst/>
                <a:cxnLst/>
                <a:rect l="0" t="0" r="0" b="0"/>
                <a:pathLst>
                  <a:path w="53214" h="123318">
                    <a:moveTo>
                      <a:pt x="9906" y="103886"/>
                    </a:moveTo>
                    <a:lnTo>
                      <a:pt x="12446" y="93980"/>
                    </a:lnTo>
                    <a:lnTo>
                      <a:pt x="13208" y="83439"/>
                    </a:lnTo>
                    <a:lnTo>
                      <a:pt x="13208" y="72644"/>
                    </a:lnTo>
                    <a:lnTo>
                      <a:pt x="12446" y="60198"/>
                    </a:lnTo>
                    <a:lnTo>
                      <a:pt x="9906" y="47879"/>
                    </a:lnTo>
                    <a:lnTo>
                      <a:pt x="7747" y="34671"/>
                    </a:lnTo>
                    <a:lnTo>
                      <a:pt x="3810" y="20447"/>
                    </a:lnTo>
                    <a:lnTo>
                      <a:pt x="0" y="5461"/>
                    </a:lnTo>
                    <a:lnTo>
                      <a:pt x="5461" y="4445"/>
                    </a:lnTo>
                    <a:lnTo>
                      <a:pt x="13208" y="3810"/>
                    </a:lnTo>
                    <a:lnTo>
                      <a:pt x="28575" y="1016"/>
                    </a:lnTo>
                    <a:lnTo>
                      <a:pt x="35433" y="0"/>
                    </a:lnTo>
                    <a:lnTo>
                      <a:pt x="42418" y="0"/>
                    </a:lnTo>
                    <a:lnTo>
                      <a:pt x="48514" y="1905"/>
                    </a:lnTo>
                    <a:lnTo>
                      <a:pt x="50927" y="3810"/>
                    </a:lnTo>
                    <a:lnTo>
                      <a:pt x="53213" y="6350"/>
                    </a:lnTo>
                    <a:lnTo>
                      <a:pt x="53213" y="8001"/>
                    </a:lnTo>
                    <a:lnTo>
                      <a:pt x="53213" y="9906"/>
                    </a:lnTo>
                    <a:lnTo>
                      <a:pt x="51562" y="12446"/>
                    </a:lnTo>
                    <a:lnTo>
                      <a:pt x="50927" y="14351"/>
                    </a:lnTo>
                    <a:lnTo>
                      <a:pt x="50165" y="16891"/>
                    </a:lnTo>
                    <a:lnTo>
                      <a:pt x="48514" y="19685"/>
                    </a:lnTo>
                    <a:lnTo>
                      <a:pt x="47117" y="21336"/>
                    </a:lnTo>
                    <a:lnTo>
                      <a:pt x="45466" y="23876"/>
                    </a:lnTo>
                    <a:lnTo>
                      <a:pt x="44069" y="33782"/>
                    </a:lnTo>
                    <a:lnTo>
                      <a:pt x="44069" y="41783"/>
                    </a:lnTo>
                    <a:lnTo>
                      <a:pt x="43180" y="48768"/>
                    </a:lnTo>
                    <a:lnTo>
                      <a:pt x="42418" y="53213"/>
                    </a:lnTo>
                    <a:lnTo>
                      <a:pt x="41529" y="53213"/>
                    </a:lnTo>
                    <a:lnTo>
                      <a:pt x="41529" y="50673"/>
                    </a:lnTo>
                    <a:lnTo>
                      <a:pt x="41529" y="45212"/>
                    </a:lnTo>
                    <a:lnTo>
                      <a:pt x="41529" y="39878"/>
                    </a:lnTo>
                    <a:lnTo>
                      <a:pt x="41529" y="32766"/>
                    </a:lnTo>
                    <a:lnTo>
                      <a:pt x="41021" y="26797"/>
                    </a:lnTo>
                    <a:lnTo>
                      <a:pt x="40132" y="21336"/>
                    </a:lnTo>
                    <a:lnTo>
                      <a:pt x="37719" y="16891"/>
                    </a:lnTo>
                    <a:lnTo>
                      <a:pt x="35433" y="15240"/>
                    </a:lnTo>
                    <a:lnTo>
                      <a:pt x="31623" y="14351"/>
                    </a:lnTo>
                    <a:lnTo>
                      <a:pt x="24638" y="12446"/>
                    </a:lnTo>
                    <a:lnTo>
                      <a:pt x="20828" y="13335"/>
                    </a:lnTo>
                    <a:lnTo>
                      <a:pt x="16891" y="14351"/>
                    </a:lnTo>
                    <a:lnTo>
                      <a:pt x="14605" y="16002"/>
                    </a:lnTo>
                    <a:lnTo>
                      <a:pt x="12446" y="17780"/>
                    </a:lnTo>
                    <a:lnTo>
                      <a:pt x="13208" y="35687"/>
                    </a:lnTo>
                    <a:lnTo>
                      <a:pt x="14605" y="51562"/>
                    </a:lnTo>
                    <a:lnTo>
                      <a:pt x="15494" y="66548"/>
                    </a:lnTo>
                    <a:lnTo>
                      <a:pt x="16891" y="80645"/>
                    </a:lnTo>
                    <a:lnTo>
                      <a:pt x="18542" y="93980"/>
                    </a:lnTo>
                    <a:lnTo>
                      <a:pt x="20828" y="104521"/>
                    </a:lnTo>
                    <a:lnTo>
                      <a:pt x="24638" y="115316"/>
                    </a:lnTo>
                    <a:lnTo>
                      <a:pt x="28575" y="123317"/>
                    </a:lnTo>
                    <a:lnTo>
                      <a:pt x="23241" y="119761"/>
                    </a:lnTo>
                    <a:lnTo>
                      <a:pt x="18542" y="114427"/>
                    </a:lnTo>
                    <a:close/>
                  </a:path>
                </a:pathLst>
              </a:custGeom>
              <a:solidFill>
                <a:srgbClr val="98825B"/>
              </a:solidFill>
              <a:ln w="0" cap="flat" cmpd="sng" algn="ctr">
                <a:solidFill>
                  <a:srgbClr val="9882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a:extLst>
                  <a:ext uri="{FF2B5EF4-FFF2-40B4-BE49-F238E27FC236}">
                    <a16:creationId xmlns:a16="http://schemas.microsoft.com/office/drawing/2014/main" id="{1A56FAA3-A014-3E2F-10BD-07313112970B}"/>
                  </a:ext>
                </a:extLst>
              </p:cNvPr>
              <p:cNvSpPr/>
              <p:nvPr/>
            </p:nvSpPr>
            <p:spPr>
              <a:xfrm>
                <a:off x="3808857" y="4014343"/>
                <a:ext cx="53214" cy="121413"/>
              </a:xfrm>
              <a:custGeom>
                <a:avLst/>
                <a:gdLst/>
                <a:ahLst/>
                <a:cxnLst/>
                <a:rect l="0" t="0" r="0" b="0"/>
                <a:pathLst>
                  <a:path w="53214" h="121413">
                    <a:moveTo>
                      <a:pt x="10795" y="103886"/>
                    </a:moveTo>
                    <a:lnTo>
                      <a:pt x="13335" y="93980"/>
                    </a:lnTo>
                    <a:lnTo>
                      <a:pt x="14097" y="83439"/>
                    </a:lnTo>
                    <a:lnTo>
                      <a:pt x="14097" y="72644"/>
                    </a:lnTo>
                    <a:lnTo>
                      <a:pt x="13335" y="61214"/>
                    </a:lnTo>
                    <a:lnTo>
                      <a:pt x="10795" y="48768"/>
                    </a:lnTo>
                    <a:lnTo>
                      <a:pt x="7747" y="35687"/>
                    </a:lnTo>
                    <a:lnTo>
                      <a:pt x="4699" y="20447"/>
                    </a:lnTo>
                    <a:lnTo>
                      <a:pt x="0" y="5461"/>
                    </a:lnTo>
                    <a:lnTo>
                      <a:pt x="6350" y="5461"/>
                    </a:lnTo>
                    <a:lnTo>
                      <a:pt x="12446" y="4445"/>
                    </a:lnTo>
                    <a:lnTo>
                      <a:pt x="27178" y="1905"/>
                    </a:lnTo>
                    <a:lnTo>
                      <a:pt x="34925" y="1016"/>
                    </a:lnTo>
                    <a:lnTo>
                      <a:pt x="41021" y="0"/>
                    </a:lnTo>
                    <a:lnTo>
                      <a:pt x="47117" y="1905"/>
                    </a:lnTo>
                    <a:lnTo>
                      <a:pt x="51816" y="4445"/>
                    </a:lnTo>
                    <a:lnTo>
                      <a:pt x="52451" y="6350"/>
                    </a:lnTo>
                    <a:lnTo>
                      <a:pt x="53213" y="8001"/>
                    </a:lnTo>
                    <a:lnTo>
                      <a:pt x="53213" y="12446"/>
                    </a:lnTo>
                    <a:lnTo>
                      <a:pt x="52451" y="15240"/>
                    </a:lnTo>
                    <a:lnTo>
                      <a:pt x="50165" y="16891"/>
                    </a:lnTo>
                    <a:lnTo>
                      <a:pt x="48006" y="18796"/>
                    </a:lnTo>
                    <a:lnTo>
                      <a:pt x="46355" y="20447"/>
                    </a:lnTo>
                    <a:lnTo>
                      <a:pt x="44958" y="30226"/>
                    </a:lnTo>
                    <a:lnTo>
                      <a:pt x="44069" y="39116"/>
                    </a:lnTo>
                    <a:lnTo>
                      <a:pt x="44069" y="46228"/>
                    </a:lnTo>
                    <a:lnTo>
                      <a:pt x="43307" y="50673"/>
                    </a:lnTo>
                    <a:lnTo>
                      <a:pt x="42418" y="51562"/>
                    </a:lnTo>
                    <a:lnTo>
                      <a:pt x="42418" y="48768"/>
                    </a:lnTo>
                    <a:lnTo>
                      <a:pt x="42418" y="44323"/>
                    </a:lnTo>
                    <a:lnTo>
                      <a:pt x="42418" y="38227"/>
                    </a:lnTo>
                    <a:lnTo>
                      <a:pt x="42418" y="31877"/>
                    </a:lnTo>
                    <a:lnTo>
                      <a:pt x="42418" y="24892"/>
                    </a:lnTo>
                    <a:lnTo>
                      <a:pt x="41021" y="19685"/>
                    </a:lnTo>
                    <a:lnTo>
                      <a:pt x="39370" y="16002"/>
                    </a:lnTo>
                    <a:lnTo>
                      <a:pt x="36322" y="14351"/>
                    </a:lnTo>
                    <a:lnTo>
                      <a:pt x="32512" y="13335"/>
                    </a:lnTo>
                    <a:lnTo>
                      <a:pt x="24765" y="12446"/>
                    </a:lnTo>
                    <a:lnTo>
                      <a:pt x="21082" y="12446"/>
                    </a:lnTo>
                    <a:lnTo>
                      <a:pt x="17145" y="13335"/>
                    </a:lnTo>
                    <a:lnTo>
                      <a:pt x="14097" y="15240"/>
                    </a:lnTo>
                    <a:lnTo>
                      <a:pt x="11684" y="17780"/>
                    </a:lnTo>
                    <a:lnTo>
                      <a:pt x="12446" y="34671"/>
                    </a:lnTo>
                    <a:lnTo>
                      <a:pt x="13335" y="50673"/>
                    </a:lnTo>
                    <a:lnTo>
                      <a:pt x="14732" y="65659"/>
                    </a:lnTo>
                    <a:lnTo>
                      <a:pt x="15494" y="79883"/>
                    </a:lnTo>
                    <a:lnTo>
                      <a:pt x="17145" y="91440"/>
                    </a:lnTo>
                    <a:lnTo>
                      <a:pt x="19431" y="102870"/>
                    </a:lnTo>
                    <a:lnTo>
                      <a:pt x="22479" y="112522"/>
                    </a:lnTo>
                    <a:lnTo>
                      <a:pt x="27178" y="121412"/>
                    </a:lnTo>
                    <a:lnTo>
                      <a:pt x="21717" y="116967"/>
                    </a:lnTo>
                    <a:lnTo>
                      <a:pt x="17780" y="111760"/>
                    </a:lnTo>
                    <a:lnTo>
                      <a:pt x="14097" y="107315"/>
                    </a:lnTo>
                    <a:close/>
                  </a:path>
                </a:pathLst>
              </a:custGeom>
              <a:solidFill>
                <a:srgbClr val="735A2C"/>
              </a:solidFill>
              <a:ln w="0" cap="flat" cmpd="sng" algn="ctr">
                <a:solidFill>
                  <a:srgbClr val="735A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a:extLst>
                  <a:ext uri="{FF2B5EF4-FFF2-40B4-BE49-F238E27FC236}">
                    <a16:creationId xmlns:a16="http://schemas.microsoft.com/office/drawing/2014/main" id="{5B2FB072-2B4B-BC01-5EF6-A785FF56BFE8}"/>
                  </a:ext>
                </a:extLst>
              </p:cNvPr>
              <p:cNvSpPr/>
              <p:nvPr/>
            </p:nvSpPr>
            <p:spPr>
              <a:xfrm>
                <a:off x="3809746" y="4014343"/>
                <a:ext cx="53976" cy="117857"/>
              </a:xfrm>
              <a:custGeom>
                <a:avLst/>
                <a:gdLst/>
                <a:ahLst/>
                <a:cxnLst/>
                <a:rect l="0" t="0" r="0" b="0"/>
                <a:pathLst>
                  <a:path w="53976" h="117857">
                    <a:moveTo>
                      <a:pt x="11557" y="93091"/>
                    </a:moveTo>
                    <a:lnTo>
                      <a:pt x="13208" y="82550"/>
                    </a:lnTo>
                    <a:lnTo>
                      <a:pt x="13208" y="72009"/>
                    </a:lnTo>
                    <a:lnTo>
                      <a:pt x="11557" y="60198"/>
                    </a:lnTo>
                    <a:lnTo>
                      <a:pt x="9906" y="47879"/>
                    </a:lnTo>
                    <a:lnTo>
                      <a:pt x="6858" y="34671"/>
                    </a:lnTo>
                    <a:lnTo>
                      <a:pt x="3810" y="20447"/>
                    </a:lnTo>
                    <a:lnTo>
                      <a:pt x="0" y="5461"/>
                    </a:lnTo>
                    <a:lnTo>
                      <a:pt x="6350" y="5461"/>
                    </a:lnTo>
                    <a:lnTo>
                      <a:pt x="13843" y="3810"/>
                    </a:lnTo>
                    <a:lnTo>
                      <a:pt x="30734" y="1016"/>
                    </a:lnTo>
                    <a:lnTo>
                      <a:pt x="38481" y="0"/>
                    </a:lnTo>
                    <a:lnTo>
                      <a:pt x="45466" y="1016"/>
                    </a:lnTo>
                    <a:lnTo>
                      <a:pt x="47879" y="1905"/>
                    </a:lnTo>
                    <a:lnTo>
                      <a:pt x="50165" y="3810"/>
                    </a:lnTo>
                    <a:lnTo>
                      <a:pt x="52324" y="6350"/>
                    </a:lnTo>
                    <a:lnTo>
                      <a:pt x="53975" y="9906"/>
                    </a:lnTo>
                    <a:lnTo>
                      <a:pt x="53213" y="10795"/>
                    </a:lnTo>
                    <a:lnTo>
                      <a:pt x="53213" y="11684"/>
                    </a:lnTo>
                    <a:lnTo>
                      <a:pt x="50165" y="13335"/>
                    </a:lnTo>
                    <a:lnTo>
                      <a:pt x="47117" y="15240"/>
                    </a:lnTo>
                    <a:lnTo>
                      <a:pt x="45466" y="16891"/>
                    </a:lnTo>
                    <a:lnTo>
                      <a:pt x="44069" y="27686"/>
                    </a:lnTo>
                    <a:lnTo>
                      <a:pt x="43180" y="36322"/>
                    </a:lnTo>
                    <a:lnTo>
                      <a:pt x="43180" y="43561"/>
                    </a:lnTo>
                    <a:lnTo>
                      <a:pt x="42418" y="47879"/>
                    </a:lnTo>
                    <a:lnTo>
                      <a:pt x="42418" y="48768"/>
                    </a:lnTo>
                    <a:lnTo>
                      <a:pt x="42418" y="46228"/>
                    </a:lnTo>
                    <a:lnTo>
                      <a:pt x="42418" y="41783"/>
                    </a:lnTo>
                    <a:lnTo>
                      <a:pt x="42418" y="35687"/>
                    </a:lnTo>
                    <a:lnTo>
                      <a:pt x="41529" y="23241"/>
                    </a:lnTo>
                    <a:lnTo>
                      <a:pt x="40894" y="18796"/>
                    </a:lnTo>
                    <a:lnTo>
                      <a:pt x="38481" y="15240"/>
                    </a:lnTo>
                    <a:lnTo>
                      <a:pt x="36322" y="12446"/>
                    </a:lnTo>
                    <a:lnTo>
                      <a:pt x="32385" y="11684"/>
                    </a:lnTo>
                    <a:lnTo>
                      <a:pt x="27686" y="10795"/>
                    </a:lnTo>
                    <a:lnTo>
                      <a:pt x="23241" y="10795"/>
                    </a:lnTo>
                    <a:lnTo>
                      <a:pt x="19304" y="11684"/>
                    </a:lnTo>
                    <a:lnTo>
                      <a:pt x="15494" y="12446"/>
                    </a:lnTo>
                    <a:lnTo>
                      <a:pt x="11557" y="14351"/>
                    </a:lnTo>
                    <a:lnTo>
                      <a:pt x="9398" y="16002"/>
                    </a:lnTo>
                    <a:lnTo>
                      <a:pt x="10795" y="33782"/>
                    </a:lnTo>
                    <a:lnTo>
                      <a:pt x="11557" y="49657"/>
                    </a:lnTo>
                    <a:lnTo>
                      <a:pt x="12446" y="64008"/>
                    </a:lnTo>
                    <a:lnTo>
                      <a:pt x="13208" y="77089"/>
                    </a:lnTo>
                    <a:lnTo>
                      <a:pt x="14605" y="89535"/>
                    </a:lnTo>
                    <a:lnTo>
                      <a:pt x="16891" y="100076"/>
                    </a:lnTo>
                    <a:lnTo>
                      <a:pt x="20193" y="108966"/>
                    </a:lnTo>
                    <a:lnTo>
                      <a:pt x="23876" y="117856"/>
                    </a:lnTo>
                    <a:lnTo>
                      <a:pt x="19304" y="113411"/>
                    </a:lnTo>
                    <a:lnTo>
                      <a:pt x="16256" y="108966"/>
                    </a:lnTo>
                    <a:lnTo>
                      <a:pt x="13208" y="105537"/>
                    </a:lnTo>
                    <a:lnTo>
                      <a:pt x="9906" y="103886"/>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a:extLst>
                  <a:ext uri="{FF2B5EF4-FFF2-40B4-BE49-F238E27FC236}">
                    <a16:creationId xmlns:a16="http://schemas.microsoft.com/office/drawing/2014/main" id="{CDAB940A-69A2-B1CD-5981-8335BCC7EB91}"/>
                  </a:ext>
                </a:extLst>
              </p:cNvPr>
              <p:cNvSpPr/>
              <p:nvPr/>
            </p:nvSpPr>
            <p:spPr>
              <a:xfrm>
                <a:off x="3802761" y="3962146"/>
                <a:ext cx="37720" cy="31116"/>
              </a:xfrm>
              <a:custGeom>
                <a:avLst/>
                <a:gdLst/>
                <a:ahLst/>
                <a:cxnLst/>
                <a:rect l="0" t="0" r="0" b="0"/>
                <a:pathLst>
                  <a:path w="37720" h="31116">
                    <a:moveTo>
                      <a:pt x="0" y="23876"/>
                    </a:moveTo>
                    <a:lnTo>
                      <a:pt x="0" y="19685"/>
                    </a:lnTo>
                    <a:lnTo>
                      <a:pt x="1651" y="16764"/>
                    </a:lnTo>
                    <a:lnTo>
                      <a:pt x="3048" y="14224"/>
                    </a:lnTo>
                    <a:lnTo>
                      <a:pt x="6096" y="11684"/>
                    </a:lnTo>
                    <a:lnTo>
                      <a:pt x="9398" y="10668"/>
                    </a:lnTo>
                    <a:lnTo>
                      <a:pt x="16891" y="8890"/>
                    </a:lnTo>
                    <a:lnTo>
                      <a:pt x="24638" y="7874"/>
                    </a:lnTo>
                    <a:lnTo>
                      <a:pt x="30861" y="7239"/>
                    </a:lnTo>
                    <a:lnTo>
                      <a:pt x="34036" y="6223"/>
                    </a:lnTo>
                    <a:lnTo>
                      <a:pt x="36322" y="4445"/>
                    </a:lnTo>
                    <a:lnTo>
                      <a:pt x="37719" y="2794"/>
                    </a:lnTo>
                    <a:lnTo>
                      <a:pt x="37719" y="0"/>
                    </a:lnTo>
                    <a:lnTo>
                      <a:pt x="36322" y="27559"/>
                    </a:lnTo>
                    <a:lnTo>
                      <a:pt x="33274" y="27559"/>
                    </a:lnTo>
                    <a:lnTo>
                      <a:pt x="29337" y="28321"/>
                    </a:lnTo>
                    <a:lnTo>
                      <a:pt x="20193" y="30226"/>
                    </a:lnTo>
                    <a:lnTo>
                      <a:pt x="10033" y="31115"/>
                    </a:lnTo>
                    <a:lnTo>
                      <a:pt x="5461" y="31115"/>
                    </a:lnTo>
                    <a:lnTo>
                      <a:pt x="889" y="29210"/>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a:extLst>
                  <a:ext uri="{FF2B5EF4-FFF2-40B4-BE49-F238E27FC236}">
                    <a16:creationId xmlns:a16="http://schemas.microsoft.com/office/drawing/2014/main" id="{89C54540-942E-D5FB-C6B9-DB97B0CB6C52}"/>
                  </a:ext>
                </a:extLst>
              </p:cNvPr>
              <p:cNvSpPr/>
              <p:nvPr/>
            </p:nvSpPr>
            <p:spPr>
              <a:xfrm>
                <a:off x="3803650" y="3963924"/>
                <a:ext cx="36196" cy="27433"/>
              </a:xfrm>
              <a:custGeom>
                <a:avLst/>
                <a:gdLst/>
                <a:ahLst/>
                <a:cxnLst/>
                <a:rect l="0" t="0" r="0" b="0"/>
                <a:pathLst>
                  <a:path w="36196" h="27433">
                    <a:moveTo>
                      <a:pt x="762" y="25781"/>
                    </a:moveTo>
                    <a:lnTo>
                      <a:pt x="0" y="21336"/>
                    </a:lnTo>
                    <a:lnTo>
                      <a:pt x="762" y="17907"/>
                    </a:lnTo>
                    <a:lnTo>
                      <a:pt x="1524" y="14097"/>
                    </a:lnTo>
                    <a:lnTo>
                      <a:pt x="3810" y="12446"/>
                    </a:lnTo>
                    <a:lnTo>
                      <a:pt x="6096" y="10541"/>
                    </a:lnTo>
                    <a:lnTo>
                      <a:pt x="9144" y="9906"/>
                    </a:lnTo>
                    <a:lnTo>
                      <a:pt x="16002" y="8001"/>
                    </a:lnTo>
                    <a:lnTo>
                      <a:pt x="22987" y="7112"/>
                    </a:lnTo>
                    <a:lnTo>
                      <a:pt x="29337" y="6096"/>
                    </a:lnTo>
                    <a:lnTo>
                      <a:pt x="32385" y="5461"/>
                    </a:lnTo>
                    <a:lnTo>
                      <a:pt x="33782" y="4445"/>
                    </a:lnTo>
                    <a:lnTo>
                      <a:pt x="35433" y="2667"/>
                    </a:lnTo>
                    <a:lnTo>
                      <a:pt x="36195" y="0"/>
                    </a:lnTo>
                    <a:lnTo>
                      <a:pt x="34671" y="24003"/>
                    </a:lnTo>
                    <a:lnTo>
                      <a:pt x="31496" y="24892"/>
                    </a:lnTo>
                    <a:lnTo>
                      <a:pt x="27686" y="24892"/>
                    </a:lnTo>
                    <a:lnTo>
                      <a:pt x="19304" y="26543"/>
                    </a:lnTo>
                    <a:lnTo>
                      <a:pt x="9906" y="27432"/>
                    </a:lnTo>
                    <a:lnTo>
                      <a:pt x="5207" y="27432"/>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a:extLst>
                  <a:ext uri="{FF2B5EF4-FFF2-40B4-BE49-F238E27FC236}">
                    <a16:creationId xmlns:a16="http://schemas.microsoft.com/office/drawing/2014/main" id="{CE970E8C-67BA-EC1D-8711-0635BBA0FD72}"/>
                  </a:ext>
                </a:extLst>
              </p:cNvPr>
              <p:cNvSpPr/>
              <p:nvPr/>
            </p:nvSpPr>
            <p:spPr>
              <a:xfrm>
                <a:off x="3805174" y="3965829"/>
                <a:ext cx="33148" cy="23877"/>
              </a:xfrm>
              <a:custGeom>
                <a:avLst/>
                <a:gdLst/>
                <a:ahLst/>
                <a:cxnLst/>
                <a:rect l="0" t="0" r="0" b="0"/>
                <a:pathLst>
                  <a:path w="33148" h="23877">
                    <a:moveTo>
                      <a:pt x="635" y="22098"/>
                    </a:moveTo>
                    <a:lnTo>
                      <a:pt x="0" y="18542"/>
                    </a:lnTo>
                    <a:lnTo>
                      <a:pt x="0" y="14986"/>
                    </a:lnTo>
                    <a:lnTo>
                      <a:pt x="1524" y="12192"/>
                    </a:lnTo>
                    <a:lnTo>
                      <a:pt x="3048" y="10541"/>
                    </a:lnTo>
                    <a:lnTo>
                      <a:pt x="5334" y="9652"/>
                    </a:lnTo>
                    <a:lnTo>
                      <a:pt x="8382" y="8001"/>
                    </a:lnTo>
                    <a:lnTo>
                      <a:pt x="14478" y="6985"/>
                    </a:lnTo>
                    <a:lnTo>
                      <a:pt x="20828" y="6096"/>
                    </a:lnTo>
                    <a:lnTo>
                      <a:pt x="26924" y="5207"/>
                    </a:lnTo>
                    <a:lnTo>
                      <a:pt x="29210" y="4191"/>
                    </a:lnTo>
                    <a:lnTo>
                      <a:pt x="31623" y="3556"/>
                    </a:lnTo>
                    <a:lnTo>
                      <a:pt x="32258" y="2540"/>
                    </a:lnTo>
                    <a:lnTo>
                      <a:pt x="33147" y="0"/>
                    </a:lnTo>
                    <a:lnTo>
                      <a:pt x="31623" y="20193"/>
                    </a:lnTo>
                    <a:lnTo>
                      <a:pt x="25400" y="22098"/>
                    </a:lnTo>
                    <a:lnTo>
                      <a:pt x="17018" y="22987"/>
                    </a:lnTo>
                    <a:lnTo>
                      <a:pt x="8382" y="23876"/>
                    </a:lnTo>
                    <a:lnTo>
                      <a:pt x="4572" y="22987"/>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a:extLst>
                  <a:ext uri="{FF2B5EF4-FFF2-40B4-BE49-F238E27FC236}">
                    <a16:creationId xmlns:a16="http://schemas.microsoft.com/office/drawing/2014/main" id="{1D91E67B-FA89-DD4A-F205-5976525508DD}"/>
                  </a:ext>
                </a:extLst>
              </p:cNvPr>
              <p:cNvSpPr/>
              <p:nvPr/>
            </p:nvSpPr>
            <p:spPr>
              <a:xfrm>
                <a:off x="3806698" y="3968369"/>
                <a:ext cx="30100" cy="18543"/>
              </a:xfrm>
              <a:custGeom>
                <a:avLst/>
                <a:gdLst/>
                <a:ahLst/>
                <a:cxnLst/>
                <a:rect l="0" t="0" r="0" b="0"/>
                <a:pathLst>
                  <a:path w="30100" h="18543">
                    <a:moveTo>
                      <a:pt x="762" y="17653"/>
                    </a:moveTo>
                    <a:lnTo>
                      <a:pt x="0" y="15113"/>
                    </a:lnTo>
                    <a:lnTo>
                      <a:pt x="0" y="12446"/>
                    </a:lnTo>
                    <a:lnTo>
                      <a:pt x="762" y="9652"/>
                    </a:lnTo>
                    <a:lnTo>
                      <a:pt x="3048" y="8001"/>
                    </a:lnTo>
                    <a:lnTo>
                      <a:pt x="7747" y="6096"/>
                    </a:lnTo>
                    <a:lnTo>
                      <a:pt x="12954" y="5461"/>
                    </a:lnTo>
                    <a:lnTo>
                      <a:pt x="19304" y="4445"/>
                    </a:lnTo>
                    <a:lnTo>
                      <a:pt x="24638" y="4445"/>
                    </a:lnTo>
                    <a:lnTo>
                      <a:pt x="28448" y="2667"/>
                    </a:lnTo>
                    <a:lnTo>
                      <a:pt x="30099" y="1016"/>
                    </a:lnTo>
                    <a:lnTo>
                      <a:pt x="30099" y="0"/>
                    </a:lnTo>
                    <a:lnTo>
                      <a:pt x="28448" y="16891"/>
                    </a:lnTo>
                    <a:lnTo>
                      <a:pt x="23241" y="17653"/>
                    </a:lnTo>
                    <a:lnTo>
                      <a:pt x="15494" y="18542"/>
                    </a:lnTo>
                    <a:lnTo>
                      <a:pt x="7747" y="18542"/>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a:extLst>
                  <a:ext uri="{FF2B5EF4-FFF2-40B4-BE49-F238E27FC236}">
                    <a16:creationId xmlns:a16="http://schemas.microsoft.com/office/drawing/2014/main" id="{C8B96753-D3BE-CC26-7928-DCE58BFD60E1}"/>
                  </a:ext>
                </a:extLst>
              </p:cNvPr>
              <p:cNvSpPr/>
              <p:nvPr/>
            </p:nvSpPr>
            <p:spPr>
              <a:xfrm>
                <a:off x="3808349" y="3970020"/>
                <a:ext cx="26798" cy="15241"/>
              </a:xfrm>
              <a:custGeom>
                <a:avLst/>
                <a:gdLst/>
                <a:ahLst/>
                <a:cxnLst/>
                <a:rect l="0" t="0" r="0" b="0"/>
                <a:pathLst>
                  <a:path w="26798" h="15241">
                    <a:moveTo>
                      <a:pt x="0" y="11811"/>
                    </a:moveTo>
                    <a:lnTo>
                      <a:pt x="0" y="9906"/>
                    </a:lnTo>
                    <a:lnTo>
                      <a:pt x="508" y="8001"/>
                    </a:lnTo>
                    <a:lnTo>
                      <a:pt x="2159" y="7366"/>
                    </a:lnTo>
                    <a:lnTo>
                      <a:pt x="6096" y="5461"/>
                    </a:lnTo>
                    <a:lnTo>
                      <a:pt x="11303" y="4445"/>
                    </a:lnTo>
                    <a:lnTo>
                      <a:pt x="17653" y="3810"/>
                    </a:lnTo>
                    <a:lnTo>
                      <a:pt x="22225" y="3810"/>
                    </a:lnTo>
                    <a:lnTo>
                      <a:pt x="26035" y="1905"/>
                    </a:lnTo>
                    <a:lnTo>
                      <a:pt x="26797" y="1016"/>
                    </a:lnTo>
                    <a:lnTo>
                      <a:pt x="26797" y="0"/>
                    </a:lnTo>
                    <a:lnTo>
                      <a:pt x="26035" y="13462"/>
                    </a:lnTo>
                    <a:lnTo>
                      <a:pt x="20701" y="14351"/>
                    </a:lnTo>
                    <a:lnTo>
                      <a:pt x="13843" y="15240"/>
                    </a:lnTo>
                    <a:lnTo>
                      <a:pt x="6858" y="15240"/>
                    </a:lnTo>
                    <a:lnTo>
                      <a:pt x="0" y="1435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a:extLst>
                  <a:ext uri="{FF2B5EF4-FFF2-40B4-BE49-F238E27FC236}">
                    <a16:creationId xmlns:a16="http://schemas.microsoft.com/office/drawing/2014/main" id="{16EBDDC6-026B-1986-B07A-270A2D390422}"/>
                  </a:ext>
                </a:extLst>
              </p:cNvPr>
              <p:cNvSpPr/>
              <p:nvPr/>
            </p:nvSpPr>
            <p:spPr>
              <a:xfrm>
                <a:off x="3859911" y="4065016"/>
                <a:ext cx="76201" cy="229363"/>
              </a:xfrm>
              <a:custGeom>
                <a:avLst/>
                <a:gdLst/>
                <a:ahLst/>
                <a:cxnLst/>
                <a:rect l="0" t="0" r="0" b="0"/>
                <a:pathLst>
                  <a:path w="76201" h="229363">
                    <a:moveTo>
                      <a:pt x="70104" y="26416"/>
                    </a:moveTo>
                    <a:lnTo>
                      <a:pt x="65405" y="42418"/>
                    </a:lnTo>
                    <a:lnTo>
                      <a:pt x="57023" y="71628"/>
                    </a:lnTo>
                    <a:lnTo>
                      <a:pt x="50800" y="100076"/>
                    </a:lnTo>
                    <a:lnTo>
                      <a:pt x="44577" y="126492"/>
                    </a:lnTo>
                    <a:lnTo>
                      <a:pt x="39878" y="151384"/>
                    </a:lnTo>
                    <a:lnTo>
                      <a:pt x="34671" y="174371"/>
                    </a:lnTo>
                    <a:lnTo>
                      <a:pt x="28575" y="196596"/>
                    </a:lnTo>
                    <a:lnTo>
                      <a:pt x="21590" y="217932"/>
                    </a:lnTo>
                    <a:lnTo>
                      <a:pt x="18542" y="224028"/>
                    </a:lnTo>
                    <a:lnTo>
                      <a:pt x="14605" y="228473"/>
                    </a:lnTo>
                    <a:lnTo>
                      <a:pt x="10795" y="229362"/>
                    </a:lnTo>
                    <a:lnTo>
                      <a:pt x="6858" y="229362"/>
                    </a:lnTo>
                    <a:lnTo>
                      <a:pt x="3810" y="228473"/>
                    </a:lnTo>
                    <a:lnTo>
                      <a:pt x="1397" y="225933"/>
                    </a:lnTo>
                    <a:lnTo>
                      <a:pt x="0" y="223139"/>
                    </a:lnTo>
                    <a:lnTo>
                      <a:pt x="762" y="220472"/>
                    </a:lnTo>
                    <a:lnTo>
                      <a:pt x="6096" y="206248"/>
                    </a:lnTo>
                    <a:lnTo>
                      <a:pt x="10795" y="192151"/>
                    </a:lnTo>
                    <a:lnTo>
                      <a:pt x="18542" y="164719"/>
                    </a:lnTo>
                    <a:lnTo>
                      <a:pt x="23876" y="138049"/>
                    </a:lnTo>
                    <a:lnTo>
                      <a:pt x="28575" y="112522"/>
                    </a:lnTo>
                    <a:lnTo>
                      <a:pt x="32385" y="86741"/>
                    </a:lnTo>
                    <a:lnTo>
                      <a:pt x="36830" y="63754"/>
                    </a:lnTo>
                    <a:lnTo>
                      <a:pt x="39878" y="52197"/>
                    </a:lnTo>
                    <a:lnTo>
                      <a:pt x="43180" y="41402"/>
                    </a:lnTo>
                    <a:lnTo>
                      <a:pt x="46863" y="30861"/>
                    </a:lnTo>
                    <a:lnTo>
                      <a:pt x="52324" y="21336"/>
                    </a:lnTo>
                    <a:lnTo>
                      <a:pt x="55372" y="15875"/>
                    </a:lnTo>
                    <a:lnTo>
                      <a:pt x="58547" y="10541"/>
                    </a:lnTo>
                    <a:lnTo>
                      <a:pt x="61595" y="6985"/>
                    </a:lnTo>
                    <a:lnTo>
                      <a:pt x="64008" y="3429"/>
                    </a:lnTo>
                    <a:lnTo>
                      <a:pt x="66294" y="1651"/>
                    </a:lnTo>
                    <a:lnTo>
                      <a:pt x="68453" y="0"/>
                    </a:lnTo>
                    <a:lnTo>
                      <a:pt x="71501" y="0"/>
                    </a:lnTo>
                    <a:lnTo>
                      <a:pt x="74803" y="889"/>
                    </a:lnTo>
                    <a:lnTo>
                      <a:pt x="75438" y="3429"/>
                    </a:lnTo>
                    <a:lnTo>
                      <a:pt x="76200" y="6985"/>
                    </a:lnTo>
                    <a:lnTo>
                      <a:pt x="75438"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a:extLst>
                  <a:ext uri="{FF2B5EF4-FFF2-40B4-BE49-F238E27FC236}">
                    <a16:creationId xmlns:a16="http://schemas.microsoft.com/office/drawing/2014/main" id="{4C767278-1682-1A29-C4FF-7960AC9A8C6B}"/>
                  </a:ext>
                </a:extLst>
              </p:cNvPr>
              <p:cNvSpPr/>
              <p:nvPr/>
            </p:nvSpPr>
            <p:spPr>
              <a:xfrm>
                <a:off x="3861308" y="4065016"/>
                <a:ext cx="73407" cy="229363"/>
              </a:xfrm>
              <a:custGeom>
                <a:avLst/>
                <a:gdLst/>
                <a:ahLst/>
                <a:cxnLst/>
                <a:rect l="0" t="0" r="0" b="0"/>
                <a:pathLst>
                  <a:path w="73407" h="229363">
                    <a:moveTo>
                      <a:pt x="762" y="218694"/>
                    </a:moveTo>
                    <a:lnTo>
                      <a:pt x="6350" y="205486"/>
                    </a:lnTo>
                    <a:lnTo>
                      <a:pt x="11684" y="191262"/>
                    </a:lnTo>
                    <a:lnTo>
                      <a:pt x="18542" y="163830"/>
                    </a:lnTo>
                    <a:lnTo>
                      <a:pt x="24003" y="137287"/>
                    </a:lnTo>
                    <a:lnTo>
                      <a:pt x="28575" y="111506"/>
                    </a:lnTo>
                    <a:lnTo>
                      <a:pt x="32385" y="86741"/>
                    </a:lnTo>
                    <a:lnTo>
                      <a:pt x="37084" y="62738"/>
                    </a:lnTo>
                    <a:lnTo>
                      <a:pt x="40132" y="52197"/>
                    </a:lnTo>
                    <a:lnTo>
                      <a:pt x="43180" y="41402"/>
                    </a:lnTo>
                    <a:lnTo>
                      <a:pt x="47117" y="30861"/>
                    </a:lnTo>
                    <a:lnTo>
                      <a:pt x="51816" y="21336"/>
                    </a:lnTo>
                    <a:lnTo>
                      <a:pt x="55626" y="14986"/>
                    </a:lnTo>
                    <a:lnTo>
                      <a:pt x="58674" y="10541"/>
                    </a:lnTo>
                    <a:lnTo>
                      <a:pt x="60960" y="6096"/>
                    </a:lnTo>
                    <a:lnTo>
                      <a:pt x="63246" y="3429"/>
                    </a:lnTo>
                    <a:lnTo>
                      <a:pt x="65659" y="1651"/>
                    </a:lnTo>
                    <a:lnTo>
                      <a:pt x="67945" y="889"/>
                    </a:lnTo>
                    <a:lnTo>
                      <a:pt x="70104" y="0"/>
                    </a:lnTo>
                    <a:lnTo>
                      <a:pt x="72644" y="1651"/>
                    </a:lnTo>
                    <a:lnTo>
                      <a:pt x="73406" y="5334"/>
                    </a:lnTo>
                    <a:lnTo>
                      <a:pt x="73406" y="8890"/>
                    </a:lnTo>
                    <a:lnTo>
                      <a:pt x="72644" y="12446"/>
                    </a:lnTo>
                    <a:lnTo>
                      <a:pt x="67056" y="28321"/>
                    </a:lnTo>
                    <a:lnTo>
                      <a:pt x="62611" y="44323"/>
                    </a:lnTo>
                    <a:lnTo>
                      <a:pt x="57912" y="58293"/>
                    </a:lnTo>
                    <a:lnTo>
                      <a:pt x="53975" y="73533"/>
                    </a:lnTo>
                    <a:lnTo>
                      <a:pt x="47879" y="100965"/>
                    </a:lnTo>
                    <a:lnTo>
                      <a:pt x="42418" y="126492"/>
                    </a:lnTo>
                    <a:lnTo>
                      <a:pt x="37084" y="151384"/>
                    </a:lnTo>
                    <a:lnTo>
                      <a:pt x="31623" y="174371"/>
                    </a:lnTo>
                    <a:lnTo>
                      <a:pt x="26289" y="196596"/>
                    </a:lnTo>
                    <a:lnTo>
                      <a:pt x="19431" y="217043"/>
                    </a:lnTo>
                    <a:lnTo>
                      <a:pt x="15494" y="223139"/>
                    </a:lnTo>
                    <a:lnTo>
                      <a:pt x="12446" y="227584"/>
                    </a:lnTo>
                    <a:lnTo>
                      <a:pt x="8509" y="229362"/>
                    </a:lnTo>
                    <a:lnTo>
                      <a:pt x="5461" y="228473"/>
                    </a:lnTo>
                    <a:lnTo>
                      <a:pt x="3302" y="227584"/>
                    </a:lnTo>
                    <a:lnTo>
                      <a:pt x="1651" y="224917"/>
                    </a:lnTo>
                    <a:lnTo>
                      <a:pt x="0" y="222123"/>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a:extLst>
                  <a:ext uri="{FF2B5EF4-FFF2-40B4-BE49-F238E27FC236}">
                    <a16:creationId xmlns:a16="http://schemas.microsoft.com/office/drawing/2014/main" id="{729062CC-3C16-8A8C-B0E2-A2CD6163C4BE}"/>
                  </a:ext>
                </a:extLst>
              </p:cNvPr>
              <p:cNvSpPr/>
              <p:nvPr/>
            </p:nvSpPr>
            <p:spPr>
              <a:xfrm>
                <a:off x="3863721" y="4066667"/>
                <a:ext cx="70232" cy="227712"/>
              </a:xfrm>
              <a:custGeom>
                <a:avLst/>
                <a:gdLst/>
                <a:ahLst/>
                <a:cxnLst/>
                <a:rect l="0" t="0" r="0" b="0"/>
                <a:pathLst>
                  <a:path w="70232" h="227712">
                    <a:moveTo>
                      <a:pt x="889" y="217043"/>
                    </a:moveTo>
                    <a:lnTo>
                      <a:pt x="6985" y="202946"/>
                    </a:lnTo>
                    <a:lnTo>
                      <a:pt x="11684" y="189611"/>
                    </a:lnTo>
                    <a:lnTo>
                      <a:pt x="18542" y="162179"/>
                    </a:lnTo>
                    <a:lnTo>
                      <a:pt x="23876" y="135636"/>
                    </a:lnTo>
                    <a:lnTo>
                      <a:pt x="28575" y="109855"/>
                    </a:lnTo>
                    <a:lnTo>
                      <a:pt x="32512" y="85090"/>
                    </a:lnTo>
                    <a:lnTo>
                      <a:pt x="36957" y="62103"/>
                    </a:lnTo>
                    <a:lnTo>
                      <a:pt x="39370" y="50546"/>
                    </a:lnTo>
                    <a:lnTo>
                      <a:pt x="43053" y="39751"/>
                    </a:lnTo>
                    <a:lnTo>
                      <a:pt x="46990" y="30226"/>
                    </a:lnTo>
                    <a:lnTo>
                      <a:pt x="51562" y="19685"/>
                    </a:lnTo>
                    <a:lnTo>
                      <a:pt x="54737" y="14224"/>
                    </a:lnTo>
                    <a:lnTo>
                      <a:pt x="57785" y="8890"/>
                    </a:lnTo>
                    <a:lnTo>
                      <a:pt x="60833" y="5334"/>
                    </a:lnTo>
                    <a:lnTo>
                      <a:pt x="62484" y="2794"/>
                    </a:lnTo>
                    <a:lnTo>
                      <a:pt x="64643" y="889"/>
                    </a:lnTo>
                    <a:lnTo>
                      <a:pt x="66294" y="0"/>
                    </a:lnTo>
                    <a:lnTo>
                      <a:pt x="68580" y="0"/>
                    </a:lnTo>
                    <a:lnTo>
                      <a:pt x="69342" y="2794"/>
                    </a:lnTo>
                    <a:lnTo>
                      <a:pt x="70231" y="6223"/>
                    </a:lnTo>
                    <a:lnTo>
                      <a:pt x="69342" y="9779"/>
                    </a:lnTo>
                    <a:lnTo>
                      <a:pt x="68580" y="13335"/>
                    </a:lnTo>
                    <a:lnTo>
                      <a:pt x="63246" y="29210"/>
                    </a:lnTo>
                    <a:lnTo>
                      <a:pt x="58547" y="45212"/>
                    </a:lnTo>
                    <a:lnTo>
                      <a:pt x="54737" y="59436"/>
                    </a:lnTo>
                    <a:lnTo>
                      <a:pt x="50800" y="74549"/>
                    </a:lnTo>
                    <a:lnTo>
                      <a:pt x="43815" y="100965"/>
                    </a:lnTo>
                    <a:lnTo>
                      <a:pt x="38608" y="126746"/>
                    </a:lnTo>
                    <a:lnTo>
                      <a:pt x="33909" y="150622"/>
                    </a:lnTo>
                    <a:lnTo>
                      <a:pt x="28575" y="173609"/>
                    </a:lnTo>
                    <a:lnTo>
                      <a:pt x="23114" y="195834"/>
                    </a:lnTo>
                    <a:lnTo>
                      <a:pt x="16129" y="216281"/>
                    </a:lnTo>
                    <a:lnTo>
                      <a:pt x="13081" y="222377"/>
                    </a:lnTo>
                    <a:lnTo>
                      <a:pt x="10033" y="225933"/>
                    </a:lnTo>
                    <a:lnTo>
                      <a:pt x="6985" y="227711"/>
                    </a:lnTo>
                    <a:lnTo>
                      <a:pt x="3937" y="227711"/>
                    </a:lnTo>
                    <a:lnTo>
                      <a:pt x="2286" y="225933"/>
                    </a:lnTo>
                    <a:lnTo>
                      <a:pt x="889" y="223266"/>
                    </a:lnTo>
                    <a:lnTo>
                      <a:pt x="0" y="220472"/>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a:extLst>
                  <a:ext uri="{FF2B5EF4-FFF2-40B4-BE49-F238E27FC236}">
                    <a16:creationId xmlns:a16="http://schemas.microsoft.com/office/drawing/2014/main" id="{B3136067-168B-5450-299C-D32DDDA01D4E}"/>
                  </a:ext>
                </a:extLst>
              </p:cNvPr>
              <p:cNvSpPr/>
              <p:nvPr/>
            </p:nvSpPr>
            <p:spPr>
              <a:xfrm>
                <a:off x="3865118" y="4067556"/>
                <a:ext cx="67184" cy="225934"/>
              </a:xfrm>
              <a:custGeom>
                <a:avLst/>
                <a:gdLst/>
                <a:ahLst/>
                <a:cxnLst/>
                <a:rect l="0" t="0" r="0" b="0"/>
                <a:pathLst>
                  <a:path w="67184" h="225934">
                    <a:moveTo>
                      <a:pt x="889" y="215392"/>
                    </a:moveTo>
                    <a:lnTo>
                      <a:pt x="6350" y="201041"/>
                    </a:lnTo>
                    <a:lnTo>
                      <a:pt x="11684" y="187706"/>
                    </a:lnTo>
                    <a:lnTo>
                      <a:pt x="18669" y="160274"/>
                    </a:lnTo>
                    <a:lnTo>
                      <a:pt x="24130" y="133858"/>
                    </a:lnTo>
                    <a:lnTo>
                      <a:pt x="27813" y="108077"/>
                    </a:lnTo>
                    <a:lnTo>
                      <a:pt x="31623" y="84201"/>
                    </a:lnTo>
                    <a:lnTo>
                      <a:pt x="36322" y="61214"/>
                    </a:lnTo>
                    <a:lnTo>
                      <a:pt x="39370" y="49657"/>
                    </a:lnTo>
                    <a:lnTo>
                      <a:pt x="42418" y="38862"/>
                    </a:lnTo>
                    <a:lnTo>
                      <a:pt x="46355" y="28321"/>
                    </a:lnTo>
                    <a:lnTo>
                      <a:pt x="51816" y="18796"/>
                    </a:lnTo>
                    <a:lnTo>
                      <a:pt x="54864" y="13335"/>
                    </a:lnTo>
                    <a:lnTo>
                      <a:pt x="57150" y="8001"/>
                    </a:lnTo>
                    <a:lnTo>
                      <a:pt x="60198" y="4445"/>
                    </a:lnTo>
                    <a:lnTo>
                      <a:pt x="61849" y="2794"/>
                    </a:lnTo>
                    <a:lnTo>
                      <a:pt x="63246" y="889"/>
                    </a:lnTo>
                    <a:lnTo>
                      <a:pt x="64897" y="0"/>
                    </a:lnTo>
                    <a:lnTo>
                      <a:pt x="65786" y="0"/>
                    </a:lnTo>
                    <a:lnTo>
                      <a:pt x="66294" y="0"/>
                    </a:lnTo>
                    <a:lnTo>
                      <a:pt x="67183" y="2794"/>
                    </a:lnTo>
                    <a:lnTo>
                      <a:pt x="67183" y="6985"/>
                    </a:lnTo>
                    <a:lnTo>
                      <a:pt x="66294" y="10795"/>
                    </a:lnTo>
                    <a:lnTo>
                      <a:pt x="65786" y="14986"/>
                    </a:lnTo>
                    <a:lnTo>
                      <a:pt x="60198" y="30988"/>
                    </a:lnTo>
                    <a:lnTo>
                      <a:pt x="54864" y="46228"/>
                    </a:lnTo>
                    <a:lnTo>
                      <a:pt x="51054" y="60198"/>
                    </a:lnTo>
                    <a:lnTo>
                      <a:pt x="47117" y="74549"/>
                    </a:lnTo>
                    <a:lnTo>
                      <a:pt x="41021" y="101981"/>
                    </a:lnTo>
                    <a:lnTo>
                      <a:pt x="35560" y="126746"/>
                    </a:lnTo>
                    <a:lnTo>
                      <a:pt x="31115" y="150749"/>
                    </a:lnTo>
                    <a:lnTo>
                      <a:pt x="25527" y="172720"/>
                    </a:lnTo>
                    <a:lnTo>
                      <a:pt x="20193" y="194056"/>
                    </a:lnTo>
                    <a:lnTo>
                      <a:pt x="13335" y="214503"/>
                    </a:lnTo>
                    <a:lnTo>
                      <a:pt x="10287" y="221488"/>
                    </a:lnTo>
                    <a:lnTo>
                      <a:pt x="6985" y="225044"/>
                    </a:lnTo>
                    <a:lnTo>
                      <a:pt x="4699" y="225933"/>
                    </a:lnTo>
                    <a:lnTo>
                      <a:pt x="2540" y="225933"/>
                    </a:lnTo>
                    <a:lnTo>
                      <a:pt x="889" y="224028"/>
                    </a:lnTo>
                    <a:lnTo>
                      <a:pt x="0" y="221488"/>
                    </a:lnTo>
                    <a:lnTo>
                      <a:pt x="0" y="21793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a:extLst>
                  <a:ext uri="{FF2B5EF4-FFF2-40B4-BE49-F238E27FC236}">
                    <a16:creationId xmlns:a16="http://schemas.microsoft.com/office/drawing/2014/main" id="{4A850BFC-3613-E2C8-15ED-CAF1BBBD9D59}"/>
                  </a:ext>
                </a:extLst>
              </p:cNvPr>
              <p:cNvSpPr/>
              <p:nvPr/>
            </p:nvSpPr>
            <p:spPr>
              <a:xfrm>
                <a:off x="3866769" y="4067556"/>
                <a:ext cx="65533" cy="225934"/>
              </a:xfrm>
              <a:custGeom>
                <a:avLst/>
                <a:gdLst/>
                <a:ahLst/>
                <a:cxnLst/>
                <a:rect l="0" t="0" r="0" b="0"/>
                <a:pathLst>
                  <a:path w="65533" h="225934">
                    <a:moveTo>
                      <a:pt x="57150" y="32766"/>
                    </a:moveTo>
                    <a:lnTo>
                      <a:pt x="52451" y="47879"/>
                    </a:lnTo>
                    <a:lnTo>
                      <a:pt x="47752" y="62992"/>
                    </a:lnTo>
                    <a:lnTo>
                      <a:pt x="43942" y="76200"/>
                    </a:lnTo>
                    <a:lnTo>
                      <a:pt x="37719" y="102870"/>
                    </a:lnTo>
                    <a:lnTo>
                      <a:pt x="33020" y="127508"/>
                    </a:lnTo>
                    <a:lnTo>
                      <a:pt x="27813" y="150749"/>
                    </a:lnTo>
                    <a:lnTo>
                      <a:pt x="23114" y="172720"/>
                    </a:lnTo>
                    <a:lnTo>
                      <a:pt x="17780" y="194056"/>
                    </a:lnTo>
                    <a:lnTo>
                      <a:pt x="10795" y="214503"/>
                    </a:lnTo>
                    <a:lnTo>
                      <a:pt x="7747" y="220599"/>
                    </a:lnTo>
                    <a:lnTo>
                      <a:pt x="5334" y="224028"/>
                    </a:lnTo>
                    <a:lnTo>
                      <a:pt x="3048" y="225933"/>
                    </a:lnTo>
                    <a:lnTo>
                      <a:pt x="1651" y="225044"/>
                    </a:lnTo>
                    <a:lnTo>
                      <a:pt x="889" y="223393"/>
                    </a:lnTo>
                    <a:lnTo>
                      <a:pt x="0" y="220599"/>
                    </a:lnTo>
                    <a:lnTo>
                      <a:pt x="889" y="217043"/>
                    </a:lnTo>
                    <a:lnTo>
                      <a:pt x="1651" y="214503"/>
                    </a:lnTo>
                    <a:lnTo>
                      <a:pt x="6985" y="200152"/>
                    </a:lnTo>
                    <a:lnTo>
                      <a:pt x="11684" y="187071"/>
                    </a:lnTo>
                    <a:lnTo>
                      <a:pt x="16129" y="172720"/>
                    </a:lnTo>
                    <a:lnTo>
                      <a:pt x="19177" y="159385"/>
                    </a:lnTo>
                    <a:lnTo>
                      <a:pt x="24765" y="132842"/>
                    </a:lnTo>
                    <a:lnTo>
                      <a:pt x="28575" y="108077"/>
                    </a:lnTo>
                    <a:lnTo>
                      <a:pt x="32512" y="83185"/>
                    </a:lnTo>
                    <a:lnTo>
                      <a:pt x="36957" y="60198"/>
                    </a:lnTo>
                    <a:lnTo>
                      <a:pt x="39370" y="49657"/>
                    </a:lnTo>
                    <a:lnTo>
                      <a:pt x="43307" y="38862"/>
                    </a:lnTo>
                    <a:lnTo>
                      <a:pt x="47117" y="28321"/>
                    </a:lnTo>
                    <a:lnTo>
                      <a:pt x="51689" y="18796"/>
                    </a:lnTo>
                    <a:lnTo>
                      <a:pt x="54737" y="12446"/>
                    </a:lnTo>
                    <a:lnTo>
                      <a:pt x="57785" y="8001"/>
                    </a:lnTo>
                    <a:lnTo>
                      <a:pt x="60198" y="4445"/>
                    </a:lnTo>
                    <a:lnTo>
                      <a:pt x="61595" y="2794"/>
                    </a:lnTo>
                    <a:lnTo>
                      <a:pt x="63246" y="889"/>
                    </a:lnTo>
                    <a:lnTo>
                      <a:pt x="64135" y="0"/>
                    </a:lnTo>
                    <a:lnTo>
                      <a:pt x="64643" y="889"/>
                    </a:lnTo>
                    <a:lnTo>
                      <a:pt x="64643" y="1905"/>
                    </a:lnTo>
                    <a:lnTo>
                      <a:pt x="65532" y="4445"/>
                    </a:lnTo>
                    <a:lnTo>
                      <a:pt x="64643" y="8890"/>
                    </a:lnTo>
                    <a:lnTo>
                      <a:pt x="62484" y="1689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a:extLst>
                  <a:ext uri="{FF2B5EF4-FFF2-40B4-BE49-F238E27FC236}">
                    <a16:creationId xmlns:a16="http://schemas.microsoft.com/office/drawing/2014/main" id="{244A5282-9C96-A641-B8D3-04792F6F57A6}"/>
                  </a:ext>
                </a:extLst>
              </p:cNvPr>
              <p:cNvSpPr/>
              <p:nvPr/>
            </p:nvSpPr>
            <p:spPr>
              <a:xfrm>
                <a:off x="3918458" y="4060571"/>
                <a:ext cx="65406" cy="220473"/>
              </a:xfrm>
              <a:custGeom>
                <a:avLst/>
                <a:gdLst/>
                <a:ahLst/>
                <a:cxnLst/>
                <a:rect l="0" t="0" r="0" b="0"/>
                <a:pathLst>
                  <a:path w="65406" h="220473">
                    <a:moveTo>
                      <a:pt x="59309" y="26416"/>
                    </a:moveTo>
                    <a:lnTo>
                      <a:pt x="54864" y="41656"/>
                    </a:lnTo>
                    <a:lnTo>
                      <a:pt x="50927" y="56642"/>
                    </a:lnTo>
                    <a:lnTo>
                      <a:pt x="47117" y="70739"/>
                    </a:lnTo>
                    <a:lnTo>
                      <a:pt x="41529" y="97409"/>
                    </a:lnTo>
                    <a:lnTo>
                      <a:pt x="37084" y="122301"/>
                    </a:lnTo>
                    <a:lnTo>
                      <a:pt x="33147" y="145288"/>
                    </a:lnTo>
                    <a:lnTo>
                      <a:pt x="29337" y="167259"/>
                    </a:lnTo>
                    <a:lnTo>
                      <a:pt x="23749" y="188595"/>
                    </a:lnTo>
                    <a:lnTo>
                      <a:pt x="16891" y="209042"/>
                    </a:lnTo>
                    <a:lnTo>
                      <a:pt x="13843" y="215138"/>
                    </a:lnTo>
                    <a:lnTo>
                      <a:pt x="10795" y="218567"/>
                    </a:lnTo>
                    <a:lnTo>
                      <a:pt x="7747" y="220472"/>
                    </a:lnTo>
                    <a:lnTo>
                      <a:pt x="4699" y="220472"/>
                    </a:lnTo>
                    <a:lnTo>
                      <a:pt x="3048" y="219583"/>
                    </a:lnTo>
                    <a:lnTo>
                      <a:pt x="762" y="217043"/>
                    </a:lnTo>
                    <a:lnTo>
                      <a:pt x="0" y="214376"/>
                    </a:lnTo>
                    <a:lnTo>
                      <a:pt x="762" y="211582"/>
                    </a:lnTo>
                    <a:lnTo>
                      <a:pt x="6096" y="186055"/>
                    </a:lnTo>
                    <a:lnTo>
                      <a:pt x="9906" y="160274"/>
                    </a:lnTo>
                    <a:lnTo>
                      <a:pt x="16891" y="110617"/>
                    </a:lnTo>
                    <a:lnTo>
                      <a:pt x="20701" y="86614"/>
                    </a:lnTo>
                    <a:lnTo>
                      <a:pt x="25400" y="63754"/>
                    </a:lnTo>
                    <a:lnTo>
                      <a:pt x="32385" y="41656"/>
                    </a:lnTo>
                    <a:lnTo>
                      <a:pt x="36195" y="31877"/>
                    </a:lnTo>
                    <a:lnTo>
                      <a:pt x="40767" y="21336"/>
                    </a:lnTo>
                    <a:lnTo>
                      <a:pt x="44577" y="15875"/>
                    </a:lnTo>
                    <a:lnTo>
                      <a:pt x="47879" y="10541"/>
                    </a:lnTo>
                    <a:lnTo>
                      <a:pt x="50927" y="6985"/>
                    </a:lnTo>
                    <a:lnTo>
                      <a:pt x="53213" y="3429"/>
                    </a:lnTo>
                    <a:lnTo>
                      <a:pt x="55372" y="1651"/>
                    </a:lnTo>
                    <a:lnTo>
                      <a:pt x="57912" y="889"/>
                    </a:lnTo>
                    <a:lnTo>
                      <a:pt x="60960" y="0"/>
                    </a:lnTo>
                    <a:lnTo>
                      <a:pt x="63119" y="889"/>
                    </a:lnTo>
                    <a:lnTo>
                      <a:pt x="64770" y="3429"/>
                    </a:lnTo>
                    <a:lnTo>
                      <a:pt x="65405" y="6985"/>
                    </a:lnTo>
                    <a:lnTo>
                      <a:pt x="64770"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a:extLst>
                  <a:ext uri="{FF2B5EF4-FFF2-40B4-BE49-F238E27FC236}">
                    <a16:creationId xmlns:a16="http://schemas.microsoft.com/office/drawing/2014/main" id="{E90A9C1B-F7DA-34E9-8A50-33ED62D14A75}"/>
                  </a:ext>
                </a:extLst>
              </p:cNvPr>
              <p:cNvSpPr/>
              <p:nvPr/>
            </p:nvSpPr>
            <p:spPr>
              <a:xfrm>
                <a:off x="3919982" y="4061460"/>
                <a:ext cx="62485" cy="218695"/>
              </a:xfrm>
              <a:custGeom>
                <a:avLst/>
                <a:gdLst/>
                <a:ahLst/>
                <a:cxnLst/>
                <a:rect l="0" t="0" r="0" b="0"/>
                <a:pathLst>
                  <a:path w="62485" h="218695">
                    <a:moveTo>
                      <a:pt x="889" y="209042"/>
                    </a:moveTo>
                    <a:lnTo>
                      <a:pt x="6223" y="183261"/>
                    </a:lnTo>
                    <a:lnTo>
                      <a:pt x="10033" y="158496"/>
                    </a:lnTo>
                    <a:lnTo>
                      <a:pt x="16129" y="108966"/>
                    </a:lnTo>
                    <a:lnTo>
                      <a:pt x="20066" y="85725"/>
                    </a:lnTo>
                    <a:lnTo>
                      <a:pt x="24765" y="62865"/>
                    </a:lnTo>
                    <a:lnTo>
                      <a:pt x="31623" y="41529"/>
                    </a:lnTo>
                    <a:lnTo>
                      <a:pt x="35560" y="30988"/>
                    </a:lnTo>
                    <a:lnTo>
                      <a:pt x="40894" y="21082"/>
                    </a:lnTo>
                    <a:lnTo>
                      <a:pt x="43942" y="16002"/>
                    </a:lnTo>
                    <a:lnTo>
                      <a:pt x="46990" y="10541"/>
                    </a:lnTo>
                    <a:lnTo>
                      <a:pt x="49403" y="6985"/>
                    </a:lnTo>
                    <a:lnTo>
                      <a:pt x="52451" y="3556"/>
                    </a:lnTo>
                    <a:lnTo>
                      <a:pt x="54737" y="1651"/>
                    </a:lnTo>
                    <a:lnTo>
                      <a:pt x="56388" y="0"/>
                    </a:lnTo>
                    <a:lnTo>
                      <a:pt x="59436" y="0"/>
                    </a:lnTo>
                    <a:lnTo>
                      <a:pt x="60833" y="762"/>
                    </a:lnTo>
                    <a:lnTo>
                      <a:pt x="62484" y="3556"/>
                    </a:lnTo>
                    <a:lnTo>
                      <a:pt x="62484" y="6985"/>
                    </a:lnTo>
                    <a:lnTo>
                      <a:pt x="61595" y="10541"/>
                    </a:lnTo>
                    <a:lnTo>
                      <a:pt x="56388" y="26543"/>
                    </a:lnTo>
                    <a:lnTo>
                      <a:pt x="51689" y="41529"/>
                    </a:lnTo>
                    <a:lnTo>
                      <a:pt x="47752" y="56769"/>
                    </a:lnTo>
                    <a:lnTo>
                      <a:pt x="43942" y="69850"/>
                    </a:lnTo>
                    <a:lnTo>
                      <a:pt x="38608" y="96520"/>
                    </a:lnTo>
                    <a:lnTo>
                      <a:pt x="34671" y="121412"/>
                    </a:lnTo>
                    <a:lnTo>
                      <a:pt x="30861" y="144399"/>
                    </a:lnTo>
                    <a:lnTo>
                      <a:pt x="26162" y="165481"/>
                    </a:lnTo>
                    <a:lnTo>
                      <a:pt x="21717" y="186817"/>
                    </a:lnTo>
                    <a:lnTo>
                      <a:pt x="14732" y="207137"/>
                    </a:lnTo>
                    <a:lnTo>
                      <a:pt x="11430" y="213487"/>
                    </a:lnTo>
                    <a:lnTo>
                      <a:pt x="8382" y="217678"/>
                    </a:lnTo>
                    <a:lnTo>
                      <a:pt x="6223" y="218694"/>
                    </a:lnTo>
                    <a:lnTo>
                      <a:pt x="3937" y="218694"/>
                    </a:lnTo>
                    <a:lnTo>
                      <a:pt x="2286" y="217043"/>
                    </a:lnTo>
                    <a:lnTo>
                      <a:pt x="889" y="215138"/>
                    </a:lnTo>
                    <a:lnTo>
                      <a:pt x="0" y="211582"/>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a:extLst>
                  <a:ext uri="{FF2B5EF4-FFF2-40B4-BE49-F238E27FC236}">
                    <a16:creationId xmlns:a16="http://schemas.microsoft.com/office/drawing/2014/main" id="{6E1BA9C8-8F9F-A2C4-8023-6C20BF27E2CD}"/>
                  </a:ext>
                </a:extLst>
              </p:cNvPr>
              <p:cNvSpPr/>
              <p:nvPr/>
            </p:nvSpPr>
            <p:spPr>
              <a:xfrm>
                <a:off x="3922268" y="4062222"/>
                <a:ext cx="59310" cy="216917"/>
              </a:xfrm>
              <a:custGeom>
                <a:avLst/>
                <a:gdLst/>
                <a:ahLst/>
                <a:cxnLst/>
                <a:rect l="0" t="0" r="0" b="0"/>
                <a:pathLst>
                  <a:path w="59310" h="216917">
                    <a:moveTo>
                      <a:pt x="889" y="206375"/>
                    </a:moveTo>
                    <a:lnTo>
                      <a:pt x="5461" y="181610"/>
                    </a:lnTo>
                    <a:lnTo>
                      <a:pt x="9144" y="156083"/>
                    </a:lnTo>
                    <a:lnTo>
                      <a:pt x="16129" y="108204"/>
                    </a:lnTo>
                    <a:lnTo>
                      <a:pt x="19431" y="84963"/>
                    </a:lnTo>
                    <a:lnTo>
                      <a:pt x="23876" y="62992"/>
                    </a:lnTo>
                    <a:lnTo>
                      <a:pt x="30861" y="41656"/>
                    </a:lnTo>
                    <a:lnTo>
                      <a:pt x="34671" y="31115"/>
                    </a:lnTo>
                    <a:lnTo>
                      <a:pt x="40132" y="21336"/>
                    </a:lnTo>
                    <a:lnTo>
                      <a:pt x="43307" y="15240"/>
                    </a:lnTo>
                    <a:lnTo>
                      <a:pt x="46355" y="10668"/>
                    </a:lnTo>
                    <a:lnTo>
                      <a:pt x="48514" y="7239"/>
                    </a:lnTo>
                    <a:lnTo>
                      <a:pt x="51054" y="3683"/>
                    </a:lnTo>
                    <a:lnTo>
                      <a:pt x="53213" y="1778"/>
                    </a:lnTo>
                    <a:lnTo>
                      <a:pt x="54610" y="0"/>
                    </a:lnTo>
                    <a:lnTo>
                      <a:pt x="57150" y="0"/>
                    </a:lnTo>
                    <a:lnTo>
                      <a:pt x="58547" y="889"/>
                    </a:lnTo>
                    <a:lnTo>
                      <a:pt x="59309" y="3683"/>
                    </a:lnTo>
                    <a:lnTo>
                      <a:pt x="59309" y="7239"/>
                    </a:lnTo>
                    <a:lnTo>
                      <a:pt x="58547" y="10668"/>
                    </a:lnTo>
                    <a:lnTo>
                      <a:pt x="53213" y="26670"/>
                    </a:lnTo>
                    <a:lnTo>
                      <a:pt x="48514" y="41656"/>
                    </a:lnTo>
                    <a:lnTo>
                      <a:pt x="44704" y="56007"/>
                    </a:lnTo>
                    <a:lnTo>
                      <a:pt x="40767" y="69977"/>
                    </a:lnTo>
                    <a:lnTo>
                      <a:pt x="38608" y="83439"/>
                    </a:lnTo>
                    <a:lnTo>
                      <a:pt x="35433" y="96520"/>
                    </a:lnTo>
                    <a:lnTo>
                      <a:pt x="31623" y="120650"/>
                    </a:lnTo>
                    <a:lnTo>
                      <a:pt x="27686" y="143637"/>
                    </a:lnTo>
                    <a:lnTo>
                      <a:pt x="23876" y="164719"/>
                    </a:lnTo>
                    <a:lnTo>
                      <a:pt x="18542" y="185039"/>
                    </a:lnTo>
                    <a:lnTo>
                      <a:pt x="11684" y="205486"/>
                    </a:lnTo>
                    <a:lnTo>
                      <a:pt x="8636" y="212725"/>
                    </a:lnTo>
                    <a:lnTo>
                      <a:pt x="6096" y="216281"/>
                    </a:lnTo>
                    <a:lnTo>
                      <a:pt x="3937" y="216916"/>
                    </a:lnTo>
                    <a:lnTo>
                      <a:pt x="2286" y="216916"/>
                    </a:lnTo>
                    <a:lnTo>
                      <a:pt x="889" y="215392"/>
                    </a:lnTo>
                    <a:lnTo>
                      <a:pt x="0" y="212725"/>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a:extLst>
                  <a:ext uri="{FF2B5EF4-FFF2-40B4-BE49-F238E27FC236}">
                    <a16:creationId xmlns:a16="http://schemas.microsoft.com/office/drawing/2014/main" id="{3C4234EF-0ED4-2DA2-00F9-94819BF06CAF}"/>
                  </a:ext>
                </a:extLst>
              </p:cNvPr>
              <p:cNvSpPr/>
              <p:nvPr/>
            </p:nvSpPr>
            <p:spPr>
              <a:xfrm>
                <a:off x="3923919" y="4064000"/>
                <a:ext cx="56262" cy="215139"/>
              </a:xfrm>
              <a:custGeom>
                <a:avLst/>
                <a:gdLst/>
                <a:ahLst/>
                <a:cxnLst/>
                <a:rect l="0" t="0" r="0" b="0"/>
                <a:pathLst>
                  <a:path w="56262" h="215139">
                    <a:moveTo>
                      <a:pt x="0" y="203708"/>
                    </a:moveTo>
                    <a:lnTo>
                      <a:pt x="5334" y="179070"/>
                    </a:lnTo>
                    <a:lnTo>
                      <a:pt x="9144" y="154305"/>
                    </a:lnTo>
                    <a:lnTo>
                      <a:pt x="15240" y="106426"/>
                    </a:lnTo>
                    <a:lnTo>
                      <a:pt x="19177" y="84201"/>
                    </a:lnTo>
                    <a:lnTo>
                      <a:pt x="23876" y="62103"/>
                    </a:lnTo>
                    <a:lnTo>
                      <a:pt x="29972" y="40767"/>
                    </a:lnTo>
                    <a:lnTo>
                      <a:pt x="33782" y="30988"/>
                    </a:lnTo>
                    <a:lnTo>
                      <a:pt x="39116" y="21336"/>
                    </a:lnTo>
                    <a:lnTo>
                      <a:pt x="42418" y="14986"/>
                    </a:lnTo>
                    <a:lnTo>
                      <a:pt x="45466" y="10541"/>
                    </a:lnTo>
                    <a:lnTo>
                      <a:pt x="47752" y="6350"/>
                    </a:lnTo>
                    <a:lnTo>
                      <a:pt x="49911" y="3556"/>
                    </a:lnTo>
                    <a:lnTo>
                      <a:pt x="51562" y="1905"/>
                    </a:lnTo>
                    <a:lnTo>
                      <a:pt x="52959" y="0"/>
                    </a:lnTo>
                    <a:lnTo>
                      <a:pt x="55499" y="0"/>
                    </a:lnTo>
                    <a:lnTo>
                      <a:pt x="56261" y="1016"/>
                    </a:lnTo>
                    <a:lnTo>
                      <a:pt x="56261" y="3556"/>
                    </a:lnTo>
                    <a:lnTo>
                      <a:pt x="55499" y="10541"/>
                    </a:lnTo>
                    <a:lnTo>
                      <a:pt x="49911" y="26543"/>
                    </a:lnTo>
                    <a:lnTo>
                      <a:pt x="45466" y="41783"/>
                    </a:lnTo>
                    <a:lnTo>
                      <a:pt x="41656" y="55880"/>
                    </a:lnTo>
                    <a:lnTo>
                      <a:pt x="37719" y="70104"/>
                    </a:lnTo>
                    <a:lnTo>
                      <a:pt x="35306" y="83185"/>
                    </a:lnTo>
                    <a:lnTo>
                      <a:pt x="32258" y="95631"/>
                    </a:lnTo>
                    <a:lnTo>
                      <a:pt x="28321" y="119634"/>
                    </a:lnTo>
                    <a:lnTo>
                      <a:pt x="24638" y="142748"/>
                    </a:lnTo>
                    <a:lnTo>
                      <a:pt x="20828" y="163830"/>
                    </a:lnTo>
                    <a:lnTo>
                      <a:pt x="15240" y="184277"/>
                    </a:lnTo>
                    <a:lnTo>
                      <a:pt x="9144" y="204597"/>
                    </a:lnTo>
                    <a:lnTo>
                      <a:pt x="6096" y="210947"/>
                    </a:lnTo>
                    <a:lnTo>
                      <a:pt x="3810" y="214503"/>
                    </a:lnTo>
                    <a:lnTo>
                      <a:pt x="2286" y="215138"/>
                    </a:lnTo>
                    <a:lnTo>
                      <a:pt x="635" y="215138"/>
                    </a:lnTo>
                    <a:lnTo>
                      <a:pt x="0" y="212598"/>
                    </a:lnTo>
                    <a:lnTo>
                      <a:pt x="0" y="21005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a:extLst>
                  <a:ext uri="{FF2B5EF4-FFF2-40B4-BE49-F238E27FC236}">
                    <a16:creationId xmlns:a16="http://schemas.microsoft.com/office/drawing/2014/main" id="{48AB55F7-6F99-1C46-7379-99B08C220637}"/>
                  </a:ext>
                </a:extLst>
              </p:cNvPr>
              <p:cNvSpPr/>
              <p:nvPr/>
            </p:nvSpPr>
            <p:spPr>
              <a:xfrm>
                <a:off x="3925316" y="4065016"/>
                <a:ext cx="54865" cy="214123"/>
              </a:xfrm>
              <a:custGeom>
                <a:avLst/>
                <a:gdLst/>
                <a:ahLst/>
                <a:cxnLst/>
                <a:rect l="0" t="0" r="0" b="0"/>
                <a:pathLst>
                  <a:path w="54865" h="214123">
                    <a:moveTo>
                      <a:pt x="48006" y="26416"/>
                    </a:moveTo>
                    <a:lnTo>
                      <a:pt x="43307" y="41402"/>
                    </a:lnTo>
                    <a:lnTo>
                      <a:pt x="39370" y="55753"/>
                    </a:lnTo>
                    <a:lnTo>
                      <a:pt x="35560" y="69850"/>
                    </a:lnTo>
                    <a:lnTo>
                      <a:pt x="33274" y="82169"/>
                    </a:lnTo>
                    <a:lnTo>
                      <a:pt x="30861" y="95631"/>
                    </a:lnTo>
                    <a:lnTo>
                      <a:pt x="26289" y="118618"/>
                    </a:lnTo>
                    <a:lnTo>
                      <a:pt x="23241" y="141732"/>
                    </a:lnTo>
                    <a:lnTo>
                      <a:pt x="19431" y="161925"/>
                    </a:lnTo>
                    <a:lnTo>
                      <a:pt x="13843" y="183261"/>
                    </a:lnTo>
                    <a:lnTo>
                      <a:pt x="6985" y="202692"/>
                    </a:lnTo>
                    <a:lnTo>
                      <a:pt x="5588" y="206248"/>
                    </a:lnTo>
                    <a:lnTo>
                      <a:pt x="4699" y="209042"/>
                    </a:lnTo>
                    <a:lnTo>
                      <a:pt x="2413" y="212598"/>
                    </a:lnTo>
                    <a:lnTo>
                      <a:pt x="889" y="214122"/>
                    </a:lnTo>
                    <a:lnTo>
                      <a:pt x="0" y="213487"/>
                    </a:lnTo>
                    <a:lnTo>
                      <a:pt x="0" y="210693"/>
                    </a:lnTo>
                    <a:lnTo>
                      <a:pt x="0" y="208026"/>
                    </a:lnTo>
                    <a:lnTo>
                      <a:pt x="889" y="201041"/>
                    </a:lnTo>
                    <a:lnTo>
                      <a:pt x="6096" y="176276"/>
                    </a:lnTo>
                    <a:lnTo>
                      <a:pt x="10033" y="152273"/>
                    </a:lnTo>
                    <a:lnTo>
                      <a:pt x="13081" y="128397"/>
                    </a:lnTo>
                    <a:lnTo>
                      <a:pt x="16383" y="105410"/>
                    </a:lnTo>
                    <a:lnTo>
                      <a:pt x="19431" y="83185"/>
                    </a:lnTo>
                    <a:lnTo>
                      <a:pt x="23876" y="61849"/>
                    </a:lnTo>
                    <a:lnTo>
                      <a:pt x="30226" y="40767"/>
                    </a:lnTo>
                    <a:lnTo>
                      <a:pt x="34671" y="30861"/>
                    </a:lnTo>
                    <a:lnTo>
                      <a:pt x="39370" y="21336"/>
                    </a:lnTo>
                    <a:lnTo>
                      <a:pt x="42418" y="14986"/>
                    </a:lnTo>
                    <a:lnTo>
                      <a:pt x="45466" y="10541"/>
                    </a:lnTo>
                    <a:lnTo>
                      <a:pt x="48006" y="6096"/>
                    </a:lnTo>
                    <a:lnTo>
                      <a:pt x="49403" y="3429"/>
                    </a:lnTo>
                    <a:lnTo>
                      <a:pt x="51054" y="1651"/>
                    </a:lnTo>
                    <a:lnTo>
                      <a:pt x="52451" y="0"/>
                    </a:lnTo>
                    <a:lnTo>
                      <a:pt x="54102" y="0"/>
                    </a:lnTo>
                    <a:lnTo>
                      <a:pt x="54864" y="889"/>
                    </a:lnTo>
                    <a:lnTo>
                      <a:pt x="54864" y="3429"/>
                    </a:lnTo>
                    <a:lnTo>
                      <a:pt x="53213" y="1054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a:extLst>
                  <a:ext uri="{FF2B5EF4-FFF2-40B4-BE49-F238E27FC236}">
                    <a16:creationId xmlns:a16="http://schemas.microsoft.com/office/drawing/2014/main" id="{C2148B45-FD71-42EF-1A2F-B16C82E6D20E}"/>
                  </a:ext>
                </a:extLst>
              </p:cNvPr>
              <p:cNvSpPr/>
              <p:nvPr/>
            </p:nvSpPr>
            <p:spPr>
              <a:xfrm>
                <a:off x="3976878" y="4045585"/>
                <a:ext cx="62612" cy="225680"/>
              </a:xfrm>
              <a:custGeom>
                <a:avLst/>
                <a:gdLst/>
                <a:ahLst/>
                <a:cxnLst/>
                <a:rect l="0" t="0" r="0" b="0"/>
                <a:pathLst>
                  <a:path w="62612" h="225680">
                    <a:moveTo>
                      <a:pt x="56388" y="40767"/>
                    </a:moveTo>
                    <a:lnTo>
                      <a:pt x="51816" y="55753"/>
                    </a:lnTo>
                    <a:lnTo>
                      <a:pt x="48006" y="69850"/>
                    </a:lnTo>
                    <a:lnTo>
                      <a:pt x="44958" y="83185"/>
                    </a:lnTo>
                    <a:lnTo>
                      <a:pt x="41910" y="96520"/>
                    </a:lnTo>
                    <a:lnTo>
                      <a:pt x="39370" y="108966"/>
                    </a:lnTo>
                    <a:lnTo>
                      <a:pt x="35560" y="131953"/>
                    </a:lnTo>
                    <a:lnTo>
                      <a:pt x="32512" y="153924"/>
                    </a:lnTo>
                    <a:lnTo>
                      <a:pt x="28575" y="175260"/>
                    </a:lnTo>
                    <a:lnTo>
                      <a:pt x="24130" y="195707"/>
                    </a:lnTo>
                    <a:lnTo>
                      <a:pt x="17145" y="215138"/>
                    </a:lnTo>
                    <a:lnTo>
                      <a:pt x="13970" y="222123"/>
                    </a:lnTo>
                    <a:lnTo>
                      <a:pt x="10922" y="224917"/>
                    </a:lnTo>
                    <a:lnTo>
                      <a:pt x="7747" y="225679"/>
                    </a:lnTo>
                    <a:lnTo>
                      <a:pt x="4699" y="224917"/>
                    </a:lnTo>
                    <a:lnTo>
                      <a:pt x="2540" y="223012"/>
                    </a:lnTo>
                    <a:lnTo>
                      <a:pt x="889" y="219583"/>
                    </a:lnTo>
                    <a:lnTo>
                      <a:pt x="0" y="216027"/>
                    </a:lnTo>
                    <a:lnTo>
                      <a:pt x="889" y="212471"/>
                    </a:lnTo>
                    <a:lnTo>
                      <a:pt x="11684" y="162814"/>
                    </a:lnTo>
                    <a:lnTo>
                      <a:pt x="21717" y="114046"/>
                    </a:lnTo>
                    <a:lnTo>
                      <a:pt x="26416" y="91059"/>
                    </a:lnTo>
                    <a:lnTo>
                      <a:pt x="31623" y="68199"/>
                    </a:lnTo>
                    <a:lnTo>
                      <a:pt x="37973" y="45847"/>
                    </a:lnTo>
                    <a:lnTo>
                      <a:pt x="44069" y="23876"/>
                    </a:lnTo>
                    <a:lnTo>
                      <a:pt x="47117" y="15875"/>
                    </a:lnTo>
                    <a:lnTo>
                      <a:pt x="50165" y="9525"/>
                    </a:lnTo>
                    <a:lnTo>
                      <a:pt x="52451" y="4445"/>
                    </a:lnTo>
                    <a:lnTo>
                      <a:pt x="54864" y="1524"/>
                    </a:lnTo>
                    <a:lnTo>
                      <a:pt x="56388" y="0"/>
                    </a:lnTo>
                    <a:lnTo>
                      <a:pt x="57912" y="0"/>
                    </a:lnTo>
                    <a:lnTo>
                      <a:pt x="59436" y="635"/>
                    </a:lnTo>
                    <a:lnTo>
                      <a:pt x="60198" y="2540"/>
                    </a:lnTo>
                    <a:lnTo>
                      <a:pt x="61849" y="6985"/>
                    </a:lnTo>
                    <a:lnTo>
                      <a:pt x="62611" y="13970"/>
                    </a:lnTo>
                    <a:lnTo>
                      <a:pt x="62611" y="20320"/>
                    </a:lnTo>
                    <a:lnTo>
                      <a:pt x="61087" y="24765"/>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a:extLst>
                  <a:ext uri="{FF2B5EF4-FFF2-40B4-BE49-F238E27FC236}">
                    <a16:creationId xmlns:a16="http://schemas.microsoft.com/office/drawing/2014/main" id="{E3C1496C-00F1-3839-439E-845C98237E96}"/>
                  </a:ext>
                </a:extLst>
              </p:cNvPr>
              <p:cNvSpPr/>
              <p:nvPr/>
            </p:nvSpPr>
            <p:spPr>
              <a:xfrm>
                <a:off x="3978529" y="4046220"/>
                <a:ext cx="59437" cy="224283"/>
              </a:xfrm>
              <a:custGeom>
                <a:avLst/>
                <a:gdLst/>
                <a:ahLst/>
                <a:cxnLst/>
                <a:rect l="0" t="0" r="0" b="0"/>
                <a:pathLst>
                  <a:path w="59437" h="224283">
                    <a:moveTo>
                      <a:pt x="0" y="210947"/>
                    </a:moveTo>
                    <a:lnTo>
                      <a:pt x="6096" y="186055"/>
                    </a:lnTo>
                    <a:lnTo>
                      <a:pt x="11684" y="161290"/>
                    </a:lnTo>
                    <a:lnTo>
                      <a:pt x="20828" y="113411"/>
                    </a:lnTo>
                    <a:lnTo>
                      <a:pt x="25527" y="90424"/>
                    </a:lnTo>
                    <a:lnTo>
                      <a:pt x="30861" y="67564"/>
                    </a:lnTo>
                    <a:lnTo>
                      <a:pt x="36957" y="45212"/>
                    </a:lnTo>
                    <a:lnTo>
                      <a:pt x="43307" y="24130"/>
                    </a:lnTo>
                    <a:lnTo>
                      <a:pt x="46355" y="16002"/>
                    </a:lnTo>
                    <a:lnTo>
                      <a:pt x="49403" y="8890"/>
                    </a:lnTo>
                    <a:lnTo>
                      <a:pt x="51689" y="4445"/>
                    </a:lnTo>
                    <a:lnTo>
                      <a:pt x="53213" y="1905"/>
                    </a:lnTo>
                    <a:lnTo>
                      <a:pt x="54737" y="0"/>
                    </a:lnTo>
                    <a:lnTo>
                      <a:pt x="56261" y="0"/>
                    </a:lnTo>
                    <a:lnTo>
                      <a:pt x="57150" y="0"/>
                    </a:lnTo>
                    <a:lnTo>
                      <a:pt x="58547" y="1905"/>
                    </a:lnTo>
                    <a:lnTo>
                      <a:pt x="59436" y="7239"/>
                    </a:lnTo>
                    <a:lnTo>
                      <a:pt x="59436" y="13335"/>
                    </a:lnTo>
                    <a:lnTo>
                      <a:pt x="59436" y="19685"/>
                    </a:lnTo>
                    <a:lnTo>
                      <a:pt x="57785" y="24892"/>
                    </a:lnTo>
                    <a:lnTo>
                      <a:pt x="52451" y="40132"/>
                    </a:lnTo>
                    <a:lnTo>
                      <a:pt x="48514" y="55118"/>
                    </a:lnTo>
                    <a:lnTo>
                      <a:pt x="44704" y="69215"/>
                    </a:lnTo>
                    <a:lnTo>
                      <a:pt x="41656" y="83439"/>
                    </a:lnTo>
                    <a:lnTo>
                      <a:pt x="38608" y="95885"/>
                    </a:lnTo>
                    <a:lnTo>
                      <a:pt x="36322" y="108331"/>
                    </a:lnTo>
                    <a:lnTo>
                      <a:pt x="32512" y="131318"/>
                    </a:lnTo>
                    <a:lnTo>
                      <a:pt x="29464" y="153289"/>
                    </a:lnTo>
                    <a:lnTo>
                      <a:pt x="25527" y="173736"/>
                    </a:lnTo>
                    <a:lnTo>
                      <a:pt x="20828" y="194056"/>
                    </a:lnTo>
                    <a:lnTo>
                      <a:pt x="13843" y="214503"/>
                    </a:lnTo>
                    <a:lnTo>
                      <a:pt x="10795" y="220853"/>
                    </a:lnTo>
                    <a:lnTo>
                      <a:pt x="8636" y="223393"/>
                    </a:lnTo>
                    <a:lnTo>
                      <a:pt x="5334" y="224282"/>
                    </a:lnTo>
                    <a:lnTo>
                      <a:pt x="3048" y="223393"/>
                    </a:lnTo>
                    <a:lnTo>
                      <a:pt x="1651" y="221488"/>
                    </a:lnTo>
                    <a:lnTo>
                      <a:pt x="889" y="217932"/>
                    </a:lnTo>
                    <a:lnTo>
                      <a:pt x="0" y="214503"/>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a:extLst>
                  <a:ext uri="{FF2B5EF4-FFF2-40B4-BE49-F238E27FC236}">
                    <a16:creationId xmlns:a16="http://schemas.microsoft.com/office/drawing/2014/main" id="{9D858943-81C3-DDFA-E7C9-AA6A9505D72E}"/>
                  </a:ext>
                </a:extLst>
              </p:cNvPr>
              <p:cNvSpPr/>
              <p:nvPr/>
            </p:nvSpPr>
            <p:spPr>
              <a:xfrm>
                <a:off x="3980815" y="4048125"/>
                <a:ext cx="57151" cy="223140"/>
              </a:xfrm>
              <a:custGeom>
                <a:avLst/>
                <a:gdLst/>
                <a:ahLst/>
                <a:cxnLst/>
                <a:rect l="0" t="0" r="0" b="0"/>
                <a:pathLst>
                  <a:path w="57151" h="223140">
                    <a:moveTo>
                      <a:pt x="0" y="209042"/>
                    </a:moveTo>
                    <a:lnTo>
                      <a:pt x="5461" y="184150"/>
                    </a:lnTo>
                    <a:lnTo>
                      <a:pt x="10795" y="160274"/>
                    </a:lnTo>
                    <a:lnTo>
                      <a:pt x="20193" y="112522"/>
                    </a:lnTo>
                    <a:lnTo>
                      <a:pt x="24638" y="89535"/>
                    </a:lnTo>
                    <a:lnTo>
                      <a:pt x="30226" y="67310"/>
                    </a:lnTo>
                    <a:lnTo>
                      <a:pt x="36322" y="45212"/>
                    </a:lnTo>
                    <a:lnTo>
                      <a:pt x="42418" y="23876"/>
                    </a:lnTo>
                    <a:lnTo>
                      <a:pt x="45466" y="15875"/>
                    </a:lnTo>
                    <a:lnTo>
                      <a:pt x="47879" y="8890"/>
                    </a:lnTo>
                    <a:lnTo>
                      <a:pt x="50165" y="4445"/>
                    </a:lnTo>
                    <a:lnTo>
                      <a:pt x="51816" y="1905"/>
                    </a:lnTo>
                    <a:lnTo>
                      <a:pt x="53213" y="0"/>
                    </a:lnTo>
                    <a:lnTo>
                      <a:pt x="54864" y="0"/>
                    </a:lnTo>
                    <a:lnTo>
                      <a:pt x="55499" y="0"/>
                    </a:lnTo>
                    <a:lnTo>
                      <a:pt x="56261" y="1905"/>
                    </a:lnTo>
                    <a:lnTo>
                      <a:pt x="57150" y="6985"/>
                    </a:lnTo>
                    <a:lnTo>
                      <a:pt x="56261" y="13335"/>
                    </a:lnTo>
                    <a:lnTo>
                      <a:pt x="55499" y="19431"/>
                    </a:lnTo>
                    <a:lnTo>
                      <a:pt x="54864" y="23876"/>
                    </a:lnTo>
                    <a:lnTo>
                      <a:pt x="49403" y="39878"/>
                    </a:lnTo>
                    <a:lnTo>
                      <a:pt x="44831" y="54864"/>
                    </a:lnTo>
                    <a:lnTo>
                      <a:pt x="41656" y="69088"/>
                    </a:lnTo>
                    <a:lnTo>
                      <a:pt x="37973" y="82423"/>
                    </a:lnTo>
                    <a:lnTo>
                      <a:pt x="35433" y="95631"/>
                    </a:lnTo>
                    <a:lnTo>
                      <a:pt x="33274" y="107061"/>
                    </a:lnTo>
                    <a:lnTo>
                      <a:pt x="29337" y="130302"/>
                    </a:lnTo>
                    <a:lnTo>
                      <a:pt x="26289" y="152273"/>
                    </a:lnTo>
                    <a:lnTo>
                      <a:pt x="22479" y="172720"/>
                    </a:lnTo>
                    <a:lnTo>
                      <a:pt x="17780" y="192151"/>
                    </a:lnTo>
                    <a:lnTo>
                      <a:pt x="11557" y="212598"/>
                    </a:lnTo>
                    <a:lnTo>
                      <a:pt x="8509" y="218948"/>
                    </a:lnTo>
                    <a:lnTo>
                      <a:pt x="5461" y="222377"/>
                    </a:lnTo>
                    <a:lnTo>
                      <a:pt x="3810" y="223139"/>
                    </a:lnTo>
                    <a:lnTo>
                      <a:pt x="1651" y="221488"/>
                    </a:lnTo>
                    <a:lnTo>
                      <a:pt x="762" y="219583"/>
                    </a:lnTo>
                    <a:lnTo>
                      <a:pt x="0" y="216027"/>
                    </a:lnTo>
                    <a:lnTo>
                      <a:pt x="0" y="212598"/>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a:extLst>
                  <a:ext uri="{FF2B5EF4-FFF2-40B4-BE49-F238E27FC236}">
                    <a16:creationId xmlns:a16="http://schemas.microsoft.com/office/drawing/2014/main" id="{3CBB9264-0FCB-F1F9-4048-D3063583FE25}"/>
                  </a:ext>
                </a:extLst>
              </p:cNvPr>
              <p:cNvSpPr/>
              <p:nvPr/>
            </p:nvSpPr>
            <p:spPr>
              <a:xfrm>
                <a:off x="3981577" y="4048125"/>
                <a:ext cx="54738" cy="222378"/>
              </a:xfrm>
              <a:custGeom>
                <a:avLst/>
                <a:gdLst/>
                <a:ahLst/>
                <a:cxnLst/>
                <a:rect l="0" t="0" r="0" b="0"/>
                <a:pathLst>
                  <a:path w="54738" h="222378">
                    <a:moveTo>
                      <a:pt x="889" y="208153"/>
                    </a:moveTo>
                    <a:lnTo>
                      <a:pt x="6223" y="183261"/>
                    </a:lnTo>
                    <a:lnTo>
                      <a:pt x="11684" y="159385"/>
                    </a:lnTo>
                    <a:lnTo>
                      <a:pt x="20066" y="112522"/>
                    </a:lnTo>
                    <a:lnTo>
                      <a:pt x="24765" y="90424"/>
                    </a:lnTo>
                    <a:lnTo>
                      <a:pt x="30226" y="68199"/>
                    </a:lnTo>
                    <a:lnTo>
                      <a:pt x="35560" y="46101"/>
                    </a:lnTo>
                    <a:lnTo>
                      <a:pt x="42418" y="24765"/>
                    </a:lnTo>
                    <a:lnTo>
                      <a:pt x="45466" y="16891"/>
                    </a:lnTo>
                    <a:lnTo>
                      <a:pt x="47752" y="9779"/>
                    </a:lnTo>
                    <a:lnTo>
                      <a:pt x="50165" y="5334"/>
                    </a:lnTo>
                    <a:lnTo>
                      <a:pt x="51689" y="2540"/>
                    </a:lnTo>
                    <a:lnTo>
                      <a:pt x="52451" y="889"/>
                    </a:lnTo>
                    <a:lnTo>
                      <a:pt x="54102" y="0"/>
                    </a:lnTo>
                    <a:lnTo>
                      <a:pt x="54737" y="889"/>
                    </a:lnTo>
                    <a:lnTo>
                      <a:pt x="54737" y="2540"/>
                    </a:lnTo>
                    <a:lnTo>
                      <a:pt x="54737" y="8001"/>
                    </a:lnTo>
                    <a:lnTo>
                      <a:pt x="54737" y="14097"/>
                    </a:lnTo>
                    <a:lnTo>
                      <a:pt x="53213" y="20320"/>
                    </a:lnTo>
                    <a:lnTo>
                      <a:pt x="52451" y="24765"/>
                    </a:lnTo>
                    <a:lnTo>
                      <a:pt x="47117" y="40767"/>
                    </a:lnTo>
                    <a:lnTo>
                      <a:pt x="42418" y="55753"/>
                    </a:lnTo>
                    <a:lnTo>
                      <a:pt x="38608" y="70104"/>
                    </a:lnTo>
                    <a:lnTo>
                      <a:pt x="35560" y="83185"/>
                    </a:lnTo>
                    <a:lnTo>
                      <a:pt x="33274" y="95631"/>
                    </a:lnTo>
                    <a:lnTo>
                      <a:pt x="30861" y="108077"/>
                    </a:lnTo>
                    <a:lnTo>
                      <a:pt x="26924" y="130302"/>
                    </a:lnTo>
                    <a:lnTo>
                      <a:pt x="23876" y="151384"/>
                    </a:lnTo>
                    <a:lnTo>
                      <a:pt x="20828" y="171831"/>
                    </a:lnTo>
                    <a:lnTo>
                      <a:pt x="16129" y="192151"/>
                    </a:lnTo>
                    <a:lnTo>
                      <a:pt x="9271" y="211582"/>
                    </a:lnTo>
                    <a:lnTo>
                      <a:pt x="7747" y="215138"/>
                    </a:lnTo>
                    <a:lnTo>
                      <a:pt x="6223" y="217932"/>
                    </a:lnTo>
                    <a:lnTo>
                      <a:pt x="3937" y="221488"/>
                    </a:lnTo>
                    <a:lnTo>
                      <a:pt x="2286" y="222377"/>
                    </a:lnTo>
                    <a:lnTo>
                      <a:pt x="889" y="220472"/>
                    </a:lnTo>
                    <a:lnTo>
                      <a:pt x="0" y="218948"/>
                    </a:lnTo>
                    <a:lnTo>
                      <a:pt x="0" y="21513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a:extLst>
                  <a:ext uri="{FF2B5EF4-FFF2-40B4-BE49-F238E27FC236}">
                    <a16:creationId xmlns:a16="http://schemas.microsoft.com/office/drawing/2014/main" id="{4B2AEB39-A039-DAC4-6CC7-D6A0B0D5C29A}"/>
                  </a:ext>
                </a:extLst>
              </p:cNvPr>
              <p:cNvSpPr/>
              <p:nvPr/>
            </p:nvSpPr>
            <p:spPr>
              <a:xfrm>
                <a:off x="3983228" y="4049014"/>
                <a:ext cx="53087" cy="220600"/>
              </a:xfrm>
              <a:custGeom>
                <a:avLst/>
                <a:gdLst/>
                <a:ahLst/>
                <a:cxnLst/>
                <a:rect l="0" t="0" r="0" b="0"/>
                <a:pathLst>
                  <a:path w="53087" h="220600">
                    <a:moveTo>
                      <a:pt x="44704" y="40767"/>
                    </a:moveTo>
                    <a:lnTo>
                      <a:pt x="40005" y="54864"/>
                    </a:lnTo>
                    <a:lnTo>
                      <a:pt x="36068" y="69215"/>
                    </a:lnTo>
                    <a:lnTo>
                      <a:pt x="33020" y="82296"/>
                    </a:lnTo>
                    <a:lnTo>
                      <a:pt x="30861" y="94742"/>
                    </a:lnTo>
                    <a:lnTo>
                      <a:pt x="28575" y="107188"/>
                    </a:lnTo>
                    <a:lnTo>
                      <a:pt x="24765" y="129413"/>
                    </a:lnTo>
                    <a:lnTo>
                      <a:pt x="21463" y="150495"/>
                    </a:lnTo>
                    <a:lnTo>
                      <a:pt x="18415" y="169926"/>
                    </a:lnTo>
                    <a:lnTo>
                      <a:pt x="13843" y="190373"/>
                    </a:lnTo>
                    <a:lnTo>
                      <a:pt x="6985" y="210058"/>
                    </a:lnTo>
                    <a:lnTo>
                      <a:pt x="5334" y="213487"/>
                    </a:lnTo>
                    <a:lnTo>
                      <a:pt x="4572" y="216154"/>
                    </a:lnTo>
                    <a:lnTo>
                      <a:pt x="2286" y="219583"/>
                    </a:lnTo>
                    <a:lnTo>
                      <a:pt x="635" y="220599"/>
                    </a:lnTo>
                    <a:lnTo>
                      <a:pt x="0" y="218694"/>
                    </a:lnTo>
                    <a:lnTo>
                      <a:pt x="0" y="217043"/>
                    </a:lnTo>
                    <a:lnTo>
                      <a:pt x="0" y="213487"/>
                    </a:lnTo>
                    <a:lnTo>
                      <a:pt x="635" y="206248"/>
                    </a:lnTo>
                    <a:lnTo>
                      <a:pt x="6985" y="181610"/>
                    </a:lnTo>
                    <a:lnTo>
                      <a:pt x="11430" y="157734"/>
                    </a:lnTo>
                    <a:lnTo>
                      <a:pt x="20828" y="111633"/>
                    </a:lnTo>
                    <a:lnTo>
                      <a:pt x="29972" y="67310"/>
                    </a:lnTo>
                    <a:lnTo>
                      <a:pt x="35560" y="45974"/>
                    </a:lnTo>
                    <a:lnTo>
                      <a:pt x="42418" y="24892"/>
                    </a:lnTo>
                    <a:lnTo>
                      <a:pt x="44704" y="16002"/>
                    </a:lnTo>
                    <a:lnTo>
                      <a:pt x="46990" y="9652"/>
                    </a:lnTo>
                    <a:lnTo>
                      <a:pt x="49403" y="5207"/>
                    </a:lnTo>
                    <a:lnTo>
                      <a:pt x="50800" y="1651"/>
                    </a:lnTo>
                    <a:lnTo>
                      <a:pt x="51562" y="1016"/>
                    </a:lnTo>
                    <a:lnTo>
                      <a:pt x="52451" y="0"/>
                    </a:lnTo>
                    <a:lnTo>
                      <a:pt x="53086" y="1016"/>
                    </a:lnTo>
                    <a:lnTo>
                      <a:pt x="53086" y="2667"/>
                    </a:lnTo>
                    <a:lnTo>
                      <a:pt x="53086" y="7112"/>
                    </a:lnTo>
                    <a:lnTo>
                      <a:pt x="52451" y="14097"/>
                    </a:lnTo>
                    <a:lnTo>
                      <a:pt x="50800" y="20447"/>
                    </a:lnTo>
                    <a:lnTo>
                      <a:pt x="49403" y="24892"/>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a:extLst>
                  <a:ext uri="{FF2B5EF4-FFF2-40B4-BE49-F238E27FC236}">
                    <a16:creationId xmlns:a16="http://schemas.microsoft.com/office/drawing/2014/main" id="{CA22AAC1-9B59-2E57-864D-E25404B82C22}"/>
                  </a:ext>
                </a:extLst>
              </p:cNvPr>
              <p:cNvSpPr/>
              <p:nvPr/>
            </p:nvSpPr>
            <p:spPr>
              <a:xfrm>
                <a:off x="4035679" y="4113784"/>
                <a:ext cx="40768" cy="155830"/>
              </a:xfrm>
              <a:custGeom>
                <a:avLst/>
                <a:gdLst/>
                <a:ahLst/>
                <a:cxnLst/>
                <a:rect l="0" t="0" r="0" b="0"/>
                <a:pathLst>
                  <a:path w="40768" h="155830">
                    <a:moveTo>
                      <a:pt x="38481" y="39751"/>
                    </a:moveTo>
                    <a:lnTo>
                      <a:pt x="37719" y="52959"/>
                    </a:lnTo>
                    <a:lnTo>
                      <a:pt x="36957" y="78740"/>
                    </a:lnTo>
                    <a:lnTo>
                      <a:pt x="36068" y="92075"/>
                    </a:lnTo>
                    <a:lnTo>
                      <a:pt x="33782" y="107061"/>
                    </a:lnTo>
                    <a:lnTo>
                      <a:pt x="32258" y="115062"/>
                    </a:lnTo>
                    <a:lnTo>
                      <a:pt x="29972" y="122936"/>
                    </a:lnTo>
                    <a:lnTo>
                      <a:pt x="26924" y="131953"/>
                    </a:lnTo>
                    <a:lnTo>
                      <a:pt x="22987" y="141478"/>
                    </a:lnTo>
                    <a:lnTo>
                      <a:pt x="19939" y="148717"/>
                    </a:lnTo>
                    <a:lnTo>
                      <a:pt x="16129" y="153289"/>
                    </a:lnTo>
                    <a:lnTo>
                      <a:pt x="11430" y="154813"/>
                    </a:lnTo>
                    <a:lnTo>
                      <a:pt x="7493" y="155829"/>
                    </a:lnTo>
                    <a:lnTo>
                      <a:pt x="3810" y="154813"/>
                    </a:lnTo>
                    <a:lnTo>
                      <a:pt x="1397" y="152273"/>
                    </a:lnTo>
                    <a:lnTo>
                      <a:pt x="0" y="150368"/>
                    </a:lnTo>
                    <a:lnTo>
                      <a:pt x="0" y="146939"/>
                    </a:lnTo>
                    <a:lnTo>
                      <a:pt x="3810" y="137287"/>
                    </a:lnTo>
                    <a:lnTo>
                      <a:pt x="6096" y="127508"/>
                    </a:lnTo>
                    <a:lnTo>
                      <a:pt x="8382" y="118491"/>
                    </a:lnTo>
                    <a:lnTo>
                      <a:pt x="10033" y="110617"/>
                    </a:lnTo>
                    <a:lnTo>
                      <a:pt x="11430" y="97155"/>
                    </a:lnTo>
                    <a:lnTo>
                      <a:pt x="12192" y="84963"/>
                    </a:lnTo>
                    <a:lnTo>
                      <a:pt x="13081" y="72644"/>
                    </a:lnTo>
                    <a:lnTo>
                      <a:pt x="14478" y="58293"/>
                    </a:lnTo>
                    <a:lnTo>
                      <a:pt x="16129" y="51308"/>
                    </a:lnTo>
                    <a:lnTo>
                      <a:pt x="17780" y="43307"/>
                    </a:lnTo>
                    <a:lnTo>
                      <a:pt x="20828" y="34417"/>
                    </a:lnTo>
                    <a:lnTo>
                      <a:pt x="23876" y="23876"/>
                    </a:lnTo>
                    <a:lnTo>
                      <a:pt x="26924" y="15875"/>
                    </a:lnTo>
                    <a:lnTo>
                      <a:pt x="29210" y="8890"/>
                    </a:lnTo>
                    <a:lnTo>
                      <a:pt x="31623" y="4445"/>
                    </a:lnTo>
                    <a:lnTo>
                      <a:pt x="33782" y="1651"/>
                    </a:lnTo>
                    <a:lnTo>
                      <a:pt x="35433" y="0"/>
                    </a:lnTo>
                    <a:lnTo>
                      <a:pt x="36957" y="0"/>
                    </a:lnTo>
                    <a:lnTo>
                      <a:pt x="37719" y="635"/>
                    </a:lnTo>
                    <a:lnTo>
                      <a:pt x="39116" y="1651"/>
                    </a:lnTo>
                    <a:lnTo>
                      <a:pt x="40767" y="6985"/>
                    </a:lnTo>
                    <a:lnTo>
                      <a:pt x="40767" y="13081"/>
                    </a:lnTo>
                    <a:lnTo>
                      <a:pt x="40767" y="20320"/>
                    </a:lnTo>
                    <a:lnTo>
                      <a:pt x="40767" y="24765"/>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a:extLst>
                  <a:ext uri="{FF2B5EF4-FFF2-40B4-BE49-F238E27FC236}">
                    <a16:creationId xmlns:a16="http://schemas.microsoft.com/office/drawing/2014/main" id="{1981B537-5941-6A48-22C8-9425CC05BAC5}"/>
                  </a:ext>
                </a:extLst>
              </p:cNvPr>
              <p:cNvSpPr/>
              <p:nvPr/>
            </p:nvSpPr>
            <p:spPr>
              <a:xfrm>
                <a:off x="4037965" y="4115435"/>
                <a:ext cx="37720" cy="153163"/>
              </a:xfrm>
              <a:custGeom>
                <a:avLst/>
                <a:gdLst/>
                <a:ahLst/>
                <a:cxnLst/>
                <a:rect l="0" t="0" r="0" b="0"/>
                <a:pathLst>
                  <a:path w="37720" h="153163">
                    <a:moveTo>
                      <a:pt x="0" y="145288"/>
                    </a:moveTo>
                    <a:lnTo>
                      <a:pt x="3810" y="135636"/>
                    </a:lnTo>
                    <a:lnTo>
                      <a:pt x="6096" y="125857"/>
                    </a:lnTo>
                    <a:lnTo>
                      <a:pt x="8509" y="117856"/>
                    </a:lnTo>
                    <a:lnTo>
                      <a:pt x="9906" y="109855"/>
                    </a:lnTo>
                    <a:lnTo>
                      <a:pt x="10795" y="102870"/>
                    </a:lnTo>
                    <a:lnTo>
                      <a:pt x="11557" y="96520"/>
                    </a:lnTo>
                    <a:lnTo>
                      <a:pt x="12192" y="84074"/>
                    </a:lnTo>
                    <a:lnTo>
                      <a:pt x="12192" y="71628"/>
                    </a:lnTo>
                    <a:lnTo>
                      <a:pt x="13843" y="58547"/>
                    </a:lnTo>
                    <a:lnTo>
                      <a:pt x="15494" y="51308"/>
                    </a:lnTo>
                    <a:lnTo>
                      <a:pt x="16891" y="43307"/>
                    </a:lnTo>
                    <a:lnTo>
                      <a:pt x="19050" y="34671"/>
                    </a:lnTo>
                    <a:lnTo>
                      <a:pt x="22352" y="23876"/>
                    </a:lnTo>
                    <a:lnTo>
                      <a:pt x="25400" y="15875"/>
                    </a:lnTo>
                    <a:lnTo>
                      <a:pt x="27686" y="9779"/>
                    </a:lnTo>
                    <a:lnTo>
                      <a:pt x="29972" y="5334"/>
                    </a:lnTo>
                    <a:lnTo>
                      <a:pt x="32385" y="1778"/>
                    </a:lnTo>
                    <a:lnTo>
                      <a:pt x="33782" y="0"/>
                    </a:lnTo>
                    <a:lnTo>
                      <a:pt x="34671" y="0"/>
                    </a:lnTo>
                    <a:lnTo>
                      <a:pt x="36195" y="889"/>
                    </a:lnTo>
                    <a:lnTo>
                      <a:pt x="36830" y="2794"/>
                    </a:lnTo>
                    <a:lnTo>
                      <a:pt x="37719" y="7874"/>
                    </a:lnTo>
                    <a:lnTo>
                      <a:pt x="37719" y="14224"/>
                    </a:lnTo>
                    <a:lnTo>
                      <a:pt x="37719" y="20320"/>
                    </a:lnTo>
                    <a:lnTo>
                      <a:pt x="36830" y="25781"/>
                    </a:lnTo>
                    <a:lnTo>
                      <a:pt x="34671" y="39751"/>
                    </a:lnTo>
                    <a:lnTo>
                      <a:pt x="33782" y="53086"/>
                    </a:lnTo>
                    <a:lnTo>
                      <a:pt x="33782" y="77978"/>
                    </a:lnTo>
                    <a:lnTo>
                      <a:pt x="33147" y="91313"/>
                    </a:lnTo>
                    <a:lnTo>
                      <a:pt x="30734" y="104521"/>
                    </a:lnTo>
                    <a:lnTo>
                      <a:pt x="29337" y="112395"/>
                    </a:lnTo>
                    <a:lnTo>
                      <a:pt x="26797" y="120396"/>
                    </a:lnTo>
                    <a:lnTo>
                      <a:pt x="23749" y="130302"/>
                    </a:lnTo>
                    <a:lnTo>
                      <a:pt x="19939" y="139192"/>
                    </a:lnTo>
                    <a:lnTo>
                      <a:pt x="16891" y="146177"/>
                    </a:lnTo>
                    <a:lnTo>
                      <a:pt x="12954" y="150622"/>
                    </a:lnTo>
                    <a:lnTo>
                      <a:pt x="9144" y="152273"/>
                    </a:lnTo>
                    <a:lnTo>
                      <a:pt x="6096" y="153162"/>
                    </a:lnTo>
                    <a:lnTo>
                      <a:pt x="3048" y="152273"/>
                    </a:lnTo>
                    <a:lnTo>
                      <a:pt x="762" y="150622"/>
                    </a:lnTo>
                    <a:lnTo>
                      <a:pt x="0" y="148717"/>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a:extLst>
                  <a:ext uri="{FF2B5EF4-FFF2-40B4-BE49-F238E27FC236}">
                    <a16:creationId xmlns:a16="http://schemas.microsoft.com/office/drawing/2014/main" id="{4DA10D47-94FD-8220-387A-DF9928FD1AD9}"/>
                  </a:ext>
                </a:extLst>
              </p:cNvPr>
              <p:cNvSpPr/>
              <p:nvPr/>
            </p:nvSpPr>
            <p:spPr>
              <a:xfrm>
                <a:off x="4040124" y="4117213"/>
                <a:ext cx="34672" cy="151385"/>
              </a:xfrm>
              <a:custGeom>
                <a:avLst/>
                <a:gdLst/>
                <a:ahLst/>
                <a:cxnLst/>
                <a:rect l="0" t="0" r="0" b="0"/>
                <a:pathLst>
                  <a:path w="34672" h="151385">
                    <a:moveTo>
                      <a:pt x="0" y="144399"/>
                    </a:moveTo>
                    <a:lnTo>
                      <a:pt x="3937" y="133858"/>
                    </a:lnTo>
                    <a:lnTo>
                      <a:pt x="6350" y="124079"/>
                    </a:lnTo>
                    <a:lnTo>
                      <a:pt x="8636" y="116078"/>
                    </a:lnTo>
                    <a:lnTo>
                      <a:pt x="10033" y="108077"/>
                    </a:lnTo>
                    <a:lnTo>
                      <a:pt x="10795" y="101727"/>
                    </a:lnTo>
                    <a:lnTo>
                      <a:pt x="10795" y="94742"/>
                    </a:lnTo>
                    <a:lnTo>
                      <a:pt x="11684" y="83185"/>
                    </a:lnTo>
                    <a:lnTo>
                      <a:pt x="11684" y="71755"/>
                    </a:lnTo>
                    <a:lnTo>
                      <a:pt x="13335" y="58420"/>
                    </a:lnTo>
                    <a:lnTo>
                      <a:pt x="13843" y="51308"/>
                    </a:lnTo>
                    <a:lnTo>
                      <a:pt x="15494" y="43434"/>
                    </a:lnTo>
                    <a:lnTo>
                      <a:pt x="17780" y="34544"/>
                    </a:lnTo>
                    <a:lnTo>
                      <a:pt x="21590" y="24892"/>
                    </a:lnTo>
                    <a:lnTo>
                      <a:pt x="24130" y="16002"/>
                    </a:lnTo>
                    <a:lnTo>
                      <a:pt x="27178" y="9652"/>
                    </a:lnTo>
                    <a:lnTo>
                      <a:pt x="28575" y="5461"/>
                    </a:lnTo>
                    <a:lnTo>
                      <a:pt x="30988" y="2667"/>
                    </a:lnTo>
                    <a:lnTo>
                      <a:pt x="31623" y="1016"/>
                    </a:lnTo>
                    <a:lnTo>
                      <a:pt x="33274" y="0"/>
                    </a:lnTo>
                    <a:lnTo>
                      <a:pt x="34036" y="1016"/>
                    </a:lnTo>
                    <a:lnTo>
                      <a:pt x="34671" y="2667"/>
                    </a:lnTo>
                    <a:lnTo>
                      <a:pt x="34671" y="8001"/>
                    </a:lnTo>
                    <a:lnTo>
                      <a:pt x="34671" y="14986"/>
                    </a:lnTo>
                    <a:lnTo>
                      <a:pt x="34036" y="21336"/>
                    </a:lnTo>
                    <a:lnTo>
                      <a:pt x="33274" y="25527"/>
                    </a:lnTo>
                    <a:lnTo>
                      <a:pt x="32512" y="33528"/>
                    </a:lnTo>
                    <a:lnTo>
                      <a:pt x="31623" y="40767"/>
                    </a:lnTo>
                    <a:lnTo>
                      <a:pt x="30988" y="53213"/>
                    </a:lnTo>
                    <a:lnTo>
                      <a:pt x="30226" y="77089"/>
                    </a:lnTo>
                    <a:lnTo>
                      <a:pt x="29337" y="89535"/>
                    </a:lnTo>
                    <a:lnTo>
                      <a:pt x="27813" y="102743"/>
                    </a:lnTo>
                    <a:lnTo>
                      <a:pt x="26289" y="110617"/>
                    </a:lnTo>
                    <a:lnTo>
                      <a:pt x="24130" y="118618"/>
                    </a:lnTo>
                    <a:lnTo>
                      <a:pt x="20828" y="127508"/>
                    </a:lnTo>
                    <a:lnTo>
                      <a:pt x="16891" y="137414"/>
                    </a:lnTo>
                    <a:lnTo>
                      <a:pt x="13843" y="143510"/>
                    </a:lnTo>
                    <a:lnTo>
                      <a:pt x="10795" y="147955"/>
                    </a:lnTo>
                    <a:lnTo>
                      <a:pt x="7747" y="150495"/>
                    </a:lnTo>
                    <a:lnTo>
                      <a:pt x="4699" y="151384"/>
                    </a:lnTo>
                    <a:lnTo>
                      <a:pt x="2413" y="150495"/>
                    </a:lnTo>
                    <a:lnTo>
                      <a:pt x="889" y="148844"/>
                    </a:lnTo>
                    <a:lnTo>
                      <a:pt x="0" y="146939"/>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a:extLst>
                  <a:ext uri="{FF2B5EF4-FFF2-40B4-BE49-F238E27FC236}">
                    <a16:creationId xmlns:a16="http://schemas.microsoft.com/office/drawing/2014/main" id="{B369A4F6-EFC1-D387-D8A3-9943A5379557}"/>
                  </a:ext>
                </a:extLst>
              </p:cNvPr>
              <p:cNvSpPr/>
              <p:nvPr/>
            </p:nvSpPr>
            <p:spPr>
              <a:xfrm>
                <a:off x="4042537" y="4119880"/>
                <a:ext cx="31624" cy="147829"/>
              </a:xfrm>
              <a:custGeom>
                <a:avLst/>
                <a:gdLst/>
                <a:ahLst/>
                <a:cxnLst/>
                <a:rect l="0" t="0" r="0" b="0"/>
                <a:pathLst>
                  <a:path w="31624" h="147829">
                    <a:moveTo>
                      <a:pt x="0" y="141732"/>
                    </a:moveTo>
                    <a:lnTo>
                      <a:pt x="3937" y="131191"/>
                    </a:lnTo>
                    <a:lnTo>
                      <a:pt x="6223" y="121412"/>
                    </a:lnTo>
                    <a:lnTo>
                      <a:pt x="8382" y="113411"/>
                    </a:lnTo>
                    <a:lnTo>
                      <a:pt x="9271" y="106299"/>
                    </a:lnTo>
                    <a:lnTo>
                      <a:pt x="10033" y="99060"/>
                    </a:lnTo>
                    <a:lnTo>
                      <a:pt x="10922" y="92964"/>
                    </a:lnTo>
                    <a:lnTo>
                      <a:pt x="10922" y="81534"/>
                    </a:lnTo>
                    <a:lnTo>
                      <a:pt x="10922" y="69977"/>
                    </a:lnTo>
                    <a:lnTo>
                      <a:pt x="11430" y="57658"/>
                    </a:lnTo>
                    <a:lnTo>
                      <a:pt x="13081" y="50546"/>
                    </a:lnTo>
                    <a:lnTo>
                      <a:pt x="14478" y="42545"/>
                    </a:lnTo>
                    <a:lnTo>
                      <a:pt x="17018" y="33655"/>
                    </a:lnTo>
                    <a:lnTo>
                      <a:pt x="20066" y="23876"/>
                    </a:lnTo>
                    <a:lnTo>
                      <a:pt x="23114" y="15875"/>
                    </a:lnTo>
                    <a:lnTo>
                      <a:pt x="25400" y="8890"/>
                    </a:lnTo>
                    <a:lnTo>
                      <a:pt x="26924" y="4445"/>
                    </a:lnTo>
                    <a:lnTo>
                      <a:pt x="28575" y="1778"/>
                    </a:lnTo>
                    <a:lnTo>
                      <a:pt x="30099" y="0"/>
                    </a:lnTo>
                    <a:lnTo>
                      <a:pt x="30861" y="0"/>
                    </a:lnTo>
                    <a:lnTo>
                      <a:pt x="31623" y="889"/>
                    </a:lnTo>
                    <a:lnTo>
                      <a:pt x="31623" y="2794"/>
                    </a:lnTo>
                    <a:lnTo>
                      <a:pt x="31623" y="7874"/>
                    </a:lnTo>
                    <a:lnTo>
                      <a:pt x="31623" y="14224"/>
                    </a:lnTo>
                    <a:lnTo>
                      <a:pt x="30861" y="20320"/>
                    </a:lnTo>
                    <a:lnTo>
                      <a:pt x="30099" y="25781"/>
                    </a:lnTo>
                    <a:lnTo>
                      <a:pt x="28575" y="32766"/>
                    </a:lnTo>
                    <a:lnTo>
                      <a:pt x="27813" y="39751"/>
                    </a:lnTo>
                    <a:lnTo>
                      <a:pt x="26924" y="52197"/>
                    </a:lnTo>
                    <a:lnTo>
                      <a:pt x="26924" y="75184"/>
                    </a:lnTo>
                    <a:lnTo>
                      <a:pt x="26162" y="86868"/>
                    </a:lnTo>
                    <a:lnTo>
                      <a:pt x="24765" y="100076"/>
                    </a:lnTo>
                    <a:lnTo>
                      <a:pt x="22352" y="107061"/>
                    </a:lnTo>
                    <a:lnTo>
                      <a:pt x="20828" y="115316"/>
                    </a:lnTo>
                    <a:lnTo>
                      <a:pt x="17780" y="123952"/>
                    </a:lnTo>
                    <a:lnTo>
                      <a:pt x="13970" y="133731"/>
                    </a:lnTo>
                    <a:lnTo>
                      <a:pt x="10922" y="139827"/>
                    </a:lnTo>
                    <a:lnTo>
                      <a:pt x="7620" y="144272"/>
                    </a:lnTo>
                    <a:lnTo>
                      <a:pt x="5334" y="147193"/>
                    </a:lnTo>
                    <a:lnTo>
                      <a:pt x="3175" y="147828"/>
                    </a:lnTo>
                    <a:lnTo>
                      <a:pt x="1524" y="147828"/>
                    </a:lnTo>
                    <a:lnTo>
                      <a:pt x="0" y="146177"/>
                    </a:lnTo>
                    <a:lnTo>
                      <a:pt x="0" y="14427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a:extLst>
                  <a:ext uri="{FF2B5EF4-FFF2-40B4-BE49-F238E27FC236}">
                    <a16:creationId xmlns:a16="http://schemas.microsoft.com/office/drawing/2014/main" id="{ABE70A3A-0796-4713-8E00-ED90E4C58228}"/>
                  </a:ext>
                </a:extLst>
              </p:cNvPr>
              <p:cNvSpPr/>
              <p:nvPr/>
            </p:nvSpPr>
            <p:spPr>
              <a:xfrm>
                <a:off x="4044061" y="4120769"/>
                <a:ext cx="30100" cy="146178"/>
              </a:xfrm>
              <a:custGeom>
                <a:avLst/>
                <a:gdLst/>
                <a:ahLst/>
                <a:cxnLst/>
                <a:rect l="0" t="0" r="0" b="0"/>
                <a:pathLst>
                  <a:path w="30100" h="146178">
                    <a:moveTo>
                      <a:pt x="25400" y="33782"/>
                    </a:moveTo>
                    <a:lnTo>
                      <a:pt x="24638" y="39878"/>
                    </a:lnTo>
                    <a:lnTo>
                      <a:pt x="23876" y="52197"/>
                    </a:lnTo>
                    <a:lnTo>
                      <a:pt x="23876" y="73533"/>
                    </a:lnTo>
                    <a:lnTo>
                      <a:pt x="23876" y="85090"/>
                    </a:lnTo>
                    <a:lnTo>
                      <a:pt x="23241" y="91186"/>
                    </a:lnTo>
                    <a:lnTo>
                      <a:pt x="21590" y="97536"/>
                    </a:lnTo>
                    <a:lnTo>
                      <a:pt x="20193" y="104521"/>
                    </a:lnTo>
                    <a:lnTo>
                      <a:pt x="17653" y="112522"/>
                    </a:lnTo>
                    <a:lnTo>
                      <a:pt x="15494" y="121412"/>
                    </a:lnTo>
                    <a:lnTo>
                      <a:pt x="11557" y="131064"/>
                    </a:lnTo>
                    <a:lnTo>
                      <a:pt x="8509" y="137287"/>
                    </a:lnTo>
                    <a:lnTo>
                      <a:pt x="6096" y="141732"/>
                    </a:lnTo>
                    <a:lnTo>
                      <a:pt x="3810" y="144399"/>
                    </a:lnTo>
                    <a:lnTo>
                      <a:pt x="2413" y="146177"/>
                    </a:lnTo>
                    <a:lnTo>
                      <a:pt x="762" y="145288"/>
                    </a:lnTo>
                    <a:lnTo>
                      <a:pt x="0" y="144399"/>
                    </a:lnTo>
                    <a:lnTo>
                      <a:pt x="0" y="142494"/>
                    </a:lnTo>
                    <a:lnTo>
                      <a:pt x="762" y="139954"/>
                    </a:lnTo>
                    <a:lnTo>
                      <a:pt x="4699" y="129413"/>
                    </a:lnTo>
                    <a:lnTo>
                      <a:pt x="6858" y="119507"/>
                    </a:lnTo>
                    <a:lnTo>
                      <a:pt x="8509" y="111506"/>
                    </a:lnTo>
                    <a:lnTo>
                      <a:pt x="9906" y="104521"/>
                    </a:lnTo>
                    <a:lnTo>
                      <a:pt x="10795" y="98171"/>
                    </a:lnTo>
                    <a:lnTo>
                      <a:pt x="10795" y="92075"/>
                    </a:lnTo>
                    <a:lnTo>
                      <a:pt x="10795" y="80645"/>
                    </a:lnTo>
                    <a:lnTo>
                      <a:pt x="10795" y="70104"/>
                    </a:lnTo>
                    <a:lnTo>
                      <a:pt x="11557" y="57658"/>
                    </a:lnTo>
                    <a:lnTo>
                      <a:pt x="12446" y="50419"/>
                    </a:lnTo>
                    <a:lnTo>
                      <a:pt x="13843" y="42418"/>
                    </a:lnTo>
                    <a:lnTo>
                      <a:pt x="16256" y="33782"/>
                    </a:lnTo>
                    <a:lnTo>
                      <a:pt x="19304" y="23876"/>
                    </a:lnTo>
                    <a:lnTo>
                      <a:pt x="22352" y="15875"/>
                    </a:lnTo>
                    <a:lnTo>
                      <a:pt x="24638" y="9779"/>
                    </a:lnTo>
                    <a:lnTo>
                      <a:pt x="26289" y="4445"/>
                    </a:lnTo>
                    <a:lnTo>
                      <a:pt x="27686" y="1905"/>
                    </a:lnTo>
                    <a:lnTo>
                      <a:pt x="28575" y="0"/>
                    </a:lnTo>
                    <a:lnTo>
                      <a:pt x="29337" y="0"/>
                    </a:lnTo>
                    <a:lnTo>
                      <a:pt x="30099" y="889"/>
                    </a:lnTo>
                    <a:lnTo>
                      <a:pt x="30099" y="2540"/>
                    </a:lnTo>
                    <a:lnTo>
                      <a:pt x="29337" y="8001"/>
                    </a:lnTo>
                    <a:lnTo>
                      <a:pt x="28575" y="14097"/>
                    </a:lnTo>
                    <a:lnTo>
                      <a:pt x="27686" y="21336"/>
                    </a:lnTo>
                    <a:lnTo>
                      <a:pt x="27051" y="2578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a:extLst>
                  <a:ext uri="{FF2B5EF4-FFF2-40B4-BE49-F238E27FC236}">
                    <a16:creationId xmlns:a16="http://schemas.microsoft.com/office/drawing/2014/main" id="{6AD49016-D082-F64B-5B33-E3CE377F2000}"/>
                  </a:ext>
                </a:extLst>
              </p:cNvPr>
              <p:cNvSpPr/>
              <p:nvPr/>
            </p:nvSpPr>
            <p:spPr>
              <a:xfrm>
                <a:off x="4071112" y="4149090"/>
                <a:ext cx="39244" cy="131065"/>
              </a:xfrm>
              <a:custGeom>
                <a:avLst/>
                <a:gdLst/>
                <a:ahLst/>
                <a:cxnLst/>
                <a:rect l="0" t="0" r="0" b="0"/>
                <a:pathLst>
                  <a:path w="39244" h="131065">
                    <a:moveTo>
                      <a:pt x="37719" y="32893"/>
                    </a:moveTo>
                    <a:lnTo>
                      <a:pt x="36957" y="38989"/>
                    </a:lnTo>
                    <a:lnTo>
                      <a:pt x="35306" y="50419"/>
                    </a:lnTo>
                    <a:lnTo>
                      <a:pt x="34671" y="59309"/>
                    </a:lnTo>
                    <a:lnTo>
                      <a:pt x="33909" y="68199"/>
                    </a:lnTo>
                    <a:lnTo>
                      <a:pt x="32258" y="77851"/>
                    </a:lnTo>
                    <a:lnTo>
                      <a:pt x="31496" y="83185"/>
                    </a:lnTo>
                    <a:lnTo>
                      <a:pt x="29972" y="88646"/>
                    </a:lnTo>
                    <a:lnTo>
                      <a:pt x="27813" y="94742"/>
                    </a:lnTo>
                    <a:lnTo>
                      <a:pt x="25273" y="102743"/>
                    </a:lnTo>
                    <a:lnTo>
                      <a:pt x="22225" y="110617"/>
                    </a:lnTo>
                    <a:lnTo>
                      <a:pt x="18415" y="120523"/>
                    </a:lnTo>
                    <a:lnTo>
                      <a:pt x="15367" y="126619"/>
                    </a:lnTo>
                    <a:lnTo>
                      <a:pt x="12319" y="130048"/>
                    </a:lnTo>
                    <a:lnTo>
                      <a:pt x="8382" y="131064"/>
                    </a:lnTo>
                    <a:lnTo>
                      <a:pt x="5334" y="131064"/>
                    </a:lnTo>
                    <a:lnTo>
                      <a:pt x="2286" y="129413"/>
                    </a:lnTo>
                    <a:lnTo>
                      <a:pt x="635" y="126619"/>
                    </a:lnTo>
                    <a:lnTo>
                      <a:pt x="0" y="123063"/>
                    </a:lnTo>
                    <a:lnTo>
                      <a:pt x="0" y="120523"/>
                    </a:lnTo>
                    <a:lnTo>
                      <a:pt x="3683" y="109982"/>
                    </a:lnTo>
                    <a:lnTo>
                      <a:pt x="6096" y="101981"/>
                    </a:lnTo>
                    <a:lnTo>
                      <a:pt x="8382" y="93980"/>
                    </a:lnTo>
                    <a:lnTo>
                      <a:pt x="10033" y="88646"/>
                    </a:lnTo>
                    <a:lnTo>
                      <a:pt x="10668" y="83185"/>
                    </a:lnTo>
                    <a:lnTo>
                      <a:pt x="11430" y="78740"/>
                    </a:lnTo>
                    <a:lnTo>
                      <a:pt x="11430" y="71755"/>
                    </a:lnTo>
                    <a:lnTo>
                      <a:pt x="12319" y="63754"/>
                    </a:lnTo>
                    <a:lnTo>
                      <a:pt x="13081" y="60325"/>
                    </a:lnTo>
                    <a:lnTo>
                      <a:pt x="13843" y="54864"/>
                    </a:lnTo>
                    <a:lnTo>
                      <a:pt x="14478" y="49657"/>
                    </a:lnTo>
                    <a:lnTo>
                      <a:pt x="17018" y="42418"/>
                    </a:lnTo>
                    <a:lnTo>
                      <a:pt x="19177" y="34544"/>
                    </a:lnTo>
                    <a:lnTo>
                      <a:pt x="22225" y="24892"/>
                    </a:lnTo>
                    <a:lnTo>
                      <a:pt x="25273" y="16891"/>
                    </a:lnTo>
                    <a:lnTo>
                      <a:pt x="27813" y="9652"/>
                    </a:lnTo>
                    <a:lnTo>
                      <a:pt x="29972" y="5461"/>
                    </a:lnTo>
                    <a:lnTo>
                      <a:pt x="32258" y="2667"/>
                    </a:lnTo>
                    <a:lnTo>
                      <a:pt x="33909" y="1016"/>
                    </a:lnTo>
                    <a:lnTo>
                      <a:pt x="35306" y="0"/>
                    </a:lnTo>
                    <a:lnTo>
                      <a:pt x="36957" y="1016"/>
                    </a:lnTo>
                    <a:lnTo>
                      <a:pt x="37719" y="2667"/>
                    </a:lnTo>
                    <a:lnTo>
                      <a:pt x="39243" y="8001"/>
                    </a:lnTo>
                    <a:lnTo>
                      <a:pt x="39243" y="14097"/>
                    </a:lnTo>
                    <a:lnTo>
                      <a:pt x="39243" y="20447"/>
                    </a:lnTo>
                    <a:lnTo>
                      <a:pt x="39243" y="25527"/>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170">
                <a:extLst>
                  <a:ext uri="{FF2B5EF4-FFF2-40B4-BE49-F238E27FC236}">
                    <a16:creationId xmlns:a16="http://schemas.microsoft.com/office/drawing/2014/main" id="{8953CCA6-B90B-EBCB-EA70-D6590BA481B1}"/>
                  </a:ext>
                </a:extLst>
              </p:cNvPr>
              <p:cNvSpPr/>
              <p:nvPr/>
            </p:nvSpPr>
            <p:spPr>
              <a:xfrm>
                <a:off x="4071747" y="4151757"/>
                <a:ext cx="37974" cy="128398"/>
              </a:xfrm>
              <a:custGeom>
                <a:avLst/>
                <a:gdLst/>
                <a:ahLst/>
                <a:cxnLst/>
                <a:rect l="0" t="0" r="0" b="0"/>
                <a:pathLst>
                  <a:path w="37974" h="128398">
                    <a:moveTo>
                      <a:pt x="889" y="117856"/>
                    </a:moveTo>
                    <a:lnTo>
                      <a:pt x="3937" y="107315"/>
                    </a:lnTo>
                    <a:lnTo>
                      <a:pt x="6985" y="99314"/>
                    </a:lnTo>
                    <a:lnTo>
                      <a:pt x="8636" y="92075"/>
                    </a:lnTo>
                    <a:lnTo>
                      <a:pt x="10033" y="85979"/>
                    </a:lnTo>
                    <a:lnTo>
                      <a:pt x="10795" y="81534"/>
                    </a:lnTo>
                    <a:lnTo>
                      <a:pt x="11684" y="77089"/>
                    </a:lnTo>
                    <a:lnTo>
                      <a:pt x="12446" y="69977"/>
                    </a:lnTo>
                    <a:lnTo>
                      <a:pt x="12446" y="62992"/>
                    </a:lnTo>
                    <a:lnTo>
                      <a:pt x="13208" y="59182"/>
                    </a:lnTo>
                    <a:lnTo>
                      <a:pt x="13843" y="54991"/>
                    </a:lnTo>
                    <a:lnTo>
                      <a:pt x="14732" y="48641"/>
                    </a:lnTo>
                    <a:lnTo>
                      <a:pt x="16383" y="42545"/>
                    </a:lnTo>
                    <a:lnTo>
                      <a:pt x="19431" y="34671"/>
                    </a:lnTo>
                    <a:lnTo>
                      <a:pt x="22479" y="24765"/>
                    </a:lnTo>
                    <a:lnTo>
                      <a:pt x="25527" y="15875"/>
                    </a:lnTo>
                    <a:lnTo>
                      <a:pt x="27686" y="9779"/>
                    </a:lnTo>
                    <a:lnTo>
                      <a:pt x="30226" y="5334"/>
                    </a:lnTo>
                    <a:lnTo>
                      <a:pt x="31623" y="2794"/>
                    </a:lnTo>
                    <a:lnTo>
                      <a:pt x="33274" y="889"/>
                    </a:lnTo>
                    <a:lnTo>
                      <a:pt x="34671" y="0"/>
                    </a:lnTo>
                    <a:lnTo>
                      <a:pt x="35433" y="889"/>
                    </a:lnTo>
                    <a:lnTo>
                      <a:pt x="36322" y="2794"/>
                    </a:lnTo>
                    <a:lnTo>
                      <a:pt x="37084" y="7874"/>
                    </a:lnTo>
                    <a:lnTo>
                      <a:pt x="37973" y="14224"/>
                    </a:lnTo>
                    <a:lnTo>
                      <a:pt x="37084" y="21209"/>
                    </a:lnTo>
                    <a:lnTo>
                      <a:pt x="37084" y="25781"/>
                    </a:lnTo>
                    <a:lnTo>
                      <a:pt x="35433" y="32766"/>
                    </a:lnTo>
                    <a:lnTo>
                      <a:pt x="34671" y="39116"/>
                    </a:lnTo>
                    <a:lnTo>
                      <a:pt x="33274" y="49657"/>
                    </a:lnTo>
                    <a:lnTo>
                      <a:pt x="32385" y="58547"/>
                    </a:lnTo>
                    <a:lnTo>
                      <a:pt x="31623" y="66548"/>
                    </a:lnTo>
                    <a:lnTo>
                      <a:pt x="30861" y="75184"/>
                    </a:lnTo>
                    <a:lnTo>
                      <a:pt x="29337" y="79629"/>
                    </a:lnTo>
                    <a:lnTo>
                      <a:pt x="27686" y="84963"/>
                    </a:lnTo>
                    <a:lnTo>
                      <a:pt x="26289" y="91313"/>
                    </a:lnTo>
                    <a:lnTo>
                      <a:pt x="23876" y="99314"/>
                    </a:lnTo>
                    <a:lnTo>
                      <a:pt x="20828" y="107315"/>
                    </a:lnTo>
                    <a:lnTo>
                      <a:pt x="16891" y="115951"/>
                    </a:lnTo>
                    <a:lnTo>
                      <a:pt x="13843" y="123190"/>
                    </a:lnTo>
                    <a:lnTo>
                      <a:pt x="10795" y="126746"/>
                    </a:lnTo>
                    <a:lnTo>
                      <a:pt x="7747" y="128397"/>
                    </a:lnTo>
                    <a:lnTo>
                      <a:pt x="4699" y="127381"/>
                    </a:lnTo>
                    <a:lnTo>
                      <a:pt x="2413" y="125857"/>
                    </a:lnTo>
                    <a:lnTo>
                      <a:pt x="889" y="123952"/>
                    </a:lnTo>
                    <a:lnTo>
                      <a:pt x="0" y="120396"/>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a:extLst>
                  <a:ext uri="{FF2B5EF4-FFF2-40B4-BE49-F238E27FC236}">
                    <a16:creationId xmlns:a16="http://schemas.microsoft.com/office/drawing/2014/main" id="{3C49015A-7BB0-51DC-6D99-7479451D2C90}"/>
                  </a:ext>
                </a:extLst>
              </p:cNvPr>
              <p:cNvSpPr/>
              <p:nvPr/>
            </p:nvSpPr>
            <p:spPr>
              <a:xfrm>
                <a:off x="4073398" y="4153535"/>
                <a:ext cx="34672" cy="124969"/>
              </a:xfrm>
              <a:custGeom>
                <a:avLst/>
                <a:gdLst/>
                <a:ahLst/>
                <a:cxnLst/>
                <a:rect l="0" t="0" r="0" b="0"/>
                <a:pathLst>
                  <a:path w="34672" h="124969">
                    <a:moveTo>
                      <a:pt x="0" y="115062"/>
                    </a:moveTo>
                    <a:lnTo>
                      <a:pt x="3810" y="104521"/>
                    </a:lnTo>
                    <a:lnTo>
                      <a:pt x="6096" y="96647"/>
                    </a:lnTo>
                    <a:lnTo>
                      <a:pt x="8382" y="89535"/>
                    </a:lnTo>
                    <a:lnTo>
                      <a:pt x="10033" y="84201"/>
                    </a:lnTo>
                    <a:lnTo>
                      <a:pt x="10795" y="78740"/>
                    </a:lnTo>
                    <a:lnTo>
                      <a:pt x="11557" y="75311"/>
                    </a:lnTo>
                    <a:lnTo>
                      <a:pt x="11557" y="69215"/>
                    </a:lnTo>
                    <a:lnTo>
                      <a:pt x="11557" y="61976"/>
                    </a:lnTo>
                    <a:lnTo>
                      <a:pt x="12192" y="58420"/>
                    </a:lnTo>
                    <a:lnTo>
                      <a:pt x="13081" y="53975"/>
                    </a:lnTo>
                    <a:lnTo>
                      <a:pt x="13843" y="48768"/>
                    </a:lnTo>
                    <a:lnTo>
                      <a:pt x="16129" y="42418"/>
                    </a:lnTo>
                    <a:lnTo>
                      <a:pt x="18542" y="34544"/>
                    </a:lnTo>
                    <a:lnTo>
                      <a:pt x="21590" y="24892"/>
                    </a:lnTo>
                    <a:lnTo>
                      <a:pt x="23876" y="16002"/>
                    </a:lnTo>
                    <a:lnTo>
                      <a:pt x="26924" y="9652"/>
                    </a:lnTo>
                    <a:lnTo>
                      <a:pt x="28575" y="5207"/>
                    </a:lnTo>
                    <a:lnTo>
                      <a:pt x="30734" y="1651"/>
                    </a:lnTo>
                    <a:lnTo>
                      <a:pt x="32385" y="1016"/>
                    </a:lnTo>
                    <a:lnTo>
                      <a:pt x="33020" y="0"/>
                    </a:lnTo>
                    <a:lnTo>
                      <a:pt x="33909" y="1016"/>
                    </a:lnTo>
                    <a:lnTo>
                      <a:pt x="34671" y="2667"/>
                    </a:lnTo>
                    <a:lnTo>
                      <a:pt x="34671" y="8001"/>
                    </a:lnTo>
                    <a:lnTo>
                      <a:pt x="34671" y="14097"/>
                    </a:lnTo>
                    <a:lnTo>
                      <a:pt x="33909" y="21082"/>
                    </a:lnTo>
                    <a:lnTo>
                      <a:pt x="33909" y="25527"/>
                    </a:lnTo>
                    <a:lnTo>
                      <a:pt x="32385" y="32893"/>
                    </a:lnTo>
                    <a:lnTo>
                      <a:pt x="31623" y="38989"/>
                    </a:lnTo>
                    <a:lnTo>
                      <a:pt x="30734" y="44323"/>
                    </a:lnTo>
                    <a:lnTo>
                      <a:pt x="29972" y="49530"/>
                    </a:lnTo>
                    <a:lnTo>
                      <a:pt x="29972" y="57404"/>
                    </a:lnTo>
                    <a:lnTo>
                      <a:pt x="29210" y="64770"/>
                    </a:lnTo>
                    <a:lnTo>
                      <a:pt x="27686" y="72644"/>
                    </a:lnTo>
                    <a:lnTo>
                      <a:pt x="26924" y="77089"/>
                    </a:lnTo>
                    <a:lnTo>
                      <a:pt x="25527" y="82296"/>
                    </a:lnTo>
                    <a:lnTo>
                      <a:pt x="23876" y="87757"/>
                    </a:lnTo>
                    <a:lnTo>
                      <a:pt x="21590" y="94742"/>
                    </a:lnTo>
                    <a:lnTo>
                      <a:pt x="18542" y="102743"/>
                    </a:lnTo>
                    <a:lnTo>
                      <a:pt x="14732" y="112522"/>
                    </a:lnTo>
                    <a:lnTo>
                      <a:pt x="11557" y="118618"/>
                    </a:lnTo>
                    <a:lnTo>
                      <a:pt x="8382" y="123063"/>
                    </a:lnTo>
                    <a:lnTo>
                      <a:pt x="6096" y="124968"/>
                    </a:lnTo>
                    <a:lnTo>
                      <a:pt x="3810" y="124968"/>
                    </a:lnTo>
                    <a:lnTo>
                      <a:pt x="1397" y="123063"/>
                    </a:lnTo>
                    <a:lnTo>
                      <a:pt x="0" y="120523"/>
                    </a:lnTo>
                    <a:lnTo>
                      <a:pt x="0" y="117729"/>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a:extLst>
                  <a:ext uri="{FF2B5EF4-FFF2-40B4-BE49-F238E27FC236}">
                    <a16:creationId xmlns:a16="http://schemas.microsoft.com/office/drawing/2014/main" id="{A1BA1723-FD4C-62F5-D3B0-7974119032EE}"/>
                  </a:ext>
                </a:extLst>
              </p:cNvPr>
              <p:cNvSpPr/>
              <p:nvPr/>
            </p:nvSpPr>
            <p:spPr>
              <a:xfrm>
                <a:off x="4074795" y="4156202"/>
                <a:ext cx="33275" cy="121413"/>
              </a:xfrm>
              <a:custGeom>
                <a:avLst/>
                <a:gdLst/>
                <a:ahLst/>
                <a:cxnLst/>
                <a:rect l="0" t="0" r="0" b="0"/>
                <a:pathLst>
                  <a:path w="33275" h="121413">
                    <a:moveTo>
                      <a:pt x="889" y="112395"/>
                    </a:moveTo>
                    <a:lnTo>
                      <a:pt x="3937" y="101854"/>
                    </a:lnTo>
                    <a:lnTo>
                      <a:pt x="6985" y="93980"/>
                    </a:lnTo>
                    <a:lnTo>
                      <a:pt x="8636" y="86868"/>
                    </a:lnTo>
                    <a:lnTo>
                      <a:pt x="10160" y="81534"/>
                    </a:lnTo>
                    <a:lnTo>
                      <a:pt x="10795" y="77089"/>
                    </a:lnTo>
                    <a:lnTo>
                      <a:pt x="11684" y="73533"/>
                    </a:lnTo>
                    <a:lnTo>
                      <a:pt x="11684" y="67183"/>
                    </a:lnTo>
                    <a:lnTo>
                      <a:pt x="11684" y="61087"/>
                    </a:lnTo>
                    <a:lnTo>
                      <a:pt x="12446" y="57658"/>
                    </a:lnTo>
                    <a:lnTo>
                      <a:pt x="13335" y="53213"/>
                    </a:lnTo>
                    <a:lnTo>
                      <a:pt x="13843" y="48641"/>
                    </a:lnTo>
                    <a:lnTo>
                      <a:pt x="15494" y="41656"/>
                    </a:lnTo>
                    <a:lnTo>
                      <a:pt x="17780" y="33655"/>
                    </a:lnTo>
                    <a:lnTo>
                      <a:pt x="20828" y="23876"/>
                    </a:lnTo>
                    <a:lnTo>
                      <a:pt x="24130" y="15875"/>
                    </a:lnTo>
                    <a:lnTo>
                      <a:pt x="26289" y="9779"/>
                    </a:lnTo>
                    <a:lnTo>
                      <a:pt x="28575" y="5334"/>
                    </a:lnTo>
                    <a:lnTo>
                      <a:pt x="30226" y="1778"/>
                    </a:lnTo>
                    <a:lnTo>
                      <a:pt x="30988" y="0"/>
                    </a:lnTo>
                    <a:lnTo>
                      <a:pt x="32385" y="0"/>
                    </a:lnTo>
                    <a:lnTo>
                      <a:pt x="32385" y="889"/>
                    </a:lnTo>
                    <a:lnTo>
                      <a:pt x="33274" y="2540"/>
                    </a:lnTo>
                    <a:lnTo>
                      <a:pt x="33274" y="7874"/>
                    </a:lnTo>
                    <a:lnTo>
                      <a:pt x="32385" y="14224"/>
                    </a:lnTo>
                    <a:lnTo>
                      <a:pt x="31623" y="21336"/>
                    </a:lnTo>
                    <a:lnTo>
                      <a:pt x="30988" y="25781"/>
                    </a:lnTo>
                    <a:lnTo>
                      <a:pt x="30226" y="32766"/>
                    </a:lnTo>
                    <a:lnTo>
                      <a:pt x="28575" y="38862"/>
                    </a:lnTo>
                    <a:lnTo>
                      <a:pt x="28575" y="44196"/>
                    </a:lnTo>
                    <a:lnTo>
                      <a:pt x="27813" y="48641"/>
                    </a:lnTo>
                    <a:lnTo>
                      <a:pt x="27813" y="55753"/>
                    </a:lnTo>
                    <a:lnTo>
                      <a:pt x="27178" y="62738"/>
                    </a:lnTo>
                    <a:lnTo>
                      <a:pt x="26289" y="69977"/>
                    </a:lnTo>
                    <a:lnTo>
                      <a:pt x="25527" y="73533"/>
                    </a:lnTo>
                    <a:lnTo>
                      <a:pt x="24130" y="78994"/>
                    </a:lnTo>
                    <a:lnTo>
                      <a:pt x="22479" y="84074"/>
                    </a:lnTo>
                    <a:lnTo>
                      <a:pt x="20193" y="91059"/>
                    </a:lnTo>
                    <a:lnTo>
                      <a:pt x="17145" y="99060"/>
                    </a:lnTo>
                    <a:lnTo>
                      <a:pt x="13335" y="107950"/>
                    </a:lnTo>
                    <a:lnTo>
                      <a:pt x="10160" y="115062"/>
                    </a:lnTo>
                    <a:lnTo>
                      <a:pt x="7747" y="118745"/>
                    </a:lnTo>
                    <a:lnTo>
                      <a:pt x="4699" y="121412"/>
                    </a:lnTo>
                    <a:lnTo>
                      <a:pt x="3302" y="121412"/>
                    </a:lnTo>
                    <a:lnTo>
                      <a:pt x="1651" y="120396"/>
                    </a:lnTo>
                    <a:lnTo>
                      <a:pt x="0" y="117856"/>
                    </a:lnTo>
                    <a:lnTo>
                      <a:pt x="0" y="11506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a:extLst>
                  <a:ext uri="{FF2B5EF4-FFF2-40B4-BE49-F238E27FC236}">
                    <a16:creationId xmlns:a16="http://schemas.microsoft.com/office/drawing/2014/main" id="{8B19F136-CA16-0EDC-4C31-44EDDF428436}"/>
                  </a:ext>
                </a:extLst>
              </p:cNvPr>
              <p:cNvSpPr/>
              <p:nvPr/>
            </p:nvSpPr>
            <p:spPr>
              <a:xfrm>
                <a:off x="4075684" y="4157980"/>
                <a:ext cx="31497" cy="117730"/>
              </a:xfrm>
              <a:custGeom>
                <a:avLst/>
                <a:gdLst/>
                <a:ahLst/>
                <a:cxnLst/>
                <a:rect l="0" t="0" r="0" b="0"/>
                <a:pathLst>
                  <a:path w="31497" h="117730">
                    <a:moveTo>
                      <a:pt x="26924" y="32893"/>
                    </a:moveTo>
                    <a:lnTo>
                      <a:pt x="26289" y="38989"/>
                    </a:lnTo>
                    <a:lnTo>
                      <a:pt x="25400" y="44323"/>
                    </a:lnTo>
                    <a:lnTo>
                      <a:pt x="25400" y="47879"/>
                    </a:lnTo>
                    <a:lnTo>
                      <a:pt x="24638" y="54864"/>
                    </a:lnTo>
                    <a:lnTo>
                      <a:pt x="24638" y="60960"/>
                    </a:lnTo>
                    <a:lnTo>
                      <a:pt x="23749" y="67310"/>
                    </a:lnTo>
                    <a:lnTo>
                      <a:pt x="23241" y="70866"/>
                    </a:lnTo>
                    <a:lnTo>
                      <a:pt x="21590" y="75311"/>
                    </a:lnTo>
                    <a:lnTo>
                      <a:pt x="19939" y="80645"/>
                    </a:lnTo>
                    <a:lnTo>
                      <a:pt x="17653" y="87757"/>
                    </a:lnTo>
                    <a:lnTo>
                      <a:pt x="15494" y="94742"/>
                    </a:lnTo>
                    <a:lnTo>
                      <a:pt x="11557" y="104521"/>
                    </a:lnTo>
                    <a:lnTo>
                      <a:pt x="8509" y="110617"/>
                    </a:lnTo>
                    <a:lnTo>
                      <a:pt x="6096" y="115189"/>
                    </a:lnTo>
                    <a:lnTo>
                      <a:pt x="3810" y="116967"/>
                    </a:lnTo>
                    <a:lnTo>
                      <a:pt x="2413" y="117729"/>
                    </a:lnTo>
                    <a:lnTo>
                      <a:pt x="762" y="116967"/>
                    </a:lnTo>
                    <a:lnTo>
                      <a:pt x="0" y="115189"/>
                    </a:lnTo>
                    <a:lnTo>
                      <a:pt x="0" y="112522"/>
                    </a:lnTo>
                    <a:lnTo>
                      <a:pt x="762" y="109728"/>
                    </a:lnTo>
                    <a:lnTo>
                      <a:pt x="4699" y="99187"/>
                    </a:lnTo>
                    <a:lnTo>
                      <a:pt x="6858" y="91186"/>
                    </a:lnTo>
                    <a:lnTo>
                      <a:pt x="8509" y="85090"/>
                    </a:lnTo>
                    <a:lnTo>
                      <a:pt x="9906" y="78740"/>
                    </a:lnTo>
                    <a:lnTo>
                      <a:pt x="10795" y="75311"/>
                    </a:lnTo>
                    <a:lnTo>
                      <a:pt x="11557" y="71755"/>
                    </a:lnTo>
                    <a:lnTo>
                      <a:pt x="11557" y="65405"/>
                    </a:lnTo>
                    <a:lnTo>
                      <a:pt x="11557" y="60325"/>
                    </a:lnTo>
                    <a:lnTo>
                      <a:pt x="11557" y="56769"/>
                    </a:lnTo>
                    <a:lnTo>
                      <a:pt x="12446" y="52959"/>
                    </a:lnTo>
                    <a:lnTo>
                      <a:pt x="13843" y="47879"/>
                    </a:lnTo>
                    <a:lnTo>
                      <a:pt x="15494" y="41529"/>
                    </a:lnTo>
                    <a:lnTo>
                      <a:pt x="17653" y="33528"/>
                    </a:lnTo>
                    <a:lnTo>
                      <a:pt x="20701" y="24003"/>
                    </a:lnTo>
                    <a:lnTo>
                      <a:pt x="23241" y="16002"/>
                    </a:lnTo>
                    <a:lnTo>
                      <a:pt x="26289" y="8763"/>
                    </a:lnTo>
                    <a:lnTo>
                      <a:pt x="27686" y="4445"/>
                    </a:lnTo>
                    <a:lnTo>
                      <a:pt x="29337" y="1651"/>
                    </a:lnTo>
                    <a:lnTo>
                      <a:pt x="30099" y="0"/>
                    </a:lnTo>
                    <a:lnTo>
                      <a:pt x="30734" y="0"/>
                    </a:lnTo>
                    <a:lnTo>
                      <a:pt x="31496" y="762"/>
                    </a:lnTo>
                    <a:lnTo>
                      <a:pt x="31496" y="2667"/>
                    </a:lnTo>
                    <a:lnTo>
                      <a:pt x="30734" y="8001"/>
                    </a:lnTo>
                    <a:lnTo>
                      <a:pt x="30099" y="14097"/>
                    </a:lnTo>
                    <a:lnTo>
                      <a:pt x="29337" y="21082"/>
                    </a:lnTo>
                    <a:lnTo>
                      <a:pt x="28448" y="25654"/>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a:extLst>
                  <a:ext uri="{FF2B5EF4-FFF2-40B4-BE49-F238E27FC236}">
                    <a16:creationId xmlns:a16="http://schemas.microsoft.com/office/drawing/2014/main" id="{2D95126A-F082-CA58-4B7D-BC7D79B266BE}"/>
                  </a:ext>
                </a:extLst>
              </p:cNvPr>
              <p:cNvSpPr/>
              <p:nvPr/>
            </p:nvSpPr>
            <p:spPr>
              <a:xfrm>
                <a:off x="3808349" y="4073906"/>
                <a:ext cx="96140" cy="209805"/>
              </a:xfrm>
              <a:custGeom>
                <a:avLst/>
                <a:gdLst/>
                <a:ahLst/>
                <a:cxnLst/>
                <a:rect l="0" t="0" r="0" b="0"/>
                <a:pathLst>
                  <a:path w="96140" h="209805">
                    <a:moveTo>
                      <a:pt x="86233" y="28321"/>
                    </a:moveTo>
                    <a:lnTo>
                      <a:pt x="78486" y="44958"/>
                    </a:lnTo>
                    <a:lnTo>
                      <a:pt x="71501" y="61849"/>
                    </a:lnTo>
                    <a:lnTo>
                      <a:pt x="65405" y="76835"/>
                    </a:lnTo>
                    <a:lnTo>
                      <a:pt x="59309" y="91186"/>
                    </a:lnTo>
                    <a:lnTo>
                      <a:pt x="54610" y="104521"/>
                    </a:lnTo>
                    <a:lnTo>
                      <a:pt x="49911" y="116967"/>
                    </a:lnTo>
                    <a:lnTo>
                      <a:pt x="45974" y="128397"/>
                    </a:lnTo>
                    <a:lnTo>
                      <a:pt x="38481" y="150495"/>
                    </a:lnTo>
                    <a:lnTo>
                      <a:pt x="31496" y="169926"/>
                    </a:lnTo>
                    <a:lnTo>
                      <a:pt x="23749" y="187706"/>
                    </a:lnTo>
                    <a:lnTo>
                      <a:pt x="14605" y="202692"/>
                    </a:lnTo>
                    <a:lnTo>
                      <a:pt x="12954" y="206248"/>
                    </a:lnTo>
                    <a:lnTo>
                      <a:pt x="10795" y="208153"/>
                    </a:lnTo>
                    <a:lnTo>
                      <a:pt x="6858" y="209804"/>
                    </a:lnTo>
                    <a:lnTo>
                      <a:pt x="4445" y="209042"/>
                    </a:lnTo>
                    <a:lnTo>
                      <a:pt x="2159" y="206248"/>
                    </a:lnTo>
                    <a:lnTo>
                      <a:pt x="508" y="201803"/>
                    </a:lnTo>
                    <a:lnTo>
                      <a:pt x="0" y="197358"/>
                    </a:lnTo>
                    <a:lnTo>
                      <a:pt x="0" y="193167"/>
                    </a:lnTo>
                    <a:lnTo>
                      <a:pt x="508" y="189357"/>
                    </a:lnTo>
                    <a:lnTo>
                      <a:pt x="6858" y="176276"/>
                    </a:lnTo>
                    <a:lnTo>
                      <a:pt x="12192" y="162814"/>
                    </a:lnTo>
                    <a:lnTo>
                      <a:pt x="16891" y="150495"/>
                    </a:lnTo>
                    <a:lnTo>
                      <a:pt x="21590" y="138938"/>
                    </a:lnTo>
                    <a:lnTo>
                      <a:pt x="30734" y="116967"/>
                    </a:lnTo>
                    <a:lnTo>
                      <a:pt x="38481" y="96520"/>
                    </a:lnTo>
                    <a:lnTo>
                      <a:pt x="53721" y="58293"/>
                    </a:lnTo>
                    <a:lnTo>
                      <a:pt x="62357" y="40513"/>
                    </a:lnTo>
                    <a:lnTo>
                      <a:pt x="71501" y="21082"/>
                    </a:lnTo>
                    <a:lnTo>
                      <a:pt x="75438" y="15875"/>
                    </a:lnTo>
                    <a:lnTo>
                      <a:pt x="78486" y="10541"/>
                    </a:lnTo>
                    <a:lnTo>
                      <a:pt x="81534" y="6985"/>
                    </a:lnTo>
                    <a:lnTo>
                      <a:pt x="83947" y="3556"/>
                    </a:lnTo>
                    <a:lnTo>
                      <a:pt x="86233" y="1651"/>
                    </a:lnTo>
                    <a:lnTo>
                      <a:pt x="88392" y="635"/>
                    </a:lnTo>
                    <a:lnTo>
                      <a:pt x="92329" y="0"/>
                    </a:lnTo>
                    <a:lnTo>
                      <a:pt x="94742" y="635"/>
                    </a:lnTo>
                    <a:lnTo>
                      <a:pt x="96139" y="4445"/>
                    </a:lnTo>
                    <a:lnTo>
                      <a:pt x="96139" y="6985"/>
                    </a:lnTo>
                    <a:lnTo>
                      <a:pt x="95377"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a:extLst>
                  <a:ext uri="{FF2B5EF4-FFF2-40B4-BE49-F238E27FC236}">
                    <a16:creationId xmlns:a16="http://schemas.microsoft.com/office/drawing/2014/main" id="{36332E1F-3FE3-0940-BC4A-60CDFBF78204}"/>
                  </a:ext>
                </a:extLst>
              </p:cNvPr>
              <p:cNvSpPr/>
              <p:nvPr/>
            </p:nvSpPr>
            <p:spPr>
              <a:xfrm>
                <a:off x="3811397" y="4074541"/>
                <a:ext cx="91695" cy="204598"/>
              </a:xfrm>
              <a:custGeom>
                <a:avLst/>
                <a:gdLst/>
                <a:ahLst/>
                <a:cxnLst/>
                <a:rect l="0" t="0" r="0" b="0"/>
                <a:pathLst>
                  <a:path w="91695" h="204598">
                    <a:moveTo>
                      <a:pt x="0" y="192532"/>
                    </a:moveTo>
                    <a:lnTo>
                      <a:pt x="762" y="190627"/>
                    </a:lnTo>
                    <a:lnTo>
                      <a:pt x="1397" y="187960"/>
                    </a:lnTo>
                    <a:lnTo>
                      <a:pt x="3810" y="181737"/>
                    </a:lnTo>
                    <a:lnTo>
                      <a:pt x="9144" y="166751"/>
                    </a:lnTo>
                    <a:lnTo>
                      <a:pt x="18542" y="144399"/>
                    </a:lnTo>
                    <a:lnTo>
                      <a:pt x="26035" y="124206"/>
                    </a:lnTo>
                    <a:lnTo>
                      <a:pt x="33020" y="105537"/>
                    </a:lnTo>
                    <a:lnTo>
                      <a:pt x="39878" y="88646"/>
                    </a:lnTo>
                    <a:lnTo>
                      <a:pt x="53213" y="56007"/>
                    </a:lnTo>
                    <a:lnTo>
                      <a:pt x="60706" y="39243"/>
                    </a:lnTo>
                    <a:lnTo>
                      <a:pt x="69342" y="22352"/>
                    </a:lnTo>
                    <a:lnTo>
                      <a:pt x="72390" y="16891"/>
                    </a:lnTo>
                    <a:lnTo>
                      <a:pt x="75438" y="11811"/>
                    </a:lnTo>
                    <a:lnTo>
                      <a:pt x="78486" y="8001"/>
                    </a:lnTo>
                    <a:lnTo>
                      <a:pt x="80899" y="4445"/>
                    </a:lnTo>
                    <a:lnTo>
                      <a:pt x="83185" y="2921"/>
                    </a:lnTo>
                    <a:lnTo>
                      <a:pt x="85344" y="1016"/>
                    </a:lnTo>
                    <a:lnTo>
                      <a:pt x="88392" y="0"/>
                    </a:lnTo>
                    <a:lnTo>
                      <a:pt x="90932" y="1905"/>
                    </a:lnTo>
                    <a:lnTo>
                      <a:pt x="91694" y="4445"/>
                    </a:lnTo>
                    <a:lnTo>
                      <a:pt x="91694" y="8001"/>
                    </a:lnTo>
                    <a:lnTo>
                      <a:pt x="90932" y="10795"/>
                    </a:lnTo>
                    <a:lnTo>
                      <a:pt x="82296" y="28448"/>
                    </a:lnTo>
                    <a:lnTo>
                      <a:pt x="74549" y="44323"/>
                    </a:lnTo>
                    <a:lnTo>
                      <a:pt x="67691" y="60325"/>
                    </a:lnTo>
                    <a:lnTo>
                      <a:pt x="61595" y="74549"/>
                    </a:lnTo>
                    <a:lnTo>
                      <a:pt x="56261" y="88646"/>
                    </a:lnTo>
                    <a:lnTo>
                      <a:pt x="51562" y="101092"/>
                    </a:lnTo>
                    <a:lnTo>
                      <a:pt x="46863" y="113538"/>
                    </a:lnTo>
                    <a:lnTo>
                      <a:pt x="42926" y="124968"/>
                    </a:lnTo>
                    <a:lnTo>
                      <a:pt x="35433" y="146304"/>
                    </a:lnTo>
                    <a:lnTo>
                      <a:pt x="28448" y="165735"/>
                    </a:lnTo>
                    <a:lnTo>
                      <a:pt x="21590" y="182626"/>
                    </a:lnTo>
                    <a:lnTo>
                      <a:pt x="12954" y="198501"/>
                    </a:lnTo>
                    <a:lnTo>
                      <a:pt x="9906" y="202057"/>
                    </a:lnTo>
                    <a:lnTo>
                      <a:pt x="6858" y="204597"/>
                    </a:lnTo>
                    <a:lnTo>
                      <a:pt x="4699" y="203962"/>
                    </a:lnTo>
                    <a:lnTo>
                      <a:pt x="2159" y="203073"/>
                    </a:lnTo>
                    <a:lnTo>
                      <a:pt x="762" y="200406"/>
                    </a:lnTo>
                    <a:lnTo>
                      <a:pt x="0" y="197612"/>
                    </a:lnTo>
                    <a:lnTo>
                      <a:pt x="0" y="194056"/>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a:extLst>
                  <a:ext uri="{FF2B5EF4-FFF2-40B4-BE49-F238E27FC236}">
                    <a16:creationId xmlns:a16="http://schemas.microsoft.com/office/drawing/2014/main" id="{C2F18F38-938F-2823-E273-1EAE3F4BFB37}"/>
                  </a:ext>
                </a:extLst>
              </p:cNvPr>
              <p:cNvSpPr/>
              <p:nvPr/>
            </p:nvSpPr>
            <p:spPr>
              <a:xfrm>
                <a:off x="3813556" y="4075557"/>
                <a:ext cx="89536" cy="197486"/>
              </a:xfrm>
              <a:custGeom>
                <a:avLst/>
                <a:gdLst/>
                <a:ahLst/>
                <a:cxnLst/>
                <a:rect l="0" t="0" r="0" b="0"/>
                <a:pathLst>
                  <a:path w="89536" h="197486">
                    <a:moveTo>
                      <a:pt x="889" y="194056"/>
                    </a:moveTo>
                    <a:lnTo>
                      <a:pt x="0" y="194056"/>
                    </a:lnTo>
                    <a:lnTo>
                      <a:pt x="0" y="193040"/>
                    </a:lnTo>
                    <a:lnTo>
                      <a:pt x="0" y="190500"/>
                    </a:lnTo>
                    <a:lnTo>
                      <a:pt x="889" y="187706"/>
                    </a:lnTo>
                    <a:lnTo>
                      <a:pt x="3048" y="179705"/>
                    </a:lnTo>
                    <a:lnTo>
                      <a:pt x="6096" y="171704"/>
                    </a:lnTo>
                    <a:lnTo>
                      <a:pt x="10795" y="160274"/>
                    </a:lnTo>
                    <a:lnTo>
                      <a:pt x="15494" y="148844"/>
                    </a:lnTo>
                    <a:lnTo>
                      <a:pt x="23876" y="127508"/>
                    </a:lnTo>
                    <a:lnTo>
                      <a:pt x="31623" y="108077"/>
                    </a:lnTo>
                    <a:lnTo>
                      <a:pt x="37719" y="90424"/>
                    </a:lnTo>
                    <a:lnTo>
                      <a:pt x="51562" y="56642"/>
                    </a:lnTo>
                    <a:lnTo>
                      <a:pt x="59436" y="39751"/>
                    </a:lnTo>
                    <a:lnTo>
                      <a:pt x="68707" y="22225"/>
                    </a:lnTo>
                    <a:lnTo>
                      <a:pt x="71755" y="15875"/>
                    </a:lnTo>
                    <a:lnTo>
                      <a:pt x="74930" y="11430"/>
                    </a:lnTo>
                    <a:lnTo>
                      <a:pt x="77978" y="6985"/>
                    </a:lnTo>
                    <a:lnTo>
                      <a:pt x="80137" y="4445"/>
                    </a:lnTo>
                    <a:lnTo>
                      <a:pt x="81788" y="1905"/>
                    </a:lnTo>
                    <a:lnTo>
                      <a:pt x="84074" y="889"/>
                    </a:lnTo>
                    <a:lnTo>
                      <a:pt x="86233" y="0"/>
                    </a:lnTo>
                    <a:lnTo>
                      <a:pt x="88773" y="889"/>
                    </a:lnTo>
                    <a:lnTo>
                      <a:pt x="89535" y="3429"/>
                    </a:lnTo>
                    <a:lnTo>
                      <a:pt x="88773" y="6350"/>
                    </a:lnTo>
                    <a:lnTo>
                      <a:pt x="87884" y="9779"/>
                    </a:lnTo>
                    <a:lnTo>
                      <a:pt x="79375" y="26670"/>
                    </a:lnTo>
                    <a:lnTo>
                      <a:pt x="71755" y="42672"/>
                    </a:lnTo>
                    <a:lnTo>
                      <a:pt x="65532" y="57658"/>
                    </a:lnTo>
                    <a:lnTo>
                      <a:pt x="59436" y="70993"/>
                    </a:lnTo>
                    <a:lnTo>
                      <a:pt x="54102" y="84074"/>
                    </a:lnTo>
                    <a:lnTo>
                      <a:pt x="49403" y="97409"/>
                    </a:lnTo>
                    <a:lnTo>
                      <a:pt x="44704" y="108966"/>
                    </a:lnTo>
                    <a:lnTo>
                      <a:pt x="40767" y="120396"/>
                    </a:lnTo>
                    <a:lnTo>
                      <a:pt x="33909" y="140843"/>
                    </a:lnTo>
                    <a:lnTo>
                      <a:pt x="26924" y="159639"/>
                    </a:lnTo>
                    <a:lnTo>
                      <a:pt x="20828" y="176276"/>
                    </a:lnTo>
                    <a:lnTo>
                      <a:pt x="13081" y="191516"/>
                    </a:lnTo>
                    <a:lnTo>
                      <a:pt x="10033" y="194945"/>
                    </a:lnTo>
                    <a:lnTo>
                      <a:pt x="7747" y="197485"/>
                    </a:lnTo>
                    <a:lnTo>
                      <a:pt x="6096" y="197485"/>
                    </a:lnTo>
                    <a:lnTo>
                      <a:pt x="3937" y="197485"/>
                    </a:lnTo>
                    <a:lnTo>
                      <a:pt x="1651" y="195707"/>
                    </a:lnTo>
                    <a:lnTo>
                      <a:pt x="1651" y="194056"/>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a:extLst>
                  <a:ext uri="{FF2B5EF4-FFF2-40B4-BE49-F238E27FC236}">
                    <a16:creationId xmlns:a16="http://schemas.microsoft.com/office/drawing/2014/main" id="{291CC9E4-FD27-B96C-59B0-DDD13F7F3E5F}"/>
                  </a:ext>
                </a:extLst>
              </p:cNvPr>
              <p:cNvSpPr/>
              <p:nvPr/>
            </p:nvSpPr>
            <p:spPr>
              <a:xfrm>
                <a:off x="3812794" y="4075557"/>
                <a:ext cx="88647" cy="199391"/>
              </a:xfrm>
              <a:custGeom>
                <a:avLst/>
                <a:gdLst/>
                <a:ahLst/>
                <a:cxnLst/>
                <a:rect l="0" t="0" r="0" b="0"/>
                <a:pathLst>
                  <a:path w="88647" h="199391">
                    <a:moveTo>
                      <a:pt x="3810" y="195707"/>
                    </a:moveTo>
                    <a:lnTo>
                      <a:pt x="2413" y="197485"/>
                    </a:lnTo>
                    <a:lnTo>
                      <a:pt x="1651" y="199390"/>
                    </a:lnTo>
                    <a:lnTo>
                      <a:pt x="762" y="199390"/>
                    </a:lnTo>
                    <a:lnTo>
                      <a:pt x="0" y="197485"/>
                    </a:lnTo>
                    <a:lnTo>
                      <a:pt x="0" y="194945"/>
                    </a:lnTo>
                    <a:lnTo>
                      <a:pt x="762" y="191516"/>
                    </a:lnTo>
                    <a:lnTo>
                      <a:pt x="2413" y="186944"/>
                    </a:lnTo>
                    <a:lnTo>
                      <a:pt x="4699" y="179070"/>
                    </a:lnTo>
                    <a:lnTo>
                      <a:pt x="10160" y="166624"/>
                    </a:lnTo>
                    <a:lnTo>
                      <a:pt x="15494" y="154178"/>
                    </a:lnTo>
                    <a:lnTo>
                      <a:pt x="20193" y="142748"/>
                    </a:lnTo>
                    <a:lnTo>
                      <a:pt x="24003" y="131953"/>
                    </a:lnTo>
                    <a:lnTo>
                      <a:pt x="31623" y="111506"/>
                    </a:lnTo>
                    <a:lnTo>
                      <a:pt x="38481" y="92964"/>
                    </a:lnTo>
                    <a:lnTo>
                      <a:pt x="52451" y="58547"/>
                    </a:lnTo>
                    <a:lnTo>
                      <a:pt x="60960" y="40767"/>
                    </a:lnTo>
                    <a:lnTo>
                      <a:pt x="69469" y="22987"/>
                    </a:lnTo>
                    <a:lnTo>
                      <a:pt x="73152" y="16891"/>
                    </a:lnTo>
                    <a:lnTo>
                      <a:pt x="76454" y="11430"/>
                    </a:lnTo>
                    <a:lnTo>
                      <a:pt x="78740" y="8001"/>
                    </a:lnTo>
                    <a:lnTo>
                      <a:pt x="80899" y="5334"/>
                    </a:lnTo>
                    <a:lnTo>
                      <a:pt x="82550" y="2794"/>
                    </a:lnTo>
                    <a:lnTo>
                      <a:pt x="84836" y="889"/>
                    </a:lnTo>
                    <a:lnTo>
                      <a:pt x="86995" y="0"/>
                    </a:lnTo>
                    <a:lnTo>
                      <a:pt x="87884" y="889"/>
                    </a:lnTo>
                    <a:lnTo>
                      <a:pt x="88646" y="3429"/>
                    </a:lnTo>
                    <a:lnTo>
                      <a:pt x="87884" y="6350"/>
                    </a:lnTo>
                    <a:lnTo>
                      <a:pt x="86995" y="9779"/>
                    </a:lnTo>
                    <a:lnTo>
                      <a:pt x="78740" y="25781"/>
                    </a:lnTo>
                    <a:lnTo>
                      <a:pt x="71755" y="40767"/>
                    </a:lnTo>
                    <a:lnTo>
                      <a:pt x="65659" y="54991"/>
                    </a:lnTo>
                    <a:lnTo>
                      <a:pt x="59309" y="69088"/>
                    </a:lnTo>
                    <a:lnTo>
                      <a:pt x="54864" y="81534"/>
                    </a:lnTo>
                    <a:lnTo>
                      <a:pt x="50165" y="93980"/>
                    </a:lnTo>
                    <a:lnTo>
                      <a:pt x="45466" y="105410"/>
                    </a:lnTo>
                    <a:lnTo>
                      <a:pt x="41529" y="115951"/>
                    </a:lnTo>
                    <a:lnTo>
                      <a:pt x="34671" y="136398"/>
                    </a:lnTo>
                    <a:lnTo>
                      <a:pt x="28575" y="154178"/>
                    </a:lnTo>
                    <a:lnTo>
                      <a:pt x="21590" y="171069"/>
                    </a:lnTo>
                    <a:lnTo>
                      <a:pt x="14605" y="186055"/>
                    </a:lnTo>
                    <a:lnTo>
                      <a:pt x="13208" y="188595"/>
                    </a:lnTo>
                    <a:lnTo>
                      <a:pt x="11557" y="191516"/>
                    </a:lnTo>
                    <a:lnTo>
                      <a:pt x="8509" y="193040"/>
                    </a:lnTo>
                    <a:lnTo>
                      <a:pt x="6350" y="194945"/>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a:extLst>
                  <a:ext uri="{FF2B5EF4-FFF2-40B4-BE49-F238E27FC236}">
                    <a16:creationId xmlns:a16="http://schemas.microsoft.com/office/drawing/2014/main" id="{03FEF01D-8364-DA16-D0B9-DAF00EC9C64C}"/>
                  </a:ext>
                </a:extLst>
              </p:cNvPr>
              <p:cNvSpPr/>
              <p:nvPr/>
            </p:nvSpPr>
            <p:spPr>
              <a:xfrm>
                <a:off x="3812159" y="4076446"/>
                <a:ext cx="88520" cy="204598"/>
              </a:xfrm>
              <a:custGeom>
                <a:avLst/>
                <a:gdLst/>
                <a:ahLst/>
                <a:cxnLst/>
                <a:rect l="0" t="0" r="0" b="0"/>
                <a:pathLst>
                  <a:path w="88520" h="204598">
                    <a:moveTo>
                      <a:pt x="77724" y="26543"/>
                    </a:moveTo>
                    <a:lnTo>
                      <a:pt x="70104" y="43434"/>
                    </a:lnTo>
                    <a:lnTo>
                      <a:pt x="62357" y="59309"/>
                    </a:lnTo>
                    <a:lnTo>
                      <a:pt x="56261" y="74295"/>
                    </a:lnTo>
                    <a:lnTo>
                      <a:pt x="50800" y="88646"/>
                    </a:lnTo>
                    <a:lnTo>
                      <a:pt x="46101" y="101092"/>
                    </a:lnTo>
                    <a:lnTo>
                      <a:pt x="41656" y="113411"/>
                    </a:lnTo>
                    <a:lnTo>
                      <a:pt x="37719" y="124968"/>
                    </a:lnTo>
                    <a:lnTo>
                      <a:pt x="30734" y="146304"/>
                    </a:lnTo>
                    <a:lnTo>
                      <a:pt x="23876" y="164719"/>
                    </a:lnTo>
                    <a:lnTo>
                      <a:pt x="16129" y="182626"/>
                    </a:lnTo>
                    <a:lnTo>
                      <a:pt x="7493" y="197612"/>
                    </a:lnTo>
                    <a:lnTo>
                      <a:pt x="5334" y="201168"/>
                    </a:lnTo>
                    <a:lnTo>
                      <a:pt x="3937" y="202692"/>
                    </a:lnTo>
                    <a:lnTo>
                      <a:pt x="2286" y="204597"/>
                    </a:lnTo>
                    <a:lnTo>
                      <a:pt x="1397" y="204597"/>
                    </a:lnTo>
                    <a:lnTo>
                      <a:pt x="0" y="203708"/>
                    </a:lnTo>
                    <a:lnTo>
                      <a:pt x="0" y="201168"/>
                    </a:lnTo>
                    <a:lnTo>
                      <a:pt x="635" y="197612"/>
                    </a:lnTo>
                    <a:lnTo>
                      <a:pt x="1397" y="193167"/>
                    </a:lnTo>
                    <a:lnTo>
                      <a:pt x="3048" y="188722"/>
                    </a:lnTo>
                    <a:lnTo>
                      <a:pt x="4445" y="185166"/>
                    </a:lnTo>
                    <a:lnTo>
                      <a:pt x="10033" y="171831"/>
                    </a:lnTo>
                    <a:lnTo>
                      <a:pt x="15240" y="159385"/>
                    </a:lnTo>
                    <a:lnTo>
                      <a:pt x="19939" y="146939"/>
                    </a:lnTo>
                    <a:lnTo>
                      <a:pt x="24638" y="135509"/>
                    </a:lnTo>
                    <a:lnTo>
                      <a:pt x="32258" y="114427"/>
                    </a:lnTo>
                    <a:lnTo>
                      <a:pt x="40005" y="95631"/>
                    </a:lnTo>
                    <a:lnTo>
                      <a:pt x="53848" y="59309"/>
                    </a:lnTo>
                    <a:lnTo>
                      <a:pt x="61595" y="41783"/>
                    </a:lnTo>
                    <a:lnTo>
                      <a:pt x="70739" y="22987"/>
                    </a:lnTo>
                    <a:lnTo>
                      <a:pt x="74676" y="16891"/>
                    </a:lnTo>
                    <a:lnTo>
                      <a:pt x="77089" y="12446"/>
                    </a:lnTo>
                    <a:lnTo>
                      <a:pt x="80137" y="8001"/>
                    </a:lnTo>
                    <a:lnTo>
                      <a:pt x="82423" y="5461"/>
                    </a:lnTo>
                    <a:lnTo>
                      <a:pt x="84074" y="2540"/>
                    </a:lnTo>
                    <a:lnTo>
                      <a:pt x="85471" y="1016"/>
                    </a:lnTo>
                    <a:lnTo>
                      <a:pt x="87122" y="0"/>
                    </a:lnTo>
                    <a:lnTo>
                      <a:pt x="88519" y="1016"/>
                    </a:lnTo>
                    <a:lnTo>
                      <a:pt x="88519" y="2540"/>
                    </a:lnTo>
                    <a:lnTo>
                      <a:pt x="87630" y="6096"/>
                    </a:lnTo>
                    <a:lnTo>
                      <a:pt x="86233" y="889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a:extLst>
                  <a:ext uri="{FF2B5EF4-FFF2-40B4-BE49-F238E27FC236}">
                    <a16:creationId xmlns:a16="http://schemas.microsoft.com/office/drawing/2014/main" id="{347433C0-0C9B-937D-A197-ECF3C96DEC3A}"/>
                  </a:ext>
                </a:extLst>
              </p:cNvPr>
              <p:cNvSpPr/>
              <p:nvPr/>
            </p:nvSpPr>
            <p:spPr>
              <a:xfrm>
                <a:off x="3773678" y="4069461"/>
                <a:ext cx="105411" cy="225934"/>
              </a:xfrm>
              <a:custGeom>
                <a:avLst/>
                <a:gdLst/>
                <a:ahLst/>
                <a:cxnLst/>
                <a:rect l="0" t="0" r="0" b="0"/>
                <a:pathLst>
                  <a:path w="105411" h="225934">
                    <a:moveTo>
                      <a:pt x="86233" y="46863"/>
                    </a:moveTo>
                    <a:lnTo>
                      <a:pt x="77597" y="63754"/>
                    </a:lnTo>
                    <a:lnTo>
                      <a:pt x="69215" y="79629"/>
                    </a:lnTo>
                    <a:lnTo>
                      <a:pt x="61468" y="95631"/>
                    </a:lnTo>
                    <a:lnTo>
                      <a:pt x="53721" y="109601"/>
                    </a:lnTo>
                    <a:lnTo>
                      <a:pt x="46863" y="123952"/>
                    </a:lnTo>
                    <a:lnTo>
                      <a:pt x="39878" y="137287"/>
                    </a:lnTo>
                    <a:lnTo>
                      <a:pt x="34544" y="150495"/>
                    </a:lnTo>
                    <a:lnTo>
                      <a:pt x="29083" y="161925"/>
                    </a:lnTo>
                    <a:lnTo>
                      <a:pt x="23749" y="173609"/>
                    </a:lnTo>
                    <a:lnTo>
                      <a:pt x="19939" y="184150"/>
                    </a:lnTo>
                    <a:lnTo>
                      <a:pt x="16891" y="193802"/>
                    </a:lnTo>
                    <a:lnTo>
                      <a:pt x="14478" y="202692"/>
                    </a:lnTo>
                    <a:lnTo>
                      <a:pt x="12192" y="210693"/>
                    </a:lnTo>
                    <a:lnTo>
                      <a:pt x="11303" y="218694"/>
                    </a:lnTo>
                    <a:lnTo>
                      <a:pt x="11303" y="222123"/>
                    </a:lnTo>
                    <a:lnTo>
                      <a:pt x="10795" y="224917"/>
                    </a:lnTo>
                    <a:lnTo>
                      <a:pt x="9906" y="225933"/>
                    </a:lnTo>
                    <a:lnTo>
                      <a:pt x="9144" y="225933"/>
                    </a:lnTo>
                    <a:lnTo>
                      <a:pt x="6858" y="223139"/>
                    </a:lnTo>
                    <a:lnTo>
                      <a:pt x="4445" y="217678"/>
                    </a:lnTo>
                    <a:lnTo>
                      <a:pt x="3048" y="211582"/>
                    </a:lnTo>
                    <a:lnTo>
                      <a:pt x="1397" y="204597"/>
                    </a:lnTo>
                    <a:lnTo>
                      <a:pt x="0" y="198247"/>
                    </a:lnTo>
                    <a:lnTo>
                      <a:pt x="0" y="194691"/>
                    </a:lnTo>
                    <a:lnTo>
                      <a:pt x="1397" y="187706"/>
                    </a:lnTo>
                    <a:lnTo>
                      <a:pt x="3810" y="178816"/>
                    </a:lnTo>
                    <a:lnTo>
                      <a:pt x="6858" y="169926"/>
                    </a:lnTo>
                    <a:lnTo>
                      <a:pt x="10795" y="160274"/>
                    </a:lnTo>
                    <a:lnTo>
                      <a:pt x="15240" y="149479"/>
                    </a:lnTo>
                    <a:lnTo>
                      <a:pt x="20701" y="138049"/>
                    </a:lnTo>
                    <a:lnTo>
                      <a:pt x="32131" y="114173"/>
                    </a:lnTo>
                    <a:lnTo>
                      <a:pt x="57658" y="65405"/>
                    </a:lnTo>
                    <a:lnTo>
                      <a:pt x="70104" y="42418"/>
                    </a:lnTo>
                    <a:lnTo>
                      <a:pt x="75438" y="31877"/>
                    </a:lnTo>
                    <a:lnTo>
                      <a:pt x="80645" y="21971"/>
                    </a:lnTo>
                    <a:lnTo>
                      <a:pt x="84582" y="15875"/>
                    </a:lnTo>
                    <a:lnTo>
                      <a:pt x="87630" y="10541"/>
                    </a:lnTo>
                    <a:lnTo>
                      <a:pt x="90932" y="6985"/>
                    </a:lnTo>
                    <a:lnTo>
                      <a:pt x="93091" y="4445"/>
                    </a:lnTo>
                    <a:lnTo>
                      <a:pt x="95377" y="1651"/>
                    </a:lnTo>
                    <a:lnTo>
                      <a:pt x="97790" y="889"/>
                    </a:lnTo>
                    <a:lnTo>
                      <a:pt x="101727" y="0"/>
                    </a:lnTo>
                    <a:lnTo>
                      <a:pt x="103886" y="1651"/>
                    </a:lnTo>
                    <a:lnTo>
                      <a:pt x="105410" y="4445"/>
                    </a:lnTo>
                    <a:lnTo>
                      <a:pt x="105410" y="8001"/>
                    </a:lnTo>
                    <a:lnTo>
                      <a:pt x="104775"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a:extLst>
                  <a:ext uri="{FF2B5EF4-FFF2-40B4-BE49-F238E27FC236}">
                    <a16:creationId xmlns:a16="http://schemas.microsoft.com/office/drawing/2014/main" id="{849411BB-5939-F760-6925-145ADEE16CCE}"/>
                  </a:ext>
                </a:extLst>
              </p:cNvPr>
              <p:cNvSpPr/>
              <p:nvPr/>
            </p:nvSpPr>
            <p:spPr>
              <a:xfrm>
                <a:off x="3775075" y="4070350"/>
                <a:ext cx="103379" cy="224029"/>
              </a:xfrm>
              <a:custGeom>
                <a:avLst/>
                <a:gdLst/>
                <a:ahLst/>
                <a:cxnLst/>
                <a:rect l="0" t="0" r="0" b="0"/>
                <a:pathLst>
                  <a:path w="103379" h="224029">
                    <a:moveTo>
                      <a:pt x="9906" y="216789"/>
                    </a:moveTo>
                    <a:lnTo>
                      <a:pt x="9398" y="220599"/>
                    </a:lnTo>
                    <a:lnTo>
                      <a:pt x="8509" y="222250"/>
                    </a:lnTo>
                    <a:lnTo>
                      <a:pt x="8509" y="224028"/>
                    </a:lnTo>
                    <a:lnTo>
                      <a:pt x="7747" y="224028"/>
                    </a:lnTo>
                    <a:lnTo>
                      <a:pt x="5461" y="221234"/>
                    </a:lnTo>
                    <a:lnTo>
                      <a:pt x="3810" y="216789"/>
                    </a:lnTo>
                    <a:lnTo>
                      <a:pt x="2413" y="210693"/>
                    </a:lnTo>
                    <a:lnTo>
                      <a:pt x="762" y="203708"/>
                    </a:lnTo>
                    <a:lnTo>
                      <a:pt x="0" y="197358"/>
                    </a:lnTo>
                    <a:lnTo>
                      <a:pt x="0" y="193802"/>
                    </a:lnTo>
                    <a:lnTo>
                      <a:pt x="762" y="186817"/>
                    </a:lnTo>
                    <a:lnTo>
                      <a:pt x="3048" y="177927"/>
                    </a:lnTo>
                    <a:lnTo>
                      <a:pt x="6858" y="169037"/>
                    </a:lnTo>
                    <a:lnTo>
                      <a:pt x="10795" y="159385"/>
                    </a:lnTo>
                    <a:lnTo>
                      <a:pt x="14605" y="148590"/>
                    </a:lnTo>
                    <a:lnTo>
                      <a:pt x="19939" y="137160"/>
                    </a:lnTo>
                    <a:lnTo>
                      <a:pt x="31623" y="114173"/>
                    </a:lnTo>
                    <a:lnTo>
                      <a:pt x="57023" y="65405"/>
                    </a:lnTo>
                    <a:lnTo>
                      <a:pt x="69342" y="42418"/>
                    </a:lnTo>
                    <a:lnTo>
                      <a:pt x="74803" y="31877"/>
                    </a:lnTo>
                    <a:lnTo>
                      <a:pt x="80137" y="22098"/>
                    </a:lnTo>
                    <a:lnTo>
                      <a:pt x="83947" y="16002"/>
                    </a:lnTo>
                    <a:lnTo>
                      <a:pt x="86995" y="10541"/>
                    </a:lnTo>
                    <a:lnTo>
                      <a:pt x="89535" y="7112"/>
                    </a:lnTo>
                    <a:lnTo>
                      <a:pt x="92583" y="4191"/>
                    </a:lnTo>
                    <a:lnTo>
                      <a:pt x="94742" y="1651"/>
                    </a:lnTo>
                    <a:lnTo>
                      <a:pt x="96393" y="762"/>
                    </a:lnTo>
                    <a:lnTo>
                      <a:pt x="99441" y="0"/>
                    </a:lnTo>
                    <a:lnTo>
                      <a:pt x="101727" y="1651"/>
                    </a:lnTo>
                    <a:lnTo>
                      <a:pt x="103378" y="4191"/>
                    </a:lnTo>
                    <a:lnTo>
                      <a:pt x="102489" y="8001"/>
                    </a:lnTo>
                    <a:lnTo>
                      <a:pt x="101727" y="11557"/>
                    </a:lnTo>
                    <a:lnTo>
                      <a:pt x="92583" y="29083"/>
                    </a:lnTo>
                    <a:lnTo>
                      <a:pt x="83185" y="46863"/>
                    </a:lnTo>
                    <a:lnTo>
                      <a:pt x="74803" y="63754"/>
                    </a:lnTo>
                    <a:lnTo>
                      <a:pt x="67056" y="79756"/>
                    </a:lnTo>
                    <a:lnTo>
                      <a:pt x="58547" y="94742"/>
                    </a:lnTo>
                    <a:lnTo>
                      <a:pt x="51562" y="109728"/>
                    </a:lnTo>
                    <a:lnTo>
                      <a:pt x="44577" y="123952"/>
                    </a:lnTo>
                    <a:lnTo>
                      <a:pt x="37719" y="137160"/>
                    </a:lnTo>
                    <a:lnTo>
                      <a:pt x="31623" y="149606"/>
                    </a:lnTo>
                    <a:lnTo>
                      <a:pt x="26924" y="161036"/>
                    </a:lnTo>
                    <a:lnTo>
                      <a:pt x="22352" y="171831"/>
                    </a:lnTo>
                    <a:lnTo>
                      <a:pt x="17653" y="182372"/>
                    </a:lnTo>
                    <a:lnTo>
                      <a:pt x="14605" y="192151"/>
                    </a:lnTo>
                    <a:lnTo>
                      <a:pt x="12446" y="200914"/>
                    </a:lnTo>
                    <a:lnTo>
                      <a:pt x="10795" y="208788"/>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a:extLst>
                  <a:ext uri="{FF2B5EF4-FFF2-40B4-BE49-F238E27FC236}">
                    <a16:creationId xmlns:a16="http://schemas.microsoft.com/office/drawing/2014/main" id="{3C2C40FE-3DDF-C8A4-3681-493838AE18E2}"/>
                  </a:ext>
                </a:extLst>
              </p:cNvPr>
              <p:cNvSpPr/>
              <p:nvPr/>
            </p:nvSpPr>
            <p:spPr>
              <a:xfrm>
                <a:off x="3775837" y="4071112"/>
                <a:ext cx="100966" cy="221489"/>
              </a:xfrm>
              <a:custGeom>
                <a:avLst/>
                <a:gdLst/>
                <a:ahLst/>
                <a:cxnLst/>
                <a:rect l="0" t="0" r="0" b="0"/>
                <a:pathLst>
                  <a:path w="100966" h="221489">
                    <a:moveTo>
                      <a:pt x="8636" y="213487"/>
                    </a:moveTo>
                    <a:lnTo>
                      <a:pt x="7747" y="217043"/>
                    </a:lnTo>
                    <a:lnTo>
                      <a:pt x="7747" y="219837"/>
                    </a:lnTo>
                    <a:lnTo>
                      <a:pt x="6985" y="220472"/>
                    </a:lnTo>
                    <a:lnTo>
                      <a:pt x="6096" y="221488"/>
                    </a:lnTo>
                    <a:lnTo>
                      <a:pt x="4699" y="218821"/>
                    </a:lnTo>
                    <a:lnTo>
                      <a:pt x="3048" y="214376"/>
                    </a:lnTo>
                    <a:lnTo>
                      <a:pt x="1651" y="208026"/>
                    </a:lnTo>
                    <a:lnTo>
                      <a:pt x="889" y="201930"/>
                    </a:lnTo>
                    <a:lnTo>
                      <a:pt x="0" y="195961"/>
                    </a:lnTo>
                    <a:lnTo>
                      <a:pt x="0" y="192151"/>
                    </a:lnTo>
                    <a:lnTo>
                      <a:pt x="1651" y="185166"/>
                    </a:lnTo>
                    <a:lnTo>
                      <a:pt x="3937" y="176149"/>
                    </a:lnTo>
                    <a:lnTo>
                      <a:pt x="6985" y="167513"/>
                    </a:lnTo>
                    <a:lnTo>
                      <a:pt x="10795" y="157734"/>
                    </a:lnTo>
                    <a:lnTo>
                      <a:pt x="15494" y="147193"/>
                    </a:lnTo>
                    <a:lnTo>
                      <a:pt x="20066" y="135636"/>
                    </a:lnTo>
                    <a:lnTo>
                      <a:pt x="31623" y="112522"/>
                    </a:lnTo>
                    <a:lnTo>
                      <a:pt x="57150" y="64643"/>
                    </a:lnTo>
                    <a:lnTo>
                      <a:pt x="69342" y="41656"/>
                    </a:lnTo>
                    <a:lnTo>
                      <a:pt x="74803" y="31115"/>
                    </a:lnTo>
                    <a:lnTo>
                      <a:pt x="80137" y="20320"/>
                    </a:lnTo>
                    <a:lnTo>
                      <a:pt x="83185" y="15240"/>
                    </a:lnTo>
                    <a:lnTo>
                      <a:pt x="86233" y="9779"/>
                    </a:lnTo>
                    <a:lnTo>
                      <a:pt x="89281" y="6350"/>
                    </a:lnTo>
                    <a:lnTo>
                      <a:pt x="91821" y="3429"/>
                    </a:lnTo>
                    <a:lnTo>
                      <a:pt x="93980" y="889"/>
                    </a:lnTo>
                    <a:lnTo>
                      <a:pt x="95631" y="0"/>
                    </a:lnTo>
                    <a:lnTo>
                      <a:pt x="98679" y="0"/>
                    </a:lnTo>
                    <a:lnTo>
                      <a:pt x="100203" y="889"/>
                    </a:lnTo>
                    <a:lnTo>
                      <a:pt x="100965" y="4445"/>
                    </a:lnTo>
                    <a:lnTo>
                      <a:pt x="100965" y="7874"/>
                    </a:lnTo>
                    <a:lnTo>
                      <a:pt x="99568" y="10795"/>
                    </a:lnTo>
                    <a:lnTo>
                      <a:pt x="90170" y="29210"/>
                    </a:lnTo>
                    <a:lnTo>
                      <a:pt x="81788" y="46101"/>
                    </a:lnTo>
                    <a:lnTo>
                      <a:pt x="72390" y="62992"/>
                    </a:lnTo>
                    <a:lnTo>
                      <a:pt x="64643" y="78994"/>
                    </a:lnTo>
                    <a:lnTo>
                      <a:pt x="57150" y="93980"/>
                    </a:lnTo>
                    <a:lnTo>
                      <a:pt x="49403" y="107950"/>
                    </a:lnTo>
                    <a:lnTo>
                      <a:pt x="42418" y="122301"/>
                    </a:lnTo>
                    <a:lnTo>
                      <a:pt x="36322" y="134747"/>
                    </a:lnTo>
                    <a:lnTo>
                      <a:pt x="29972" y="147193"/>
                    </a:lnTo>
                    <a:lnTo>
                      <a:pt x="24638" y="158623"/>
                    </a:lnTo>
                    <a:lnTo>
                      <a:pt x="20066" y="170180"/>
                    </a:lnTo>
                    <a:lnTo>
                      <a:pt x="16129" y="179959"/>
                    </a:lnTo>
                    <a:lnTo>
                      <a:pt x="13081" y="189611"/>
                    </a:lnTo>
                    <a:lnTo>
                      <a:pt x="10795" y="198501"/>
                    </a:lnTo>
                    <a:lnTo>
                      <a:pt x="9144" y="206502"/>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a:extLst>
                  <a:ext uri="{FF2B5EF4-FFF2-40B4-BE49-F238E27FC236}">
                    <a16:creationId xmlns:a16="http://schemas.microsoft.com/office/drawing/2014/main" id="{11F6F554-483B-EA66-0D8C-57F70F43C577}"/>
                  </a:ext>
                </a:extLst>
              </p:cNvPr>
              <p:cNvSpPr/>
              <p:nvPr/>
            </p:nvSpPr>
            <p:spPr>
              <a:xfrm>
                <a:off x="3777488" y="4072001"/>
                <a:ext cx="98553" cy="218949"/>
              </a:xfrm>
              <a:custGeom>
                <a:avLst/>
                <a:gdLst/>
                <a:ahLst/>
                <a:cxnLst/>
                <a:rect l="0" t="0" r="0" b="0"/>
                <a:pathLst>
                  <a:path w="98553" h="218949">
                    <a:moveTo>
                      <a:pt x="6096" y="211709"/>
                    </a:moveTo>
                    <a:lnTo>
                      <a:pt x="5334" y="215138"/>
                    </a:lnTo>
                    <a:lnTo>
                      <a:pt x="5334" y="217932"/>
                    </a:lnTo>
                    <a:lnTo>
                      <a:pt x="4445" y="218948"/>
                    </a:lnTo>
                    <a:lnTo>
                      <a:pt x="3048" y="217043"/>
                    </a:lnTo>
                    <a:lnTo>
                      <a:pt x="2286" y="212598"/>
                    </a:lnTo>
                    <a:lnTo>
                      <a:pt x="635" y="207137"/>
                    </a:lnTo>
                    <a:lnTo>
                      <a:pt x="0" y="201041"/>
                    </a:lnTo>
                    <a:lnTo>
                      <a:pt x="0" y="195072"/>
                    </a:lnTo>
                    <a:lnTo>
                      <a:pt x="0" y="191262"/>
                    </a:lnTo>
                    <a:lnTo>
                      <a:pt x="635" y="184277"/>
                    </a:lnTo>
                    <a:lnTo>
                      <a:pt x="3048" y="175260"/>
                    </a:lnTo>
                    <a:lnTo>
                      <a:pt x="6096" y="166624"/>
                    </a:lnTo>
                    <a:lnTo>
                      <a:pt x="10033" y="156845"/>
                    </a:lnTo>
                    <a:lnTo>
                      <a:pt x="14478" y="146304"/>
                    </a:lnTo>
                    <a:lnTo>
                      <a:pt x="19939" y="135509"/>
                    </a:lnTo>
                    <a:lnTo>
                      <a:pt x="30861" y="111633"/>
                    </a:lnTo>
                    <a:lnTo>
                      <a:pt x="56134" y="63754"/>
                    </a:lnTo>
                    <a:lnTo>
                      <a:pt x="68580" y="41783"/>
                    </a:lnTo>
                    <a:lnTo>
                      <a:pt x="73787" y="30988"/>
                    </a:lnTo>
                    <a:lnTo>
                      <a:pt x="79375" y="20447"/>
                    </a:lnTo>
                    <a:lnTo>
                      <a:pt x="82423" y="14986"/>
                    </a:lnTo>
                    <a:lnTo>
                      <a:pt x="85471" y="9906"/>
                    </a:lnTo>
                    <a:lnTo>
                      <a:pt x="88519" y="6350"/>
                    </a:lnTo>
                    <a:lnTo>
                      <a:pt x="90170" y="3556"/>
                    </a:lnTo>
                    <a:lnTo>
                      <a:pt x="92329" y="1905"/>
                    </a:lnTo>
                    <a:lnTo>
                      <a:pt x="93980" y="0"/>
                    </a:lnTo>
                    <a:lnTo>
                      <a:pt x="96266" y="0"/>
                    </a:lnTo>
                    <a:lnTo>
                      <a:pt x="97917" y="1905"/>
                    </a:lnTo>
                    <a:lnTo>
                      <a:pt x="98552" y="4445"/>
                    </a:lnTo>
                    <a:lnTo>
                      <a:pt x="97917" y="8001"/>
                    </a:lnTo>
                    <a:lnTo>
                      <a:pt x="96266" y="11557"/>
                    </a:lnTo>
                    <a:lnTo>
                      <a:pt x="87122" y="29337"/>
                    </a:lnTo>
                    <a:lnTo>
                      <a:pt x="78486" y="46863"/>
                    </a:lnTo>
                    <a:lnTo>
                      <a:pt x="69977" y="62865"/>
                    </a:lnTo>
                    <a:lnTo>
                      <a:pt x="61595" y="78740"/>
                    </a:lnTo>
                    <a:lnTo>
                      <a:pt x="53848" y="93980"/>
                    </a:lnTo>
                    <a:lnTo>
                      <a:pt x="46101" y="108077"/>
                    </a:lnTo>
                    <a:lnTo>
                      <a:pt x="40005" y="121412"/>
                    </a:lnTo>
                    <a:lnTo>
                      <a:pt x="33020" y="134747"/>
                    </a:lnTo>
                    <a:lnTo>
                      <a:pt x="27686" y="146304"/>
                    </a:lnTo>
                    <a:lnTo>
                      <a:pt x="22225" y="157734"/>
                    </a:lnTo>
                    <a:lnTo>
                      <a:pt x="17526" y="168275"/>
                    </a:lnTo>
                    <a:lnTo>
                      <a:pt x="13843" y="178181"/>
                    </a:lnTo>
                    <a:lnTo>
                      <a:pt x="10668" y="187706"/>
                    </a:lnTo>
                    <a:lnTo>
                      <a:pt x="8382" y="195707"/>
                    </a:lnTo>
                    <a:lnTo>
                      <a:pt x="6985" y="20370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a:extLst>
                  <a:ext uri="{FF2B5EF4-FFF2-40B4-BE49-F238E27FC236}">
                    <a16:creationId xmlns:a16="http://schemas.microsoft.com/office/drawing/2014/main" id="{248E5562-5C45-66D9-AA5C-BC98FA716A64}"/>
                  </a:ext>
                </a:extLst>
              </p:cNvPr>
              <p:cNvSpPr/>
              <p:nvPr/>
            </p:nvSpPr>
            <p:spPr>
              <a:xfrm>
                <a:off x="3778123" y="4072001"/>
                <a:ext cx="96394" cy="217044"/>
              </a:xfrm>
              <a:custGeom>
                <a:avLst/>
                <a:gdLst/>
                <a:ahLst/>
                <a:cxnLst/>
                <a:rect l="0" t="0" r="0" b="0"/>
                <a:pathLst>
                  <a:path w="96394" h="217044">
                    <a:moveTo>
                      <a:pt x="85598" y="30226"/>
                    </a:moveTo>
                    <a:lnTo>
                      <a:pt x="76200" y="46863"/>
                    </a:lnTo>
                    <a:lnTo>
                      <a:pt x="67945" y="62865"/>
                    </a:lnTo>
                    <a:lnTo>
                      <a:pt x="59309" y="78740"/>
                    </a:lnTo>
                    <a:lnTo>
                      <a:pt x="51816" y="93980"/>
                    </a:lnTo>
                    <a:lnTo>
                      <a:pt x="44831" y="107061"/>
                    </a:lnTo>
                    <a:lnTo>
                      <a:pt x="37973" y="120523"/>
                    </a:lnTo>
                    <a:lnTo>
                      <a:pt x="31623" y="132842"/>
                    </a:lnTo>
                    <a:lnTo>
                      <a:pt x="26289" y="145288"/>
                    </a:lnTo>
                    <a:lnTo>
                      <a:pt x="20828" y="155829"/>
                    </a:lnTo>
                    <a:lnTo>
                      <a:pt x="16256" y="166624"/>
                    </a:lnTo>
                    <a:lnTo>
                      <a:pt x="12446" y="176276"/>
                    </a:lnTo>
                    <a:lnTo>
                      <a:pt x="9398" y="185166"/>
                    </a:lnTo>
                    <a:lnTo>
                      <a:pt x="6858" y="194056"/>
                    </a:lnTo>
                    <a:lnTo>
                      <a:pt x="5461" y="202057"/>
                    </a:lnTo>
                    <a:lnTo>
                      <a:pt x="4699" y="209042"/>
                    </a:lnTo>
                    <a:lnTo>
                      <a:pt x="4699" y="212598"/>
                    </a:lnTo>
                    <a:lnTo>
                      <a:pt x="3810" y="215138"/>
                    </a:lnTo>
                    <a:lnTo>
                      <a:pt x="3810" y="217043"/>
                    </a:lnTo>
                    <a:lnTo>
                      <a:pt x="3048" y="217043"/>
                    </a:lnTo>
                    <a:lnTo>
                      <a:pt x="2413" y="215138"/>
                    </a:lnTo>
                    <a:lnTo>
                      <a:pt x="1651" y="211709"/>
                    </a:lnTo>
                    <a:lnTo>
                      <a:pt x="762" y="205613"/>
                    </a:lnTo>
                    <a:lnTo>
                      <a:pt x="0" y="199263"/>
                    </a:lnTo>
                    <a:lnTo>
                      <a:pt x="0" y="194056"/>
                    </a:lnTo>
                    <a:lnTo>
                      <a:pt x="0" y="189611"/>
                    </a:lnTo>
                    <a:lnTo>
                      <a:pt x="1651" y="182626"/>
                    </a:lnTo>
                    <a:lnTo>
                      <a:pt x="3810" y="174625"/>
                    </a:lnTo>
                    <a:lnTo>
                      <a:pt x="6858" y="165735"/>
                    </a:lnTo>
                    <a:lnTo>
                      <a:pt x="10795" y="155829"/>
                    </a:lnTo>
                    <a:lnTo>
                      <a:pt x="14605" y="145288"/>
                    </a:lnTo>
                    <a:lnTo>
                      <a:pt x="20193" y="134747"/>
                    </a:lnTo>
                    <a:lnTo>
                      <a:pt x="30734" y="111633"/>
                    </a:lnTo>
                    <a:lnTo>
                      <a:pt x="56261" y="63754"/>
                    </a:lnTo>
                    <a:lnTo>
                      <a:pt x="67945" y="40767"/>
                    </a:lnTo>
                    <a:lnTo>
                      <a:pt x="74041" y="30226"/>
                    </a:lnTo>
                    <a:lnTo>
                      <a:pt x="79502" y="20447"/>
                    </a:lnTo>
                    <a:lnTo>
                      <a:pt x="82550" y="14351"/>
                    </a:lnTo>
                    <a:lnTo>
                      <a:pt x="85598" y="9906"/>
                    </a:lnTo>
                    <a:lnTo>
                      <a:pt x="87884" y="6350"/>
                    </a:lnTo>
                    <a:lnTo>
                      <a:pt x="90297" y="3556"/>
                    </a:lnTo>
                    <a:lnTo>
                      <a:pt x="91694" y="889"/>
                    </a:lnTo>
                    <a:lnTo>
                      <a:pt x="93345" y="0"/>
                    </a:lnTo>
                    <a:lnTo>
                      <a:pt x="95631" y="0"/>
                    </a:lnTo>
                    <a:lnTo>
                      <a:pt x="96393" y="1905"/>
                    </a:lnTo>
                    <a:lnTo>
                      <a:pt x="96393" y="4445"/>
                    </a:lnTo>
                    <a:lnTo>
                      <a:pt x="95631" y="8001"/>
                    </a:lnTo>
                    <a:lnTo>
                      <a:pt x="94869" y="11557"/>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184">
                <a:extLst>
                  <a:ext uri="{FF2B5EF4-FFF2-40B4-BE49-F238E27FC236}">
                    <a16:creationId xmlns:a16="http://schemas.microsoft.com/office/drawing/2014/main" id="{6C18190F-E55D-BCE7-3CAF-2849C8901BD1}"/>
                  </a:ext>
                </a:extLst>
              </p:cNvPr>
              <p:cNvSpPr/>
              <p:nvPr/>
            </p:nvSpPr>
            <p:spPr>
              <a:xfrm>
                <a:off x="4105783" y="4197858"/>
                <a:ext cx="37720" cy="84202"/>
              </a:xfrm>
              <a:custGeom>
                <a:avLst/>
                <a:gdLst/>
                <a:ahLst/>
                <a:cxnLst/>
                <a:rect l="0" t="0" r="0" b="0"/>
                <a:pathLst>
                  <a:path w="37720" h="84202">
                    <a:moveTo>
                      <a:pt x="35306" y="54864"/>
                    </a:moveTo>
                    <a:lnTo>
                      <a:pt x="34671" y="58420"/>
                    </a:lnTo>
                    <a:lnTo>
                      <a:pt x="33909" y="61849"/>
                    </a:lnTo>
                    <a:lnTo>
                      <a:pt x="32258" y="63754"/>
                    </a:lnTo>
                    <a:lnTo>
                      <a:pt x="29972" y="66294"/>
                    </a:lnTo>
                    <a:lnTo>
                      <a:pt x="28321" y="68199"/>
                    </a:lnTo>
                    <a:lnTo>
                      <a:pt x="26162" y="70739"/>
                    </a:lnTo>
                    <a:lnTo>
                      <a:pt x="23114" y="73406"/>
                    </a:lnTo>
                    <a:lnTo>
                      <a:pt x="20066" y="77089"/>
                    </a:lnTo>
                    <a:lnTo>
                      <a:pt x="17018" y="79756"/>
                    </a:lnTo>
                    <a:lnTo>
                      <a:pt x="13081" y="81280"/>
                    </a:lnTo>
                    <a:lnTo>
                      <a:pt x="6096" y="84201"/>
                    </a:lnTo>
                    <a:lnTo>
                      <a:pt x="3048" y="84201"/>
                    </a:lnTo>
                    <a:lnTo>
                      <a:pt x="635" y="84201"/>
                    </a:lnTo>
                    <a:lnTo>
                      <a:pt x="0" y="83185"/>
                    </a:lnTo>
                    <a:lnTo>
                      <a:pt x="0" y="82296"/>
                    </a:lnTo>
                    <a:lnTo>
                      <a:pt x="3937" y="77089"/>
                    </a:lnTo>
                    <a:lnTo>
                      <a:pt x="6985" y="71755"/>
                    </a:lnTo>
                    <a:lnTo>
                      <a:pt x="11430" y="61849"/>
                    </a:lnTo>
                    <a:lnTo>
                      <a:pt x="14478" y="53213"/>
                    </a:lnTo>
                    <a:lnTo>
                      <a:pt x="17018" y="44323"/>
                    </a:lnTo>
                    <a:lnTo>
                      <a:pt x="20066" y="26543"/>
                    </a:lnTo>
                    <a:lnTo>
                      <a:pt x="21463" y="16891"/>
                    </a:lnTo>
                    <a:lnTo>
                      <a:pt x="24765" y="5207"/>
                    </a:lnTo>
                    <a:lnTo>
                      <a:pt x="26162" y="1651"/>
                    </a:lnTo>
                    <a:lnTo>
                      <a:pt x="27813" y="0"/>
                    </a:lnTo>
                    <a:lnTo>
                      <a:pt x="29210" y="0"/>
                    </a:lnTo>
                    <a:lnTo>
                      <a:pt x="29972" y="1651"/>
                    </a:lnTo>
                    <a:lnTo>
                      <a:pt x="31623" y="4445"/>
                    </a:lnTo>
                    <a:lnTo>
                      <a:pt x="33020" y="8001"/>
                    </a:lnTo>
                    <a:lnTo>
                      <a:pt x="34671" y="17653"/>
                    </a:lnTo>
                    <a:lnTo>
                      <a:pt x="36068" y="28321"/>
                    </a:lnTo>
                    <a:lnTo>
                      <a:pt x="37719" y="38862"/>
                    </a:lnTo>
                    <a:lnTo>
                      <a:pt x="37719" y="43434"/>
                    </a:lnTo>
                    <a:lnTo>
                      <a:pt x="37719" y="46863"/>
                    </a:lnTo>
                    <a:lnTo>
                      <a:pt x="37719" y="49403"/>
                    </a:lnTo>
                    <a:lnTo>
                      <a:pt x="37719" y="50419"/>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a:extLst>
                  <a:ext uri="{FF2B5EF4-FFF2-40B4-BE49-F238E27FC236}">
                    <a16:creationId xmlns:a16="http://schemas.microsoft.com/office/drawing/2014/main" id="{06F8C1B9-4F4F-1318-F774-C5B7D4BBE174}"/>
                  </a:ext>
                </a:extLst>
              </p:cNvPr>
              <p:cNvSpPr/>
              <p:nvPr/>
            </p:nvSpPr>
            <p:spPr>
              <a:xfrm>
                <a:off x="4106418" y="4199509"/>
                <a:ext cx="36323" cy="82551"/>
              </a:xfrm>
              <a:custGeom>
                <a:avLst/>
                <a:gdLst/>
                <a:ahLst/>
                <a:cxnLst/>
                <a:rect l="0" t="0" r="0" b="0"/>
                <a:pathLst>
                  <a:path w="36323" h="82551">
                    <a:moveTo>
                      <a:pt x="762" y="80645"/>
                    </a:moveTo>
                    <a:lnTo>
                      <a:pt x="3937" y="75438"/>
                    </a:lnTo>
                    <a:lnTo>
                      <a:pt x="7747" y="70104"/>
                    </a:lnTo>
                    <a:lnTo>
                      <a:pt x="12446" y="60198"/>
                    </a:lnTo>
                    <a:lnTo>
                      <a:pt x="15494" y="52324"/>
                    </a:lnTo>
                    <a:lnTo>
                      <a:pt x="17145" y="43561"/>
                    </a:lnTo>
                    <a:lnTo>
                      <a:pt x="20193" y="26670"/>
                    </a:lnTo>
                    <a:lnTo>
                      <a:pt x="22479" y="16891"/>
                    </a:lnTo>
                    <a:lnTo>
                      <a:pt x="24638" y="5334"/>
                    </a:lnTo>
                    <a:lnTo>
                      <a:pt x="26289" y="1905"/>
                    </a:lnTo>
                    <a:lnTo>
                      <a:pt x="27686" y="0"/>
                    </a:lnTo>
                    <a:lnTo>
                      <a:pt x="29337" y="0"/>
                    </a:lnTo>
                    <a:lnTo>
                      <a:pt x="30226" y="1905"/>
                    </a:lnTo>
                    <a:lnTo>
                      <a:pt x="30988" y="4445"/>
                    </a:lnTo>
                    <a:lnTo>
                      <a:pt x="32385" y="8001"/>
                    </a:lnTo>
                    <a:lnTo>
                      <a:pt x="34036" y="16891"/>
                    </a:lnTo>
                    <a:lnTo>
                      <a:pt x="35433" y="27432"/>
                    </a:lnTo>
                    <a:lnTo>
                      <a:pt x="36322" y="37211"/>
                    </a:lnTo>
                    <a:lnTo>
                      <a:pt x="36322" y="41783"/>
                    </a:lnTo>
                    <a:lnTo>
                      <a:pt x="36322" y="45212"/>
                    </a:lnTo>
                    <a:lnTo>
                      <a:pt x="36322" y="47752"/>
                    </a:lnTo>
                    <a:lnTo>
                      <a:pt x="35433" y="48768"/>
                    </a:lnTo>
                    <a:lnTo>
                      <a:pt x="34036" y="53213"/>
                    </a:lnTo>
                    <a:lnTo>
                      <a:pt x="32385" y="55753"/>
                    </a:lnTo>
                    <a:lnTo>
                      <a:pt x="30988" y="60198"/>
                    </a:lnTo>
                    <a:lnTo>
                      <a:pt x="29337" y="62992"/>
                    </a:lnTo>
                    <a:lnTo>
                      <a:pt x="27178" y="65659"/>
                    </a:lnTo>
                    <a:lnTo>
                      <a:pt x="24130" y="69088"/>
                    </a:lnTo>
                    <a:lnTo>
                      <a:pt x="21590" y="71755"/>
                    </a:lnTo>
                    <a:lnTo>
                      <a:pt x="18542" y="74549"/>
                    </a:lnTo>
                    <a:lnTo>
                      <a:pt x="15494" y="77089"/>
                    </a:lnTo>
                    <a:lnTo>
                      <a:pt x="12446" y="78994"/>
                    </a:lnTo>
                    <a:lnTo>
                      <a:pt x="6350" y="81534"/>
                    </a:lnTo>
                    <a:lnTo>
                      <a:pt x="3302" y="82550"/>
                    </a:lnTo>
                    <a:lnTo>
                      <a:pt x="1651" y="82550"/>
                    </a:lnTo>
                    <a:lnTo>
                      <a:pt x="0" y="81534"/>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a:extLst>
                  <a:ext uri="{FF2B5EF4-FFF2-40B4-BE49-F238E27FC236}">
                    <a16:creationId xmlns:a16="http://schemas.microsoft.com/office/drawing/2014/main" id="{E9B7C29E-0D1E-8830-2387-92FE2EAD6392}"/>
                  </a:ext>
                </a:extLst>
              </p:cNvPr>
              <p:cNvSpPr/>
              <p:nvPr/>
            </p:nvSpPr>
            <p:spPr>
              <a:xfrm>
                <a:off x="4108831" y="4200398"/>
                <a:ext cx="33021" cy="80646"/>
              </a:xfrm>
              <a:custGeom>
                <a:avLst/>
                <a:gdLst/>
                <a:ahLst/>
                <a:cxnLst/>
                <a:rect l="0" t="0" r="0" b="0"/>
                <a:pathLst>
                  <a:path w="33021" h="80646">
                    <a:moveTo>
                      <a:pt x="0" y="78740"/>
                    </a:moveTo>
                    <a:lnTo>
                      <a:pt x="3937" y="72771"/>
                    </a:lnTo>
                    <a:lnTo>
                      <a:pt x="6985" y="68199"/>
                    </a:lnTo>
                    <a:lnTo>
                      <a:pt x="11430" y="58674"/>
                    </a:lnTo>
                    <a:lnTo>
                      <a:pt x="14732" y="50673"/>
                    </a:lnTo>
                    <a:lnTo>
                      <a:pt x="16129" y="43434"/>
                    </a:lnTo>
                    <a:lnTo>
                      <a:pt x="17780" y="35433"/>
                    </a:lnTo>
                    <a:lnTo>
                      <a:pt x="19177" y="26543"/>
                    </a:lnTo>
                    <a:lnTo>
                      <a:pt x="20828" y="16891"/>
                    </a:lnTo>
                    <a:lnTo>
                      <a:pt x="23876" y="6350"/>
                    </a:lnTo>
                    <a:lnTo>
                      <a:pt x="25273" y="2667"/>
                    </a:lnTo>
                    <a:lnTo>
                      <a:pt x="26924" y="1016"/>
                    </a:lnTo>
                    <a:lnTo>
                      <a:pt x="27813" y="0"/>
                    </a:lnTo>
                    <a:lnTo>
                      <a:pt x="28575" y="1905"/>
                    </a:lnTo>
                    <a:lnTo>
                      <a:pt x="29972" y="4445"/>
                    </a:lnTo>
                    <a:lnTo>
                      <a:pt x="30861" y="8001"/>
                    </a:lnTo>
                    <a:lnTo>
                      <a:pt x="31623" y="16891"/>
                    </a:lnTo>
                    <a:lnTo>
                      <a:pt x="33020" y="26543"/>
                    </a:lnTo>
                    <a:lnTo>
                      <a:pt x="33020" y="36322"/>
                    </a:lnTo>
                    <a:lnTo>
                      <a:pt x="33020" y="44323"/>
                    </a:lnTo>
                    <a:lnTo>
                      <a:pt x="33020" y="46228"/>
                    </a:lnTo>
                    <a:lnTo>
                      <a:pt x="33020" y="47879"/>
                    </a:lnTo>
                    <a:lnTo>
                      <a:pt x="30861" y="51435"/>
                    </a:lnTo>
                    <a:lnTo>
                      <a:pt x="29210" y="54229"/>
                    </a:lnTo>
                    <a:lnTo>
                      <a:pt x="26924" y="58674"/>
                    </a:lnTo>
                    <a:lnTo>
                      <a:pt x="25273" y="61214"/>
                    </a:lnTo>
                    <a:lnTo>
                      <a:pt x="23114" y="63754"/>
                    </a:lnTo>
                    <a:lnTo>
                      <a:pt x="20828" y="67310"/>
                    </a:lnTo>
                    <a:lnTo>
                      <a:pt x="16129" y="72771"/>
                    </a:lnTo>
                    <a:lnTo>
                      <a:pt x="10795" y="77216"/>
                    </a:lnTo>
                    <a:lnTo>
                      <a:pt x="4572" y="79756"/>
                    </a:lnTo>
                    <a:lnTo>
                      <a:pt x="2286" y="80645"/>
                    </a:lnTo>
                    <a:lnTo>
                      <a:pt x="889" y="79756"/>
                    </a:lnTo>
                    <a:lnTo>
                      <a:pt x="0" y="79756"/>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187">
                <a:extLst>
                  <a:ext uri="{FF2B5EF4-FFF2-40B4-BE49-F238E27FC236}">
                    <a16:creationId xmlns:a16="http://schemas.microsoft.com/office/drawing/2014/main" id="{6EB9EACA-CB86-202F-A1D2-545CD1A69492}"/>
                  </a:ext>
                </a:extLst>
              </p:cNvPr>
              <p:cNvSpPr/>
              <p:nvPr/>
            </p:nvSpPr>
            <p:spPr>
              <a:xfrm>
                <a:off x="4109720" y="4203065"/>
                <a:ext cx="31370" cy="77090"/>
              </a:xfrm>
              <a:custGeom>
                <a:avLst/>
                <a:gdLst/>
                <a:ahLst/>
                <a:cxnLst/>
                <a:rect l="0" t="0" r="0" b="0"/>
                <a:pathLst>
                  <a:path w="31370" h="77090">
                    <a:moveTo>
                      <a:pt x="635" y="76073"/>
                    </a:moveTo>
                    <a:lnTo>
                      <a:pt x="3683" y="69977"/>
                    </a:lnTo>
                    <a:lnTo>
                      <a:pt x="7493" y="65532"/>
                    </a:lnTo>
                    <a:lnTo>
                      <a:pt x="11430" y="56642"/>
                    </a:lnTo>
                    <a:lnTo>
                      <a:pt x="14478" y="48768"/>
                    </a:lnTo>
                    <a:lnTo>
                      <a:pt x="16891" y="41656"/>
                    </a:lnTo>
                    <a:lnTo>
                      <a:pt x="17526" y="33655"/>
                    </a:lnTo>
                    <a:lnTo>
                      <a:pt x="19177" y="25781"/>
                    </a:lnTo>
                    <a:lnTo>
                      <a:pt x="20828" y="16891"/>
                    </a:lnTo>
                    <a:lnTo>
                      <a:pt x="22225" y="11684"/>
                    </a:lnTo>
                    <a:lnTo>
                      <a:pt x="23876" y="5334"/>
                    </a:lnTo>
                    <a:lnTo>
                      <a:pt x="25273" y="1778"/>
                    </a:lnTo>
                    <a:lnTo>
                      <a:pt x="26035" y="0"/>
                    </a:lnTo>
                    <a:lnTo>
                      <a:pt x="27686" y="0"/>
                    </a:lnTo>
                    <a:lnTo>
                      <a:pt x="28321" y="889"/>
                    </a:lnTo>
                    <a:lnTo>
                      <a:pt x="29083" y="3683"/>
                    </a:lnTo>
                    <a:lnTo>
                      <a:pt x="29972" y="6350"/>
                    </a:lnTo>
                    <a:lnTo>
                      <a:pt x="30734" y="15240"/>
                    </a:lnTo>
                    <a:lnTo>
                      <a:pt x="31369" y="24765"/>
                    </a:lnTo>
                    <a:lnTo>
                      <a:pt x="31369" y="34671"/>
                    </a:lnTo>
                    <a:lnTo>
                      <a:pt x="30734" y="41656"/>
                    </a:lnTo>
                    <a:lnTo>
                      <a:pt x="30734" y="44196"/>
                    </a:lnTo>
                    <a:lnTo>
                      <a:pt x="30734" y="45212"/>
                    </a:lnTo>
                    <a:lnTo>
                      <a:pt x="26924" y="51562"/>
                    </a:lnTo>
                    <a:lnTo>
                      <a:pt x="23876" y="56642"/>
                    </a:lnTo>
                    <a:lnTo>
                      <a:pt x="19939" y="62103"/>
                    </a:lnTo>
                    <a:lnTo>
                      <a:pt x="17526" y="65532"/>
                    </a:lnTo>
                    <a:lnTo>
                      <a:pt x="14478" y="69088"/>
                    </a:lnTo>
                    <a:lnTo>
                      <a:pt x="9144" y="74549"/>
                    </a:lnTo>
                    <a:lnTo>
                      <a:pt x="3683" y="77089"/>
                    </a:lnTo>
                    <a:lnTo>
                      <a:pt x="2159" y="77089"/>
                    </a:lnTo>
                    <a:lnTo>
                      <a:pt x="635" y="77089"/>
                    </a:lnTo>
                    <a:lnTo>
                      <a:pt x="0" y="77089"/>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a:extLst>
                  <a:ext uri="{FF2B5EF4-FFF2-40B4-BE49-F238E27FC236}">
                    <a16:creationId xmlns:a16="http://schemas.microsoft.com/office/drawing/2014/main" id="{372D80CD-63BB-0F6D-8EC3-BF396A6850AA}"/>
                  </a:ext>
                </a:extLst>
              </p:cNvPr>
              <p:cNvSpPr/>
              <p:nvPr/>
            </p:nvSpPr>
            <p:spPr>
              <a:xfrm>
                <a:off x="4111879" y="4203954"/>
                <a:ext cx="28576" cy="75185"/>
              </a:xfrm>
              <a:custGeom>
                <a:avLst/>
                <a:gdLst/>
                <a:ahLst/>
                <a:cxnLst/>
                <a:rect l="0" t="0" r="0" b="0"/>
                <a:pathLst>
                  <a:path w="28576" h="75185">
                    <a:moveTo>
                      <a:pt x="20066" y="55118"/>
                    </a:moveTo>
                    <a:lnTo>
                      <a:pt x="16129" y="61214"/>
                    </a:lnTo>
                    <a:lnTo>
                      <a:pt x="12319" y="67310"/>
                    </a:lnTo>
                    <a:lnTo>
                      <a:pt x="6985" y="72644"/>
                    </a:lnTo>
                    <a:lnTo>
                      <a:pt x="3175" y="75184"/>
                    </a:lnTo>
                    <a:lnTo>
                      <a:pt x="1524" y="75184"/>
                    </a:lnTo>
                    <a:lnTo>
                      <a:pt x="0" y="75184"/>
                    </a:lnTo>
                    <a:lnTo>
                      <a:pt x="0" y="73660"/>
                    </a:lnTo>
                    <a:lnTo>
                      <a:pt x="3937" y="68199"/>
                    </a:lnTo>
                    <a:lnTo>
                      <a:pt x="6985" y="63754"/>
                    </a:lnTo>
                    <a:lnTo>
                      <a:pt x="9271" y="59309"/>
                    </a:lnTo>
                    <a:lnTo>
                      <a:pt x="11684" y="55118"/>
                    </a:lnTo>
                    <a:lnTo>
                      <a:pt x="13970" y="47879"/>
                    </a:lnTo>
                    <a:lnTo>
                      <a:pt x="16129" y="40767"/>
                    </a:lnTo>
                    <a:lnTo>
                      <a:pt x="17018" y="33782"/>
                    </a:lnTo>
                    <a:lnTo>
                      <a:pt x="18669" y="25781"/>
                    </a:lnTo>
                    <a:lnTo>
                      <a:pt x="20066" y="16891"/>
                    </a:lnTo>
                    <a:lnTo>
                      <a:pt x="20828" y="11557"/>
                    </a:lnTo>
                    <a:lnTo>
                      <a:pt x="23114" y="5461"/>
                    </a:lnTo>
                    <a:lnTo>
                      <a:pt x="23876" y="1905"/>
                    </a:lnTo>
                    <a:lnTo>
                      <a:pt x="25527" y="0"/>
                    </a:lnTo>
                    <a:lnTo>
                      <a:pt x="26162" y="0"/>
                    </a:lnTo>
                    <a:lnTo>
                      <a:pt x="26924" y="889"/>
                    </a:lnTo>
                    <a:lnTo>
                      <a:pt x="27813" y="3556"/>
                    </a:lnTo>
                    <a:lnTo>
                      <a:pt x="28575" y="6350"/>
                    </a:lnTo>
                    <a:lnTo>
                      <a:pt x="28575" y="14986"/>
                    </a:lnTo>
                    <a:lnTo>
                      <a:pt x="28575" y="23876"/>
                    </a:lnTo>
                    <a:lnTo>
                      <a:pt x="28575" y="33782"/>
                    </a:lnTo>
                    <a:lnTo>
                      <a:pt x="28575" y="40767"/>
                    </a:lnTo>
                    <a:lnTo>
                      <a:pt x="27813" y="43307"/>
                    </a:lnTo>
                    <a:lnTo>
                      <a:pt x="27813" y="44323"/>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a:extLst>
                  <a:ext uri="{FF2B5EF4-FFF2-40B4-BE49-F238E27FC236}">
                    <a16:creationId xmlns:a16="http://schemas.microsoft.com/office/drawing/2014/main" id="{FE43A12C-9DE7-A85A-D700-8362FAB219CB}"/>
                  </a:ext>
                </a:extLst>
              </p:cNvPr>
              <p:cNvSpPr/>
              <p:nvPr/>
            </p:nvSpPr>
            <p:spPr>
              <a:xfrm>
                <a:off x="4059555" y="3988816"/>
                <a:ext cx="99315" cy="165736"/>
              </a:xfrm>
              <a:custGeom>
                <a:avLst/>
                <a:gdLst/>
                <a:ahLst/>
                <a:cxnLst/>
                <a:rect l="0" t="0" r="0" b="0"/>
                <a:pathLst>
                  <a:path w="99315" h="165736">
                    <a:moveTo>
                      <a:pt x="4699" y="52197"/>
                    </a:moveTo>
                    <a:lnTo>
                      <a:pt x="3048" y="45974"/>
                    </a:lnTo>
                    <a:lnTo>
                      <a:pt x="1397" y="38862"/>
                    </a:lnTo>
                    <a:lnTo>
                      <a:pt x="0" y="22987"/>
                    </a:lnTo>
                    <a:lnTo>
                      <a:pt x="762" y="14986"/>
                    </a:lnTo>
                    <a:lnTo>
                      <a:pt x="1397" y="8890"/>
                    </a:lnTo>
                    <a:lnTo>
                      <a:pt x="3810" y="3556"/>
                    </a:lnTo>
                    <a:lnTo>
                      <a:pt x="6096" y="1651"/>
                    </a:lnTo>
                    <a:lnTo>
                      <a:pt x="7747" y="0"/>
                    </a:lnTo>
                    <a:lnTo>
                      <a:pt x="7747" y="6985"/>
                    </a:lnTo>
                    <a:lnTo>
                      <a:pt x="7747" y="14097"/>
                    </a:lnTo>
                    <a:lnTo>
                      <a:pt x="8382" y="20447"/>
                    </a:lnTo>
                    <a:lnTo>
                      <a:pt x="9144" y="26416"/>
                    </a:lnTo>
                    <a:lnTo>
                      <a:pt x="12192" y="36322"/>
                    </a:lnTo>
                    <a:lnTo>
                      <a:pt x="15240" y="43307"/>
                    </a:lnTo>
                    <a:lnTo>
                      <a:pt x="25400" y="47752"/>
                    </a:lnTo>
                    <a:lnTo>
                      <a:pt x="35433" y="53848"/>
                    </a:lnTo>
                    <a:lnTo>
                      <a:pt x="46228" y="60198"/>
                    </a:lnTo>
                    <a:lnTo>
                      <a:pt x="57023" y="68199"/>
                    </a:lnTo>
                    <a:lnTo>
                      <a:pt x="67691" y="77851"/>
                    </a:lnTo>
                    <a:lnTo>
                      <a:pt x="77089" y="87630"/>
                    </a:lnTo>
                    <a:lnTo>
                      <a:pt x="86233" y="98171"/>
                    </a:lnTo>
                    <a:lnTo>
                      <a:pt x="93218" y="110617"/>
                    </a:lnTo>
                    <a:lnTo>
                      <a:pt x="96266" y="116967"/>
                    </a:lnTo>
                    <a:lnTo>
                      <a:pt x="98679" y="123952"/>
                    </a:lnTo>
                    <a:lnTo>
                      <a:pt x="99314" y="131064"/>
                    </a:lnTo>
                    <a:lnTo>
                      <a:pt x="99314" y="138938"/>
                    </a:lnTo>
                    <a:lnTo>
                      <a:pt x="98679" y="146050"/>
                    </a:lnTo>
                    <a:lnTo>
                      <a:pt x="96266" y="153289"/>
                    </a:lnTo>
                    <a:lnTo>
                      <a:pt x="93980" y="160274"/>
                    </a:lnTo>
                    <a:lnTo>
                      <a:pt x="90043" y="165735"/>
                    </a:lnTo>
                    <a:lnTo>
                      <a:pt x="92329" y="155829"/>
                    </a:lnTo>
                    <a:lnTo>
                      <a:pt x="92329" y="145288"/>
                    </a:lnTo>
                    <a:lnTo>
                      <a:pt x="91694" y="135509"/>
                    </a:lnTo>
                    <a:lnTo>
                      <a:pt x="89281" y="125603"/>
                    </a:lnTo>
                    <a:lnTo>
                      <a:pt x="85471" y="115951"/>
                    </a:lnTo>
                    <a:lnTo>
                      <a:pt x="80137" y="106172"/>
                    </a:lnTo>
                    <a:lnTo>
                      <a:pt x="74549" y="98171"/>
                    </a:lnTo>
                    <a:lnTo>
                      <a:pt x="67691" y="89535"/>
                    </a:lnTo>
                    <a:lnTo>
                      <a:pt x="60706" y="81534"/>
                    </a:lnTo>
                    <a:lnTo>
                      <a:pt x="52324" y="75184"/>
                    </a:lnTo>
                    <a:lnTo>
                      <a:pt x="44577" y="69088"/>
                    </a:lnTo>
                    <a:lnTo>
                      <a:pt x="36068" y="62865"/>
                    </a:lnTo>
                    <a:lnTo>
                      <a:pt x="27686" y="59309"/>
                    </a:lnTo>
                    <a:lnTo>
                      <a:pt x="19939" y="55753"/>
                    </a:lnTo>
                    <a:lnTo>
                      <a:pt x="12192" y="53213"/>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a:extLst>
                  <a:ext uri="{FF2B5EF4-FFF2-40B4-BE49-F238E27FC236}">
                    <a16:creationId xmlns:a16="http://schemas.microsoft.com/office/drawing/2014/main" id="{17068AE7-82CB-B55C-89E5-7F7FC5B89916}"/>
                  </a:ext>
                </a:extLst>
              </p:cNvPr>
              <p:cNvSpPr/>
              <p:nvPr/>
            </p:nvSpPr>
            <p:spPr>
              <a:xfrm>
                <a:off x="4059555" y="3988816"/>
                <a:ext cx="98680" cy="165736"/>
              </a:xfrm>
              <a:custGeom>
                <a:avLst/>
                <a:gdLst/>
                <a:ahLst/>
                <a:cxnLst/>
                <a:rect l="0" t="0" r="0" b="0"/>
                <a:pathLst>
                  <a:path w="98680" h="165736">
                    <a:moveTo>
                      <a:pt x="90043" y="165735"/>
                    </a:moveTo>
                    <a:lnTo>
                      <a:pt x="92329" y="155829"/>
                    </a:lnTo>
                    <a:lnTo>
                      <a:pt x="92329" y="145288"/>
                    </a:lnTo>
                    <a:lnTo>
                      <a:pt x="91694" y="135509"/>
                    </a:lnTo>
                    <a:lnTo>
                      <a:pt x="89281" y="125603"/>
                    </a:lnTo>
                    <a:lnTo>
                      <a:pt x="85471" y="115951"/>
                    </a:lnTo>
                    <a:lnTo>
                      <a:pt x="80137" y="106172"/>
                    </a:lnTo>
                    <a:lnTo>
                      <a:pt x="74549" y="98171"/>
                    </a:lnTo>
                    <a:lnTo>
                      <a:pt x="67691" y="89535"/>
                    </a:lnTo>
                    <a:lnTo>
                      <a:pt x="60071" y="81534"/>
                    </a:lnTo>
                    <a:lnTo>
                      <a:pt x="52324" y="75184"/>
                    </a:lnTo>
                    <a:lnTo>
                      <a:pt x="44577" y="69088"/>
                    </a:lnTo>
                    <a:lnTo>
                      <a:pt x="36068" y="62865"/>
                    </a:lnTo>
                    <a:lnTo>
                      <a:pt x="27686" y="59309"/>
                    </a:lnTo>
                    <a:lnTo>
                      <a:pt x="19939" y="55753"/>
                    </a:lnTo>
                    <a:lnTo>
                      <a:pt x="12192" y="53213"/>
                    </a:lnTo>
                    <a:lnTo>
                      <a:pt x="4699" y="52197"/>
                    </a:lnTo>
                    <a:lnTo>
                      <a:pt x="2159" y="45212"/>
                    </a:lnTo>
                    <a:lnTo>
                      <a:pt x="762" y="37973"/>
                    </a:lnTo>
                    <a:lnTo>
                      <a:pt x="0" y="29972"/>
                    </a:lnTo>
                    <a:lnTo>
                      <a:pt x="0" y="21971"/>
                    </a:lnTo>
                    <a:lnTo>
                      <a:pt x="0" y="14986"/>
                    </a:lnTo>
                    <a:lnTo>
                      <a:pt x="1397" y="8001"/>
                    </a:lnTo>
                    <a:lnTo>
                      <a:pt x="3810" y="3556"/>
                    </a:lnTo>
                    <a:lnTo>
                      <a:pt x="8382" y="0"/>
                    </a:lnTo>
                    <a:lnTo>
                      <a:pt x="8382" y="11430"/>
                    </a:lnTo>
                    <a:lnTo>
                      <a:pt x="8382" y="15875"/>
                    </a:lnTo>
                    <a:lnTo>
                      <a:pt x="7747" y="19431"/>
                    </a:lnTo>
                    <a:lnTo>
                      <a:pt x="9906" y="26416"/>
                    </a:lnTo>
                    <a:lnTo>
                      <a:pt x="10795" y="29337"/>
                    </a:lnTo>
                    <a:lnTo>
                      <a:pt x="9906" y="31877"/>
                    </a:lnTo>
                    <a:lnTo>
                      <a:pt x="13081" y="37211"/>
                    </a:lnTo>
                    <a:lnTo>
                      <a:pt x="13843" y="39878"/>
                    </a:lnTo>
                    <a:lnTo>
                      <a:pt x="13081" y="41529"/>
                    </a:lnTo>
                    <a:lnTo>
                      <a:pt x="15240" y="43307"/>
                    </a:lnTo>
                    <a:lnTo>
                      <a:pt x="18542" y="45974"/>
                    </a:lnTo>
                    <a:lnTo>
                      <a:pt x="27686" y="50419"/>
                    </a:lnTo>
                    <a:lnTo>
                      <a:pt x="37719" y="56769"/>
                    </a:lnTo>
                    <a:lnTo>
                      <a:pt x="47625" y="62865"/>
                    </a:lnTo>
                    <a:lnTo>
                      <a:pt x="57658" y="70739"/>
                    </a:lnTo>
                    <a:lnTo>
                      <a:pt x="67691" y="78740"/>
                    </a:lnTo>
                    <a:lnTo>
                      <a:pt x="76200" y="88646"/>
                    </a:lnTo>
                    <a:lnTo>
                      <a:pt x="84836" y="99187"/>
                    </a:lnTo>
                    <a:lnTo>
                      <a:pt x="91694" y="109728"/>
                    </a:lnTo>
                    <a:lnTo>
                      <a:pt x="94742" y="115951"/>
                    </a:lnTo>
                    <a:lnTo>
                      <a:pt x="97028" y="123063"/>
                    </a:lnTo>
                    <a:lnTo>
                      <a:pt x="97917" y="131064"/>
                    </a:lnTo>
                    <a:lnTo>
                      <a:pt x="98679" y="138938"/>
                    </a:lnTo>
                    <a:lnTo>
                      <a:pt x="97917" y="146050"/>
                    </a:lnTo>
                    <a:lnTo>
                      <a:pt x="96266" y="153289"/>
                    </a:lnTo>
                    <a:lnTo>
                      <a:pt x="93980" y="160274"/>
                    </a:lnTo>
                    <a:close/>
                  </a:path>
                </a:pathLst>
              </a:custGeom>
              <a:solidFill>
                <a:srgbClr val="C5AA89"/>
              </a:solidFill>
              <a:ln w="0" cap="flat" cmpd="sng" algn="ctr">
                <a:solidFill>
                  <a:srgbClr val="C5A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a:extLst>
                  <a:ext uri="{FF2B5EF4-FFF2-40B4-BE49-F238E27FC236}">
                    <a16:creationId xmlns:a16="http://schemas.microsoft.com/office/drawing/2014/main" id="{A3F13224-0EB2-5B85-A6CC-33E0420EBEA8}"/>
                  </a:ext>
                </a:extLst>
              </p:cNvPr>
              <p:cNvSpPr/>
              <p:nvPr/>
            </p:nvSpPr>
            <p:spPr>
              <a:xfrm>
                <a:off x="4058666" y="3988816"/>
                <a:ext cx="97918" cy="165736"/>
              </a:xfrm>
              <a:custGeom>
                <a:avLst/>
                <a:gdLst/>
                <a:ahLst/>
                <a:cxnLst/>
                <a:rect l="0" t="0" r="0" b="0"/>
                <a:pathLst>
                  <a:path w="97918" h="165736">
                    <a:moveTo>
                      <a:pt x="90932" y="165735"/>
                    </a:moveTo>
                    <a:lnTo>
                      <a:pt x="93218" y="155829"/>
                    </a:lnTo>
                    <a:lnTo>
                      <a:pt x="93218" y="145288"/>
                    </a:lnTo>
                    <a:lnTo>
                      <a:pt x="92583" y="135509"/>
                    </a:lnTo>
                    <a:lnTo>
                      <a:pt x="89408" y="125603"/>
                    </a:lnTo>
                    <a:lnTo>
                      <a:pt x="85725" y="115951"/>
                    </a:lnTo>
                    <a:lnTo>
                      <a:pt x="81026" y="106172"/>
                    </a:lnTo>
                    <a:lnTo>
                      <a:pt x="74930" y="98171"/>
                    </a:lnTo>
                    <a:lnTo>
                      <a:pt x="68580" y="89535"/>
                    </a:lnTo>
                    <a:lnTo>
                      <a:pt x="60960" y="81534"/>
                    </a:lnTo>
                    <a:lnTo>
                      <a:pt x="53213" y="75184"/>
                    </a:lnTo>
                    <a:lnTo>
                      <a:pt x="45466" y="69088"/>
                    </a:lnTo>
                    <a:lnTo>
                      <a:pt x="36957" y="62865"/>
                    </a:lnTo>
                    <a:lnTo>
                      <a:pt x="28575" y="59309"/>
                    </a:lnTo>
                    <a:lnTo>
                      <a:pt x="20066" y="55753"/>
                    </a:lnTo>
                    <a:lnTo>
                      <a:pt x="12446" y="53213"/>
                    </a:lnTo>
                    <a:lnTo>
                      <a:pt x="5588" y="52197"/>
                    </a:lnTo>
                    <a:lnTo>
                      <a:pt x="3048" y="44323"/>
                    </a:lnTo>
                    <a:lnTo>
                      <a:pt x="889" y="36322"/>
                    </a:lnTo>
                    <a:lnTo>
                      <a:pt x="0" y="28321"/>
                    </a:lnTo>
                    <a:lnTo>
                      <a:pt x="0" y="21336"/>
                    </a:lnTo>
                    <a:lnTo>
                      <a:pt x="889" y="14097"/>
                    </a:lnTo>
                    <a:lnTo>
                      <a:pt x="2286" y="8001"/>
                    </a:lnTo>
                    <a:lnTo>
                      <a:pt x="4699" y="3556"/>
                    </a:lnTo>
                    <a:lnTo>
                      <a:pt x="9271" y="0"/>
                    </a:lnTo>
                    <a:lnTo>
                      <a:pt x="9271" y="11430"/>
                    </a:lnTo>
                    <a:lnTo>
                      <a:pt x="9271" y="15875"/>
                    </a:lnTo>
                    <a:lnTo>
                      <a:pt x="8636" y="16891"/>
                    </a:lnTo>
                    <a:lnTo>
                      <a:pt x="6985" y="17526"/>
                    </a:lnTo>
                    <a:lnTo>
                      <a:pt x="8636" y="21336"/>
                    </a:lnTo>
                    <a:lnTo>
                      <a:pt x="10033" y="24892"/>
                    </a:lnTo>
                    <a:lnTo>
                      <a:pt x="10795" y="27432"/>
                    </a:lnTo>
                    <a:lnTo>
                      <a:pt x="10033" y="29337"/>
                    </a:lnTo>
                    <a:lnTo>
                      <a:pt x="9271" y="29972"/>
                    </a:lnTo>
                    <a:lnTo>
                      <a:pt x="10795" y="32766"/>
                    </a:lnTo>
                    <a:lnTo>
                      <a:pt x="12446" y="35433"/>
                    </a:lnTo>
                    <a:lnTo>
                      <a:pt x="13970" y="37973"/>
                    </a:lnTo>
                    <a:lnTo>
                      <a:pt x="13081" y="38862"/>
                    </a:lnTo>
                    <a:lnTo>
                      <a:pt x="11684" y="38862"/>
                    </a:lnTo>
                    <a:lnTo>
                      <a:pt x="13081" y="41529"/>
                    </a:lnTo>
                    <a:lnTo>
                      <a:pt x="13970" y="42418"/>
                    </a:lnTo>
                    <a:lnTo>
                      <a:pt x="14732" y="44323"/>
                    </a:lnTo>
                    <a:lnTo>
                      <a:pt x="15494" y="45212"/>
                    </a:lnTo>
                    <a:lnTo>
                      <a:pt x="25527" y="50419"/>
                    </a:lnTo>
                    <a:lnTo>
                      <a:pt x="35560" y="55753"/>
                    </a:lnTo>
                    <a:lnTo>
                      <a:pt x="45466" y="61849"/>
                    </a:lnTo>
                    <a:lnTo>
                      <a:pt x="55499" y="69850"/>
                    </a:lnTo>
                    <a:lnTo>
                      <a:pt x="65532" y="77851"/>
                    </a:lnTo>
                    <a:lnTo>
                      <a:pt x="74930" y="87630"/>
                    </a:lnTo>
                    <a:lnTo>
                      <a:pt x="83185" y="98171"/>
                    </a:lnTo>
                    <a:lnTo>
                      <a:pt x="90170" y="108966"/>
                    </a:lnTo>
                    <a:lnTo>
                      <a:pt x="93218" y="115951"/>
                    </a:lnTo>
                    <a:lnTo>
                      <a:pt x="95631" y="123063"/>
                    </a:lnTo>
                    <a:lnTo>
                      <a:pt x="97155" y="131064"/>
                    </a:lnTo>
                    <a:lnTo>
                      <a:pt x="97917" y="138049"/>
                    </a:lnTo>
                    <a:lnTo>
                      <a:pt x="97917" y="146050"/>
                    </a:lnTo>
                    <a:lnTo>
                      <a:pt x="96266" y="153289"/>
                    </a:lnTo>
                    <a:lnTo>
                      <a:pt x="94107" y="160274"/>
                    </a:lnTo>
                    <a:close/>
                  </a:path>
                </a:pathLst>
              </a:custGeom>
              <a:solidFill>
                <a:srgbClr val="A8825B"/>
              </a:solidFill>
              <a:ln w="0" cap="flat" cmpd="sng" algn="ctr">
                <a:solidFill>
                  <a:srgbClr val="A882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a:extLst>
                  <a:ext uri="{FF2B5EF4-FFF2-40B4-BE49-F238E27FC236}">
                    <a16:creationId xmlns:a16="http://schemas.microsoft.com/office/drawing/2014/main" id="{B9AB89C4-EAB6-BB05-4543-F7F079C49E26}"/>
                  </a:ext>
                </a:extLst>
              </p:cNvPr>
              <p:cNvSpPr/>
              <p:nvPr/>
            </p:nvSpPr>
            <p:spPr>
              <a:xfrm>
                <a:off x="4057904" y="3988816"/>
                <a:ext cx="97918" cy="165736"/>
              </a:xfrm>
              <a:custGeom>
                <a:avLst/>
                <a:gdLst/>
                <a:ahLst/>
                <a:cxnLst/>
                <a:rect l="0" t="0" r="0" b="0"/>
                <a:pathLst>
                  <a:path w="97918" h="165736">
                    <a:moveTo>
                      <a:pt x="91694" y="165735"/>
                    </a:moveTo>
                    <a:lnTo>
                      <a:pt x="93980" y="155829"/>
                    </a:lnTo>
                    <a:lnTo>
                      <a:pt x="93980" y="145288"/>
                    </a:lnTo>
                    <a:lnTo>
                      <a:pt x="93345" y="135509"/>
                    </a:lnTo>
                    <a:lnTo>
                      <a:pt x="90170" y="125603"/>
                    </a:lnTo>
                    <a:lnTo>
                      <a:pt x="86487" y="115951"/>
                    </a:lnTo>
                    <a:lnTo>
                      <a:pt x="81788" y="106172"/>
                    </a:lnTo>
                    <a:lnTo>
                      <a:pt x="75692" y="98171"/>
                    </a:lnTo>
                    <a:lnTo>
                      <a:pt x="69342" y="89535"/>
                    </a:lnTo>
                    <a:lnTo>
                      <a:pt x="61722" y="81534"/>
                    </a:lnTo>
                    <a:lnTo>
                      <a:pt x="53975" y="75184"/>
                    </a:lnTo>
                    <a:lnTo>
                      <a:pt x="46228" y="69088"/>
                    </a:lnTo>
                    <a:lnTo>
                      <a:pt x="37719" y="62865"/>
                    </a:lnTo>
                    <a:lnTo>
                      <a:pt x="29337" y="59309"/>
                    </a:lnTo>
                    <a:lnTo>
                      <a:pt x="20828" y="55753"/>
                    </a:lnTo>
                    <a:lnTo>
                      <a:pt x="13208" y="53213"/>
                    </a:lnTo>
                    <a:lnTo>
                      <a:pt x="6350" y="52197"/>
                    </a:lnTo>
                    <a:lnTo>
                      <a:pt x="3048" y="43307"/>
                    </a:lnTo>
                    <a:lnTo>
                      <a:pt x="1651" y="35433"/>
                    </a:lnTo>
                    <a:lnTo>
                      <a:pt x="0" y="27432"/>
                    </a:lnTo>
                    <a:lnTo>
                      <a:pt x="0" y="19431"/>
                    </a:lnTo>
                    <a:lnTo>
                      <a:pt x="762" y="13081"/>
                    </a:lnTo>
                    <a:lnTo>
                      <a:pt x="3048" y="6985"/>
                    </a:lnTo>
                    <a:lnTo>
                      <a:pt x="6350" y="2540"/>
                    </a:lnTo>
                    <a:lnTo>
                      <a:pt x="10033" y="0"/>
                    </a:lnTo>
                    <a:lnTo>
                      <a:pt x="10795" y="5207"/>
                    </a:lnTo>
                    <a:lnTo>
                      <a:pt x="10795" y="10541"/>
                    </a:lnTo>
                    <a:lnTo>
                      <a:pt x="10795" y="13081"/>
                    </a:lnTo>
                    <a:lnTo>
                      <a:pt x="10033" y="14986"/>
                    </a:lnTo>
                    <a:lnTo>
                      <a:pt x="9398" y="16891"/>
                    </a:lnTo>
                    <a:lnTo>
                      <a:pt x="6985" y="16891"/>
                    </a:lnTo>
                    <a:lnTo>
                      <a:pt x="8509" y="20447"/>
                    </a:lnTo>
                    <a:lnTo>
                      <a:pt x="10795" y="22987"/>
                    </a:lnTo>
                    <a:lnTo>
                      <a:pt x="10795" y="24892"/>
                    </a:lnTo>
                    <a:lnTo>
                      <a:pt x="10795" y="25527"/>
                    </a:lnTo>
                    <a:lnTo>
                      <a:pt x="10033" y="27432"/>
                    </a:lnTo>
                    <a:lnTo>
                      <a:pt x="8509" y="28321"/>
                    </a:lnTo>
                    <a:lnTo>
                      <a:pt x="10033" y="30988"/>
                    </a:lnTo>
                    <a:lnTo>
                      <a:pt x="12446" y="33528"/>
                    </a:lnTo>
                    <a:lnTo>
                      <a:pt x="13208" y="35433"/>
                    </a:lnTo>
                    <a:lnTo>
                      <a:pt x="13843" y="36322"/>
                    </a:lnTo>
                    <a:lnTo>
                      <a:pt x="12446" y="37211"/>
                    </a:lnTo>
                    <a:lnTo>
                      <a:pt x="10795" y="37211"/>
                    </a:lnTo>
                    <a:lnTo>
                      <a:pt x="10795" y="39878"/>
                    </a:lnTo>
                    <a:lnTo>
                      <a:pt x="11557" y="41529"/>
                    </a:lnTo>
                    <a:lnTo>
                      <a:pt x="11557" y="43307"/>
                    </a:lnTo>
                    <a:lnTo>
                      <a:pt x="13208" y="45212"/>
                    </a:lnTo>
                    <a:lnTo>
                      <a:pt x="22479" y="49403"/>
                    </a:lnTo>
                    <a:lnTo>
                      <a:pt x="33274" y="54864"/>
                    </a:lnTo>
                    <a:lnTo>
                      <a:pt x="43180" y="61214"/>
                    </a:lnTo>
                    <a:lnTo>
                      <a:pt x="53975" y="69088"/>
                    </a:lnTo>
                    <a:lnTo>
                      <a:pt x="64008" y="77089"/>
                    </a:lnTo>
                    <a:lnTo>
                      <a:pt x="73152" y="86741"/>
                    </a:lnTo>
                    <a:lnTo>
                      <a:pt x="81788" y="97536"/>
                    </a:lnTo>
                    <a:lnTo>
                      <a:pt x="89535" y="108966"/>
                    </a:lnTo>
                    <a:lnTo>
                      <a:pt x="92583" y="115062"/>
                    </a:lnTo>
                    <a:lnTo>
                      <a:pt x="94869" y="122047"/>
                    </a:lnTo>
                    <a:lnTo>
                      <a:pt x="97028" y="130048"/>
                    </a:lnTo>
                    <a:lnTo>
                      <a:pt x="97917" y="138049"/>
                    </a:lnTo>
                    <a:lnTo>
                      <a:pt x="97917" y="146050"/>
                    </a:lnTo>
                    <a:lnTo>
                      <a:pt x="97028" y="153289"/>
                    </a:lnTo>
                    <a:lnTo>
                      <a:pt x="94869" y="159385"/>
                    </a:lnTo>
                    <a:close/>
                  </a:path>
                </a:pathLst>
              </a:custGeom>
              <a:solidFill>
                <a:srgbClr val="8C5A2C"/>
              </a:solidFill>
              <a:ln w="0" cap="flat" cmpd="sng" algn="ctr">
                <a:solidFill>
                  <a:srgbClr val="8C5A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a:extLst>
                  <a:ext uri="{FF2B5EF4-FFF2-40B4-BE49-F238E27FC236}">
                    <a16:creationId xmlns:a16="http://schemas.microsoft.com/office/drawing/2014/main" id="{BEBBB9E6-75B1-55EE-123D-89A26934CACC}"/>
                  </a:ext>
                </a:extLst>
              </p:cNvPr>
              <p:cNvSpPr/>
              <p:nvPr/>
            </p:nvSpPr>
            <p:spPr>
              <a:xfrm>
                <a:off x="4057904" y="3988816"/>
                <a:ext cx="97918" cy="165736"/>
              </a:xfrm>
              <a:custGeom>
                <a:avLst/>
                <a:gdLst/>
                <a:ahLst/>
                <a:cxnLst/>
                <a:rect l="0" t="0" r="0" b="0"/>
                <a:pathLst>
                  <a:path w="97918" h="165736">
                    <a:moveTo>
                      <a:pt x="6350" y="52197"/>
                    </a:moveTo>
                    <a:lnTo>
                      <a:pt x="3048" y="42418"/>
                    </a:lnTo>
                    <a:lnTo>
                      <a:pt x="1651" y="33528"/>
                    </a:lnTo>
                    <a:lnTo>
                      <a:pt x="0" y="25527"/>
                    </a:lnTo>
                    <a:lnTo>
                      <a:pt x="0" y="18542"/>
                    </a:lnTo>
                    <a:lnTo>
                      <a:pt x="1651" y="12446"/>
                    </a:lnTo>
                    <a:lnTo>
                      <a:pt x="3048" y="6985"/>
                    </a:lnTo>
                    <a:lnTo>
                      <a:pt x="6350" y="2540"/>
                    </a:lnTo>
                    <a:lnTo>
                      <a:pt x="10795" y="0"/>
                    </a:lnTo>
                    <a:lnTo>
                      <a:pt x="11557" y="5207"/>
                    </a:lnTo>
                    <a:lnTo>
                      <a:pt x="12446" y="10541"/>
                    </a:lnTo>
                    <a:lnTo>
                      <a:pt x="12446" y="13081"/>
                    </a:lnTo>
                    <a:lnTo>
                      <a:pt x="10795" y="14986"/>
                    </a:lnTo>
                    <a:lnTo>
                      <a:pt x="9398" y="15875"/>
                    </a:lnTo>
                    <a:lnTo>
                      <a:pt x="6350" y="14986"/>
                    </a:lnTo>
                    <a:lnTo>
                      <a:pt x="7747" y="18542"/>
                    </a:lnTo>
                    <a:lnTo>
                      <a:pt x="10795" y="21971"/>
                    </a:lnTo>
                    <a:lnTo>
                      <a:pt x="11557" y="22987"/>
                    </a:lnTo>
                    <a:lnTo>
                      <a:pt x="11557" y="24892"/>
                    </a:lnTo>
                    <a:lnTo>
                      <a:pt x="10033" y="25527"/>
                    </a:lnTo>
                    <a:lnTo>
                      <a:pt x="6985" y="26416"/>
                    </a:lnTo>
                    <a:lnTo>
                      <a:pt x="7747" y="27432"/>
                    </a:lnTo>
                    <a:lnTo>
                      <a:pt x="9398" y="29337"/>
                    </a:lnTo>
                    <a:lnTo>
                      <a:pt x="12446" y="32766"/>
                    </a:lnTo>
                    <a:lnTo>
                      <a:pt x="13208" y="33528"/>
                    </a:lnTo>
                    <a:lnTo>
                      <a:pt x="13208" y="34417"/>
                    </a:lnTo>
                    <a:lnTo>
                      <a:pt x="11557" y="35433"/>
                    </a:lnTo>
                    <a:lnTo>
                      <a:pt x="9398" y="34417"/>
                    </a:lnTo>
                    <a:lnTo>
                      <a:pt x="9398" y="37973"/>
                    </a:lnTo>
                    <a:lnTo>
                      <a:pt x="9398" y="40767"/>
                    </a:lnTo>
                    <a:lnTo>
                      <a:pt x="9398" y="42418"/>
                    </a:lnTo>
                    <a:lnTo>
                      <a:pt x="10033" y="45212"/>
                    </a:lnTo>
                    <a:lnTo>
                      <a:pt x="20193" y="49403"/>
                    </a:lnTo>
                    <a:lnTo>
                      <a:pt x="30226" y="53848"/>
                    </a:lnTo>
                    <a:lnTo>
                      <a:pt x="41021" y="61214"/>
                    </a:lnTo>
                    <a:lnTo>
                      <a:pt x="51816" y="68199"/>
                    </a:lnTo>
                    <a:lnTo>
                      <a:pt x="61722" y="76200"/>
                    </a:lnTo>
                    <a:lnTo>
                      <a:pt x="71755" y="85725"/>
                    </a:lnTo>
                    <a:lnTo>
                      <a:pt x="80137" y="96520"/>
                    </a:lnTo>
                    <a:lnTo>
                      <a:pt x="87884" y="108077"/>
                    </a:lnTo>
                    <a:lnTo>
                      <a:pt x="90932" y="115062"/>
                    </a:lnTo>
                    <a:lnTo>
                      <a:pt x="93980" y="122047"/>
                    </a:lnTo>
                    <a:lnTo>
                      <a:pt x="96393" y="130048"/>
                    </a:lnTo>
                    <a:lnTo>
                      <a:pt x="97028" y="138049"/>
                    </a:lnTo>
                    <a:lnTo>
                      <a:pt x="97917" y="145288"/>
                    </a:lnTo>
                    <a:lnTo>
                      <a:pt x="97028" y="153289"/>
                    </a:lnTo>
                    <a:lnTo>
                      <a:pt x="95631" y="159385"/>
                    </a:lnTo>
                    <a:lnTo>
                      <a:pt x="91694" y="165735"/>
                    </a:lnTo>
                    <a:lnTo>
                      <a:pt x="93980" y="155829"/>
                    </a:lnTo>
                    <a:lnTo>
                      <a:pt x="94869" y="145288"/>
                    </a:lnTo>
                    <a:lnTo>
                      <a:pt x="93345" y="135509"/>
                    </a:lnTo>
                    <a:lnTo>
                      <a:pt x="90932" y="125603"/>
                    </a:lnTo>
                    <a:lnTo>
                      <a:pt x="87122" y="115951"/>
                    </a:lnTo>
                    <a:lnTo>
                      <a:pt x="82550" y="106172"/>
                    </a:lnTo>
                    <a:lnTo>
                      <a:pt x="76200" y="98171"/>
                    </a:lnTo>
                    <a:lnTo>
                      <a:pt x="69342" y="89535"/>
                    </a:lnTo>
                    <a:lnTo>
                      <a:pt x="62357" y="81534"/>
                    </a:lnTo>
                    <a:lnTo>
                      <a:pt x="54864" y="75184"/>
                    </a:lnTo>
                    <a:lnTo>
                      <a:pt x="46228" y="69088"/>
                    </a:lnTo>
                    <a:lnTo>
                      <a:pt x="37719" y="62865"/>
                    </a:lnTo>
                    <a:lnTo>
                      <a:pt x="30226" y="59309"/>
                    </a:lnTo>
                    <a:lnTo>
                      <a:pt x="21590" y="55753"/>
                    </a:lnTo>
                    <a:lnTo>
                      <a:pt x="13843" y="53213"/>
                    </a:lnTo>
                    <a:close/>
                  </a:path>
                </a:pathLst>
              </a:custGeom>
              <a:solidFill>
                <a:srgbClr val="703300"/>
              </a:solidFill>
              <a:ln w="0" cap="flat" cmpd="sng" algn="ctr">
                <a:solidFill>
                  <a:srgbClr val="70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a:extLst>
                  <a:ext uri="{FF2B5EF4-FFF2-40B4-BE49-F238E27FC236}">
                    <a16:creationId xmlns:a16="http://schemas.microsoft.com/office/drawing/2014/main" id="{C96EA300-78CA-E46F-18C3-6782E57F13C0}"/>
                  </a:ext>
                </a:extLst>
              </p:cNvPr>
              <p:cNvSpPr/>
              <p:nvPr/>
            </p:nvSpPr>
            <p:spPr>
              <a:xfrm>
                <a:off x="4055110" y="4039870"/>
                <a:ext cx="97791" cy="127001"/>
              </a:xfrm>
              <a:custGeom>
                <a:avLst/>
                <a:gdLst/>
                <a:ahLst/>
                <a:cxnLst/>
                <a:rect l="0" t="0" r="0" b="0"/>
                <a:pathLst>
                  <a:path w="97791" h="127001">
                    <a:moveTo>
                      <a:pt x="11430" y="0"/>
                    </a:moveTo>
                    <a:lnTo>
                      <a:pt x="7620" y="0"/>
                    </a:lnTo>
                    <a:lnTo>
                      <a:pt x="3810" y="5080"/>
                    </a:lnTo>
                    <a:lnTo>
                      <a:pt x="1270" y="8890"/>
                    </a:lnTo>
                    <a:lnTo>
                      <a:pt x="0" y="13970"/>
                    </a:lnTo>
                    <a:lnTo>
                      <a:pt x="0" y="19050"/>
                    </a:lnTo>
                    <a:lnTo>
                      <a:pt x="0" y="25400"/>
                    </a:lnTo>
                    <a:lnTo>
                      <a:pt x="1270" y="30480"/>
                    </a:lnTo>
                    <a:lnTo>
                      <a:pt x="3810" y="33020"/>
                    </a:lnTo>
                    <a:lnTo>
                      <a:pt x="13970" y="38100"/>
                    </a:lnTo>
                    <a:lnTo>
                      <a:pt x="21590" y="46990"/>
                    </a:lnTo>
                    <a:lnTo>
                      <a:pt x="31750" y="55880"/>
                    </a:lnTo>
                    <a:lnTo>
                      <a:pt x="43180" y="66040"/>
                    </a:lnTo>
                    <a:lnTo>
                      <a:pt x="53340" y="80010"/>
                    </a:lnTo>
                    <a:lnTo>
                      <a:pt x="63500" y="91440"/>
                    </a:lnTo>
                    <a:lnTo>
                      <a:pt x="71120" y="107950"/>
                    </a:lnTo>
                    <a:lnTo>
                      <a:pt x="78740" y="124460"/>
                    </a:lnTo>
                    <a:lnTo>
                      <a:pt x="81280" y="127000"/>
                    </a:lnTo>
                    <a:lnTo>
                      <a:pt x="81280" y="127000"/>
                    </a:lnTo>
                    <a:lnTo>
                      <a:pt x="85090" y="127000"/>
                    </a:lnTo>
                    <a:lnTo>
                      <a:pt x="87630" y="124460"/>
                    </a:lnTo>
                    <a:lnTo>
                      <a:pt x="91440" y="121920"/>
                    </a:lnTo>
                    <a:lnTo>
                      <a:pt x="93980" y="114300"/>
                    </a:lnTo>
                    <a:lnTo>
                      <a:pt x="95250" y="110490"/>
                    </a:lnTo>
                    <a:lnTo>
                      <a:pt x="97790" y="105410"/>
                    </a:lnTo>
                    <a:lnTo>
                      <a:pt x="97790" y="100330"/>
                    </a:lnTo>
                    <a:lnTo>
                      <a:pt x="97790" y="91440"/>
                    </a:lnTo>
                    <a:lnTo>
                      <a:pt x="95250" y="82550"/>
                    </a:lnTo>
                    <a:lnTo>
                      <a:pt x="93980" y="72390"/>
                    </a:lnTo>
                    <a:lnTo>
                      <a:pt x="88900" y="66040"/>
                    </a:lnTo>
                    <a:lnTo>
                      <a:pt x="85090" y="58420"/>
                    </a:lnTo>
                    <a:lnTo>
                      <a:pt x="81280" y="49530"/>
                    </a:lnTo>
                    <a:lnTo>
                      <a:pt x="74930" y="41910"/>
                    </a:lnTo>
                    <a:lnTo>
                      <a:pt x="68580" y="35560"/>
                    </a:lnTo>
                    <a:lnTo>
                      <a:pt x="63500" y="30480"/>
                    </a:lnTo>
                    <a:lnTo>
                      <a:pt x="57150" y="22860"/>
                    </a:lnTo>
                    <a:lnTo>
                      <a:pt x="43180" y="11430"/>
                    </a:lnTo>
                    <a:lnTo>
                      <a:pt x="27940" y="508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a:extLst>
                  <a:ext uri="{FF2B5EF4-FFF2-40B4-BE49-F238E27FC236}">
                    <a16:creationId xmlns:a16="http://schemas.microsoft.com/office/drawing/2014/main" id="{799E512A-3220-1B73-A258-1592116E5DBF}"/>
                  </a:ext>
                </a:extLst>
              </p:cNvPr>
              <p:cNvSpPr/>
              <p:nvPr/>
            </p:nvSpPr>
            <p:spPr>
              <a:xfrm>
                <a:off x="3755390" y="3956050"/>
                <a:ext cx="452121" cy="563881"/>
              </a:xfrm>
              <a:custGeom>
                <a:avLst/>
                <a:gdLst/>
                <a:ahLst/>
                <a:cxnLst/>
                <a:rect l="0" t="0" r="0" b="0"/>
                <a:pathLst>
                  <a:path w="452121" h="563881">
                    <a:moveTo>
                      <a:pt x="63500" y="161290"/>
                    </a:moveTo>
                    <a:lnTo>
                      <a:pt x="50800" y="180340"/>
                    </a:lnTo>
                    <a:lnTo>
                      <a:pt x="40640" y="198120"/>
                    </a:lnTo>
                    <a:lnTo>
                      <a:pt x="30480" y="217170"/>
                    </a:lnTo>
                    <a:lnTo>
                      <a:pt x="21590" y="233680"/>
                    </a:lnTo>
                    <a:lnTo>
                      <a:pt x="16510" y="250190"/>
                    </a:lnTo>
                    <a:lnTo>
                      <a:pt x="10160" y="266700"/>
                    </a:lnTo>
                    <a:lnTo>
                      <a:pt x="6350" y="280670"/>
                    </a:lnTo>
                    <a:lnTo>
                      <a:pt x="3810" y="297180"/>
                    </a:lnTo>
                    <a:lnTo>
                      <a:pt x="1270" y="311150"/>
                    </a:lnTo>
                    <a:lnTo>
                      <a:pt x="0" y="322580"/>
                    </a:lnTo>
                    <a:lnTo>
                      <a:pt x="1270" y="339090"/>
                    </a:lnTo>
                    <a:lnTo>
                      <a:pt x="3810" y="350520"/>
                    </a:lnTo>
                    <a:lnTo>
                      <a:pt x="6350" y="364490"/>
                    </a:lnTo>
                    <a:lnTo>
                      <a:pt x="10160" y="377190"/>
                    </a:lnTo>
                    <a:lnTo>
                      <a:pt x="16510" y="391160"/>
                    </a:lnTo>
                    <a:lnTo>
                      <a:pt x="21590" y="402590"/>
                    </a:lnTo>
                    <a:lnTo>
                      <a:pt x="27940" y="411480"/>
                    </a:lnTo>
                    <a:lnTo>
                      <a:pt x="31750" y="424180"/>
                    </a:lnTo>
                    <a:lnTo>
                      <a:pt x="36830" y="433070"/>
                    </a:lnTo>
                    <a:lnTo>
                      <a:pt x="38100" y="440690"/>
                    </a:lnTo>
                    <a:lnTo>
                      <a:pt x="44450" y="458470"/>
                    </a:lnTo>
                    <a:lnTo>
                      <a:pt x="46990" y="474980"/>
                    </a:lnTo>
                    <a:lnTo>
                      <a:pt x="48260" y="494030"/>
                    </a:lnTo>
                    <a:lnTo>
                      <a:pt x="48260" y="510540"/>
                    </a:lnTo>
                    <a:lnTo>
                      <a:pt x="50800" y="546100"/>
                    </a:lnTo>
                    <a:lnTo>
                      <a:pt x="52070" y="547370"/>
                    </a:lnTo>
                    <a:lnTo>
                      <a:pt x="57150" y="547370"/>
                    </a:lnTo>
                    <a:lnTo>
                      <a:pt x="67310" y="547370"/>
                    </a:lnTo>
                    <a:lnTo>
                      <a:pt x="71120" y="547370"/>
                    </a:lnTo>
                    <a:lnTo>
                      <a:pt x="74930" y="547370"/>
                    </a:lnTo>
                    <a:lnTo>
                      <a:pt x="78740" y="547370"/>
                    </a:lnTo>
                    <a:lnTo>
                      <a:pt x="83820" y="549910"/>
                    </a:lnTo>
                    <a:lnTo>
                      <a:pt x="85090" y="552450"/>
                    </a:lnTo>
                    <a:lnTo>
                      <a:pt x="88900" y="554990"/>
                    </a:lnTo>
                    <a:lnTo>
                      <a:pt x="95250" y="554990"/>
                    </a:lnTo>
                    <a:lnTo>
                      <a:pt x="101600" y="554990"/>
                    </a:lnTo>
                    <a:lnTo>
                      <a:pt x="107950" y="549910"/>
                    </a:lnTo>
                    <a:lnTo>
                      <a:pt x="114300" y="547370"/>
                    </a:lnTo>
                    <a:lnTo>
                      <a:pt x="118110" y="546100"/>
                    </a:lnTo>
                    <a:lnTo>
                      <a:pt x="124460" y="546100"/>
                    </a:lnTo>
                    <a:lnTo>
                      <a:pt x="125730" y="546100"/>
                    </a:lnTo>
                    <a:lnTo>
                      <a:pt x="128270" y="547370"/>
                    </a:lnTo>
                    <a:lnTo>
                      <a:pt x="130810" y="549910"/>
                    </a:lnTo>
                    <a:lnTo>
                      <a:pt x="132080" y="552450"/>
                    </a:lnTo>
                    <a:lnTo>
                      <a:pt x="138430" y="554990"/>
                    </a:lnTo>
                    <a:lnTo>
                      <a:pt x="146050" y="554990"/>
                    </a:lnTo>
                    <a:lnTo>
                      <a:pt x="152400" y="554990"/>
                    </a:lnTo>
                    <a:lnTo>
                      <a:pt x="158750" y="554990"/>
                    </a:lnTo>
                    <a:lnTo>
                      <a:pt x="166370" y="552450"/>
                    </a:lnTo>
                    <a:lnTo>
                      <a:pt x="171450" y="554990"/>
                    </a:lnTo>
                    <a:lnTo>
                      <a:pt x="175260" y="554990"/>
                    </a:lnTo>
                    <a:lnTo>
                      <a:pt x="176530" y="560070"/>
                    </a:lnTo>
                    <a:lnTo>
                      <a:pt x="179070" y="561340"/>
                    </a:lnTo>
                    <a:lnTo>
                      <a:pt x="182880" y="563880"/>
                    </a:lnTo>
                    <a:lnTo>
                      <a:pt x="186690" y="563880"/>
                    </a:lnTo>
                    <a:lnTo>
                      <a:pt x="193040" y="563880"/>
                    </a:lnTo>
                    <a:lnTo>
                      <a:pt x="201930" y="561340"/>
                    </a:lnTo>
                    <a:lnTo>
                      <a:pt x="209550" y="557530"/>
                    </a:lnTo>
                    <a:lnTo>
                      <a:pt x="218440" y="552450"/>
                    </a:lnTo>
                    <a:lnTo>
                      <a:pt x="228600" y="547370"/>
                    </a:lnTo>
                    <a:lnTo>
                      <a:pt x="229870" y="547370"/>
                    </a:lnTo>
                    <a:lnTo>
                      <a:pt x="233680" y="547370"/>
                    </a:lnTo>
                    <a:lnTo>
                      <a:pt x="238760" y="547370"/>
                    </a:lnTo>
                    <a:lnTo>
                      <a:pt x="242570" y="549910"/>
                    </a:lnTo>
                    <a:lnTo>
                      <a:pt x="246380" y="552450"/>
                    </a:lnTo>
                    <a:lnTo>
                      <a:pt x="248920" y="552450"/>
                    </a:lnTo>
                    <a:lnTo>
                      <a:pt x="256540" y="552450"/>
                    </a:lnTo>
                    <a:lnTo>
                      <a:pt x="264160" y="552450"/>
                    </a:lnTo>
                    <a:lnTo>
                      <a:pt x="273050" y="547370"/>
                    </a:lnTo>
                    <a:lnTo>
                      <a:pt x="280670" y="546100"/>
                    </a:lnTo>
                    <a:lnTo>
                      <a:pt x="289560" y="543560"/>
                    </a:lnTo>
                    <a:lnTo>
                      <a:pt x="295910" y="543560"/>
                    </a:lnTo>
                    <a:lnTo>
                      <a:pt x="299720" y="543560"/>
                    </a:lnTo>
                    <a:lnTo>
                      <a:pt x="300990" y="546100"/>
                    </a:lnTo>
                    <a:lnTo>
                      <a:pt x="309880" y="549910"/>
                    </a:lnTo>
                    <a:lnTo>
                      <a:pt x="316230" y="552450"/>
                    </a:lnTo>
                    <a:lnTo>
                      <a:pt x="323850" y="552450"/>
                    </a:lnTo>
                    <a:lnTo>
                      <a:pt x="330200" y="552450"/>
                    </a:lnTo>
                    <a:lnTo>
                      <a:pt x="336550" y="549910"/>
                    </a:lnTo>
                    <a:lnTo>
                      <a:pt x="344170" y="547370"/>
                    </a:lnTo>
                    <a:lnTo>
                      <a:pt x="347980" y="546100"/>
                    </a:lnTo>
                    <a:lnTo>
                      <a:pt x="354330" y="541020"/>
                    </a:lnTo>
                    <a:lnTo>
                      <a:pt x="354330" y="524510"/>
                    </a:lnTo>
                    <a:lnTo>
                      <a:pt x="356870" y="510540"/>
                    </a:lnTo>
                    <a:lnTo>
                      <a:pt x="358140" y="494030"/>
                    </a:lnTo>
                    <a:lnTo>
                      <a:pt x="363220" y="480060"/>
                    </a:lnTo>
                    <a:lnTo>
                      <a:pt x="373380" y="452120"/>
                    </a:lnTo>
                    <a:lnTo>
                      <a:pt x="384810" y="421640"/>
                    </a:lnTo>
                    <a:lnTo>
                      <a:pt x="394970" y="391160"/>
                    </a:lnTo>
                    <a:lnTo>
                      <a:pt x="401320" y="374650"/>
                    </a:lnTo>
                    <a:lnTo>
                      <a:pt x="403860" y="355600"/>
                    </a:lnTo>
                    <a:lnTo>
                      <a:pt x="407670" y="341630"/>
                    </a:lnTo>
                    <a:lnTo>
                      <a:pt x="407670" y="322580"/>
                    </a:lnTo>
                    <a:lnTo>
                      <a:pt x="407670" y="306070"/>
                    </a:lnTo>
                    <a:lnTo>
                      <a:pt x="403860" y="288290"/>
                    </a:lnTo>
                    <a:lnTo>
                      <a:pt x="414020" y="275590"/>
                    </a:lnTo>
                    <a:lnTo>
                      <a:pt x="421640" y="266700"/>
                    </a:lnTo>
                    <a:lnTo>
                      <a:pt x="427990" y="255270"/>
                    </a:lnTo>
                    <a:lnTo>
                      <a:pt x="434340" y="245110"/>
                    </a:lnTo>
                    <a:lnTo>
                      <a:pt x="440690" y="233680"/>
                    </a:lnTo>
                    <a:lnTo>
                      <a:pt x="444500" y="222250"/>
                    </a:lnTo>
                    <a:lnTo>
                      <a:pt x="448310" y="213360"/>
                    </a:lnTo>
                    <a:lnTo>
                      <a:pt x="450850" y="200660"/>
                    </a:lnTo>
                    <a:lnTo>
                      <a:pt x="452120" y="189230"/>
                    </a:lnTo>
                    <a:lnTo>
                      <a:pt x="452120" y="180340"/>
                    </a:lnTo>
                    <a:lnTo>
                      <a:pt x="450850" y="167640"/>
                    </a:lnTo>
                    <a:lnTo>
                      <a:pt x="450850" y="158750"/>
                    </a:lnTo>
                    <a:lnTo>
                      <a:pt x="448310" y="147320"/>
                    </a:lnTo>
                    <a:lnTo>
                      <a:pt x="444500" y="137160"/>
                    </a:lnTo>
                    <a:lnTo>
                      <a:pt x="441960" y="128270"/>
                    </a:lnTo>
                    <a:lnTo>
                      <a:pt x="438150" y="116840"/>
                    </a:lnTo>
                    <a:lnTo>
                      <a:pt x="431800" y="106680"/>
                    </a:lnTo>
                    <a:lnTo>
                      <a:pt x="427990" y="97790"/>
                    </a:lnTo>
                    <a:lnTo>
                      <a:pt x="415290" y="81280"/>
                    </a:lnTo>
                    <a:lnTo>
                      <a:pt x="401320" y="64770"/>
                    </a:lnTo>
                    <a:lnTo>
                      <a:pt x="384810" y="53340"/>
                    </a:lnTo>
                    <a:lnTo>
                      <a:pt x="368300" y="41910"/>
                    </a:lnTo>
                    <a:lnTo>
                      <a:pt x="350520" y="31750"/>
                    </a:lnTo>
                    <a:lnTo>
                      <a:pt x="334010" y="25400"/>
                    </a:lnTo>
                    <a:lnTo>
                      <a:pt x="316230" y="22860"/>
                    </a:lnTo>
                    <a:lnTo>
                      <a:pt x="313690" y="17780"/>
                    </a:lnTo>
                    <a:lnTo>
                      <a:pt x="313690" y="11430"/>
                    </a:lnTo>
                    <a:lnTo>
                      <a:pt x="311150" y="3810"/>
                    </a:lnTo>
                    <a:lnTo>
                      <a:pt x="311150" y="1270"/>
                    </a:lnTo>
                    <a:lnTo>
                      <a:pt x="309880" y="0"/>
                    </a:lnTo>
                    <a:lnTo>
                      <a:pt x="254000" y="0"/>
                    </a:lnTo>
                    <a:lnTo>
                      <a:pt x="196850" y="1270"/>
                    </a:lnTo>
                    <a:lnTo>
                      <a:pt x="140970" y="1270"/>
                    </a:lnTo>
                    <a:lnTo>
                      <a:pt x="85090" y="3810"/>
                    </a:lnTo>
                    <a:lnTo>
                      <a:pt x="85090" y="8890"/>
                    </a:lnTo>
                    <a:lnTo>
                      <a:pt x="83820" y="8890"/>
                    </a:lnTo>
                    <a:lnTo>
                      <a:pt x="81280" y="11430"/>
                    </a:lnTo>
                    <a:lnTo>
                      <a:pt x="77470" y="11430"/>
                    </a:lnTo>
                    <a:lnTo>
                      <a:pt x="71120" y="13970"/>
                    </a:lnTo>
                    <a:lnTo>
                      <a:pt x="63500" y="13970"/>
                    </a:lnTo>
                    <a:lnTo>
                      <a:pt x="57150" y="16510"/>
                    </a:lnTo>
                    <a:lnTo>
                      <a:pt x="52070" y="16510"/>
                    </a:lnTo>
                    <a:lnTo>
                      <a:pt x="50800" y="20320"/>
                    </a:lnTo>
                    <a:lnTo>
                      <a:pt x="48260" y="22860"/>
                    </a:lnTo>
                    <a:lnTo>
                      <a:pt x="46990" y="25400"/>
                    </a:lnTo>
                    <a:lnTo>
                      <a:pt x="46990" y="30480"/>
                    </a:lnTo>
                    <a:lnTo>
                      <a:pt x="48260" y="34290"/>
                    </a:lnTo>
                    <a:lnTo>
                      <a:pt x="44450" y="36830"/>
                    </a:lnTo>
                    <a:lnTo>
                      <a:pt x="41910" y="41910"/>
                    </a:lnTo>
                    <a:lnTo>
                      <a:pt x="40640" y="45720"/>
                    </a:lnTo>
                    <a:lnTo>
                      <a:pt x="40640" y="50800"/>
                    </a:lnTo>
                    <a:lnTo>
                      <a:pt x="40640" y="55880"/>
                    </a:lnTo>
                    <a:lnTo>
                      <a:pt x="41910" y="60960"/>
                    </a:lnTo>
                    <a:lnTo>
                      <a:pt x="44450" y="62230"/>
                    </a:lnTo>
                    <a:lnTo>
                      <a:pt x="46990" y="62230"/>
                    </a:lnTo>
                    <a:lnTo>
                      <a:pt x="50800" y="64770"/>
                    </a:lnTo>
                    <a:lnTo>
                      <a:pt x="54610" y="62230"/>
                    </a:lnTo>
                    <a:lnTo>
                      <a:pt x="57150" y="76200"/>
                    </a:lnTo>
                    <a:lnTo>
                      <a:pt x="60960" y="88900"/>
                    </a:lnTo>
                    <a:lnTo>
                      <a:pt x="67310" y="114300"/>
                    </a:lnTo>
                    <a:lnTo>
                      <a:pt x="67310" y="128270"/>
                    </a:lnTo>
                    <a:lnTo>
                      <a:pt x="67310" y="139700"/>
                    </a:lnTo>
                    <a:lnTo>
                      <a:pt x="67310" y="152400"/>
                    </a:lnTo>
                    <a:lnTo>
                      <a:pt x="64770" y="15621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6" name="Group 215" descr="Clip art of metal brooch">
            <a:extLst>
              <a:ext uri="{FF2B5EF4-FFF2-40B4-BE49-F238E27FC236}">
                <a16:creationId xmlns:a16="http://schemas.microsoft.com/office/drawing/2014/main" id="{075651F5-66A4-6089-8D9D-973C01901833}"/>
              </a:ext>
            </a:extLst>
          </p:cNvPr>
          <p:cNvGrpSpPr/>
          <p:nvPr/>
        </p:nvGrpSpPr>
        <p:grpSpPr>
          <a:xfrm>
            <a:off x="5548118" y="2473938"/>
            <a:ext cx="1346200" cy="1413421"/>
            <a:chOff x="4965700" y="3035300"/>
            <a:chExt cx="1346200" cy="1413421"/>
          </a:xfrm>
        </p:grpSpPr>
        <p:sp>
          <p:nvSpPr>
            <p:cNvPr id="217" name="TextBox 216">
              <a:extLst>
                <a:ext uri="{FF2B5EF4-FFF2-40B4-BE49-F238E27FC236}">
                  <a16:creationId xmlns:a16="http://schemas.microsoft.com/office/drawing/2014/main" id="{73C690DB-D343-C3F1-2F2F-ABFC54CAFA49}"/>
                </a:ext>
              </a:extLst>
            </p:cNvPr>
            <p:cNvSpPr txBox="1"/>
            <p:nvPr/>
          </p:nvSpPr>
          <p:spPr>
            <a:xfrm>
              <a:off x="4965700" y="4064000"/>
              <a:ext cx="1346200" cy="384721"/>
            </a:xfrm>
            <a:prstGeom prst="rect">
              <a:avLst/>
            </a:prstGeom>
            <a:noFill/>
          </p:spPr>
          <p:txBody>
            <a:bodyPr vert="horz" rtlCol="0">
              <a:spAutoFit/>
            </a:bodyPr>
            <a:lstStyle/>
            <a:p>
              <a:r>
                <a:rPr lang="en-GB" sz="1900" dirty="0">
                  <a:solidFill>
                    <a:srgbClr val="000000"/>
                  </a:solidFill>
                  <a:latin typeface="Comic Sans MS - 26"/>
                </a:rPr>
                <a:t>Metal</a:t>
              </a:r>
            </a:p>
          </p:txBody>
        </p:sp>
        <p:grpSp>
          <p:nvGrpSpPr>
            <p:cNvPr id="218" name="Group 217">
              <a:extLst>
                <a:ext uri="{FF2B5EF4-FFF2-40B4-BE49-F238E27FC236}">
                  <a16:creationId xmlns:a16="http://schemas.microsoft.com/office/drawing/2014/main" id="{FD20A56B-F52E-A290-D0D0-1B2ED2135ABD}"/>
                </a:ext>
              </a:extLst>
            </p:cNvPr>
            <p:cNvGrpSpPr/>
            <p:nvPr/>
          </p:nvGrpSpPr>
          <p:grpSpPr>
            <a:xfrm>
              <a:off x="5016500" y="3035300"/>
              <a:ext cx="1035813" cy="1013842"/>
              <a:chOff x="5016500" y="3035300"/>
              <a:chExt cx="1035813" cy="1013842"/>
            </a:xfrm>
          </p:grpSpPr>
          <p:sp>
            <p:nvSpPr>
              <p:cNvPr id="219" name="Freeform 218">
                <a:extLst>
                  <a:ext uri="{FF2B5EF4-FFF2-40B4-BE49-F238E27FC236}">
                    <a16:creationId xmlns:a16="http://schemas.microsoft.com/office/drawing/2014/main" id="{2550FAFE-1A3C-15BA-37DE-541E6BE16BC4}"/>
                  </a:ext>
                </a:extLst>
              </p:cNvPr>
              <p:cNvSpPr/>
              <p:nvPr/>
            </p:nvSpPr>
            <p:spPr>
              <a:xfrm>
                <a:off x="5171059" y="3169285"/>
                <a:ext cx="751714" cy="336932"/>
              </a:xfrm>
              <a:custGeom>
                <a:avLst/>
                <a:gdLst/>
                <a:ahLst/>
                <a:cxnLst/>
                <a:rect l="0" t="0" r="0" b="0"/>
                <a:pathLst>
                  <a:path w="751714" h="336932">
                    <a:moveTo>
                      <a:pt x="751205" y="317246"/>
                    </a:moveTo>
                    <a:lnTo>
                      <a:pt x="750316" y="317246"/>
                    </a:lnTo>
                    <a:lnTo>
                      <a:pt x="748284" y="317246"/>
                    </a:lnTo>
                    <a:lnTo>
                      <a:pt x="746379" y="317246"/>
                    </a:lnTo>
                    <a:lnTo>
                      <a:pt x="743585" y="317246"/>
                    </a:lnTo>
                    <a:lnTo>
                      <a:pt x="740156" y="317246"/>
                    </a:lnTo>
                    <a:lnTo>
                      <a:pt x="736346" y="317246"/>
                    </a:lnTo>
                    <a:lnTo>
                      <a:pt x="731520" y="317754"/>
                    </a:lnTo>
                    <a:lnTo>
                      <a:pt x="730123" y="311023"/>
                    </a:lnTo>
                    <a:lnTo>
                      <a:pt x="728218" y="304800"/>
                    </a:lnTo>
                    <a:lnTo>
                      <a:pt x="725805" y="298577"/>
                    </a:lnTo>
                    <a:lnTo>
                      <a:pt x="723392" y="292354"/>
                    </a:lnTo>
                    <a:lnTo>
                      <a:pt x="720471" y="286512"/>
                    </a:lnTo>
                    <a:lnTo>
                      <a:pt x="717169" y="281305"/>
                    </a:lnTo>
                    <a:lnTo>
                      <a:pt x="713359" y="276479"/>
                    </a:lnTo>
                    <a:lnTo>
                      <a:pt x="709930" y="271653"/>
                    </a:lnTo>
                    <a:lnTo>
                      <a:pt x="705612" y="266827"/>
                    </a:lnTo>
                    <a:lnTo>
                      <a:pt x="701294" y="263017"/>
                    </a:lnTo>
                    <a:lnTo>
                      <a:pt x="696976" y="259715"/>
                    </a:lnTo>
                    <a:lnTo>
                      <a:pt x="692150" y="256286"/>
                    </a:lnTo>
                    <a:lnTo>
                      <a:pt x="687324" y="253365"/>
                    </a:lnTo>
                    <a:lnTo>
                      <a:pt x="682625" y="251460"/>
                    </a:lnTo>
                    <a:lnTo>
                      <a:pt x="677291" y="249555"/>
                    </a:lnTo>
                    <a:lnTo>
                      <a:pt x="671957" y="248666"/>
                    </a:lnTo>
                    <a:lnTo>
                      <a:pt x="666750" y="247650"/>
                    </a:lnTo>
                    <a:lnTo>
                      <a:pt x="661416" y="247650"/>
                    </a:lnTo>
                    <a:lnTo>
                      <a:pt x="656209" y="248158"/>
                    </a:lnTo>
                    <a:lnTo>
                      <a:pt x="650875" y="249555"/>
                    </a:lnTo>
                    <a:lnTo>
                      <a:pt x="645668" y="251460"/>
                    </a:lnTo>
                    <a:lnTo>
                      <a:pt x="640334" y="253873"/>
                    </a:lnTo>
                    <a:lnTo>
                      <a:pt x="635000" y="256794"/>
                    </a:lnTo>
                    <a:lnTo>
                      <a:pt x="629793" y="261112"/>
                    </a:lnTo>
                    <a:lnTo>
                      <a:pt x="624459" y="265430"/>
                    </a:lnTo>
                    <a:lnTo>
                      <a:pt x="619760" y="271145"/>
                    </a:lnTo>
                    <a:lnTo>
                      <a:pt x="614934" y="277368"/>
                    </a:lnTo>
                    <a:lnTo>
                      <a:pt x="610108" y="284099"/>
                    </a:lnTo>
                    <a:lnTo>
                      <a:pt x="605790" y="292354"/>
                    </a:lnTo>
                    <a:lnTo>
                      <a:pt x="601472" y="300990"/>
                    </a:lnTo>
                    <a:lnTo>
                      <a:pt x="597662" y="310515"/>
                    </a:lnTo>
                    <a:lnTo>
                      <a:pt x="593725" y="321056"/>
                    </a:lnTo>
                    <a:lnTo>
                      <a:pt x="586613" y="321564"/>
                    </a:lnTo>
                    <a:lnTo>
                      <a:pt x="583692" y="321056"/>
                    </a:lnTo>
                    <a:lnTo>
                      <a:pt x="580771" y="319659"/>
                    </a:lnTo>
                    <a:lnTo>
                      <a:pt x="575056" y="315849"/>
                    </a:lnTo>
                    <a:lnTo>
                      <a:pt x="572135" y="314833"/>
                    </a:lnTo>
                    <a:lnTo>
                      <a:pt x="569341" y="315341"/>
                    </a:lnTo>
                    <a:lnTo>
                      <a:pt x="567817" y="316357"/>
                    </a:lnTo>
                    <a:lnTo>
                      <a:pt x="566420" y="317754"/>
                    </a:lnTo>
                    <a:lnTo>
                      <a:pt x="565023" y="319659"/>
                    </a:lnTo>
                    <a:lnTo>
                      <a:pt x="563499" y="322580"/>
                    </a:lnTo>
                    <a:lnTo>
                      <a:pt x="541909" y="322961"/>
                    </a:lnTo>
                    <a:lnTo>
                      <a:pt x="520319" y="323977"/>
                    </a:lnTo>
                    <a:lnTo>
                      <a:pt x="475234" y="325374"/>
                    </a:lnTo>
                    <a:lnTo>
                      <a:pt x="428625" y="326898"/>
                    </a:lnTo>
                    <a:lnTo>
                      <a:pt x="381127" y="328295"/>
                    </a:lnTo>
                    <a:lnTo>
                      <a:pt x="333629" y="329692"/>
                    </a:lnTo>
                    <a:lnTo>
                      <a:pt x="287020" y="331216"/>
                    </a:lnTo>
                    <a:lnTo>
                      <a:pt x="241427" y="332105"/>
                    </a:lnTo>
                    <a:lnTo>
                      <a:pt x="219329" y="333121"/>
                    </a:lnTo>
                    <a:lnTo>
                      <a:pt x="197739" y="333629"/>
                    </a:lnTo>
                    <a:lnTo>
                      <a:pt x="177165" y="334010"/>
                    </a:lnTo>
                    <a:lnTo>
                      <a:pt x="156972" y="334518"/>
                    </a:lnTo>
                    <a:lnTo>
                      <a:pt x="137795" y="335026"/>
                    </a:lnTo>
                    <a:lnTo>
                      <a:pt x="118999" y="335534"/>
                    </a:lnTo>
                    <a:lnTo>
                      <a:pt x="101727" y="336042"/>
                    </a:lnTo>
                    <a:lnTo>
                      <a:pt x="85471" y="336042"/>
                    </a:lnTo>
                    <a:lnTo>
                      <a:pt x="70104" y="336423"/>
                    </a:lnTo>
                    <a:lnTo>
                      <a:pt x="56134" y="336423"/>
                    </a:lnTo>
                    <a:lnTo>
                      <a:pt x="43688" y="336423"/>
                    </a:lnTo>
                    <a:lnTo>
                      <a:pt x="32639" y="336931"/>
                    </a:lnTo>
                    <a:lnTo>
                      <a:pt x="23114" y="336931"/>
                    </a:lnTo>
                    <a:lnTo>
                      <a:pt x="14859" y="336423"/>
                    </a:lnTo>
                    <a:lnTo>
                      <a:pt x="8636" y="336423"/>
                    </a:lnTo>
                    <a:lnTo>
                      <a:pt x="3810" y="336423"/>
                    </a:lnTo>
                    <a:lnTo>
                      <a:pt x="1016" y="336042"/>
                    </a:lnTo>
                    <a:lnTo>
                      <a:pt x="0" y="335534"/>
                    </a:lnTo>
                    <a:lnTo>
                      <a:pt x="2413" y="321056"/>
                    </a:lnTo>
                    <a:lnTo>
                      <a:pt x="5842" y="307213"/>
                    </a:lnTo>
                    <a:lnTo>
                      <a:pt x="9144" y="292735"/>
                    </a:lnTo>
                    <a:lnTo>
                      <a:pt x="13462" y="278384"/>
                    </a:lnTo>
                    <a:lnTo>
                      <a:pt x="18288" y="264414"/>
                    </a:lnTo>
                    <a:lnTo>
                      <a:pt x="24003" y="250571"/>
                    </a:lnTo>
                    <a:lnTo>
                      <a:pt x="30226" y="236093"/>
                    </a:lnTo>
                    <a:lnTo>
                      <a:pt x="36449" y="222758"/>
                    </a:lnTo>
                    <a:lnTo>
                      <a:pt x="43688" y="208788"/>
                    </a:lnTo>
                    <a:lnTo>
                      <a:pt x="51435" y="195326"/>
                    </a:lnTo>
                    <a:lnTo>
                      <a:pt x="59563" y="181864"/>
                    </a:lnTo>
                    <a:lnTo>
                      <a:pt x="67691" y="168910"/>
                    </a:lnTo>
                    <a:lnTo>
                      <a:pt x="76835" y="156464"/>
                    </a:lnTo>
                    <a:lnTo>
                      <a:pt x="86360" y="144018"/>
                    </a:lnTo>
                    <a:lnTo>
                      <a:pt x="96012" y="131445"/>
                    </a:lnTo>
                    <a:lnTo>
                      <a:pt x="106045" y="120015"/>
                    </a:lnTo>
                    <a:lnTo>
                      <a:pt x="116713" y="108458"/>
                    </a:lnTo>
                    <a:lnTo>
                      <a:pt x="127762" y="97917"/>
                    </a:lnTo>
                    <a:lnTo>
                      <a:pt x="138684" y="87376"/>
                    </a:lnTo>
                    <a:lnTo>
                      <a:pt x="150241" y="77216"/>
                    </a:lnTo>
                    <a:lnTo>
                      <a:pt x="162306" y="67691"/>
                    </a:lnTo>
                    <a:lnTo>
                      <a:pt x="174244" y="58547"/>
                    </a:lnTo>
                    <a:lnTo>
                      <a:pt x="186309" y="50419"/>
                    </a:lnTo>
                    <a:lnTo>
                      <a:pt x="199263" y="42672"/>
                    </a:lnTo>
                    <a:lnTo>
                      <a:pt x="211709" y="35560"/>
                    </a:lnTo>
                    <a:lnTo>
                      <a:pt x="224663" y="28829"/>
                    </a:lnTo>
                    <a:lnTo>
                      <a:pt x="237617" y="22987"/>
                    </a:lnTo>
                    <a:lnTo>
                      <a:pt x="251079" y="17780"/>
                    </a:lnTo>
                    <a:lnTo>
                      <a:pt x="264541" y="13462"/>
                    </a:lnTo>
                    <a:lnTo>
                      <a:pt x="278003" y="9525"/>
                    </a:lnTo>
                    <a:lnTo>
                      <a:pt x="291338" y="6731"/>
                    </a:lnTo>
                    <a:lnTo>
                      <a:pt x="304800" y="4826"/>
                    </a:lnTo>
                    <a:lnTo>
                      <a:pt x="331216" y="1905"/>
                    </a:lnTo>
                    <a:lnTo>
                      <a:pt x="356235" y="508"/>
                    </a:lnTo>
                    <a:lnTo>
                      <a:pt x="380619" y="0"/>
                    </a:lnTo>
                    <a:lnTo>
                      <a:pt x="404241" y="889"/>
                    </a:lnTo>
                    <a:lnTo>
                      <a:pt x="426720" y="2413"/>
                    </a:lnTo>
                    <a:lnTo>
                      <a:pt x="448818" y="5207"/>
                    </a:lnTo>
                    <a:lnTo>
                      <a:pt x="469900" y="8636"/>
                    </a:lnTo>
                    <a:lnTo>
                      <a:pt x="490093" y="13462"/>
                    </a:lnTo>
                    <a:lnTo>
                      <a:pt x="509778" y="18669"/>
                    </a:lnTo>
                    <a:lnTo>
                      <a:pt x="528447" y="24892"/>
                    </a:lnTo>
                    <a:lnTo>
                      <a:pt x="546227" y="32131"/>
                    </a:lnTo>
                    <a:lnTo>
                      <a:pt x="563499" y="40259"/>
                    </a:lnTo>
                    <a:lnTo>
                      <a:pt x="579882" y="48895"/>
                    </a:lnTo>
                    <a:lnTo>
                      <a:pt x="595757" y="58547"/>
                    </a:lnTo>
                    <a:lnTo>
                      <a:pt x="610108" y="68580"/>
                    </a:lnTo>
                    <a:lnTo>
                      <a:pt x="624459" y="79121"/>
                    </a:lnTo>
                    <a:lnTo>
                      <a:pt x="637413" y="90678"/>
                    </a:lnTo>
                    <a:lnTo>
                      <a:pt x="650367" y="103124"/>
                    </a:lnTo>
                    <a:lnTo>
                      <a:pt x="661924" y="115697"/>
                    </a:lnTo>
                    <a:lnTo>
                      <a:pt x="673481" y="128651"/>
                    </a:lnTo>
                    <a:lnTo>
                      <a:pt x="683514" y="142494"/>
                    </a:lnTo>
                    <a:lnTo>
                      <a:pt x="693166" y="156464"/>
                    </a:lnTo>
                    <a:lnTo>
                      <a:pt x="702310" y="171323"/>
                    </a:lnTo>
                    <a:lnTo>
                      <a:pt x="710438" y="186182"/>
                    </a:lnTo>
                    <a:lnTo>
                      <a:pt x="718058" y="201549"/>
                    </a:lnTo>
                    <a:lnTo>
                      <a:pt x="724789" y="217424"/>
                    </a:lnTo>
                    <a:lnTo>
                      <a:pt x="731012" y="233680"/>
                    </a:lnTo>
                    <a:lnTo>
                      <a:pt x="736346" y="250063"/>
                    </a:lnTo>
                    <a:lnTo>
                      <a:pt x="741172" y="266319"/>
                    </a:lnTo>
                    <a:lnTo>
                      <a:pt x="745490" y="283210"/>
                    </a:lnTo>
                    <a:lnTo>
                      <a:pt x="748792" y="300482"/>
                    </a:lnTo>
                    <a:lnTo>
                      <a:pt x="751713" y="317246"/>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219">
                <a:extLst>
                  <a:ext uri="{FF2B5EF4-FFF2-40B4-BE49-F238E27FC236}">
                    <a16:creationId xmlns:a16="http://schemas.microsoft.com/office/drawing/2014/main" id="{B64E88BA-2CA4-368C-505D-9547C756010A}"/>
                  </a:ext>
                </a:extLst>
              </p:cNvPr>
              <p:cNvSpPr/>
              <p:nvPr/>
            </p:nvSpPr>
            <p:spPr>
              <a:xfrm>
                <a:off x="5167757" y="3543173"/>
                <a:ext cx="759842" cy="382144"/>
              </a:xfrm>
              <a:custGeom>
                <a:avLst/>
                <a:gdLst/>
                <a:ahLst/>
                <a:cxnLst/>
                <a:rect l="0" t="0" r="0" b="0"/>
                <a:pathLst>
                  <a:path w="759842" h="382144">
                    <a:moveTo>
                      <a:pt x="758317" y="37465"/>
                    </a:moveTo>
                    <a:lnTo>
                      <a:pt x="755904" y="53721"/>
                    </a:lnTo>
                    <a:lnTo>
                      <a:pt x="752094" y="70612"/>
                    </a:lnTo>
                    <a:lnTo>
                      <a:pt x="747776" y="86868"/>
                    </a:lnTo>
                    <a:lnTo>
                      <a:pt x="742061" y="103632"/>
                    </a:lnTo>
                    <a:lnTo>
                      <a:pt x="735838" y="120015"/>
                    </a:lnTo>
                    <a:lnTo>
                      <a:pt x="728091" y="135890"/>
                    </a:lnTo>
                    <a:lnTo>
                      <a:pt x="719963" y="152146"/>
                    </a:lnTo>
                    <a:lnTo>
                      <a:pt x="710819" y="167513"/>
                    </a:lnTo>
                    <a:lnTo>
                      <a:pt x="701294" y="183388"/>
                    </a:lnTo>
                    <a:lnTo>
                      <a:pt x="690626" y="198247"/>
                    </a:lnTo>
                    <a:lnTo>
                      <a:pt x="679704" y="213106"/>
                    </a:lnTo>
                    <a:lnTo>
                      <a:pt x="667639" y="227965"/>
                    </a:lnTo>
                    <a:lnTo>
                      <a:pt x="655193" y="241935"/>
                    </a:lnTo>
                    <a:lnTo>
                      <a:pt x="642239" y="255397"/>
                    </a:lnTo>
                    <a:lnTo>
                      <a:pt x="628269" y="268859"/>
                    </a:lnTo>
                    <a:lnTo>
                      <a:pt x="614299" y="281305"/>
                    </a:lnTo>
                    <a:lnTo>
                      <a:pt x="599948" y="293243"/>
                    </a:lnTo>
                    <a:lnTo>
                      <a:pt x="585089" y="304800"/>
                    </a:lnTo>
                    <a:lnTo>
                      <a:pt x="569722" y="315341"/>
                    </a:lnTo>
                    <a:lnTo>
                      <a:pt x="553847" y="325501"/>
                    </a:lnTo>
                    <a:lnTo>
                      <a:pt x="538099" y="335026"/>
                    </a:lnTo>
                    <a:lnTo>
                      <a:pt x="521716" y="343662"/>
                    </a:lnTo>
                    <a:lnTo>
                      <a:pt x="505460" y="351917"/>
                    </a:lnTo>
                    <a:lnTo>
                      <a:pt x="489077" y="358521"/>
                    </a:lnTo>
                    <a:lnTo>
                      <a:pt x="472313" y="364871"/>
                    </a:lnTo>
                    <a:lnTo>
                      <a:pt x="455422" y="370078"/>
                    </a:lnTo>
                    <a:lnTo>
                      <a:pt x="438658" y="374396"/>
                    </a:lnTo>
                    <a:lnTo>
                      <a:pt x="421894" y="377825"/>
                    </a:lnTo>
                    <a:lnTo>
                      <a:pt x="405130" y="380111"/>
                    </a:lnTo>
                    <a:lnTo>
                      <a:pt x="388239" y="381635"/>
                    </a:lnTo>
                    <a:lnTo>
                      <a:pt x="371475" y="382143"/>
                    </a:lnTo>
                    <a:lnTo>
                      <a:pt x="355219" y="381127"/>
                    </a:lnTo>
                    <a:lnTo>
                      <a:pt x="338836" y="379730"/>
                    </a:lnTo>
                    <a:lnTo>
                      <a:pt x="322072" y="377825"/>
                    </a:lnTo>
                    <a:lnTo>
                      <a:pt x="305689" y="374904"/>
                    </a:lnTo>
                    <a:lnTo>
                      <a:pt x="289433" y="371094"/>
                    </a:lnTo>
                    <a:lnTo>
                      <a:pt x="273050" y="366776"/>
                    </a:lnTo>
                    <a:lnTo>
                      <a:pt x="256794" y="361950"/>
                    </a:lnTo>
                    <a:lnTo>
                      <a:pt x="240411" y="355727"/>
                    </a:lnTo>
                    <a:lnTo>
                      <a:pt x="224663" y="349504"/>
                    </a:lnTo>
                    <a:lnTo>
                      <a:pt x="209296" y="342265"/>
                    </a:lnTo>
                    <a:lnTo>
                      <a:pt x="193929" y="334137"/>
                    </a:lnTo>
                    <a:lnTo>
                      <a:pt x="178943" y="325501"/>
                    </a:lnTo>
                    <a:lnTo>
                      <a:pt x="164084" y="315849"/>
                    </a:lnTo>
                    <a:lnTo>
                      <a:pt x="149733" y="305816"/>
                    </a:lnTo>
                    <a:lnTo>
                      <a:pt x="136271" y="295275"/>
                    </a:lnTo>
                    <a:lnTo>
                      <a:pt x="122809" y="283718"/>
                    </a:lnTo>
                    <a:lnTo>
                      <a:pt x="109855" y="271653"/>
                    </a:lnTo>
                    <a:lnTo>
                      <a:pt x="97409" y="258699"/>
                    </a:lnTo>
                    <a:lnTo>
                      <a:pt x="85344" y="245237"/>
                    </a:lnTo>
                    <a:lnTo>
                      <a:pt x="74422" y="231394"/>
                    </a:lnTo>
                    <a:lnTo>
                      <a:pt x="63754" y="216535"/>
                    </a:lnTo>
                    <a:lnTo>
                      <a:pt x="53721" y="200660"/>
                    </a:lnTo>
                    <a:lnTo>
                      <a:pt x="44577" y="184785"/>
                    </a:lnTo>
                    <a:lnTo>
                      <a:pt x="36449" y="168021"/>
                    </a:lnTo>
                    <a:lnTo>
                      <a:pt x="28702" y="150241"/>
                    </a:lnTo>
                    <a:lnTo>
                      <a:pt x="22098" y="132461"/>
                    </a:lnTo>
                    <a:lnTo>
                      <a:pt x="15748" y="113792"/>
                    </a:lnTo>
                    <a:lnTo>
                      <a:pt x="11049" y="94107"/>
                    </a:lnTo>
                    <a:lnTo>
                      <a:pt x="6731" y="74422"/>
                    </a:lnTo>
                    <a:lnTo>
                      <a:pt x="3302" y="53721"/>
                    </a:lnTo>
                    <a:lnTo>
                      <a:pt x="1397" y="32639"/>
                    </a:lnTo>
                    <a:lnTo>
                      <a:pt x="381" y="10541"/>
                    </a:lnTo>
                    <a:lnTo>
                      <a:pt x="0" y="1016"/>
                    </a:lnTo>
                    <a:lnTo>
                      <a:pt x="889" y="508"/>
                    </a:lnTo>
                    <a:lnTo>
                      <a:pt x="4318" y="508"/>
                    </a:lnTo>
                    <a:lnTo>
                      <a:pt x="8636" y="0"/>
                    </a:lnTo>
                    <a:lnTo>
                      <a:pt x="15367" y="0"/>
                    </a:lnTo>
                    <a:lnTo>
                      <a:pt x="23495" y="0"/>
                    </a:lnTo>
                    <a:lnTo>
                      <a:pt x="33020" y="0"/>
                    </a:lnTo>
                    <a:lnTo>
                      <a:pt x="44069" y="0"/>
                    </a:lnTo>
                    <a:lnTo>
                      <a:pt x="57023" y="0"/>
                    </a:lnTo>
                    <a:lnTo>
                      <a:pt x="70993" y="508"/>
                    </a:lnTo>
                    <a:lnTo>
                      <a:pt x="85852" y="508"/>
                    </a:lnTo>
                    <a:lnTo>
                      <a:pt x="102235" y="1016"/>
                    </a:lnTo>
                    <a:lnTo>
                      <a:pt x="119507" y="1016"/>
                    </a:lnTo>
                    <a:lnTo>
                      <a:pt x="138176" y="1397"/>
                    </a:lnTo>
                    <a:lnTo>
                      <a:pt x="157353" y="1905"/>
                    </a:lnTo>
                    <a:lnTo>
                      <a:pt x="177546" y="2413"/>
                    </a:lnTo>
                    <a:lnTo>
                      <a:pt x="198247" y="2921"/>
                    </a:lnTo>
                    <a:lnTo>
                      <a:pt x="219837" y="3429"/>
                    </a:lnTo>
                    <a:lnTo>
                      <a:pt x="241935" y="3810"/>
                    </a:lnTo>
                    <a:lnTo>
                      <a:pt x="287528" y="4826"/>
                    </a:lnTo>
                    <a:lnTo>
                      <a:pt x="334518" y="6223"/>
                    </a:lnTo>
                    <a:lnTo>
                      <a:pt x="382016" y="7747"/>
                    </a:lnTo>
                    <a:lnTo>
                      <a:pt x="429514" y="8636"/>
                    </a:lnTo>
                    <a:lnTo>
                      <a:pt x="476631" y="10033"/>
                    </a:lnTo>
                    <a:lnTo>
                      <a:pt x="521716" y="11557"/>
                    </a:lnTo>
                    <a:lnTo>
                      <a:pt x="543814" y="12446"/>
                    </a:lnTo>
                    <a:lnTo>
                      <a:pt x="565404" y="12954"/>
                    </a:lnTo>
                    <a:lnTo>
                      <a:pt x="566420" y="15875"/>
                    </a:lnTo>
                    <a:lnTo>
                      <a:pt x="567309" y="18288"/>
                    </a:lnTo>
                    <a:lnTo>
                      <a:pt x="568706" y="20193"/>
                    </a:lnTo>
                    <a:lnTo>
                      <a:pt x="570230" y="21082"/>
                    </a:lnTo>
                    <a:lnTo>
                      <a:pt x="572135" y="22098"/>
                    </a:lnTo>
                    <a:lnTo>
                      <a:pt x="574040" y="22098"/>
                    </a:lnTo>
                    <a:lnTo>
                      <a:pt x="577850" y="22098"/>
                    </a:lnTo>
                    <a:lnTo>
                      <a:pt x="582168" y="21082"/>
                    </a:lnTo>
                    <a:lnTo>
                      <a:pt x="586486" y="19685"/>
                    </a:lnTo>
                    <a:lnTo>
                      <a:pt x="590804" y="18288"/>
                    </a:lnTo>
                    <a:lnTo>
                      <a:pt x="594741" y="18288"/>
                    </a:lnTo>
                    <a:lnTo>
                      <a:pt x="600456" y="18288"/>
                    </a:lnTo>
                    <a:lnTo>
                      <a:pt x="600964" y="23495"/>
                    </a:lnTo>
                    <a:lnTo>
                      <a:pt x="601853" y="29337"/>
                    </a:lnTo>
                    <a:lnTo>
                      <a:pt x="605282" y="39878"/>
                    </a:lnTo>
                    <a:lnTo>
                      <a:pt x="609981" y="50419"/>
                    </a:lnTo>
                    <a:lnTo>
                      <a:pt x="612902" y="55245"/>
                    </a:lnTo>
                    <a:lnTo>
                      <a:pt x="616712" y="60071"/>
                    </a:lnTo>
                    <a:lnTo>
                      <a:pt x="620141" y="64770"/>
                    </a:lnTo>
                    <a:lnTo>
                      <a:pt x="624459" y="69088"/>
                    </a:lnTo>
                    <a:lnTo>
                      <a:pt x="628777" y="73406"/>
                    </a:lnTo>
                    <a:lnTo>
                      <a:pt x="633095" y="76835"/>
                    </a:lnTo>
                    <a:lnTo>
                      <a:pt x="637921" y="80137"/>
                    </a:lnTo>
                    <a:lnTo>
                      <a:pt x="642620" y="83566"/>
                    </a:lnTo>
                    <a:lnTo>
                      <a:pt x="647954" y="85979"/>
                    </a:lnTo>
                    <a:lnTo>
                      <a:pt x="653288" y="87884"/>
                    </a:lnTo>
                    <a:lnTo>
                      <a:pt x="658495" y="89281"/>
                    </a:lnTo>
                    <a:lnTo>
                      <a:pt x="663829" y="90297"/>
                    </a:lnTo>
                    <a:lnTo>
                      <a:pt x="669544" y="90297"/>
                    </a:lnTo>
                    <a:lnTo>
                      <a:pt x="674878" y="90297"/>
                    </a:lnTo>
                    <a:lnTo>
                      <a:pt x="680593" y="88773"/>
                    </a:lnTo>
                    <a:lnTo>
                      <a:pt x="685927" y="87376"/>
                    </a:lnTo>
                    <a:lnTo>
                      <a:pt x="691134" y="84455"/>
                    </a:lnTo>
                    <a:lnTo>
                      <a:pt x="696976" y="81661"/>
                    </a:lnTo>
                    <a:lnTo>
                      <a:pt x="702183" y="77343"/>
                    </a:lnTo>
                    <a:lnTo>
                      <a:pt x="707009" y="72009"/>
                    </a:lnTo>
                    <a:lnTo>
                      <a:pt x="712343" y="66294"/>
                    </a:lnTo>
                    <a:lnTo>
                      <a:pt x="717042" y="59563"/>
                    </a:lnTo>
                    <a:lnTo>
                      <a:pt x="721360" y="51435"/>
                    </a:lnTo>
                    <a:lnTo>
                      <a:pt x="725678" y="42672"/>
                    </a:lnTo>
                    <a:lnTo>
                      <a:pt x="729996" y="32639"/>
                    </a:lnTo>
                    <a:lnTo>
                      <a:pt x="733933" y="21590"/>
                    </a:lnTo>
                    <a:lnTo>
                      <a:pt x="739648" y="21590"/>
                    </a:lnTo>
                    <a:lnTo>
                      <a:pt x="744982" y="21590"/>
                    </a:lnTo>
                    <a:lnTo>
                      <a:pt x="749300" y="21590"/>
                    </a:lnTo>
                    <a:lnTo>
                      <a:pt x="753110" y="21590"/>
                    </a:lnTo>
                    <a:lnTo>
                      <a:pt x="755904" y="21590"/>
                    </a:lnTo>
                    <a:lnTo>
                      <a:pt x="757936" y="21082"/>
                    </a:lnTo>
                    <a:lnTo>
                      <a:pt x="759333" y="21082"/>
                    </a:lnTo>
                    <a:lnTo>
                      <a:pt x="759841" y="20701"/>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a:extLst>
                  <a:ext uri="{FF2B5EF4-FFF2-40B4-BE49-F238E27FC236}">
                    <a16:creationId xmlns:a16="http://schemas.microsoft.com/office/drawing/2014/main" id="{51AF313E-61E1-A11B-62BE-B92C3010F5FB}"/>
                  </a:ext>
                </a:extLst>
              </p:cNvPr>
              <p:cNvSpPr/>
              <p:nvPr/>
            </p:nvSpPr>
            <p:spPr>
              <a:xfrm>
                <a:off x="5020310" y="3062224"/>
                <a:ext cx="1022986" cy="970027"/>
              </a:xfrm>
              <a:custGeom>
                <a:avLst/>
                <a:gdLst/>
                <a:ahLst/>
                <a:cxnLst/>
                <a:rect l="0" t="0" r="0" b="0"/>
                <a:pathLst>
                  <a:path w="1022986" h="970027">
                    <a:moveTo>
                      <a:pt x="452628" y="3810"/>
                    </a:moveTo>
                    <a:lnTo>
                      <a:pt x="469519" y="2413"/>
                    </a:lnTo>
                    <a:lnTo>
                      <a:pt x="486283" y="1016"/>
                    </a:lnTo>
                    <a:lnTo>
                      <a:pt x="502666" y="508"/>
                    </a:lnTo>
                    <a:lnTo>
                      <a:pt x="518922" y="0"/>
                    </a:lnTo>
                    <a:lnTo>
                      <a:pt x="534797" y="0"/>
                    </a:lnTo>
                    <a:lnTo>
                      <a:pt x="550672" y="0"/>
                    </a:lnTo>
                    <a:lnTo>
                      <a:pt x="565531" y="1016"/>
                    </a:lnTo>
                    <a:lnTo>
                      <a:pt x="580898" y="1905"/>
                    </a:lnTo>
                    <a:lnTo>
                      <a:pt x="595249" y="3302"/>
                    </a:lnTo>
                    <a:lnTo>
                      <a:pt x="610108" y="4826"/>
                    </a:lnTo>
                    <a:lnTo>
                      <a:pt x="624078" y="6731"/>
                    </a:lnTo>
                    <a:lnTo>
                      <a:pt x="637921" y="9144"/>
                    </a:lnTo>
                    <a:lnTo>
                      <a:pt x="651891" y="12065"/>
                    </a:lnTo>
                    <a:lnTo>
                      <a:pt x="665353" y="14859"/>
                    </a:lnTo>
                    <a:lnTo>
                      <a:pt x="678307" y="18288"/>
                    </a:lnTo>
                    <a:lnTo>
                      <a:pt x="691261" y="21590"/>
                    </a:lnTo>
                    <a:lnTo>
                      <a:pt x="703707" y="25400"/>
                    </a:lnTo>
                    <a:lnTo>
                      <a:pt x="715772" y="29718"/>
                    </a:lnTo>
                    <a:lnTo>
                      <a:pt x="728218" y="34036"/>
                    </a:lnTo>
                    <a:lnTo>
                      <a:pt x="739775" y="38862"/>
                    </a:lnTo>
                    <a:lnTo>
                      <a:pt x="751205" y="43688"/>
                    </a:lnTo>
                    <a:lnTo>
                      <a:pt x="773303" y="54737"/>
                    </a:lnTo>
                    <a:lnTo>
                      <a:pt x="794893" y="66294"/>
                    </a:lnTo>
                    <a:lnTo>
                      <a:pt x="815086" y="79248"/>
                    </a:lnTo>
                    <a:lnTo>
                      <a:pt x="834263" y="92583"/>
                    </a:lnTo>
                    <a:lnTo>
                      <a:pt x="852043" y="107569"/>
                    </a:lnTo>
                    <a:lnTo>
                      <a:pt x="869315" y="122936"/>
                    </a:lnTo>
                    <a:lnTo>
                      <a:pt x="885698" y="139192"/>
                    </a:lnTo>
                    <a:lnTo>
                      <a:pt x="900557" y="155956"/>
                    </a:lnTo>
                    <a:lnTo>
                      <a:pt x="914908" y="173736"/>
                    </a:lnTo>
                    <a:lnTo>
                      <a:pt x="927862" y="192024"/>
                    </a:lnTo>
                    <a:lnTo>
                      <a:pt x="940308" y="210693"/>
                    </a:lnTo>
                    <a:lnTo>
                      <a:pt x="951357" y="230378"/>
                    </a:lnTo>
                    <a:lnTo>
                      <a:pt x="962025" y="250571"/>
                    </a:lnTo>
                    <a:lnTo>
                      <a:pt x="971042" y="271145"/>
                    </a:lnTo>
                    <a:lnTo>
                      <a:pt x="979678" y="291846"/>
                    </a:lnTo>
                    <a:lnTo>
                      <a:pt x="986917" y="313436"/>
                    </a:lnTo>
                    <a:lnTo>
                      <a:pt x="993648" y="335026"/>
                    </a:lnTo>
                    <a:lnTo>
                      <a:pt x="999363" y="357124"/>
                    </a:lnTo>
                    <a:lnTo>
                      <a:pt x="1004189" y="379730"/>
                    </a:lnTo>
                    <a:lnTo>
                      <a:pt x="1007999" y="401701"/>
                    </a:lnTo>
                    <a:lnTo>
                      <a:pt x="1011428" y="424815"/>
                    </a:lnTo>
                    <a:lnTo>
                      <a:pt x="1014349" y="428117"/>
                    </a:lnTo>
                    <a:lnTo>
                      <a:pt x="1016635" y="432435"/>
                    </a:lnTo>
                    <a:lnTo>
                      <a:pt x="1018667" y="436753"/>
                    </a:lnTo>
                    <a:lnTo>
                      <a:pt x="1020064" y="441071"/>
                    </a:lnTo>
                    <a:lnTo>
                      <a:pt x="1022477" y="450723"/>
                    </a:lnTo>
                    <a:lnTo>
                      <a:pt x="1022985" y="459867"/>
                    </a:lnTo>
                    <a:lnTo>
                      <a:pt x="1022477" y="469011"/>
                    </a:lnTo>
                    <a:lnTo>
                      <a:pt x="1021969" y="472821"/>
                    </a:lnTo>
                    <a:lnTo>
                      <a:pt x="1020953" y="476631"/>
                    </a:lnTo>
                    <a:lnTo>
                      <a:pt x="1020064" y="480441"/>
                    </a:lnTo>
                    <a:lnTo>
                      <a:pt x="1018667" y="483362"/>
                    </a:lnTo>
                    <a:lnTo>
                      <a:pt x="1017143" y="485775"/>
                    </a:lnTo>
                    <a:lnTo>
                      <a:pt x="1015238" y="488188"/>
                    </a:lnTo>
                    <a:lnTo>
                      <a:pt x="1014730" y="509778"/>
                    </a:lnTo>
                    <a:lnTo>
                      <a:pt x="1012317" y="531368"/>
                    </a:lnTo>
                    <a:lnTo>
                      <a:pt x="1009015" y="552958"/>
                    </a:lnTo>
                    <a:lnTo>
                      <a:pt x="1003681" y="575056"/>
                    </a:lnTo>
                    <a:lnTo>
                      <a:pt x="997458" y="596646"/>
                    </a:lnTo>
                    <a:lnTo>
                      <a:pt x="989838" y="617728"/>
                    </a:lnTo>
                    <a:lnTo>
                      <a:pt x="981202" y="639318"/>
                    </a:lnTo>
                    <a:lnTo>
                      <a:pt x="970661" y="660527"/>
                    </a:lnTo>
                    <a:lnTo>
                      <a:pt x="959612" y="681101"/>
                    </a:lnTo>
                    <a:lnTo>
                      <a:pt x="947039" y="701294"/>
                    </a:lnTo>
                    <a:lnTo>
                      <a:pt x="933704" y="721487"/>
                    </a:lnTo>
                    <a:lnTo>
                      <a:pt x="919226" y="741172"/>
                    </a:lnTo>
                    <a:lnTo>
                      <a:pt x="904367" y="760349"/>
                    </a:lnTo>
                    <a:lnTo>
                      <a:pt x="888111" y="779018"/>
                    </a:lnTo>
                    <a:lnTo>
                      <a:pt x="871220" y="796798"/>
                    </a:lnTo>
                    <a:lnTo>
                      <a:pt x="853440" y="814070"/>
                    </a:lnTo>
                    <a:lnTo>
                      <a:pt x="835279" y="830834"/>
                    </a:lnTo>
                    <a:lnTo>
                      <a:pt x="816102" y="847217"/>
                    </a:lnTo>
                    <a:lnTo>
                      <a:pt x="796798" y="862584"/>
                    </a:lnTo>
                    <a:lnTo>
                      <a:pt x="776732" y="876935"/>
                    </a:lnTo>
                    <a:lnTo>
                      <a:pt x="756031" y="890397"/>
                    </a:lnTo>
                    <a:lnTo>
                      <a:pt x="735457" y="903351"/>
                    </a:lnTo>
                    <a:lnTo>
                      <a:pt x="713867" y="914908"/>
                    </a:lnTo>
                    <a:lnTo>
                      <a:pt x="692658" y="925449"/>
                    </a:lnTo>
                    <a:lnTo>
                      <a:pt x="670560" y="935482"/>
                    </a:lnTo>
                    <a:lnTo>
                      <a:pt x="648589" y="944118"/>
                    </a:lnTo>
                    <a:lnTo>
                      <a:pt x="626872" y="951357"/>
                    </a:lnTo>
                    <a:lnTo>
                      <a:pt x="604393" y="957580"/>
                    </a:lnTo>
                    <a:lnTo>
                      <a:pt x="582295" y="962914"/>
                    </a:lnTo>
                    <a:lnTo>
                      <a:pt x="560197" y="966724"/>
                    </a:lnTo>
                    <a:lnTo>
                      <a:pt x="538607" y="969137"/>
                    </a:lnTo>
                    <a:lnTo>
                      <a:pt x="516509" y="970026"/>
                    </a:lnTo>
                    <a:lnTo>
                      <a:pt x="498348" y="970026"/>
                    </a:lnTo>
                    <a:lnTo>
                      <a:pt x="480060" y="969645"/>
                    </a:lnTo>
                    <a:lnTo>
                      <a:pt x="461772" y="968121"/>
                    </a:lnTo>
                    <a:lnTo>
                      <a:pt x="443611" y="965708"/>
                    </a:lnTo>
                    <a:lnTo>
                      <a:pt x="424815" y="962914"/>
                    </a:lnTo>
                    <a:lnTo>
                      <a:pt x="406654" y="959485"/>
                    </a:lnTo>
                    <a:lnTo>
                      <a:pt x="388366" y="955167"/>
                    </a:lnTo>
                    <a:lnTo>
                      <a:pt x="370078" y="949960"/>
                    </a:lnTo>
                    <a:lnTo>
                      <a:pt x="352425" y="944118"/>
                    </a:lnTo>
                    <a:lnTo>
                      <a:pt x="334645" y="937387"/>
                    </a:lnTo>
                    <a:lnTo>
                      <a:pt x="316865" y="930275"/>
                    </a:lnTo>
                    <a:lnTo>
                      <a:pt x="299593" y="922020"/>
                    </a:lnTo>
                    <a:lnTo>
                      <a:pt x="282829" y="913384"/>
                    </a:lnTo>
                    <a:lnTo>
                      <a:pt x="265938" y="903859"/>
                    </a:lnTo>
                    <a:lnTo>
                      <a:pt x="249682" y="893318"/>
                    </a:lnTo>
                    <a:lnTo>
                      <a:pt x="233299" y="881761"/>
                    </a:lnTo>
                    <a:lnTo>
                      <a:pt x="213614" y="866394"/>
                    </a:lnTo>
                    <a:lnTo>
                      <a:pt x="193929" y="849122"/>
                    </a:lnTo>
                    <a:lnTo>
                      <a:pt x="175768" y="830834"/>
                    </a:lnTo>
                    <a:lnTo>
                      <a:pt x="166624" y="821309"/>
                    </a:lnTo>
                    <a:lnTo>
                      <a:pt x="157988" y="811149"/>
                    </a:lnTo>
                    <a:lnTo>
                      <a:pt x="149352" y="801116"/>
                    </a:lnTo>
                    <a:lnTo>
                      <a:pt x="141224" y="790575"/>
                    </a:lnTo>
                    <a:lnTo>
                      <a:pt x="133477" y="780034"/>
                    </a:lnTo>
                    <a:lnTo>
                      <a:pt x="125857" y="768985"/>
                    </a:lnTo>
                    <a:lnTo>
                      <a:pt x="118110" y="757428"/>
                    </a:lnTo>
                    <a:lnTo>
                      <a:pt x="110871" y="745871"/>
                    </a:lnTo>
                    <a:lnTo>
                      <a:pt x="104267" y="733933"/>
                    </a:lnTo>
                    <a:lnTo>
                      <a:pt x="97536" y="721868"/>
                    </a:lnTo>
                    <a:lnTo>
                      <a:pt x="91186" y="709422"/>
                    </a:lnTo>
                    <a:lnTo>
                      <a:pt x="85471" y="696468"/>
                    </a:lnTo>
                    <a:lnTo>
                      <a:pt x="79756" y="683514"/>
                    </a:lnTo>
                    <a:lnTo>
                      <a:pt x="74422" y="670560"/>
                    </a:lnTo>
                    <a:lnTo>
                      <a:pt x="69596" y="656590"/>
                    </a:lnTo>
                    <a:lnTo>
                      <a:pt x="64897" y="643255"/>
                    </a:lnTo>
                    <a:lnTo>
                      <a:pt x="60579" y="629285"/>
                    </a:lnTo>
                    <a:lnTo>
                      <a:pt x="56642" y="614934"/>
                    </a:lnTo>
                    <a:lnTo>
                      <a:pt x="53340" y="600456"/>
                    </a:lnTo>
                    <a:lnTo>
                      <a:pt x="49911" y="586105"/>
                    </a:lnTo>
                    <a:lnTo>
                      <a:pt x="47625" y="571246"/>
                    </a:lnTo>
                    <a:lnTo>
                      <a:pt x="45212" y="555879"/>
                    </a:lnTo>
                    <a:lnTo>
                      <a:pt x="43307" y="540512"/>
                    </a:lnTo>
                    <a:lnTo>
                      <a:pt x="41783" y="525145"/>
                    </a:lnTo>
                    <a:lnTo>
                      <a:pt x="40386" y="509270"/>
                    </a:lnTo>
                    <a:lnTo>
                      <a:pt x="39878" y="493395"/>
                    </a:lnTo>
                    <a:lnTo>
                      <a:pt x="39878" y="476631"/>
                    </a:lnTo>
                    <a:lnTo>
                      <a:pt x="39370" y="475742"/>
                    </a:lnTo>
                    <a:lnTo>
                      <a:pt x="37973" y="475234"/>
                    </a:lnTo>
                    <a:lnTo>
                      <a:pt x="36068" y="474726"/>
                    </a:lnTo>
                    <a:lnTo>
                      <a:pt x="33655" y="474218"/>
                    </a:lnTo>
                    <a:lnTo>
                      <a:pt x="26924" y="473710"/>
                    </a:lnTo>
                    <a:lnTo>
                      <a:pt x="19685" y="473329"/>
                    </a:lnTo>
                    <a:lnTo>
                      <a:pt x="12065" y="472313"/>
                    </a:lnTo>
                    <a:lnTo>
                      <a:pt x="8636" y="471424"/>
                    </a:lnTo>
                    <a:lnTo>
                      <a:pt x="5842" y="470916"/>
                    </a:lnTo>
                    <a:lnTo>
                      <a:pt x="3429" y="469392"/>
                    </a:lnTo>
                    <a:lnTo>
                      <a:pt x="1524" y="467995"/>
                    </a:lnTo>
                    <a:lnTo>
                      <a:pt x="0" y="466598"/>
                    </a:lnTo>
                    <a:lnTo>
                      <a:pt x="0" y="464185"/>
                    </a:lnTo>
                    <a:lnTo>
                      <a:pt x="0" y="462280"/>
                    </a:lnTo>
                    <a:lnTo>
                      <a:pt x="1524" y="460375"/>
                    </a:lnTo>
                    <a:lnTo>
                      <a:pt x="3429" y="458343"/>
                    </a:lnTo>
                    <a:lnTo>
                      <a:pt x="5842" y="456946"/>
                    </a:lnTo>
                    <a:lnTo>
                      <a:pt x="9144" y="456057"/>
                    </a:lnTo>
                    <a:lnTo>
                      <a:pt x="12573" y="455041"/>
                    </a:lnTo>
                    <a:lnTo>
                      <a:pt x="20193" y="454025"/>
                    </a:lnTo>
                    <a:lnTo>
                      <a:pt x="27940" y="453136"/>
                    </a:lnTo>
                    <a:lnTo>
                      <a:pt x="34671" y="452120"/>
                    </a:lnTo>
                    <a:lnTo>
                      <a:pt x="37465" y="451739"/>
                    </a:lnTo>
                    <a:lnTo>
                      <a:pt x="39370" y="451231"/>
                    </a:lnTo>
                    <a:lnTo>
                      <a:pt x="40894" y="450723"/>
                    </a:lnTo>
                    <a:lnTo>
                      <a:pt x="41275" y="450215"/>
                    </a:lnTo>
                    <a:lnTo>
                      <a:pt x="45212" y="421005"/>
                    </a:lnTo>
                    <a:lnTo>
                      <a:pt x="50419" y="391160"/>
                    </a:lnTo>
                    <a:lnTo>
                      <a:pt x="57658" y="361950"/>
                    </a:lnTo>
                    <a:lnTo>
                      <a:pt x="66294" y="332105"/>
                    </a:lnTo>
                    <a:lnTo>
                      <a:pt x="71628" y="317754"/>
                    </a:lnTo>
                    <a:lnTo>
                      <a:pt x="77343" y="303403"/>
                    </a:lnTo>
                    <a:lnTo>
                      <a:pt x="83566" y="288925"/>
                    </a:lnTo>
                    <a:lnTo>
                      <a:pt x="89789" y="274574"/>
                    </a:lnTo>
                    <a:lnTo>
                      <a:pt x="97028" y="260604"/>
                    </a:lnTo>
                    <a:lnTo>
                      <a:pt x="104648" y="246761"/>
                    </a:lnTo>
                    <a:lnTo>
                      <a:pt x="112903" y="232791"/>
                    </a:lnTo>
                    <a:lnTo>
                      <a:pt x="121539" y="219329"/>
                    </a:lnTo>
                    <a:lnTo>
                      <a:pt x="136398" y="198755"/>
                    </a:lnTo>
                    <a:lnTo>
                      <a:pt x="151765" y="178562"/>
                    </a:lnTo>
                    <a:lnTo>
                      <a:pt x="168529" y="159385"/>
                    </a:lnTo>
                    <a:lnTo>
                      <a:pt x="185801" y="140589"/>
                    </a:lnTo>
                    <a:lnTo>
                      <a:pt x="204089" y="123317"/>
                    </a:lnTo>
                    <a:lnTo>
                      <a:pt x="222758" y="106553"/>
                    </a:lnTo>
                    <a:lnTo>
                      <a:pt x="242443" y="90678"/>
                    </a:lnTo>
                    <a:lnTo>
                      <a:pt x="262636" y="75819"/>
                    </a:lnTo>
                    <a:lnTo>
                      <a:pt x="282829" y="62357"/>
                    </a:lnTo>
                    <a:lnTo>
                      <a:pt x="303911" y="49911"/>
                    </a:lnTo>
                    <a:lnTo>
                      <a:pt x="325501" y="38862"/>
                    </a:lnTo>
                    <a:lnTo>
                      <a:pt x="347091" y="29337"/>
                    </a:lnTo>
                    <a:lnTo>
                      <a:pt x="369189" y="21082"/>
                    </a:lnTo>
                    <a:lnTo>
                      <a:pt x="391287" y="14351"/>
                    </a:lnTo>
                    <a:lnTo>
                      <a:pt x="413385" y="9144"/>
                    </a:lnTo>
                    <a:lnTo>
                      <a:pt x="435356" y="5715"/>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221">
                <a:extLst>
                  <a:ext uri="{FF2B5EF4-FFF2-40B4-BE49-F238E27FC236}">
                    <a16:creationId xmlns:a16="http://schemas.microsoft.com/office/drawing/2014/main" id="{181F8821-6B4F-2035-ACDB-930C5479AC6B}"/>
                  </a:ext>
                </a:extLst>
              </p:cNvPr>
              <p:cNvSpPr/>
              <p:nvPr/>
            </p:nvSpPr>
            <p:spPr>
              <a:xfrm>
                <a:off x="5020310" y="3061970"/>
                <a:ext cx="1023621" cy="970281"/>
              </a:xfrm>
              <a:custGeom>
                <a:avLst/>
                <a:gdLst/>
                <a:ahLst/>
                <a:cxnLst/>
                <a:rect l="0" t="0" r="0" b="0"/>
                <a:pathLst>
                  <a:path w="1023621" h="970281">
                    <a:moveTo>
                      <a:pt x="435610" y="6350"/>
                    </a:moveTo>
                    <a:lnTo>
                      <a:pt x="414020" y="8890"/>
                    </a:lnTo>
                    <a:lnTo>
                      <a:pt x="391160" y="13970"/>
                    </a:lnTo>
                    <a:lnTo>
                      <a:pt x="369570" y="21590"/>
                    </a:lnTo>
                    <a:lnTo>
                      <a:pt x="347980" y="29210"/>
                    </a:lnTo>
                    <a:lnTo>
                      <a:pt x="326390" y="39370"/>
                    </a:lnTo>
                    <a:lnTo>
                      <a:pt x="304800" y="49530"/>
                    </a:lnTo>
                    <a:lnTo>
                      <a:pt x="283210" y="62230"/>
                    </a:lnTo>
                    <a:lnTo>
                      <a:pt x="262890" y="76200"/>
                    </a:lnTo>
                    <a:lnTo>
                      <a:pt x="242570" y="91440"/>
                    </a:lnTo>
                    <a:lnTo>
                      <a:pt x="223520" y="106680"/>
                    </a:lnTo>
                    <a:lnTo>
                      <a:pt x="204470" y="123190"/>
                    </a:lnTo>
                    <a:lnTo>
                      <a:pt x="186690" y="140970"/>
                    </a:lnTo>
                    <a:lnTo>
                      <a:pt x="168910" y="160020"/>
                    </a:lnTo>
                    <a:lnTo>
                      <a:pt x="152400" y="179070"/>
                    </a:lnTo>
                    <a:lnTo>
                      <a:pt x="137160" y="199390"/>
                    </a:lnTo>
                    <a:lnTo>
                      <a:pt x="121920" y="219710"/>
                    </a:lnTo>
                    <a:lnTo>
                      <a:pt x="113030" y="232410"/>
                    </a:lnTo>
                    <a:lnTo>
                      <a:pt x="105410" y="246380"/>
                    </a:lnTo>
                    <a:lnTo>
                      <a:pt x="97790" y="260350"/>
                    </a:lnTo>
                    <a:lnTo>
                      <a:pt x="90170" y="274320"/>
                    </a:lnTo>
                    <a:lnTo>
                      <a:pt x="83820" y="289560"/>
                    </a:lnTo>
                    <a:lnTo>
                      <a:pt x="77470" y="303530"/>
                    </a:lnTo>
                    <a:lnTo>
                      <a:pt x="72390" y="317500"/>
                    </a:lnTo>
                    <a:lnTo>
                      <a:pt x="66040" y="332740"/>
                    </a:lnTo>
                    <a:lnTo>
                      <a:pt x="58420" y="361950"/>
                    </a:lnTo>
                    <a:lnTo>
                      <a:pt x="50800" y="391160"/>
                    </a:lnTo>
                    <a:lnTo>
                      <a:pt x="45720" y="421640"/>
                    </a:lnTo>
                    <a:lnTo>
                      <a:pt x="41910" y="450850"/>
                    </a:lnTo>
                    <a:lnTo>
                      <a:pt x="40640" y="450850"/>
                    </a:lnTo>
                    <a:lnTo>
                      <a:pt x="39370" y="450850"/>
                    </a:lnTo>
                    <a:lnTo>
                      <a:pt x="38100" y="452120"/>
                    </a:lnTo>
                    <a:lnTo>
                      <a:pt x="35560" y="452120"/>
                    </a:lnTo>
                    <a:lnTo>
                      <a:pt x="27940" y="453390"/>
                    </a:lnTo>
                    <a:lnTo>
                      <a:pt x="20320" y="454660"/>
                    </a:lnTo>
                    <a:lnTo>
                      <a:pt x="12700" y="454660"/>
                    </a:lnTo>
                    <a:lnTo>
                      <a:pt x="10160" y="455930"/>
                    </a:lnTo>
                    <a:lnTo>
                      <a:pt x="6350" y="457200"/>
                    </a:lnTo>
                    <a:lnTo>
                      <a:pt x="3810" y="458470"/>
                    </a:lnTo>
                    <a:lnTo>
                      <a:pt x="2540" y="461010"/>
                    </a:lnTo>
                    <a:lnTo>
                      <a:pt x="0" y="462280"/>
                    </a:lnTo>
                    <a:lnTo>
                      <a:pt x="0" y="464820"/>
                    </a:lnTo>
                    <a:lnTo>
                      <a:pt x="0" y="467360"/>
                    </a:lnTo>
                    <a:lnTo>
                      <a:pt x="2540" y="468630"/>
                    </a:lnTo>
                    <a:lnTo>
                      <a:pt x="3810" y="469900"/>
                    </a:lnTo>
                    <a:lnTo>
                      <a:pt x="6350" y="471170"/>
                    </a:lnTo>
                    <a:lnTo>
                      <a:pt x="8890" y="471170"/>
                    </a:lnTo>
                    <a:lnTo>
                      <a:pt x="12700" y="472440"/>
                    </a:lnTo>
                    <a:lnTo>
                      <a:pt x="20320" y="473710"/>
                    </a:lnTo>
                    <a:lnTo>
                      <a:pt x="27940" y="473710"/>
                    </a:lnTo>
                    <a:lnTo>
                      <a:pt x="34290" y="474980"/>
                    </a:lnTo>
                    <a:lnTo>
                      <a:pt x="36830" y="474980"/>
                    </a:lnTo>
                    <a:lnTo>
                      <a:pt x="38100" y="474980"/>
                    </a:lnTo>
                    <a:lnTo>
                      <a:pt x="39370" y="476250"/>
                    </a:lnTo>
                    <a:lnTo>
                      <a:pt x="40640" y="476250"/>
                    </a:lnTo>
                    <a:lnTo>
                      <a:pt x="40640" y="494030"/>
                    </a:lnTo>
                    <a:lnTo>
                      <a:pt x="40640" y="509270"/>
                    </a:lnTo>
                    <a:lnTo>
                      <a:pt x="41910" y="525780"/>
                    </a:lnTo>
                    <a:lnTo>
                      <a:pt x="43180" y="541020"/>
                    </a:lnTo>
                    <a:lnTo>
                      <a:pt x="45720" y="556260"/>
                    </a:lnTo>
                    <a:lnTo>
                      <a:pt x="48260" y="571500"/>
                    </a:lnTo>
                    <a:lnTo>
                      <a:pt x="50800" y="586740"/>
                    </a:lnTo>
                    <a:lnTo>
                      <a:pt x="53340" y="600710"/>
                    </a:lnTo>
                    <a:lnTo>
                      <a:pt x="57150" y="614680"/>
                    </a:lnTo>
                    <a:lnTo>
                      <a:pt x="60960" y="629920"/>
                    </a:lnTo>
                    <a:lnTo>
                      <a:pt x="64770" y="643890"/>
                    </a:lnTo>
                    <a:lnTo>
                      <a:pt x="69850" y="656590"/>
                    </a:lnTo>
                    <a:lnTo>
                      <a:pt x="74930" y="670560"/>
                    </a:lnTo>
                    <a:lnTo>
                      <a:pt x="80010" y="683260"/>
                    </a:lnTo>
                    <a:lnTo>
                      <a:pt x="86360" y="697230"/>
                    </a:lnTo>
                    <a:lnTo>
                      <a:pt x="91440" y="709930"/>
                    </a:lnTo>
                    <a:lnTo>
                      <a:pt x="97790" y="722630"/>
                    </a:lnTo>
                    <a:lnTo>
                      <a:pt x="104140" y="734060"/>
                    </a:lnTo>
                    <a:lnTo>
                      <a:pt x="111760" y="745490"/>
                    </a:lnTo>
                    <a:lnTo>
                      <a:pt x="118110" y="756920"/>
                    </a:lnTo>
                    <a:lnTo>
                      <a:pt x="125730" y="769620"/>
                    </a:lnTo>
                    <a:lnTo>
                      <a:pt x="133350" y="779780"/>
                    </a:lnTo>
                    <a:lnTo>
                      <a:pt x="142240" y="791210"/>
                    </a:lnTo>
                    <a:lnTo>
                      <a:pt x="149860" y="801370"/>
                    </a:lnTo>
                    <a:lnTo>
                      <a:pt x="158750" y="811530"/>
                    </a:lnTo>
                    <a:lnTo>
                      <a:pt x="167640" y="821690"/>
                    </a:lnTo>
                    <a:lnTo>
                      <a:pt x="176530" y="830580"/>
                    </a:lnTo>
                    <a:lnTo>
                      <a:pt x="194310" y="849630"/>
                    </a:lnTo>
                    <a:lnTo>
                      <a:pt x="214630" y="866140"/>
                    </a:lnTo>
                    <a:lnTo>
                      <a:pt x="233680" y="881380"/>
                    </a:lnTo>
                    <a:lnTo>
                      <a:pt x="250190" y="894080"/>
                    </a:lnTo>
                    <a:lnTo>
                      <a:pt x="266700" y="904240"/>
                    </a:lnTo>
                    <a:lnTo>
                      <a:pt x="283210" y="913130"/>
                    </a:lnTo>
                    <a:lnTo>
                      <a:pt x="299720" y="922020"/>
                    </a:lnTo>
                    <a:lnTo>
                      <a:pt x="317500" y="930910"/>
                    </a:lnTo>
                    <a:lnTo>
                      <a:pt x="335280" y="937260"/>
                    </a:lnTo>
                    <a:lnTo>
                      <a:pt x="353060" y="944880"/>
                    </a:lnTo>
                    <a:lnTo>
                      <a:pt x="370840" y="949960"/>
                    </a:lnTo>
                    <a:lnTo>
                      <a:pt x="388620" y="955040"/>
                    </a:lnTo>
                    <a:lnTo>
                      <a:pt x="407670" y="960120"/>
                    </a:lnTo>
                    <a:lnTo>
                      <a:pt x="425450" y="962660"/>
                    </a:lnTo>
                    <a:lnTo>
                      <a:pt x="444500" y="965200"/>
                    </a:lnTo>
                    <a:lnTo>
                      <a:pt x="462280" y="967740"/>
                    </a:lnTo>
                    <a:lnTo>
                      <a:pt x="480060" y="970280"/>
                    </a:lnTo>
                    <a:lnTo>
                      <a:pt x="499110" y="970280"/>
                    </a:lnTo>
                    <a:lnTo>
                      <a:pt x="516890" y="970280"/>
                    </a:lnTo>
                    <a:lnTo>
                      <a:pt x="538480" y="969010"/>
                    </a:lnTo>
                    <a:lnTo>
                      <a:pt x="560070" y="966470"/>
                    </a:lnTo>
                    <a:lnTo>
                      <a:pt x="582930" y="962660"/>
                    </a:lnTo>
                    <a:lnTo>
                      <a:pt x="604520" y="957580"/>
                    </a:lnTo>
                    <a:lnTo>
                      <a:pt x="627380" y="951230"/>
                    </a:lnTo>
                    <a:lnTo>
                      <a:pt x="648970" y="944880"/>
                    </a:lnTo>
                    <a:lnTo>
                      <a:pt x="670560" y="935990"/>
                    </a:lnTo>
                    <a:lnTo>
                      <a:pt x="693420" y="925830"/>
                    </a:lnTo>
                    <a:lnTo>
                      <a:pt x="713740" y="914400"/>
                    </a:lnTo>
                    <a:lnTo>
                      <a:pt x="735330" y="902970"/>
                    </a:lnTo>
                    <a:lnTo>
                      <a:pt x="756920" y="890270"/>
                    </a:lnTo>
                    <a:lnTo>
                      <a:pt x="777240" y="877570"/>
                    </a:lnTo>
                    <a:lnTo>
                      <a:pt x="797560" y="862330"/>
                    </a:lnTo>
                    <a:lnTo>
                      <a:pt x="816610" y="847090"/>
                    </a:lnTo>
                    <a:lnTo>
                      <a:pt x="835660" y="830580"/>
                    </a:lnTo>
                    <a:lnTo>
                      <a:pt x="853440" y="814070"/>
                    </a:lnTo>
                    <a:lnTo>
                      <a:pt x="871220" y="797560"/>
                    </a:lnTo>
                    <a:lnTo>
                      <a:pt x="889000" y="779780"/>
                    </a:lnTo>
                    <a:lnTo>
                      <a:pt x="904240" y="760730"/>
                    </a:lnTo>
                    <a:lnTo>
                      <a:pt x="919480" y="741680"/>
                    </a:lnTo>
                    <a:lnTo>
                      <a:pt x="934720" y="721360"/>
                    </a:lnTo>
                    <a:lnTo>
                      <a:pt x="947420" y="701040"/>
                    </a:lnTo>
                    <a:lnTo>
                      <a:pt x="960120" y="680720"/>
                    </a:lnTo>
                    <a:lnTo>
                      <a:pt x="971550" y="660400"/>
                    </a:lnTo>
                    <a:lnTo>
                      <a:pt x="981710" y="640080"/>
                    </a:lnTo>
                    <a:lnTo>
                      <a:pt x="990600" y="617220"/>
                    </a:lnTo>
                    <a:lnTo>
                      <a:pt x="998220" y="596900"/>
                    </a:lnTo>
                    <a:lnTo>
                      <a:pt x="1004570" y="575310"/>
                    </a:lnTo>
                    <a:lnTo>
                      <a:pt x="1009650" y="553720"/>
                    </a:lnTo>
                    <a:lnTo>
                      <a:pt x="1012190" y="532130"/>
                    </a:lnTo>
                    <a:lnTo>
                      <a:pt x="1014730" y="509270"/>
                    </a:lnTo>
                    <a:lnTo>
                      <a:pt x="1016000" y="487680"/>
                    </a:lnTo>
                    <a:lnTo>
                      <a:pt x="1017270" y="486410"/>
                    </a:lnTo>
                    <a:lnTo>
                      <a:pt x="1018540" y="483870"/>
                    </a:lnTo>
                    <a:lnTo>
                      <a:pt x="1019810" y="480060"/>
                    </a:lnTo>
                    <a:lnTo>
                      <a:pt x="1021080" y="476250"/>
                    </a:lnTo>
                    <a:lnTo>
                      <a:pt x="1022350" y="472440"/>
                    </a:lnTo>
                    <a:lnTo>
                      <a:pt x="1022350" y="468630"/>
                    </a:lnTo>
                    <a:lnTo>
                      <a:pt x="1023620" y="459740"/>
                    </a:lnTo>
                    <a:lnTo>
                      <a:pt x="1022350" y="450850"/>
                    </a:lnTo>
                    <a:lnTo>
                      <a:pt x="1019810" y="440690"/>
                    </a:lnTo>
                    <a:lnTo>
                      <a:pt x="1018540" y="436880"/>
                    </a:lnTo>
                    <a:lnTo>
                      <a:pt x="1017270" y="433070"/>
                    </a:lnTo>
                    <a:lnTo>
                      <a:pt x="1014730" y="427990"/>
                    </a:lnTo>
                    <a:lnTo>
                      <a:pt x="1012190" y="425450"/>
                    </a:lnTo>
                    <a:lnTo>
                      <a:pt x="1008380" y="401320"/>
                    </a:lnTo>
                    <a:lnTo>
                      <a:pt x="1004570" y="379730"/>
                    </a:lnTo>
                    <a:lnTo>
                      <a:pt x="999490" y="356870"/>
                    </a:lnTo>
                    <a:lnTo>
                      <a:pt x="994410" y="335280"/>
                    </a:lnTo>
                    <a:lnTo>
                      <a:pt x="986790" y="313690"/>
                    </a:lnTo>
                    <a:lnTo>
                      <a:pt x="980440" y="292100"/>
                    </a:lnTo>
                    <a:lnTo>
                      <a:pt x="971550" y="271780"/>
                    </a:lnTo>
                    <a:lnTo>
                      <a:pt x="962660" y="250190"/>
                    </a:lnTo>
                    <a:lnTo>
                      <a:pt x="951230" y="229870"/>
                    </a:lnTo>
                    <a:lnTo>
                      <a:pt x="941070" y="210820"/>
                    </a:lnTo>
                    <a:lnTo>
                      <a:pt x="928370" y="191770"/>
                    </a:lnTo>
                    <a:lnTo>
                      <a:pt x="915670" y="173990"/>
                    </a:lnTo>
                    <a:lnTo>
                      <a:pt x="900430" y="156210"/>
                    </a:lnTo>
                    <a:lnTo>
                      <a:pt x="886460" y="139700"/>
                    </a:lnTo>
                    <a:lnTo>
                      <a:pt x="869950" y="123190"/>
                    </a:lnTo>
                    <a:lnTo>
                      <a:pt x="852170" y="107950"/>
                    </a:lnTo>
                    <a:lnTo>
                      <a:pt x="834390" y="92710"/>
                    </a:lnTo>
                    <a:lnTo>
                      <a:pt x="815340" y="78740"/>
                    </a:lnTo>
                    <a:lnTo>
                      <a:pt x="795020" y="66040"/>
                    </a:lnTo>
                    <a:lnTo>
                      <a:pt x="773430" y="54610"/>
                    </a:lnTo>
                    <a:lnTo>
                      <a:pt x="751840" y="43180"/>
                    </a:lnTo>
                    <a:lnTo>
                      <a:pt x="740410" y="39370"/>
                    </a:lnTo>
                    <a:lnTo>
                      <a:pt x="728980" y="34290"/>
                    </a:lnTo>
                    <a:lnTo>
                      <a:pt x="716280" y="30480"/>
                    </a:lnTo>
                    <a:lnTo>
                      <a:pt x="703580" y="25400"/>
                    </a:lnTo>
                    <a:lnTo>
                      <a:pt x="692150" y="21590"/>
                    </a:lnTo>
                    <a:lnTo>
                      <a:pt x="678180" y="17780"/>
                    </a:lnTo>
                    <a:lnTo>
                      <a:pt x="665480" y="15240"/>
                    </a:lnTo>
                    <a:lnTo>
                      <a:pt x="652780" y="12700"/>
                    </a:lnTo>
                    <a:lnTo>
                      <a:pt x="638810" y="8890"/>
                    </a:lnTo>
                    <a:lnTo>
                      <a:pt x="624840" y="6350"/>
                    </a:lnTo>
                    <a:lnTo>
                      <a:pt x="610870" y="5080"/>
                    </a:lnTo>
                    <a:lnTo>
                      <a:pt x="595630" y="3810"/>
                    </a:lnTo>
                    <a:lnTo>
                      <a:pt x="581660" y="2540"/>
                    </a:lnTo>
                    <a:lnTo>
                      <a:pt x="566420" y="1270"/>
                    </a:lnTo>
                    <a:lnTo>
                      <a:pt x="551180" y="0"/>
                    </a:lnTo>
                    <a:lnTo>
                      <a:pt x="534670" y="0"/>
                    </a:lnTo>
                    <a:lnTo>
                      <a:pt x="519430" y="0"/>
                    </a:lnTo>
                    <a:lnTo>
                      <a:pt x="502920" y="1270"/>
                    </a:lnTo>
                    <a:lnTo>
                      <a:pt x="486410" y="1270"/>
                    </a:lnTo>
                    <a:lnTo>
                      <a:pt x="469900" y="2540"/>
                    </a:lnTo>
                    <a:lnTo>
                      <a:pt x="453390" y="381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222">
                <a:extLst>
                  <a:ext uri="{FF2B5EF4-FFF2-40B4-BE49-F238E27FC236}">
                    <a16:creationId xmlns:a16="http://schemas.microsoft.com/office/drawing/2014/main" id="{EE58BD1A-399B-11D9-3613-622100F18055}"/>
                  </a:ext>
                </a:extLst>
              </p:cNvPr>
              <p:cNvSpPr/>
              <p:nvPr/>
            </p:nvSpPr>
            <p:spPr>
              <a:xfrm>
                <a:off x="5167630" y="3543300"/>
                <a:ext cx="760731" cy="382271"/>
              </a:xfrm>
              <a:custGeom>
                <a:avLst/>
                <a:gdLst/>
                <a:ahLst/>
                <a:cxnLst/>
                <a:rect l="0" t="0" r="0" b="0"/>
                <a:pathLst>
                  <a:path w="760731" h="382271">
                    <a:moveTo>
                      <a:pt x="760730" y="20320"/>
                    </a:moveTo>
                    <a:lnTo>
                      <a:pt x="759460" y="21590"/>
                    </a:lnTo>
                    <a:lnTo>
                      <a:pt x="758190" y="21590"/>
                    </a:lnTo>
                    <a:lnTo>
                      <a:pt x="756920" y="21590"/>
                    </a:lnTo>
                    <a:lnTo>
                      <a:pt x="753110" y="21590"/>
                    </a:lnTo>
                    <a:lnTo>
                      <a:pt x="749300" y="21590"/>
                    </a:lnTo>
                    <a:lnTo>
                      <a:pt x="745490" y="21590"/>
                    </a:lnTo>
                    <a:lnTo>
                      <a:pt x="740410" y="21590"/>
                    </a:lnTo>
                    <a:lnTo>
                      <a:pt x="734060" y="21590"/>
                    </a:lnTo>
                    <a:lnTo>
                      <a:pt x="730250" y="33020"/>
                    </a:lnTo>
                    <a:lnTo>
                      <a:pt x="726440" y="41910"/>
                    </a:lnTo>
                    <a:lnTo>
                      <a:pt x="721360" y="52070"/>
                    </a:lnTo>
                    <a:lnTo>
                      <a:pt x="717550" y="59690"/>
                    </a:lnTo>
                    <a:lnTo>
                      <a:pt x="712470" y="66040"/>
                    </a:lnTo>
                    <a:lnTo>
                      <a:pt x="707390" y="72390"/>
                    </a:lnTo>
                    <a:lnTo>
                      <a:pt x="702310" y="77470"/>
                    </a:lnTo>
                    <a:lnTo>
                      <a:pt x="697230" y="81280"/>
                    </a:lnTo>
                    <a:lnTo>
                      <a:pt x="692150" y="85090"/>
                    </a:lnTo>
                    <a:lnTo>
                      <a:pt x="687070" y="87630"/>
                    </a:lnTo>
                    <a:lnTo>
                      <a:pt x="680720" y="88900"/>
                    </a:lnTo>
                    <a:lnTo>
                      <a:pt x="675640" y="90170"/>
                    </a:lnTo>
                    <a:lnTo>
                      <a:pt x="670560" y="90170"/>
                    </a:lnTo>
                    <a:lnTo>
                      <a:pt x="664210" y="90170"/>
                    </a:lnTo>
                    <a:lnTo>
                      <a:pt x="659130" y="88900"/>
                    </a:lnTo>
                    <a:lnTo>
                      <a:pt x="654050" y="87630"/>
                    </a:lnTo>
                    <a:lnTo>
                      <a:pt x="648970" y="85090"/>
                    </a:lnTo>
                    <a:lnTo>
                      <a:pt x="642620" y="83820"/>
                    </a:lnTo>
                    <a:lnTo>
                      <a:pt x="638810" y="80010"/>
                    </a:lnTo>
                    <a:lnTo>
                      <a:pt x="633730" y="77470"/>
                    </a:lnTo>
                    <a:lnTo>
                      <a:pt x="629920" y="73660"/>
                    </a:lnTo>
                    <a:lnTo>
                      <a:pt x="624840" y="69850"/>
                    </a:lnTo>
                    <a:lnTo>
                      <a:pt x="621030" y="64770"/>
                    </a:lnTo>
                    <a:lnTo>
                      <a:pt x="617220" y="59690"/>
                    </a:lnTo>
                    <a:lnTo>
                      <a:pt x="613410" y="55880"/>
                    </a:lnTo>
                    <a:lnTo>
                      <a:pt x="610870" y="50800"/>
                    </a:lnTo>
                    <a:lnTo>
                      <a:pt x="605790" y="40640"/>
                    </a:lnTo>
                    <a:lnTo>
                      <a:pt x="601980" y="29210"/>
                    </a:lnTo>
                    <a:lnTo>
                      <a:pt x="601980" y="24130"/>
                    </a:lnTo>
                    <a:lnTo>
                      <a:pt x="600710" y="19050"/>
                    </a:lnTo>
                    <a:lnTo>
                      <a:pt x="595630" y="17780"/>
                    </a:lnTo>
                    <a:lnTo>
                      <a:pt x="591820" y="19050"/>
                    </a:lnTo>
                    <a:lnTo>
                      <a:pt x="586740" y="19050"/>
                    </a:lnTo>
                    <a:lnTo>
                      <a:pt x="582930" y="20320"/>
                    </a:lnTo>
                    <a:lnTo>
                      <a:pt x="577850" y="22860"/>
                    </a:lnTo>
                    <a:lnTo>
                      <a:pt x="574040" y="22860"/>
                    </a:lnTo>
                    <a:lnTo>
                      <a:pt x="572770" y="21590"/>
                    </a:lnTo>
                    <a:lnTo>
                      <a:pt x="570230" y="21590"/>
                    </a:lnTo>
                    <a:lnTo>
                      <a:pt x="568960" y="20320"/>
                    </a:lnTo>
                    <a:lnTo>
                      <a:pt x="567690" y="19050"/>
                    </a:lnTo>
                    <a:lnTo>
                      <a:pt x="566420" y="16510"/>
                    </a:lnTo>
                    <a:lnTo>
                      <a:pt x="566420" y="12700"/>
                    </a:lnTo>
                    <a:lnTo>
                      <a:pt x="544830" y="12700"/>
                    </a:lnTo>
                    <a:lnTo>
                      <a:pt x="521970" y="11430"/>
                    </a:lnTo>
                    <a:lnTo>
                      <a:pt x="477520" y="10160"/>
                    </a:lnTo>
                    <a:lnTo>
                      <a:pt x="430530" y="8890"/>
                    </a:lnTo>
                    <a:lnTo>
                      <a:pt x="382270" y="7620"/>
                    </a:lnTo>
                    <a:lnTo>
                      <a:pt x="335280" y="6350"/>
                    </a:lnTo>
                    <a:lnTo>
                      <a:pt x="288290" y="5080"/>
                    </a:lnTo>
                    <a:lnTo>
                      <a:pt x="242570" y="3810"/>
                    </a:lnTo>
                    <a:lnTo>
                      <a:pt x="219710" y="3810"/>
                    </a:lnTo>
                    <a:lnTo>
                      <a:pt x="199390" y="2540"/>
                    </a:lnTo>
                    <a:lnTo>
                      <a:pt x="177800" y="2540"/>
                    </a:lnTo>
                    <a:lnTo>
                      <a:pt x="157480" y="2540"/>
                    </a:lnTo>
                    <a:lnTo>
                      <a:pt x="138430" y="1270"/>
                    </a:lnTo>
                    <a:lnTo>
                      <a:pt x="119380" y="1270"/>
                    </a:lnTo>
                    <a:lnTo>
                      <a:pt x="102870" y="1270"/>
                    </a:lnTo>
                    <a:lnTo>
                      <a:pt x="86360" y="1270"/>
                    </a:lnTo>
                    <a:lnTo>
                      <a:pt x="71120" y="0"/>
                    </a:lnTo>
                    <a:lnTo>
                      <a:pt x="57150" y="0"/>
                    </a:lnTo>
                    <a:lnTo>
                      <a:pt x="44450" y="0"/>
                    </a:lnTo>
                    <a:lnTo>
                      <a:pt x="33020" y="0"/>
                    </a:lnTo>
                    <a:lnTo>
                      <a:pt x="24130" y="0"/>
                    </a:lnTo>
                    <a:lnTo>
                      <a:pt x="15240" y="0"/>
                    </a:lnTo>
                    <a:lnTo>
                      <a:pt x="8890" y="0"/>
                    </a:lnTo>
                    <a:lnTo>
                      <a:pt x="5080" y="0"/>
                    </a:lnTo>
                    <a:lnTo>
                      <a:pt x="1270" y="1270"/>
                    </a:lnTo>
                    <a:lnTo>
                      <a:pt x="0" y="1270"/>
                    </a:lnTo>
                    <a:lnTo>
                      <a:pt x="1270" y="11430"/>
                    </a:lnTo>
                    <a:lnTo>
                      <a:pt x="2540" y="31750"/>
                    </a:lnTo>
                    <a:lnTo>
                      <a:pt x="3810" y="53340"/>
                    </a:lnTo>
                    <a:lnTo>
                      <a:pt x="7620" y="73660"/>
                    </a:lnTo>
                    <a:lnTo>
                      <a:pt x="11430" y="93980"/>
                    </a:lnTo>
                    <a:lnTo>
                      <a:pt x="16510" y="113030"/>
                    </a:lnTo>
                    <a:lnTo>
                      <a:pt x="22860" y="132080"/>
                    </a:lnTo>
                    <a:lnTo>
                      <a:pt x="29210" y="151130"/>
                    </a:lnTo>
                    <a:lnTo>
                      <a:pt x="36830" y="167640"/>
                    </a:lnTo>
                    <a:lnTo>
                      <a:pt x="45720" y="184150"/>
                    </a:lnTo>
                    <a:lnTo>
                      <a:pt x="54610" y="200660"/>
                    </a:lnTo>
                    <a:lnTo>
                      <a:pt x="64770" y="215900"/>
                    </a:lnTo>
                    <a:lnTo>
                      <a:pt x="74930" y="231140"/>
                    </a:lnTo>
                    <a:lnTo>
                      <a:pt x="86360" y="245110"/>
                    </a:lnTo>
                    <a:lnTo>
                      <a:pt x="97790" y="259080"/>
                    </a:lnTo>
                    <a:lnTo>
                      <a:pt x="110490" y="271780"/>
                    </a:lnTo>
                    <a:lnTo>
                      <a:pt x="123190" y="284480"/>
                    </a:lnTo>
                    <a:lnTo>
                      <a:pt x="137160" y="295910"/>
                    </a:lnTo>
                    <a:lnTo>
                      <a:pt x="149860" y="306070"/>
                    </a:lnTo>
                    <a:lnTo>
                      <a:pt x="165100" y="316230"/>
                    </a:lnTo>
                    <a:lnTo>
                      <a:pt x="179070" y="325120"/>
                    </a:lnTo>
                    <a:lnTo>
                      <a:pt x="194310" y="334010"/>
                    </a:lnTo>
                    <a:lnTo>
                      <a:pt x="209550" y="341630"/>
                    </a:lnTo>
                    <a:lnTo>
                      <a:pt x="224790" y="349250"/>
                    </a:lnTo>
                    <a:lnTo>
                      <a:pt x="241300" y="355600"/>
                    </a:lnTo>
                    <a:lnTo>
                      <a:pt x="257810" y="361950"/>
                    </a:lnTo>
                    <a:lnTo>
                      <a:pt x="273050" y="367030"/>
                    </a:lnTo>
                    <a:lnTo>
                      <a:pt x="289560" y="370840"/>
                    </a:lnTo>
                    <a:lnTo>
                      <a:pt x="306070" y="374650"/>
                    </a:lnTo>
                    <a:lnTo>
                      <a:pt x="322580" y="378460"/>
                    </a:lnTo>
                    <a:lnTo>
                      <a:pt x="339090" y="379730"/>
                    </a:lnTo>
                    <a:lnTo>
                      <a:pt x="355600" y="381000"/>
                    </a:lnTo>
                    <a:lnTo>
                      <a:pt x="372110" y="382270"/>
                    </a:lnTo>
                    <a:lnTo>
                      <a:pt x="388620" y="382270"/>
                    </a:lnTo>
                    <a:lnTo>
                      <a:pt x="405130" y="381000"/>
                    </a:lnTo>
                    <a:lnTo>
                      <a:pt x="422910" y="378460"/>
                    </a:lnTo>
                    <a:lnTo>
                      <a:pt x="439420" y="374650"/>
                    </a:lnTo>
                    <a:lnTo>
                      <a:pt x="455930" y="370840"/>
                    </a:lnTo>
                    <a:lnTo>
                      <a:pt x="472440" y="364490"/>
                    </a:lnTo>
                    <a:lnTo>
                      <a:pt x="490220" y="359410"/>
                    </a:lnTo>
                    <a:lnTo>
                      <a:pt x="505460" y="351790"/>
                    </a:lnTo>
                    <a:lnTo>
                      <a:pt x="521970" y="344170"/>
                    </a:lnTo>
                    <a:lnTo>
                      <a:pt x="538480" y="335280"/>
                    </a:lnTo>
                    <a:lnTo>
                      <a:pt x="553720" y="325120"/>
                    </a:lnTo>
                    <a:lnTo>
                      <a:pt x="570230" y="316230"/>
                    </a:lnTo>
                    <a:lnTo>
                      <a:pt x="585470" y="304800"/>
                    </a:lnTo>
                    <a:lnTo>
                      <a:pt x="600710" y="293370"/>
                    </a:lnTo>
                    <a:lnTo>
                      <a:pt x="614680" y="280670"/>
                    </a:lnTo>
                    <a:lnTo>
                      <a:pt x="628650" y="269240"/>
                    </a:lnTo>
                    <a:lnTo>
                      <a:pt x="642620" y="255270"/>
                    </a:lnTo>
                    <a:lnTo>
                      <a:pt x="655320" y="241300"/>
                    </a:lnTo>
                    <a:lnTo>
                      <a:pt x="668020" y="227330"/>
                    </a:lnTo>
                    <a:lnTo>
                      <a:pt x="680720" y="213360"/>
                    </a:lnTo>
                    <a:lnTo>
                      <a:pt x="690880" y="198120"/>
                    </a:lnTo>
                    <a:lnTo>
                      <a:pt x="702310" y="182880"/>
                    </a:lnTo>
                    <a:lnTo>
                      <a:pt x="711200" y="167640"/>
                    </a:lnTo>
                    <a:lnTo>
                      <a:pt x="720090" y="152400"/>
                    </a:lnTo>
                    <a:lnTo>
                      <a:pt x="728980" y="135890"/>
                    </a:lnTo>
                    <a:lnTo>
                      <a:pt x="736600" y="119380"/>
                    </a:lnTo>
                    <a:lnTo>
                      <a:pt x="742950" y="102870"/>
                    </a:lnTo>
                    <a:lnTo>
                      <a:pt x="748030" y="87630"/>
                    </a:lnTo>
                    <a:lnTo>
                      <a:pt x="753110" y="69850"/>
                    </a:lnTo>
                    <a:lnTo>
                      <a:pt x="756920" y="53340"/>
                    </a:lnTo>
                    <a:lnTo>
                      <a:pt x="758190" y="3683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a:extLst>
                  <a:ext uri="{FF2B5EF4-FFF2-40B4-BE49-F238E27FC236}">
                    <a16:creationId xmlns:a16="http://schemas.microsoft.com/office/drawing/2014/main" id="{F46B5239-BF32-3F00-4DC5-B7C38683B024}"/>
                  </a:ext>
                </a:extLst>
              </p:cNvPr>
              <p:cNvSpPr/>
              <p:nvPr/>
            </p:nvSpPr>
            <p:spPr>
              <a:xfrm>
                <a:off x="5171440" y="3169920"/>
                <a:ext cx="751841" cy="336551"/>
              </a:xfrm>
              <a:custGeom>
                <a:avLst/>
                <a:gdLst/>
                <a:ahLst/>
                <a:cxnLst/>
                <a:rect l="0" t="0" r="0" b="0"/>
                <a:pathLst>
                  <a:path w="751841" h="336551">
                    <a:moveTo>
                      <a:pt x="751840" y="317500"/>
                    </a:moveTo>
                    <a:lnTo>
                      <a:pt x="749300" y="299720"/>
                    </a:lnTo>
                    <a:lnTo>
                      <a:pt x="745490" y="283210"/>
                    </a:lnTo>
                    <a:lnTo>
                      <a:pt x="741680" y="265430"/>
                    </a:lnTo>
                    <a:lnTo>
                      <a:pt x="736600" y="248920"/>
                    </a:lnTo>
                    <a:lnTo>
                      <a:pt x="731520" y="232410"/>
                    </a:lnTo>
                    <a:lnTo>
                      <a:pt x="725170" y="217170"/>
                    </a:lnTo>
                    <a:lnTo>
                      <a:pt x="717550" y="201930"/>
                    </a:lnTo>
                    <a:lnTo>
                      <a:pt x="711200" y="185420"/>
                    </a:lnTo>
                    <a:lnTo>
                      <a:pt x="702310" y="171450"/>
                    </a:lnTo>
                    <a:lnTo>
                      <a:pt x="693420" y="156210"/>
                    </a:lnTo>
                    <a:lnTo>
                      <a:pt x="684530" y="142240"/>
                    </a:lnTo>
                    <a:lnTo>
                      <a:pt x="673100" y="128270"/>
                    </a:lnTo>
                    <a:lnTo>
                      <a:pt x="662940" y="115570"/>
                    </a:lnTo>
                    <a:lnTo>
                      <a:pt x="650240" y="102870"/>
                    </a:lnTo>
                    <a:lnTo>
                      <a:pt x="637540" y="90170"/>
                    </a:lnTo>
                    <a:lnTo>
                      <a:pt x="624840" y="78740"/>
                    </a:lnTo>
                    <a:lnTo>
                      <a:pt x="610870" y="68580"/>
                    </a:lnTo>
                    <a:lnTo>
                      <a:pt x="595630" y="57150"/>
                    </a:lnTo>
                    <a:lnTo>
                      <a:pt x="580390" y="48260"/>
                    </a:lnTo>
                    <a:lnTo>
                      <a:pt x="563880" y="39370"/>
                    </a:lnTo>
                    <a:lnTo>
                      <a:pt x="546100" y="31750"/>
                    </a:lnTo>
                    <a:lnTo>
                      <a:pt x="528320" y="24130"/>
                    </a:lnTo>
                    <a:lnTo>
                      <a:pt x="509270" y="19050"/>
                    </a:lnTo>
                    <a:lnTo>
                      <a:pt x="490220" y="12700"/>
                    </a:lnTo>
                    <a:lnTo>
                      <a:pt x="469900" y="8890"/>
                    </a:lnTo>
                    <a:lnTo>
                      <a:pt x="449580" y="5080"/>
                    </a:lnTo>
                    <a:lnTo>
                      <a:pt x="426720" y="2540"/>
                    </a:lnTo>
                    <a:lnTo>
                      <a:pt x="405130" y="0"/>
                    </a:lnTo>
                    <a:lnTo>
                      <a:pt x="381000" y="0"/>
                    </a:lnTo>
                    <a:lnTo>
                      <a:pt x="356870" y="0"/>
                    </a:lnTo>
                    <a:lnTo>
                      <a:pt x="331470" y="1270"/>
                    </a:lnTo>
                    <a:lnTo>
                      <a:pt x="304800" y="3810"/>
                    </a:lnTo>
                    <a:lnTo>
                      <a:pt x="290830" y="6350"/>
                    </a:lnTo>
                    <a:lnTo>
                      <a:pt x="278130" y="8890"/>
                    </a:lnTo>
                    <a:lnTo>
                      <a:pt x="264160" y="12700"/>
                    </a:lnTo>
                    <a:lnTo>
                      <a:pt x="251460" y="17780"/>
                    </a:lnTo>
                    <a:lnTo>
                      <a:pt x="238760" y="21590"/>
                    </a:lnTo>
                    <a:lnTo>
                      <a:pt x="224790" y="27940"/>
                    </a:lnTo>
                    <a:lnTo>
                      <a:pt x="212090" y="34290"/>
                    </a:lnTo>
                    <a:lnTo>
                      <a:pt x="199390" y="41910"/>
                    </a:lnTo>
                    <a:lnTo>
                      <a:pt x="186690" y="49530"/>
                    </a:lnTo>
                    <a:lnTo>
                      <a:pt x="173990" y="58420"/>
                    </a:lnTo>
                    <a:lnTo>
                      <a:pt x="162560" y="67310"/>
                    </a:lnTo>
                    <a:lnTo>
                      <a:pt x="151130" y="76200"/>
                    </a:lnTo>
                    <a:lnTo>
                      <a:pt x="139700" y="86360"/>
                    </a:lnTo>
                    <a:lnTo>
                      <a:pt x="128270" y="96520"/>
                    </a:lnTo>
                    <a:lnTo>
                      <a:pt x="116840" y="107950"/>
                    </a:lnTo>
                    <a:lnTo>
                      <a:pt x="106680" y="119380"/>
                    </a:lnTo>
                    <a:lnTo>
                      <a:pt x="96520" y="130810"/>
                    </a:lnTo>
                    <a:lnTo>
                      <a:pt x="86360" y="143510"/>
                    </a:lnTo>
                    <a:lnTo>
                      <a:pt x="76200" y="156210"/>
                    </a:lnTo>
                    <a:lnTo>
                      <a:pt x="68580" y="168910"/>
                    </a:lnTo>
                    <a:lnTo>
                      <a:pt x="59690" y="181610"/>
                    </a:lnTo>
                    <a:lnTo>
                      <a:pt x="50800" y="195580"/>
                    </a:lnTo>
                    <a:lnTo>
                      <a:pt x="43180" y="208280"/>
                    </a:lnTo>
                    <a:lnTo>
                      <a:pt x="36830" y="222250"/>
                    </a:lnTo>
                    <a:lnTo>
                      <a:pt x="30480" y="236220"/>
                    </a:lnTo>
                    <a:lnTo>
                      <a:pt x="24130" y="250190"/>
                    </a:lnTo>
                    <a:lnTo>
                      <a:pt x="19050" y="264160"/>
                    </a:lnTo>
                    <a:lnTo>
                      <a:pt x="13970" y="278130"/>
                    </a:lnTo>
                    <a:lnTo>
                      <a:pt x="10160" y="292100"/>
                    </a:lnTo>
                    <a:lnTo>
                      <a:pt x="6350" y="306070"/>
                    </a:lnTo>
                    <a:lnTo>
                      <a:pt x="2540" y="321310"/>
                    </a:lnTo>
                    <a:lnTo>
                      <a:pt x="0" y="335280"/>
                    </a:lnTo>
                    <a:lnTo>
                      <a:pt x="1270" y="335280"/>
                    </a:lnTo>
                    <a:lnTo>
                      <a:pt x="3810" y="335280"/>
                    </a:lnTo>
                    <a:lnTo>
                      <a:pt x="8890" y="336550"/>
                    </a:lnTo>
                    <a:lnTo>
                      <a:pt x="15240" y="336550"/>
                    </a:lnTo>
                    <a:lnTo>
                      <a:pt x="22860" y="336550"/>
                    </a:lnTo>
                    <a:lnTo>
                      <a:pt x="33020" y="336550"/>
                    </a:lnTo>
                    <a:lnTo>
                      <a:pt x="44450" y="336550"/>
                    </a:lnTo>
                    <a:lnTo>
                      <a:pt x="57150" y="336550"/>
                    </a:lnTo>
                    <a:lnTo>
                      <a:pt x="71120" y="335280"/>
                    </a:lnTo>
                    <a:lnTo>
                      <a:pt x="85090" y="335280"/>
                    </a:lnTo>
                    <a:lnTo>
                      <a:pt x="101600" y="335280"/>
                    </a:lnTo>
                    <a:lnTo>
                      <a:pt x="119380" y="335280"/>
                    </a:lnTo>
                    <a:lnTo>
                      <a:pt x="138430" y="334010"/>
                    </a:lnTo>
                    <a:lnTo>
                      <a:pt x="157480" y="334010"/>
                    </a:lnTo>
                    <a:lnTo>
                      <a:pt x="177800" y="332740"/>
                    </a:lnTo>
                    <a:lnTo>
                      <a:pt x="198120" y="332740"/>
                    </a:lnTo>
                    <a:lnTo>
                      <a:pt x="219710" y="332740"/>
                    </a:lnTo>
                    <a:lnTo>
                      <a:pt x="241300" y="331470"/>
                    </a:lnTo>
                    <a:lnTo>
                      <a:pt x="287020" y="330200"/>
                    </a:lnTo>
                    <a:lnTo>
                      <a:pt x="334010" y="328930"/>
                    </a:lnTo>
                    <a:lnTo>
                      <a:pt x="381000" y="327660"/>
                    </a:lnTo>
                    <a:lnTo>
                      <a:pt x="429260" y="326390"/>
                    </a:lnTo>
                    <a:lnTo>
                      <a:pt x="474980" y="325120"/>
                    </a:lnTo>
                    <a:lnTo>
                      <a:pt x="520700" y="322580"/>
                    </a:lnTo>
                    <a:lnTo>
                      <a:pt x="542290" y="322580"/>
                    </a:lnTo>
                    <a:lnTo>
                      <a:pt x="563880" y="321310"/>
                    </a:lnTo>
                    <a:lnTo>
                      <a:pt x="565150" y="318770"/>
                    </a:lnTo>
                    <a:lnTo>
                      <a:pt x="566420" y="317500"/>
                    </a:lnTo>
                    <a:lnTo>
                      <a:pt x="567690" y="316230"/>
                    </a:lnTo>
                    <a:lnTo>
                      <a:pt x="568960" y="314960"/>
                    </a:lnTo>
                    <a:lnTo>
                      <a:pt x="571500" y="314960"/>
                    </a:lnTo>
                    <a:lnTo>
                      <a:pt x="575310" y="316230"/>
                    </a:lnTo>
                    <a:lnTo>
                      <a:pt x="580390" y="318770"/>
                    </a:lnTo>
                    <a:lnTo>
                      <a:pt x="584200" y="321310"/>
                    </a:lnTo>
                    <a:lnTo>
                      <a:pt x="586740" y="321310"/>
                    </a:lnTo>
                    <a:lnTo>
                      <a:pt x="594360" y="321310"/>
                    </a:lnTo>
                    <a:lnTo>
                      <a:pt x="598170" y="309880"/>
                    </a:lnTo>
                    <a:lnTo>
                      <a:pt x="601980" y="300990"/>
                    </a:lnTo>
                    <a:lnTo>
                      <a:pt x="605790" y="292100"/>
                    </a:lnTo>
                    <a:lnTo>
                      <a:pt x="610870" y="284480"/>
                    </a:lnTo>
                    <a:lnTo>
                      <a:pt x="614680" y="276860"/>
                    </a:lnTo>
                    <a:lnTo>
                      <a:pt x="619760" y="270510"/>
                    </a:lnTo>
                    <a:lnTo>
                      <a:pt x="624840" y="265430"/>
                    </a:lnTo>
                    <a:lnTo>
                      <a:pt x="629920" y="260350"/>
                    </a:lnTo>
                    <a:lnTo>
                      <a:pt x="635000" y="256540"/>
                    </a:lnTo>
                    <a:lnTo>
                      <a:pt x="640080" y="252730"/>
                    </a:lnTo>
                    <a:lnTo>
                      <a:pt x="645160" y="250190"/>
                    </a:lnTo>
                    <a:lnTo>
                      <a:pt x="651510" y="248920"/>
                    </a:lnTo>
                    <a:lnTo>
                      <a:pt x="656590" y="247650"/>
                    </a:lnTo>
                    <a:lnTo>
                      <a:pt x="661670" y="247650"/>
                    </a:lnTo>
                    <a:lnTo>
                      <a:pt x="666750" y="247650"/>
                    </a:lnTo>
                    <a:lnTo>
                      <a:pt x="671830" y="247650"/>
                    </a:lnTo>
                    <a:lnTo>
                      <a:pt x="676910" y="248920"/>
                    </a:lnTo>
                    <a:lnTo>
                      <a:pt x="683260" y="250190"/>
                    </a:lnTo>
                    <a:lnTo>
                      <a:pt x="687070" y="252730"/>
                    </a:lnTo>
                    <a:lnTo>
                      <a:pt x="692150" y="256540"/>
                    </a:lnTo>
                    <a:lnTo>
                      <a:pt x="697230" y="259080"/>
                    </a:lnTo>
                    <a:lnTo>
                      <a:pt x="701040" y="262890"/>
                    </a:lnTo>
                    <a:lnTo>
                      <a:pt x="706120" y="266700"/>
                    </a:lnTo>
                    <a:lnTo>
                      <a:pt x="709930" y="270510"/>
                    </a:lnTo>
                    <a:lnTo>
                      <a:pt x="713740" y="275590"/>
                    </a:lnTo>
                    <a:lnTo>
                      <a:pt x="717550" y="280670"/>
                    </a:lnTo>
                    <a:lnTo>
                      <a:pt x="720090" y="285750"/>
                    </a:lnTo>
                    <a:lnTo>
                      <a:pt x="723900" y="292100"/>
                    </a:lnTo>
                    <a:lnTo>
                      <a:pt x="726440" y="297180"/>
                    </a:lnTo>
                    <a:lnTo>
                      <a:pt x="727710" y="303530"/>
                    </a:lnTo>
                    <a:lnTo>
                      <a:pt x="730250" y="309880"/>
                    </a:lnTo>
                    <a:lnTo>
                      <a:pt x="731520" y="317500"/>
                    </a:lnTo>
                    <a:lnTo>
                      <a:pt x="736600" y="317500"/>
                    </a:lnTo>
                    <a:lnTo>
                      <a:pt x="740410" y="317500"/>
                    </a:lnTo>
                    <a:lnTo>
                      <a:pt x="744220" y="317500"/>
                    </a:lnTo>
                    <a:lnTo>
                      <a:pt x="746760" y="317500"/>
                    </a:lnTo>
                    <a:lnTo>
                      <a:pt x="749300" y="317500"/>
                    </a:lnTo>
                    <a:lnTo>
                      <a:pt x="750570" y="317500"/>
                    </a:lnTo>
                    <a:lnTo>
                      <a:pt x="751840" y="31750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reeform 224">
                <a:extLst>
                  <a:ext uri="{FF2B5EF4-FFF2-40B4-BE49-F238E27FC236}">
                    <a16:creationId xmlns:a16="http://schemas.microsoft.com/office/drawing/2014/main" id="{40848A03-9BD9-3284-DCBB-B718B29D1B5C}"/>
                  </a:ext>
                </a:extLst>
              </p:cNvPr>
              <p:cNvSpPr/>
              <p:nvPr/>
            </p:nvSpPr>
            <p:spPr>
              <a:xfrm>
                <a:off x="5924169" y="3401060"/>
                <a:ext cx="102236" cy="248159"/>
              </a:xfrm>
              <a:custGeom>
                <a:avLst/>
                <a:gdLst/>
                <a:ahLst/>
                <a:cxnLst/>
                <a:rect l="0" t="0" r="0" b="0"/>
                <a:pathLst>
                  <a:path w="102236" h="248159">
                    <a:moveTo>
                      <a:pt x="80137" y="246253"/>
                    </a:moveTo>
                    <a:lnTo>
                      <a:pt x="73533" y="247777"/>
                    </a:lnTo>
                    <a:lnTo>
                      <a:pt x="67183" y="248158"/>
                    </a:lnTo>
                    <a:lnTo>
                      <a:pt x="60960" y="247777"/>
                    </a:lnTo>
                    <a:lnTo>
                      <a:pt x="54737" y="247269"/>
                    </a:lnTo>
                    <a:lnTo>
                      <a:pt x="49022" y="245745"/>
                    </a:lnTo>
                    <a:lnTo>
                      <a:pt x="38481" y="242443"/>
                    </a:lnTo>
                    <a:lnTo>
                      <a:pt x="27813" y="238125"/>
                    </a:lnTo>
                    <a:lnTo>
                      <a:pt x="18796" y="233807"/>
                    </a:lnTo>
                    <a:lnTo>
                      <a:pt x="10160" y="229489"/>
                    </a:lnTo>
                    <a:lnTo>
                      <a:pt x="6223" y="228092"/>
                    </a:lnTo>
                    <a:lnTo>
                      <a:pt x="2413" y="227076"/>
                    </a:lnTo>
                    <a:lnTo>
                      <a:pt x="4318" y="218440"/>
                    </a:lnTo>
                    <a:lnTo>
                      <a:pt x="6223" y="209296"/>
                    </a:lnTo>
                    <a:lnTo>
                      <a:pt x="8128" y="199263"/>
                    </a:lnTo>
                    <a:lnTo>
                      <a:pt x="10160" y="188214"/>
                    </a:lnTo>
                    <a:lnTo>
                      <a:pt x="12065" y="177165"/>
                    </a:lnTo>
                    <a:lnTo>
                      <a:pt x="13462" y="165227"/>
                    </a:lnTo>
                    <a:lnTo>
                      <a:pt x="14859" y="152654"/>
                    </a:lnTo>
                    <a:lnTo>
                      <a:pt x="15875" y="140208"/>
                    </a:lnTo>
                    <a:lnTo>
                      <a:pt x="15875" y="127254"/>
                    </a:lnTo>
                    <a:lnTo>
                      <a:pt x="15875" y="113792"/>
                    </a:lnTo>
                    <a:lnTo>
                      <a:pt x="15367" y="100330"/>
                    </a:lnTo>
                    <a:lnTo>
                      <a:pt x="13970" y="86868"/>
                    </a:lnTo>
                    <a:lnTo>
                      <a:pt x="11557" y="73533"/>
                    </a:lnTo>
                    <a:lnTo>
                      <a:pt x="8636" y="59563"/>
                    </a:lnTo>
                    <a:lnTo>
                      <a:pt x="4826" y="46101"/>
                    </a:lnTo>
                    <a:lnTo>
                      <a:pt x="0" y="32639"/>
                    </a:lnTo>
                    <a:lnTo>
                      <a:pt x="3810" y="26924"/>
                    </a:lnTo>
                    <a:lnTo>
                      <a:pt x="8636" y="22098"/>
                    </a:lnTo>
                    <a:lnTo>
                      <a:pt x="13462" y="17780"/>
                    </a:lnTo>
                    <a:lnTo>
                      <a:pt x="18796" y="14478"/>
                    </a:lnTo>
                    <a:lnTo>
                      <a:pt x="24511" y="12065"/>
                    </a:lnTo>
                    <a:lnTo>
                      <a:pt x="30226" y="9652"/>
                    </a:lnTo>
                    <a:lnTo>
                      <a:pt x="42291" y="6350"/>
                    </a:lnTo>
                    <a:lnTo>
                      <a:pt x="53848" y="4826"/>
                    </a:lnTo>
                    <a:lnTo>
                      <a:pt x="64389" y="3429"/>
                    </a:lnTo>
                    <a:lnTo>
                      <a:pt x="69088" y="2921"/>
                    </a:lnTo>
                    <a:lnTo>
                      <a:pt x="73533" y="1905"/>
                    </a:lnTo>
                    <a:lnTo>
                      <a:pt x="76835" y="1524"/>
                    </a:lnTo>
                    <a:lnTo>
                      <a:pt x="79756" y="0"/>
                    </a:lnTo>
                    <a:lnTo>
                      <a:pt x="84963" y="16383"/>
                    </a:lnTo>
                    <a:lnTo>
                      <a:pt x="89281" y="32639"/>
                    </a:lnTo>
                    <a:lnTo>
                      <a:pt x="93091" y="49911"/>
                    </a:lnTo>
                    <a:lnTo>
                      <a:pt x="96012" y="67310"/>
                    </a:lnTo>
                    <a:lnTo>
                      <a:pt x="98425" y="84582"/>
                    </a:lnTo>
                    <a:lnTo>
                      <a:pt x="100330" y="101854"/>
                    </a:lnTo>
                    <a:lnTo>
                      <a:pt x="101727" y="119126"/>
                    </a:lnTo>
                    <a:lnTo>
                      <a:pt x="102235" y="135890"/>
                    </a:lnTo>
                    <a:lnTo>
                      <a:pt x="102235" y="152146"/>
                    </a:lnTo>
                    <a:lnTo>
                      <a:pt x="101727" y="168021"/>
                    </a:lnTo>
                    <a:lnTo>
                      <a:pt x="100838" y="183388"/>
                    </a:lnTo>
                    <a:lnTo>
                      <a:pt x="98933" y="197866"/>
                    </a:lnTo>
                    <a:lnTo>
                      <a:pt x="96520" y="211201"/>
                    </a:lnTo>
                    <a:lnTo>
                      <a:pt x="94107" y="223774"/>
                    </a:lnTo>
                    <a:lnTo>
                      <a:pt x="90805" y="234823"/>
                    </a:lnTo>
                    <a:lnTo>
                      <a:pt x="86868" y="244348"/>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225">
                <a:extLst>
                  <a:ext uri="{FF2B5EF4-FFF2-40B4-BE49-F238E27FC236}">
                    <a16:creationId xmlns:a16="http://schemas.microsoft.com/office/drawing/2014/main" id="{DACA2774-93B1-CABD-2110-288CB82207D5}"/>
                  </a:ext>
                </a:extLst>
              </p:cNvPr>
              <p:cNvSpPr/>
              <p:nvPr/>
            </p:nvSpPr>
            <p:spPr>
              <a:xfrm>
                <a:off x="5924550" y="3401060"/>
                <a:ext cx="101601" cy="247651"/>
              </a:xfrm>
              <a:custGeom>
                <a:avLst/>
                <a:gdLst/>
                <a:ahLst/>
                <a:cxnLst/>
                <a:rect l="0" t="0" r="0" b="0"/>
                <a:pathLst>
                  <a:path w="101601" h="247651">
                    <a:moveTo>
                      <a:pt x="86360" y="243840"/>
                    </a:moveTo>
                    <a:lnTo>
                      <a:pt x="90170" y="234950"/>
                    </a:lnTo>
                    <a:lnTo>
                      <a:pt x="93980" y="223520"/>
                    </a:lnTo>
                    <a:lnTo>
                      <a:pt x="96520" y="210820"/>
                    </a:lnTo>
                    <a:lnTo>
                      <a:pt x="99060" y="198120"/>
                    </a:lnTo>
                    <a:lnTo>
                      <a:pt x="100330" y="182880"/>
                    </a:lnTo>
                    <a:lnTo>
                      <a:pt x="101600" y="167640"/>
                    </a:lnTo>
                    <a:lnTo>
                      <a:pt x="101600" y="152400"/>
                    </a:lnTo>
                    <a:lnTo>
                      <a:pt x="101600" y="135890"/>
                    </a:lnTo>
                    <a:lnTo>
                      <a:pt x="101600" y="119380"/>
                    </a:lnTo>
                    <a:lnTo>
                      <a:pt x="100330" y="101600"/>
                    </a:lnTo>
                    <a:lnTo>
                      <a:pt x="99060" y="85090"/>
                    </a:lnTo>
                    <a:lnTo>
                      <a:pt x="96520" y="67310"/>
                    </a:lnTo>
                    <a:lnTo>
                      <a:pt x="92710" y="49530"/>
                    </a:lnTo>
                    <a:lnTo>
                      <a:pt x="88900" y="33020"/>
                    </a:lnTo>
                    <a:lnTo>
                      <a:pt x="85090" y="16510"/>
                    </a:lnTo>
                    <a:lnTo>
                      <a:pt x="80010" y="0"/>
                    </a:lnTo>
                    <a:lnTo>
                      <a:pt x="76200" y="1270"/>
                    </a:lnTo>
                    <a:lnTo>
                      <a:pt x="73660" y="1270"/>
                    </a:lnTo>
                    <a:lnTo>
                      <a:pt x="68580" y="2540"/>
                    </a:lnTo>
                    <a:lnTo>
                      <a:pt x="64770" y="3810"/>
                    </a:lnTo>
                    <a:lnTo>
                      <a:pt x="53340" y="5080"/>
                    </a:lnTo>
                    <a:lnTo>
                      <a:pt x="41910" y="6350"/>
                    </a:lnTo>
                    <a:lnTo>
                      <a:pt x="30480" y="10160"/>
                    </a:lnTo>
                    <a:lnTo>
                      <a:pt x="24130" y="11430"/>
                    </a:lnTo>
                    <a:lnTo>
                      <a:pt x="19050" y="13970"/>
                    </a:lnTo>
                    <a:lnTo>
                      <a:pt x="13970" y="17780"/>
                    </a:lnTo>
                    <a:lnTo>
                      <a:pt x="8890" y="21590"/>
                    </a:lnTo>
                    <a:lnTo>
                      <a:pt x="3810" y="26670"/>
                    </a:lnTo>
                    <a:lnTo>
                      <a:pt x="0" y="33020"/>
                    </a:lnTo>
                    <a:lnTo>
                      <a:pt x="5080" y="45720"/>
                    </a:lnTo>
                    <a:lnTo>
                      <a:pt x="8890" y="59690"/>
                    </a:lnTo>
                    <a:lnTo>
                      <a:pt x="11430" y="73660"/>
                    </a:lnTo>
                    <a:lnTo>
                      <a:pt x="13970" y="86360"/>
                    </a:lnTo>
                    <a:lnTo>
                      <a:pt x="15240" y="100330"/>
                    </a:lnTo>
                    <a:lnTo>
                      <a:pt x="16510" y="113030"/>
                    </a:lnTo>
                    <a:lnTo>
                      <a:pt x="16510" y="127000"/>
                    </a:lnTo>
                    <a:lnTo>
                      <a:pt x="16510" y="139700"/>
                    </a:lnTo>
                    <a:lnTo>
                      <a:pt x="15240" y="152400"/>
                    </a:lnTo>
                    <a:lnTo>
                      <a:pt x="13970" y="165100"/>
                    </a:lnTo>
                    <a:lnTo>
                      <a:pt x="12700" y="176530"/>
                    </a:lnTo>
                    <a:lnTo>
                      <a:pt x="10160" y="187960"/>
                    </a:lnTo>
                    <a:lnTo>
                      <a:pt x="7620" y="199390"/>
                    </a:lnTo>
                    <a:lnTo>
                      <a:pt x="6350" y="209550"/>
                    </a:lnTo>
                    <a:lnTo>
                      <a:pt x="3810" y="218440"/>
                    </a:lnTo>
                    <a:lnTo>
                      <a:pt x="2540" y="227330"/>
                    </a:lnTo>
                    <a:lnTo>
                      <a:pt x="6350" y="227330"/>
                    </a:lnTo>
                    <a:lnTo>
                      <a:pt x="10160" y="229870"/>
                    </a:lnTo>
                    <a:lnTo>
                      <a:pt x="19050" y="233680"/>
                    </a:lnTo>
                    <a:lnTo>
                      <a:pt x="27940" y="237490"/>
                    </a:lnTo>
                    <a:lnTo>
                      <a:pt x="38100" y="242570"/>
                    </a:lnTo>
                    <a:lnTo>
                      <a:pt x="49530" y="245110"/>
                    </a:lnTo>
                    <a:lnTo>
                      <a:pt x="54610" y="247650"/>
                    </a:lnTo>
                    <a:lnTo>
                      <a:pt x="60960" y="247650"/>
                    </a:lnTo>
                    <a:lnTo>
                      <a:pt x="67310" y="247650"/>
                    </a:lnTo>
                    <a:lnTo>
                      <a:pt x="73660" y="247650"/>
                    </a:lnTo>
                    <a:lnTo>
                      <a:pt x="80010" y="24638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a:extLst>
                  <a:ext uri="{FF2B5EF4-FFF2-40B4-BE49-F238E27FC236}">
                    <a16:creationId xmlns:a16="http://schemas.microsoft.com/office/drawing/2014/main" id="{947DCB4D-28CE-F57F-36D0-FFB51240BBCD}"/>
                  </a:ext>
                </a:extLst>
              </p:cNvPr>
              <p:cNvSpPr/>
              <p:nvPr/>
            </p:nvSpPr>
            <p:spPr>
              <a:xfrm>
                <a:off x="5076063" y="3416935"/>
                <a:ext cx="83059" cy="220346"/>
              </a:xfrm>
              <a:custGeom>
                <a:avLst/>
                <a:gdLst/>
                <a:ahLst/>
                <a:cxnLst/>
                <a:rect l="0" t="0" r="0" b="0"/>
                <a:pathLst>
                  <a:path w="83059" h="220346">
                    <a:moveTo>
                      <a:pt x="20193" y="3810"/>
                    </a:moveTo>
                    <a:lnTo>
                      <a:pt x="24892" y="6731"/>
                    </a:lnTo>
                    <a:lnTo>
                      <a:pt x="34036" y="11049"/>
                    </a:lnTo>
                    <a:lnTo>
                      <a:pt x="43180" y="14351"/>
                    </a:lnTo>
                    <a:lnTo>
                      <a:pt x="51816" y="16764"/>
                    </a:lnTo>
                    <a:lnTo>
                      <a:pt x="59944" y="18669"/>
                    </a:lnTo>
                    <a:lnTo>
                      <a:pt x="68199" y="19685"/>
                    </a:lnTo>
                    <a:lnTo>
                      <a:pt x="75819" y="21590"/>
                    </a:lnTo>
                    <a:lnTo>
                      <a:pt x="83058" y="23495"/>
                    </a:lnTo>
                    <a:lnTo>
                      <a:pt x="80645" y="32131"/>
                    </a:lnTo>
                    <a:lnTo>
                      <a:pt x="78232" y="41783"/>
                    </a:lnTo>
                    <a:lnTo>
                      <a:pt x="76835" y="52324"/>
                    </a:lnTo>
                    <a:lnTo>
                      <a:pt x="75311" y="63881"/>
                    </a:lnTo>
                    <a:lnTo>
                      <a:pt x="74803" y="76327"/>
                    </a:lnTo>
                    <a:lnTo>
                      <a:pt x="73914" y="88773"/>
                    </a:lnTo>
                    <a:lnTo>
                      <a:pt x="73914" y="102235"/>
                    </a:lnTo>
                    <a:lnTo>
                      <a:pt x="73914" y="115697"/>
                    </a:lnTo>
                    <a:lnTo>
                      <a:pt x="74422" y="142621"/>
                    </a:lnTo>
                    <a:lnTo>
                      <a:pt x="75819" y="169418"/>
                    </a:lnTo>
                    <a:lnTo>
                      <a:pt x="76327" y="181991"/>
                    </a:lnTo>
                    <a:lnTo>
                      <a:pt x="77216" y="193929"/>
                    </a:lnTo>
                    <a:lnTo>
                      <a:pt x="78232" y="205486"/>
                    </a:lnTo>
                    <a:lnTo>
                      <a:pt x="79121" y="216027"/>
                    </a:lnTo>
                    <a:lnTo>
                      <a:pt x="75311" y="215519"/>
                    </a:lnTo>
                    <a:lnTo>
                      <a:pt x="70993" y="215011"/>
                    </a:lnTo>
                    <a:lnTo>
                      <a:pt x="61849" y="214630"/>
                    </a:lnTo>
                    <a:lnTo>
                      <a:pt x="51816" y="214630"/>
                    </a:lnTo>
                    <a:lnTo>
                      <a:pt x="41275" y="215011"/>
                    </a:lnTo>
                    <a:lnTo>
                      <a:pt x="31115" y="216027"/>
                    </a:lnTo>
                    <a:lnTo>
                      <a:pt x="21590" y="216916"/>
                    </a:lnTo>
                    <a:lnTo>
                      <a:pt x="13462" y="218440"/>
                    </a:lnTo>
                    <a:lnTo>
                      <a:pt x="10033" y="219329"/>
                    </a:lnTo>
                    <a:lnTo>
                      <a:pt x="7239" y="220345"/>
                    </a:lnTo>
                    <a:lnTo>
                      <a:pt x="5207" y="208280"/>
                    </a:lnTo>
                    <a:lnTo>
                      <a:pt x="3302" y="195834"/>
                    </a:lnTo>
                    <a:lnTo>
                      <a:pt x="1905" y="182880"/>
                    </a:lnTo>
                    <a:lnTo>
                      <a:pt x="889" y="169418"/>
                    </a:lnTo>
                    <a:lnTo>
                      <a:pt x="508" y="155575"/>
                    </a:lnTo>
                    <a:lnTo>
                      <a:pt x="0" y="141097"/>
                    </a:lnTo>
                    <a:lnTo>
                      <a:pt x="508" y="112395"/>
                    </a:lnTo>
                    <a:lnTo>
                      <a:pt x="1905" y="83058"/>
                    </a:lnTo>
                    <a:lnTo>
                      <a:pt x="3302" y="68707"/>
                    </a:lnTo>
                    <a:lnTo>
                      <a:pt x="5207" y="54229"/>
                    </a:lnTo>
                    <a:lnTo>
                      <a:pt x="7239" y="40386"/>
                    </a:lnTo>
                    <a:lnTo>
                      <a:pt x="9525" y="26416"/>
                    </a:lnTo>
                    <a:lnTo>
                      <a:pt x="12446" y="12954"/>
                    </a:lnTo>
                    <a:lnTo>
                      <a:pt x="15875" y="0"/>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227">
                <a:extLst>
                  <a:ext uri="{FF2B5EF4-FFF2-40B4-BE49-F238E27FC236}">
                    <a16:creationId xmlns:a16="http://schemas.microsoft.com/office/drawing/2014/main" id="{3CEB5F78-EB84-2BBE-BE03-9743DBA00890}"/>
                  </a:ext>
                </a:extLst>
              </p:cNvPr>
              <p:cNvSpPr/>
              <p:nvPr/>
            </p:nvSpPr>
            <p:spPr>
              <a:xfrm>
                <a:off x="5076190" y="3416300"/>
                <a:ext cx="83821" cy="220981"/>
              </a:xfrm>
              <a:custGeom>
                <a:avLst/>
                <a:gdLst/>
                <a:ahLst/>
                <a:cxnLst/>
                <a:rect l="0" t="0" r="0" b="0"/>
                <a:pathLst>
                  <a:path w="83821" h="220981">
                    <a:moveTo>
                      <a:pt x="16510" y="0"/>
                    </a:moveTo>
                    <a:lnTo>
                      <a:pt x="12700" y="13970"/>
                    </a:lnTo>
                    <a:lnTo>
                      <a:pt x="10160" y="26670"/>
                    </a:lnTo>
                    <a:lnTo>
                      <a:pt x="7620" y="40640"/>
                    </a:lnTo>
                    <a:lnTo>
                      <a:pt x="5080" y="54610"/>
                    </a:lnTo>
                    <a:lnTo>
                      <a:pt x="3810" y="69850"/>
                    </a:lnTo>
                    <a:lnTo>
                      <a:pt x="2540" y="83820"/>
                    </a:lnTo>
                    <a:lnTo>
                      <a:pt x="1270" y="113030"/>
                    </a:lnTo>
                    <a:lnTo>
                      <a:pt x="0" y="142240"/>
                    </a:lnTo>
                    <a:lnTo>
                      <a:pt x="1270" y="156210"/>
                    </a:lnTo>
                    <a:lnTo>
                      <a:pt x="1270" y="170180"/>
                    </a:lnTo>
                    <a:lnTo>
                      <a:pt x="2540" y="182880"/>
                    </a:lnTo>
                    <a:lnTo>
                      <a:pt x="3810" y="196850"/>
                    </a:lnTo>
                    <a:lnTo>
                      <a:pt x="5080" y="208280"/>
                    </a:lnTo>
                    <a:lnTo>
                      <a:pt x="7620" y="220980"/>
                    </a:lnTo>
                    <a:lnTo>
                      <a:pt x="10160" y="219710"/>
                    </a:lnTo>
                    <a:lnTo>
                      <a:pt x="13970" y="218440"/>
                    </a:lnTo>
                    <a:lnTo>
                      <a:pt x="21590" y="217170"/>
                    </a:lnTo>
                    <a:lnTo>
                      <a:pt x="31750" y="215900"/>
                    </a:lnTo>
                    <a:lnTo>
                      <a:pt x="41910" y="215900"/>
                    </a:lnTo>
                    <a:lnTo>
                      <a:pt x="52070" y="214630"/>
                    </a:lnTo>
                    <a:lnTo>
                      <a:pt x="62230" y="214630"/>
                    </a:lnTo>
                    <a:lnTo>
                      <a:pt x="71120" y="215900"/>
                    </a:lnTo>
                    <a:lnTo>
                      <a:pt x="74930" y="215900"/>
                    </a:lnTo>
                    <a:lnTo>
                      <a:pt x="80010" y="215900"/>
                    </a:lnTo>
                    <a:lnTo>
                      <a:pt x="78740" y="205740"/>
                    </a:lnTo>
                    <a:lnTo>
                      <a:pt x="77470" y="194310"/>
                    </a:lnTo>
                    <a:lnTo>
                      <a:pt x="76200" y="182880"/>
                    </a:lnTo>
                    <a:lnTo>
                      <a:pt x="76200" y="170180"/>
                    </a:lnTo>
                    <a:lnTo>
                      <a:pt x="74930" y="143510"/>
                    </a:lnTo>
                    <a:lnTo>
                      <a:pt x="73660" y="116840"/>
                    </a:lnTo>
                    <a:lnTo>
                      <a:pt x="73660" y="102870"/>
                    </a:lnTo>
                    <a:lnTo>
                      <a:pt x="73660" y="88900"/>
                    </a:lnTo>
                    <a:lnTo>
                      <a:pt x="74930" y="76200"/>
                    </a:lnTo>
                    <a:lnTo>
                      <a:pt x="74930" y="64770"/>
                    </a:lnTo>
                    <a:lnTo>
                      <a:pt x="77470" y="53340"/>
                    </a:lnTo>
                    <a:lnTo>
                      <a:pt x="78740" y="41910"/>
                    </a:lnTo>
                    <a:lnTo>
                      <a:pt x="81280" y="33020"/>
                    </a:lnTo>
                    <a:lnTo>
                      <a:pt x="83820" y="24130"/>
                    </a:lnTo>
                    <a:lnTo>
                      <a:pt x="76200" y="21590"/>
                    </a:lnTo>
                    <a:lnTo>
                      <a:pt x="68580" y="20320"/>
                    </a:lnTo>
                    <a:lnTo>
                      <a:pt x="59690" y="19050"/>
                    </a:lnTo>
                    <a:lnTo>
                      <a:pt x="52070" y="17780"/>
                    </a:lnTo>
                    <a:lnTo>
                      <a:pt x="43180" y="15240"/>
                    </a:lnTo>
                    <a:lnTo>
                      <a:pt x="34290" y="11430"/>
                    </a:lnTo>
                    <a:lnTo>
                      <a:pt x="25400" y="7620"/>
                    </a:lnTo>
                    <a:lnTo>
                      <a:pt x="20320" y="381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228">
                <a:extLst>
                  <a:ext uri="{FF2B5EF4-FFF2-40B4-BE49-F238E27FC236}">
                    <a16:creationId xmlns:a16="http://schemas.microsoft.com/office/drawing/2014/main" id="{1119D961-C390-D2E5-D8F2-1329E83DBB08}"/>
                  </a:ext>
                </a:extLst>
              </p:cNvPr>
              <p:cNvSpPr/>
              <p:nvPr/>
            </p:nvSpPr>
            <p:spPr>
              <a:xfrm>
                <a:off x="5448554" y="3082417"/>
                <a:ext cx="232792" cy="82043"/>
              </a:xfrm>
              <a:custGeom>
                <a:avLst/>
                <a:gdLst/>
                <a:ahLst/>
                <a:cxnLst/>
                <a:rect l="0" t="0" r="0" b="0"/>
                <a:pathLst>
                  <a:path w="232792" h="82043">
                    <a:moveTo>
                      <a:pt x="228981" y="20193"/>
                    </a:moveTo>
                    <a:lnTo>
                      <a:pt x="226060" y="24511"/>
                    </a:lnTo>
                    <a:lnTo>
                      <a:pt x="221234" y="33528"/>
                    </a:lnTo>
                    <a:lnTo>
                      <a:pt x="217424" y="42164"/>
                    </a:lnTo>
                    <a:lnTo>
                      <a:pt x="215011" y="50800"/>
                    </a:lnTo>
                    <a:lnTo>
                      <a:pt x="213106" y="59055"/>
                    </a:lnTo>
                    <a:lnTo>
                      <a:pt x="211582" y="67183"/>
                    </a:lnTo>
                    <a:lnTo>
                      <a:pt x="209677" y="74803"/>
                    </a:lnTo>
                    <a:lnTo>
                      <a:pt x="207264" y="82042"/>
                    </a:lnTo>
                    <a:lnTo>
                      <a:pt x="199136" y="79629"/>
                    </a:lnTo>
                    <a:lnTo>
                      <a:pt x="189611" y="77216"/>
                    </a:lnTo>
                    <a:lnTo>
                      <a:pt x="178943" y="75311"/>
                    </a:lnTo>
                    <a:lnTo>
                      <a:pt x="167513" y="73914"/>
                    </a:lnTo>
                    <a:lnTo>
                      <a:pt x="155448" y="72390"/>
                    </a:lnTo>
                    <a:lnTo>
                      <a:pt x="142494" y="71501"/>
                    </a:lnTo>
                    <a:lnTo>
                      <a:pt x="129540" y="70993"/>
                    </a:lnTo>
                    <a:lnTo>
                      <a:pt x="116078" y="70993"/>
                    </a:lnTo>
                    <a:lnTo>
                      <a:pt x="88773" y="70993"/>
                    </a:lnTo>
                    <a:lnTo>
                      <a:pt x="62357" y="71501"/>
                    </a:lnTo>
                    <a:lnTo>
                      <a:pt x="49403" y="72009"/>
                    </a:lnTo>
                    <a:lnTo>
                      <a:pt x="37465" y="72390"/>
                    </a:lnTo>
                    <a:lnTo>
                      <a:pt x="25908" y="73406"/>
                    </a:lnTo>
                    <a:lnTo>
                      <a:pt x="15367" y="73914"/>
                    </a:lnTo>
                    <a:lnTo>
                      <a:pt x="12446" y="64770"/>
                    </a:lnTo>
                    <a:lnTo>
                      <a:pt x="10033" y="55626"/>
                    </a:lnTo>
                    <a:lnTo>
                      <a:pt x="6223" y="36957"/>
                    </a:lnTo>
                    <a:lnTo>
                      <a:pt x="4826" y="28321"/>
                    </a:lnTo>
                    <a:lnTo>
                      <a:pt x="3302" y="20193"/>
                    </a:lnTo>
                    <a:lnTo>
                      <a:pt x="1905" y="12954"/>
                    </a:lnTo>
                    <a:lnTo>
                      <a:pt x="0" y="6731"/>
                    </a:lnTo>
                    <a:lnTo>
                      <a:pt x="12446" y="5207"/>
                    </a:lnTo>
                    <a:lnTo>
                      <a:pt x="25400" y="3810"/>
                    </a:lnTo>
                    <a:lnTo>
                      <a:pt x="38862" y="2413"/>
                    </a:lnTo>
                    <a:lnTo>
                      <a:pt x="53213" y="1397"/>
                    </a:lnTo>
                    <a:lnTo>
                      <a:pt x="68072" y="508"/>
                    </a:lnTo>
                    <a:lnTo>
                      <a:pt x="83439" y="0"/>
                    </a:lnTo>
                    <a:lnTo>
                      <a:pt x="98806" y="0"/>
                    </a:lnTo>
                    <a:lnTo>
                      <a:pt x="114681" y="0"/>
                    </a:lnTo>
                    <a:lnTo>
                      <a:pt x="145923" y="1397"/>
                    </a:lnTo>
                    <a:lnTo>
                      <a:pt x="161671" y="2794"/>
                    </a:lnTo>
                    <a:lnTo>
                      <a:pt x="176657" y="4318"/>
                    </a:lnTo>
                    <a:lnTo>
                      <a:pt x="191516" y="6223"/>
                    </a:lnTo>
                    <a:lnTo>
                      <a:pt x="205867" y="9144"/>
                    </a:lnTo>
                    <a:lnTo>
                      <a:pt x="219837" y="11938"/>
                    </a:lnTo>
                    <a:lnTo>
                      <a:pt x="232791" y="15367"/>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a:extLst>
                  <a:ext uri="{FF2B5EF4-FFF2-40B4-BE49-F238E27FC236}">
                    <a16:creationId xmlns:a16="http://schemas.microsoft.com/office/drawing/2014/main" id="{3BD8B742-E069-F988-6622-B41D27E2D3C3}"/>
                  </a:ext>
                </a:extLst>
              </p:cNvPr>
              <p:cNvSpPr/>
              <p:nvPr/>
            </p:nvSpPr>
            <p:spPr>
              <a:xfrm>
                <a:off x="5448300" y="3082290"/>
                <a:ext cx="233681" cy="82551"/>
              </a:xfrm>
              <a:custGeom>
                <a:avLst/>
                <a:gdLst/>
                <a:ahLst/>
                <a:cxnLst/>
                <a:rect l="0" t="0" r="0" b="0"/>
                <a:pathLst>
                  <a:path w="233681" h="82551">
                    <a:moveTo>
                      <a:pt x="233680" y="15240"/>
                    </a:moveTo>
                    <a:lnTo>
                      <a:pt x="220980" y="11430"/>
                    </a:lnTo>
                    <a:lnTo>
                      <a:pt x="207010" y="8890"/>
                    </a:lnTo>
                    <a:lnTo>
                      <a:pt x="191770" y="6350"/>
                    </a:lnTo>
                    <a:lnTo>
                      <a:pt x="177800" y="3810"/>
                    </a:lnTo>
                    <a:lnTo>
                      <a:pt x="162560" y="2540"/>
                    </a:lnTo>
                    <a:lnTo>
                      <a:pt x="146050" y="1270"/>
                    </a:lnTo>
                    <a:lnTo>
                      <a:pt x="115570" y="0"/>
                    </a:lnTo>
                    <a:lnTo>
                      <a:pt x="99060" y="0"/>
                    </a:lnTo>
                    <a:lnTo>
                      <a:pt x="83820" y="0"/>
                    </a:lnTo>
                    <a:lnTo>
                      <a:pt x="68580" y="0"/>
                    </a:lnTo>
                    <a:lnTo>
                      <a:pt x="53340" y="1270"/>
                    </a:lnTo>
                    <a:lnTo>
                      <a:pt x="39370" y="2540"/>
                    </a:lnTo>
                    <a:lnTo>
                      <a:pt x="25400" y="3810"/>
                    </a:lnTo>
                    <a:lnTo>
                      <a:pt x="12700" y="5080"/>
                    </a:lnTo>
                    <a:lnTo>
                      <a:pt x="0" y="6350"/>
                    </a:lnTo>
                    <a:lnTo>
                      <a:pt x="2540" y="12700"/>
                    </a:lnTo>
                    <a:lnTo>
                      <a:pt x="3810" y="20320"/>
                    </a:lnTo>
                    <a:lnTo>
                      <a:pt x="5080" y="27940"/>
                    </a:lnTo>
                    <a:lnTo>
                      <a:pt x="6350" y="36830"/>
                    </a:lnTo>
                    <a:lnTo>
                      <a:pt x="10160" y="55880"/>
                    </a:lnTo>
                    <a:lnTo>
                      <a:pt x="12700" y="64770"/>
                    </a:lnTo>
                    <a:lnTo>
                      <a:pt x="16510" y="73660"/>
                    </a:lnTo>
                    <a:lnTo>
                      <a:pt x="26670" y="73660"/>
                    </a:lnTo>
                    <a:lnTo>
                      <a:pt x="38100" y="72390"/>
                    </a:lnTo>
                    <a:lnTo>
                      <a:pt x="49530" y="72390"/>
                    </a:lnTo>
                    <a:lnTo>
                      <a:pt x="63500" y="71120"/>
                    </a:lnTo>
                    <a:lnTo>
                      <a:pt x="88900" y="71120"/>
                    </a:lnTo>
                    <a:lnTo>
                      <a:pt x="116840" y="71120"/>
                    </a:lnTo>
                    <a:lnTo>
                      <a:pt x="129540" y="71120"/>
                    </a:lnTo>
                    <a:lnTo>
                      <a:pt x="143510" y="71120"/>
                    </a:lnTo>
                    <a:lnTo>
                      <a:pt x="156210" y="72390"/>
                    </a:lnTo>
                    <a:lnTo>
                      <a:pt x="167640" y="73660"/>
                    </a:lnTo>
                    <a:lnTo>
                      <a:pt x="179070" y="74930"/>
                    </a:lnTo>
                    <a:lnTo>
                      <a:pt x="190500" y="77470"/>
                    </a:lnTo>
                    <a:lnTo>
                      <a:pt x="199390" y="80010"/>
                    </a:lnTo>
                    <a:lnTo>
                      <a:pt x="208280" y="82550"/>
                    </a:lnTo>
                    <a:lnTo>
                      <a:pt x="210820" y="74930"/>
                    </a:lnTo>
                    <a:lnTo>
                      <a:pt x="212090" y="67310"/>
                    </a:lnTo>
                    <a:lnTo>
                      <a:pt x="213360" y="58420"/>
                    </a:lnTo>
                    <a:lnTo>
                      <a:pt x="215900" y="50800"/>
                    </a:lnTo>
                    <a:lnTo>
                      <a:pt x="218440" y="41910"/>
                    </a:lnTo>
                    <a:lnTo>
                      <a:pt x="222250" y="33020"/>
                    </a:lnTo>
                    <a:lnTo>
                      <a:pt x="227330" y="24130"/>
                    </a:lnTo>
                    <a:lnTo>
                      <a:pt x="229870" y="2032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230">
                <a:extLst>
                  <a:ext uri="{FF2B5EF4-FFF2-40B4-BE49-F238E27FC236}">
                    <a16:creationId xmlns:a16="http://schemas.microsoft.com/office/drawing/2014/main" id="{941B0086-E656-DC38-D138-210D0669CF82}"/>
                  </a:ext>
                </a:extLst>
              </p:cNvPr>
              <p:cNvSpPr/>
              <p:nvPr/>
            </p:nvSpPr>
            <p:spPr>
              <a:xfrm>
                <a:off x="5773928" y="3433699"/>
                <a:ext cx="122937" cy="185802"/>
              </a:xfrm>
              <a:custGeom>
                <a:avLst/>
                <a:gdLst/>
                <a:ahLst/>
                <a:cxnLst/>
                <a:rect l="0" t="0" r="0" b="0"/>
                <a:pathLst>
                  <a:path w="122937" h="185802">
                    <a:moveTo>
                      <a:pt x="122936" y="103251"/>
                    </a:moveTo>
                    <a:lnTo>
                      <a:pt x="121920" y="113284"/>
                    </a:lnTo>
                    <a:lnTo>
                      <a:pt x="121031" y="122936"/>
                    </a:lnTo>
                    <a:lnTo>
                      <a:pt x="119126" y="132080"/>
                    </a:lnTo>
                    <a:lnTo>
                      <a:pt x="116713" y="140716"/>
                    </a:lnTo>
                    <a:lnTo>
                      <a:pt x="113792" y="148336"/>
                    </a:lnTo>
                    <a:lnTo>
                      <a:pt x="109982" y="155575"/>
                    </a:lnTo>
                    <a:lnTo>
                      <a:pt x="106172" y="161798"/>
                    </a:lnTo>
                    <a:lnTo>
                      <a:pt x="101346" y="167513"/>
                    </a:lnTo>
                    <a:lnTo>
                      <a:pt x="96520" y="172339"/>
                    </a:lnTo>
                    <a:lnTo>
                      <a:pt x="91186" y="176657"/>
                    </a:lnTo>
                    <a:lnTo>
                      <a:pt x="85471" y="180086"/>
                    </a:lnTo>
                    <a:lnTo>
                      <a:pt x="79248" y="182880"/>
                    </a:lnTo>
                    <a:lnTo>
                      <a:pt x="73025" y="184785"/>
                    </a:lnTo>
                    <a:lnTo>
                      <a:pt x="66294" y="185801"/>
                    </a:lnTo>
                    <a:lnTo>
                      <a:pt x="59563" y="185801"/>
                    </a:lnTo>
                    <a:lnTo>
                      <a:pt x="52324" y="185293"/>
                    </a:lnTo>
                    <a:lnTo>
                      <a:pt x="45593" y="182880"/>
                    </a:lnTo>
                    <a:lnTo>
                      <a:pt x="39878" y="180086"/>
                    </a:lnTo>
                    <a:lnTo>
                      <a:pt x="34163" y="175768"/>
                    </a:lnTo>
                    <a:lnTo>
                      <a:pt x="28829" y="170434"/>
                    </a:lnTo>
                    <a:lnTo>
                      <a:pt x="24003" y="164719"/>
                    </a:lnTo>
                    <a:lnTo>
                      <a:pt x="19685" y="158496"/>
                    </a:lnTo>
                    <a:lnTo>
                      <a:pt x="15875" y="151257"/>
                    </a:lnTo>
                    <a:lnTo>
                      <a:pt x="12065" y="143510"/>
                    </a:lnTo>
                    <a:lnTo>
                      <a:pt x="9144" y="135890"/>
                    </a:lnTo>
                    <a:lnTo>
                      <a:pt x="6223" y="127762"/>
                    </a:lnTo>
                    <a:lnTo>
                      <a:pt x="4318" y="119507"/>
                    </a:lnTo>
                    <a:lnTo>
                      <a:pt x="2413" y="111379"/>
                    </a:lnTo>
                    <a:lnTo>
                      <a:pt x="1016" y="103759"/>
                    </a:lnTo>
                    <a:lnTo>
                      <a:pt x="0" y="96012"/>
                    </a:lnTo>
                    <a:lnTo>
                      <a:pt x="0" y="88392"/>
                    </a:lnTo>
                    <a:lnTo>
                      <a:pt x="0" y="79756"/>
                    </a:lnTo>
                    <a:lnTo>
                      <a:pt x="1016" y="71120"/>
                    </a:lnTo>
                    <a:lnTo>
                      <a:pt x="2413" y="62865"/>
                    </a:lnTo>
                    <a:lnTo>
                      <a:pt x="4318" y="54737"/>
                    </a:lnTo>
                    <a:lnTo>
                      <a:pt x="7239" y="47117"/>
                    </a:lnTo>
                    <a:lnTo>
                      <a:pt x="10541" y="39370"/>
                    </a:lnTo>
                    <a:lnTo>
                      <a:pt x="13970" y="32639"/>
                    </a:lnTo>
                    <a:lnTo>
                      <a:pt x="18288" y="25908"/>
                    </a:lnTo>
                    <a:lnTo>
                      <a:pt x="23114" y="20193"/>
                    </a:lnTo>
                    <a:lnTo>
                      <a:pt x="28321" y="14986"/>
                    </a:lnTo>
                    <a:lnTo>
                      <a:pt x="33655" y="10160"/>
                    </a:lnTo>
                    <a:lnTo>
                      <a:pt x="39878" y="6350"/>
                    </a:lnTo>
                    <a:lnTo>
                      <a:pt x="45593" y="3429"/>
                    </a:lnTo>
                    <a:lnTo>
                      <a:pt x="52324" y="1524"/>
                    </a:lnTo>
                    <a:lnTo>
                      <a:pt x="58547" y="0"/>
                    </a:lnTo>
                    <a:lnTo>
                      <a:pt x="65786" y="0"/>
                    </a:lnTo>
                    <a:lnTo>
                      <a:pt x="72009" y="508"/>
                    </a:lnTo>
                    <a:lnTo>
                      <a:pt x="78232" y="2413"/>
                    </a:lnTo>
                    <a:lnTo>
                      <a:pt x="84074" y="4826"/>
                    </a:lnTo>
                    <a:lnTo>
                      <a:pt x="89281" y="7747"/>
                    </a:lnTo>
                    <a:lnTo>
                      <a:pt x="94615" y="11557"/>
                    </a:lnTo>
                    <a:lnTo>
                      <a:pt x="98933" y="16383"/>
                    </a:lnTo>
                    <a:lnTo>
                      <a:pt x="103251" y="21590"/>
                    </a:lnTo>
                    <a:lnTo>
                      <a:pt x="107061" y="27432"/>
                    </a:lnTo>
                    <a:lnTo>
                      <a:pt x="110490" y="34163"/>
                    </a:lnTo>
                    <a:lnTo>
                      <a:pt x="113284" y="41275"/>
                    </a:lnTo>
                    <a:lnTo>
                      <a:pt x="115697" y="48514"/>
                    </a:lnTo>
                    <a:lnTo>
                      <a:pt x="118110" y="56642"/>
                    </a:lnTo>
                    <a:lnTo>
                      <a:pt x="119507" y="64897"/>
                    </a:lnTo>
                    <a:lnTo>
                      <a:pt x="121031" y="73914"/>
                    </a:lnTo>
                    <a:lnTo>
                      <a:pt x="121920" y="83058"/>
                    </a:lnTo>
                    <a:lnTo>
                      <a:pt x="122428" y="92202"/>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231">
                <a:extLst>
                  <a:ext uri="{FF2B5EF4-FFF2-40B4-BE49-F238E27FC236}">
                    <a16:creationId xmlns:a16="http://schemas.microsoft.com/office/drawing/2014/main" id="{55E0A671-9E52-450F-9683-F58C9F351D30}"/>
                  </a:ext>
                </a:extLst>
              </p:cNvPr>
              <p:cNvSpPr/>
              <p:nvPr/>
            </p:nvSpPr>
            <p:spPr>
              <a:xfrm>
                <a:off x="5785993" y="3446272"/>
                <a:ext cx="98426" cy="164593"/>
              </a:xfrm>
              <a:custGeom>
                <a:avLst/>
                <a:gdLst/>
                <a:ahLst/>
                <a:cxnLst/>
                <a:rect l="0" t="0" r="0" b="0"/>
                <a:pathLst>
                  <a:path w="98426" h="164593">
                    <a:moveTo>
                      <a:pt x="98425" y="88773"/>
                    </a:moveTo>
                    <a:lnTo>
                      <a:pt x="98425" y="97409"/>
                    </a:lnTo>
                    <a:lnTo>
                      <a:pt x="97917" y="105537"/>
                    </a:lnTo>
                    <a:lnTo>
                      <a:pt x="96901" y="113284"/>
                    </a:lnTo>
                    <a:lnTo>
                      <a:pt x="95504" y="120904"/>
                    </a:lnTo>
                    <a:lnTo>
                      <a:pt x="94107" y="128143"/>
                    </a:lnTo>
                    <a:lnTo>
                      <a:pt x="91694" y="134366"/>
                    </a:lnTo>
                    <a:lnTo>
                      <a:pt x="89281" y="140589"/>
                    </a:lnTo>
                    <a:lnTo>
                      <a:pt x="85852" y="145923"/>
                    </a:lnTo>
                    <a:lnTo>
                      <a:pt x="82550" y="150622"/>
                    </a:lnTo>
                    <a:lnTo>
                      <a:pt x="78232" y="154940"/>
                    </a:lnTo>
                    <a:lnTo>
                      <a:pt x="73406" y="158877"/>
                    </a:lnTo>
                    <a:lnTo>
                      <a:pt x="68072" y="161290"/>
                    </a:lnTo>
                    <a:lnTo>
                      <a:pt x="62357" y="163195"/>
                    </a:lnTo>
                    <a:lnTo>
                      <a:pt x="55626" y="164592"/>
                    </a:lnTo>
                    <a:lnTo>
                      <a:pt x="48387" y="164592"/>
                    </a:lnTo>
                    <a:lnTo>
                      <a:pt x="41783" y="163576"/>
                    </a:lnTo>
                    <a:lnTo>
                      <a:pt x="35941" y="161671"/>
                    </a:lnTo>
                    <a:lnTo>
                      <a:pt x="30226" y="158877"/>
                    </a:lnTo>
                    <a:lnTo>
                      <a:pt x="25400" y="154559"/>
                    </a:lnTo>
                    <a:lnTo>
                      <a:pt x="21082" y="149733"/>
                    </a:lnTo>
                    <a:lnTo>
                      <a:pt x="17272" y="144399"/>
                    </a:lnTo>
                    <a:lnTo>
                      <a:pt x="13843" y="138176"/>
                    </a:lnTo>
                    <a:lnTo>
                      <a:pt x="11049" y="131445"/>
                    </a:lnTo>
                    <a:lnTo>
                      <a:pt x="8128" y="124714"/>
                    </a:lnTo>
                    <a:lnTo>
                      <a:pt x="6223" y="117602"/>
                    </a:lnTo>
                    <a:lnTo>
                      <a:pt x="2794" y="103124"/>
                    </a:lnTo>
                    <a:lnTo>
                      <a:pt x="1905" y="96012"/>
                    </a:lnTo>
                    <a:lnTo>
                      <a:pt x="889" y="89281"/>
                    </a:lnTo>
                    <a:lnTo>
                      <a:pt x="508" y="83058"/>
                    </a:lnTo>
                    <a:lnTo>
                      <a:pt x="0" y="76708"/>
                    </a:lnTo>
                    <a:lnTo>
                      <a:pt x="889" y="62865"/>
                    </a:lnTo>
                    <a:lnTo>
                      <a:pt x="1905" y="55626"/>
                    </a:lnTo>
                    <a:lnTo>
                      <a:pt x="3302" y="48895"/>
                    </a:lnTo>
                    <a:lnTo>
                      <a:pt x="4826" y="42164"/>
                    </a:lnTo>
                    <a:lnTo>
                      <a:pt x="7112" y="35941"/>
                    </a:lnTo>
                    <a:lnTo>
                      <a:pt x="10033" y="29718"/>
                    </a:lnTo>
                    <a:lnTo>
                      <a:pt x="13462" y="24003"/>
                    </a:lnTo>
                    <a:lnTo>
                      <a:pt x="16764" y="18669"/>
                    </a:lnTo>
                    <a:lnTo>
                      <a:pt x="21082" y="13843"/>
                    </a:lnTo>
                    <a:lnTo>
                      <a:pt x="25400" y="9525"/>
                    </a:lnTo>
                    <a:lnTo>
                      <a:pt x="30734" y="6223"/>
                    </a:lnTo>
                    <a:lnTo>
                      <a:pt x="35941" y="3302"/>
                    </a:lnTo>
                    <a:lnTo>
                      <a:pt x="41783" y="1397"/>
                    </a:lnTo>
                    <a:lnTo>
                      <a:pt x="48006" y="381"/>
                    </a:lnTo>
                    <a:lnTo>
                      <a:pt x="54737" y="0"/>
                    </a:lnTo>
                    <a:lnTo>
                      <a:pt x="61468" y="381"/>
                    </a:lnTo>
                    <a:lnTo>
                      <a:pt x="67691" y="2413"/>
                    </a:lnTo>
                    <a:lnTo>
                      <a:pt x="72898" y="4318"/>
                    </a:lnTo>
                    <a:lnTo>
                      <a:pt x="77216" y="7112"/>
                    </a:lnTo>
                    <a:lnTo>
                      <a:pt x="81026" y="11049"/>
                    </a:lnTo>
                    <a:lnTo>
                      <a:pt x="84963" y="15367"/>
                    </a:lnTo>
                    <a:lnTo>
                      <a:pt x="87757" y="20066"/>
                    </a:lnTo>
                    <a:lnTo>
                      <a:pt x="90170" y="25400"/>
                    </a:lnTo>
                    <a:lnTo>
                      <a:pt x="92075" y="31115"/>
                    </a:lnTo>
                    <a:lnTo>
                      <a:pt x="93599" y="36957"/>
                    </a:lnTo>
                    <a:lnTo>
                      <a:pt x="94996" y="43688"/>
                    </a:lnTo>
                    <a:lnTo>
                      <a:pt x="96012" y="50292"/>
                    </a:lnTo>
                    <a:lnTo>
                      <a:pt x="97409" y="64770"/>
                    </a:lnTo>
                    <a:lnTo>
                      <a:pt x="97917" y="79629"/>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a:extLst>
                  <a:ext uri="{FF2B5EF4-FFF2-40B4-BE49-F238E27FC236}">
                    <a16:creationId xmlns:a16="http://schemas.microsoft.com/office/drawing/2014/main" id="{4E6078DF-890A-A64F-5FC5-57CA168BB644}"/>
                  </a:ext>
                </a:extLst>
              </p:cNvPr>
              <p:cNvSpPr/>
              <p:nvPr/>
            </p:nvSpPr>
            <p:spPr>
              <a:xfrm>
                <a:off x="5901690" y="3484626"/>
                <a:ext cx="140590" cy="79249"/>
              </a:xfrm>
              <a:custGeom>
                <a:avLst/>
                <a:gdLst/>
                <a:ahLst/>
                <a:cxnLst/>
                <a:rect l="0" t="0" r="0" b="0"/>
                <a:pathLst>
                  <a:path w="140590" h="79249">
                    <a:moveTo>
                      <a:pt x="7620" y="3302"/>
                    </a:moveTo>
                    <a:lnTo>
                      <a:pt x="14859" y="3302"/>
                    </a:lnTo>
                    <a:lnTo>
                      <a:pt x="22479" y="2921"/>
                    </a:lnTo>
                    <a:lnTo>
                      <a:pt x="30607" y="2921"/>
                    </a:lnTo>
                    <a:lnTo>
                      <a:pt x="47498" y="1397"/>
                    </a:lnTo>
                    <a:lnTo>
                      <a:pt x="64770" y="508"/>
                    </a:lnTo>
                    <a:lnTo>
                      <a:pt x="82550" y="0"/>
                    </a:lnTo>
                    <a:lnTo>
                      <a:pt x="99314" y="0"/>
                    </a:lnTo>
                    <a:lnTo>
                      <a:pt x="107442" y="508"/>
                    </a:lnTo>
                    <a:lnTo>
                      <a:pt x="115189" y="1016"/>
                    </a:lnTo>
                    <a:lnTo>
                      <a:pt x="122301" y="1905"/>
                    </a:lnTo>
                    <a:lnTo>
                      <a:pt x="129032" y="3302"/>
                    </a:lnTo>
                    <a:lnTo>
                      <a:pt x="132969" y="9144"/>
                    </a:lnTo>
                    <a:lnTo>
                      <a:pt x="136271" y="15875"/>
                    </a:lnTo>
                    <a:lnTo>
                      <a:pt x="138684" y="22606"/>
                    </a:lnTo>
                    <a:lnTo>
                      <a:pt x="140081" y="30734"/>
                    </a:lnTo>
                    <a:lnTo>
                      <a:pt x="140589" y="38862"/>
                    </a:lnTo>
                    <a:lnTo>
                      <a:pt x="139573" y="47498"/>
                    </a:lnTo>
                    <a:lnTo>
                      <a:pt x="137668" y="56134"/>
                    </a:lnTo>
                    <a:lnTo>
                      <a:pt x="134366" y="65278"/>
                    </a:lnTo>
                    <a:lnTo>
                      <a:pt x="126238" y="68580"/>
                    </a:lnTo>
                    <a:lnTo>
                      <a:pt x="117983" y="71501"/>
                    </a:lnTo>
                    <a:lnTo>
                      <a:pt x="109347" y="73914"/>
                    </a:lnTo>
                    <a:lnTo>
                      <a:pt x="100711" y="75311"/>
                    </a:lnTo>
                    <a:lnTo>
                      <a:pt x="83439" y="77724"/>
                    </a:lnTo>
                    <a:lnTo>
                      <a:pt x="65659" y="78740"/>
                    </a:lnTo>
                    <a:lnTo>
                      <a:pt x="48387" y="78740"/>
                    </a:lnTo>
                    <a:lnTo>
                      <a:pt x="31623" y="78740"/>
                    </a:lnTo>
                    <a:lnTo>
                      <a:pt x="15367" y="78740"/>
                    </a:lnTo>
                    <a:lnTo>
                      <a:pt x="7620" y="78740"/>
                    </a:lnTo>
                    <a:lnTo>
                      <a:pt x="0" y="79248"/>
                    </a:lnTo>
                    <a:lnTo>
                      <a:pt x="2286" y="71501"/>
                    </a:lnTo>
                    <a:lnTo>
                      <a:pt x="3810" y="62865"/>
                    </a:lnTo>
                    <a:lnTo>
                      <a:pt x="4699" y="53721"/>
                    </a:lnTo>
                    <a:lnTo>
                      <a:pt x="5207" y="43688"/>
                    </a:lnTo>
                    <a:lnTo>
                      <a:pt x="5207" y="33655"/>
                    </a:lnTo>
                    <a:lnTo>
                      <a:pt x="4699" y="23495"/>
                    </a:lnTo>
                    <a:lnTo>
                      <a:pt x="3302" y="13462"/>
                    </a:lnTo>
                    <a:lnTo>
                      <a:pt x="889" y="3302"/>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233">
                <a:extLst>
                  <a:ext uri="{FF2B5EF4-FFF2-40B4-BE49-F238E27FC236}">
                    <a16:creationId xmlns:a16="http://schemas.microsoft.com/office/drawing/2014/main" id="{05403EE4-2533-E663-2C5A-F1C73B64CBD5}"/>
                  </a:ext>
                </a:extLst>
              </p:cNvPr>
              <p:cNvSpPr/>
              <p:nvPr/>
            </p:nvSpPr>
            <p:spPr>
              <a:xfrm>
                <a:off x="5903595" y="3487547"/>
                <a:ext cx="137288" cy="73407"/>
              </a:xfrm>
              <a:custGeom>
                <a:avLst/>
                <a:gdLst/>
                <a:ahLst/>
                <a:cxnLst/>
                <a:rect l="0" t="0" r="0" b="0"/>
                <a:pathLst>
                  <a:path w="137288" h="73407">
                    <a:moveTo>
                      <a:pt x="381" y="72009"/>
                    </a:moveTo>
                    <a:lnTo>
                      <a:pt x="1905" y="64770"/>
                    </a:lnTo>
                    <a:lnTo>
                      <a:pt x="3302" y="57023"/>
                    </a:lnTo>
                    <a:lnTo>
                      <a:pt x="3810" y="48387"/>
                    </a:lnTo>
                    <a:lnTo>
                      <a:pt x="4318" y="39370"/>
                    </a:lnTo>
                    <a:lnTo>
                      <a:pt x="3810" y="30226"/>
                    </a:lnTo>
                    <a:lnTo>
                      <a:pt x="3302" y="21082"/>
                    </a:lnTo>
                    <a:lnTo>
                      <a:pt x="1905" y="11938"/>
                    </a:lnTo>
                    <a:lnTo>
                      <a:pt x="0" y="2794"/>
                    </a:lnTo>
                    <a:lnTo>
                      <a:pt x="6731" y="2794"/>
                    </a:lnTo>
                    <a:lnTo>
                      <a:pt x="13843" y="2794"/>
                    </a:lnTo>
                    <a:lnTo>
                      <a:pt x="29718" y="2413"/>
                    </a:lnTo>
                    <a:lnTo>
                      <a:pt x="46482" y="1397"/>
                    </a:lnTo>
                    <a:lnTo>
                      <a:pt x="63754" y="381"/>
                    </a:lnTo>
                    <a:lnTo>
                      <a:pt x="81534" y="0"/>
                    </a:lnTo>
                    <a:lnTo>
                      <a:pt x="98425" y="381"/>
                    </a:lnTo>
                    <a:lnTo>
                      <a:pt x="106045" y="889"/>
                    </a:lnTo>
                    <a:lnTo>
                      <a:pt x="113665" y="1905"/>
                    </a:lnTo>
                    <a:lnTo>
                      <a:pt x="120904" y="2794"/>
                    </a:lnTo>
                    <a:lnTo>
                      <a:pt x="127635" y="4318"/>
                    </a:lnTo>
                    <a:lnTo>
                      <a:pt x="131064" y="9017"/>
                    </a:lnTo>
                    <a:lnTo>
                      <a:pt x="133858" y="14859"/>
                    </a:lnTo>
                    <a:lnTo>
                      <a:pt x="135763" y="21590"/>
                    </a:lnTo>
                    <a:lnTo>
                      <a:pt x="137287" y="28321"/>
                    </a:lnTo>
                    <a:lnTo>
                      <a:pt x="137287" y="35941"/>
                    </a:lnTo>
                    <a:lnTo>
                      <a:pt x="136779" y="43688"/>
                    </a:lnTo>
                    <a:lnTo>
                      <a:pt x="134874" y="51308"/>
                    </a:lnTo>
                    <a:lnTo>
                      <a:pt x="131953" y="59436"/>
                    </a:lnTo>
                    <a:lnTo>
                      <a:pt x="125222" y="62357"/>
                    </a:lnTo>
                    <a:lnTo>
                      <a:pt x="118491" y="64770"/>
                    </a:lnTo>
                    <a:lnTo>
                      <a:pt x="104140" y="68580"/>
                    </a:lnTo>
                    <a:lnTo>
                      <a:pt x="90170" y="70993"/>
                    </a:lnTo>
                    <a:lnTo>
                      <a:pt x="75819" y="72009"/>
                    </a:lnTo>
                    <a:lnTo>
                      <a:pt x="72009" y="71501"/>
                    </a:lnTo>
                    <a:lnTo>
                      <a:pt x="68580" y="70993"/>
                    </a:lnTo>
                    <a:lnTo>
                      <a:pt x="61341" y="72009"/>
                    </a:lnTo>
                    <a:lnTo>
                      <a:pt x="53213" y="72898"/>
                    </a:lnTo>
                    <a:lnTo>
                      <a:pt x="45085" y="73406"/>
                    </a:lnTo>
                    <a:lnTo>
                      <a:pt x="29210" y="72898"/>
                    </a:lnTo>
                    <a:lnTo>
                      <a:pt x="13843" y="72390"/>
                    </a:lnTo>
                    <a:lnTo>
                      <a:pt x="7112" y="72390"/>
                    </a:lnTo>
                    <a:close/>
                  </a:path>
                </a:pathLst>
              </a:custGeom>
              <a:solidFill>
                <a:srgbClr val="CE8500"/>
              </a:solidFill>
              <a:ln w="0" cap="flat" cmpd="sng" algn="ctr">
                <a:solidFill>
                  <a:srgbClr val="CE8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234">
                <a:extLst>
                  <a:ext uri="{FF2B5EF4-FFF2-40B4-BE49-F238E27FC236}">
                    <a16:creationId xmlns:a16="http://schemas.microsoft.com/office/drawing/2014/main" id="{1128F779-270F-D559-19DA-D0EDD744E935}"/>
                  </a:ext>
                </a:extLst>
              </p:cNvPr>
              <p:cNvSpPr/>
              <p:nvPr/>
            </p:nvSpPr>
            <p:spPr>
              <a:xfrm>
                <a:off x="5904484" y="3490849"/>
                <a:ext cx="134875" cy="67692"/>
              </a:xfrm>
              <a:custGeom>
                <a:avLst/>
                <a:gdLst/>
                <a:ahLst/>
                <a:cxnLst/>
                <a:rect l="0" t="0" r="0" b="0"/>
                <a:pathLst>
                  <a:path w="134875" h="67692">
                    <a:moveTo>
                      <a:pt x="1905" y="64770"/>
                    </a:moveTo>
                    <a:lnTo>
                      <a:pt x="2413" y="58039"/>
                    </a:lnTo>
                    <a:lnTo>
                      <a:pt x="2921" y="50927"/>
                    </a:lnTo>
                    <a:lnTo>
                      <a:pt x="3429" y="43180"/>
                    </a:lnTo>
                    <a:lnTo>
                      <a:pt x="3429" y="35052"/>
                    </a:lnTo>
                    <a:lnTo>
                      <a:pt x="2413" y="18288"/>
                    </a:lnTo>
                    <a:lnTo>
                      <a:pt x="1524" y="10160"/>
                    </a:lnTo>
                    <a:lnTo>
                      <a:pt x="0" y="1397"/>
                    </a:lnTo>
                    <a:lnTo>
                      <a:pt x="6731" y="1397"/>
                    </a:lnTo>
                    <a:lnTo>
                      <a:pt x="13970" y="1397"/>
                    </a:lnTo>
                    <a:lnTo>
                      <a:pt x="29337" y="1016"/>
                    </a:lnTo>
                    <a:lnTo>
                      <a:pt x="46101" y="508"/>
                    </a:lnTo>
                    <a:lnTo>
                      <a:pt x="63373" y="0"/>
                    </a:lnTo>
                    <a:lnTo>
                      <a:pt x="80645" y="0"/>
                    </a:lnTo>
                    <a:lnTo>
                      <a:pt x="97536" y="508"/>
                    </a:lnTo>
                    <a:lnTo>
                      <a:pt x="105664" y="1016"/>
                    </a:lnTo>
                    <a:lnTo>
                      <a:pt x="112776" y="1905"/>
                    </a:lnTo>
                    <a:lnTo>
                      <a:pt x="120015" y="2921"/>
                    </a:lnTo>
                    <a:lnTo>
                      <a:pt x="126746" y="4318"/>
                    </a:lnTo>
                    <a:lnTo>
                      <a:pt x="129667" y="8636"/>
                    </a:lnTo>
                    <a:lnTo>
                      <a:pt x="132080" y="13970"/>
                    </a:lnTo>
                    <a:lnTo>
                      <a:pt x="133985" y="19685"/>
                    </a:lnTo>
                    <a:lnTo>
                      <a:pt x="134874" y="25908"/>
                    </a:lnTo>
                    <a:lnTo>
                      <a:pt x="134874" y="32639"/>
                    </a:lnTo>
                    <a:lnTo>
                      <a:pt x="134493" y="39370"/>
                    </a:lnTo>
                    <a:lnTo>
                      <a:pt x="132461" y="46609"/>
                    </a:lnTo>
                    <a:lnTo>
                      <a:pt x="129667" y="53340"/>
                    </a:lnTo>
                    <a:lnTo>
                      <a:pt x="116713" y="58547"/>
                    </a:lnTo>
                    <a:lnTo>
                      <a:pt x="102743" y="62865"/>
                    </a:lnTo>
                    <a:lnTo>
                      <a:pt x="88773" y="65278"/>
                    </a:lnTo>
                    <a:lnTo>
                      <a:pt x="81661" y="65786"/>
                    </a:lnTo>
                    <a:lnTo>
                      <a:pt x="74422" y="65786"/>
                    </a:lnTo>
                    <a:lnTo>
                      <a:pt x="71120" y="63881"/>
                    </a:lnTo>
                    <a:lnTo>
                      <a:pt x="67691" y="63373"/>
                    </a:lnTo>
                    <a:lnTo>
                      <a:pt x="64897" y="63881"/>
                    </a:lnTo>
                    <a:lnTo>
                      <a:pt x="61468" y="64770"/>
                    </a:lnTo>
                    <a:lnTo>
                      <a:pt x="53848" y="66675"/>
                    </a:lnTo>
                    <a:lnTo>
                      <a:pt x="45212" y="67183"/>
                    </a:lnTo>
                    <a:lnTo>
                      <a:pt x="36957" y="67691"/>
                    </a:lnTo>
                    <a:lnTo>
                      <a:pt x="28829" y="67183"/>
                    </a:lnTo>
                    <a:lnTo>
                      <a:pt x="21209" y="66675"/>
                    </a:lnTo>
                    <a:lnTo>
                      <a:pt x="13970" y="66294"/>
                    </a:lnTo>
                    <a:lnTo>
                      <a:pt x="7239" y="65278"/>
                    </a:lnTo>
                    <a:close/>
                  </a:path>
                </a:pathLst>
              </a:custGeom>
              <a:solidFill>
                <a:srgbClr val="D89000"/>
              </a:solidFill>
              <a:ln w="0" cap="flat" cmpd="sng" algn="ctr">
                <a:solidFill>
                  <a:srgbClr val="D89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a:extLst>
                  <a:ext uri="{FF2B5EF4-FFF2-40B4-BE49-F238E27FC236}">
                    <a16:creationId xmlns:a16="http://schemas.microsoft.com/office/drawing/2014/main" id="{2A698B1E-868F-502F-E9FA-17CA6A6DAE38}"/>
                  </a:ext>
                </a:extLst>
              </p:cNvPr>
              <p:cNvSpPr/>
              <p:nvPr/>
            </p:nvSpPr>
            <p:spPr>
              <a:xfrm>
                <a:off x="5905500" y="3494278"/>
                <a:ext cx="132970" cy="61850"/>
              </a:xfrm>
              <a:custGeom>
                <a:avLst/>
                <a:gdLst/>
                <a:ahLst/>
                <a:cxnLst/>
                <a:rect l="0" t="0" r="0" b="0"/>
                <a:pathLst>
                  <a:path w="132970" h="61850">
                    <a:moveTo>
                      <a:pt x="3302" y="57023"/>
                    </a:moveTo>
                    <a:lnTo>
                      <a:pt x="3302" y="44577"/>
                    </a:lnTo>
                    <a:lnTo>
                      <a:pt x="2921" y="30607"/>
                    </a:lnTo>
                    <a:lnTo>
                      <a:pt x="1905" y="15748"/>
                    </a:lnTo>
                    <a:lnTo>
                      <a:pt x="0" y="381"/>
                    </a:lnTo>
                    <a:lnTo>
                      <a:pt x="6731" y="381"/>
                    </a:lnTo>
                    <a:lnTo>
                      <a:pt x="13843" y="381"/>
                    </a:lnTo>
                    <a:lnTo>
                      <a:pt x="29210" y="381"/>
                    </a:lnTo>
                    <a:lnTo>
                      <a:pt x="46101" y="0"/>
                    </a:lnTo>
                    <a:lnTo>
                      <a:pt x="63373" y="0"/>
                    </a:lnTo>
                    <a:lnTo>
                      <a:pt x="80645" y="0"/>
                    </a:lnTo>
                    <a:lnTo>
                      <a:pt x="96901" y="381"/>
                    </a:lnTo>
                    <a:lnTo>
                      <a:pt x="105156" y="1397"/>
                    </a:lnTo>
                    <a:lnTo>
                      <a:pt x="112776" y="2286"/>
                    </a:lnTo>
                    <a:lnTo>
                      <a:pt x="120015" y="3302"/>
                    </a:lnTo>
                    <a:lnTo>
                      <a:pt x="126238" y="4699"/>
                    </a:lnTo>
                    <a:lnTo>
                      <a:pt x="128651" y="8636"/>
                    </a:lnTo>
                    <a:lnTo>
                      <a:pt x="130556" y="12954"/>
                    </a:lnTo>
                    <a:lnTo>
                      <a:pt x="131953" y="18161"/>
                    </a:lnTo>
                    <a:lnTo>
                      <a:pt x="132461" y="23495"/>
                    </a:lnTo>
                    <a:lnTo>
                      <a:pt x="132969" y="29210"/>
                    </a:lnTo>
                    <a:lnTo>
                      <a:pt x="131953" y="35433"/>
                    </a:lnTo>
                    <a:lnTo>
                      <a:pt x="130556" y="41275"/>
                    </a:lnTo>
                    <a:lnTo>
                      <a:pt x="128143" y="46990"/>
                    </a:lnTo>
                    <a:lnTo>
                      <a:pt x="115189" y="52705"/>
                    </a:lnTo>
                    <a:lnTo>
                      <a:pt x="101727" y="56642"/>
                    </a:lnTo>
                    <a:lnTo>
                      <a:pt x="94488" y="58039"/>
                    </a:lnTo>
                    <a:lnTo>
                      <a:pt x="87757" y="58928"/>
                    </a:lnTo>
                    <a:lnTo>
                      <a:pt x="80645" y="59436"/>
                    </a:lnTo>
                    <a:lnTo>
                      <a:pt x="73914" y="58928"/>
                    </a:lnTo>
                    <a:lnTo>
                      <a:pt x="72009" y="57531"/>
                    </a:lnTo>
                    <a:lnTo>
                      <a:pt x="70485" y="56642"/>
                    </a:lnTo>
                    <a:lnTo>
                      <a:pt x="67691" y="56134"/>
                    </a:lnTo>
                    <a:lnTo>
                      <a:pt x="64770" y="56642"/>
                    </a:lnTo>
                    <a:lnTo>
                      <a:pt x="61849" y="57531"/>
                    </a:lnTo>
                    <a:lnTo>
                      <a:pt x="54229" y="60452"/>
                    </a:lnTo>
                    <a:lnTo>
                      <a:pt x="45593" y="61849"/>
                    </a:lnTo>
                    <a:lnTo>
                      <a:pt x="37465" y="61849"/>
                    </a:lnTo>
                    <a:lnTo>
                      <a:pt x="28829" y="61849"/>
                    </a:lnTo>
                    <a:lnTo>
                      <a:pt x="21082" y="60960"/>
                    </a:lnTo>
                    <a:lnTo>
                      <a:pt x="13843" y="59436"/>
                    </a:lnTo>
                    <a:lnTo>
                      <a:pt x="8128" y="58547"/>
                    </a:lnTo>
                    <a:close/>
                  </a:path>
                </a:pathLst>
              </a:custGeom>
              <a:solidFill>
                <a:srgbClr val="E29A00"/>
              </a:solidFill>
              <a:ln w="0" cap="flat" cmpd="sng" algn="ctr">
                <a:solidFill>
                  <a:srgbClr val="E29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236">
                <a:extLst>
                  <a:ext uri="{FF2B5EF4-FFF2-40B4-BE49-F238E27FC236}">
                    <a16:creationId xmlns:a16="http://schemas.microsoft.com/office/drawing/2014/main" id="{3EB76F2C-F54E-8C9A-8E36-2341FF758FDA}"/>
                  </a:ext>
                </a:extLst>
              </p:cNvPr>
              <p:cNvSpPr/>
              <p:nvPr/>
            </p:nvSpPr>
            <p:spPr>
              <a:xfrm>
                <a:off x="5906897" y="3497072"/>
                <a:ext cx="130049" cy="57151"/>
              </a:xfrm>
              <a:custGeom>
                <a:avLst/>
                <a:gdLst/>
                <a:ahLst/>
                <a:cxnLst/>
                <a:rect l="0" t="0" r="0" b="0"/>
                <a:pathLst>
                  <a:path w="130049" h="57151">
                    <a:moveTo>
                      <a:pt x="4318" y="50419"/>
                    </a:moveTo>
                    <a:lnTo>
                      <a:pt x="3429" y="38862"/>
                    </a:lnTo>
                    <a:lnTo>
                      <a:pt x="2413" y="26416"/>
                    </a:lnTo>
                    <a:lnTo>
                      <a:pt x="1524" y="13462"/>
                    </a:lnTo>
                    <a:lnTo>
                      <a:pt x="0" y="0"/>
                    </a:lnTo>
                    <a:lnTo>
                      <a:pt x="6223" y="0"/>
                    </a:lnTo>
                    <a:lnTo>
                      <a:pt x="13462" y="0"/>
                    </a:lnTo>
                    <a:lnTo>
                      <a:pt x="28829" y="0"/>
                    </a:lnTo>
                    <a:lnTo>
                      <a:pt x="45593" y="0"/>
                    </a:lnTo>
                    <a:lnTo>
                      <a:pt x="62865" y="0"/>
                    </a:lnTo>
                    <a:lnTo>
                      <a:pt x="79756" y="508"/>
                    </a:lnTo>
                    <a:lnTo>
                      <a:pt x="96520" y="1524"/>
                    </a:lnTo>
                    <a:lnTo>
                      <a:pt x="104140" y="1905"/>
                    </a:lnTo>
                    <a:lnTo>
                      <a:pt x="111887" y="2921"/>
                    </a:lnTo>
                    <a:lnTo>
                      <a:pt x="118999" y="4318"/>
                    </a:lnTo>
                    <a:lnTo>
                      <a:pt x="125730" y="5842"/>
                    </a:lnTo>
                    <a:lnTo>
                      <a:pt x="127254" y="8636"/>
                    </a:lnTo>
                    <a:lnTo>
                      <a:pt x="128651" y="12573"/>
                    </a:lnTo>
                    <a:lnTo>
                      <a:pt x="129667" y="16891"/>
                    </a:lnTo>
                    <a:lnTo>
                      <a:pt x="130048" y="21590"/>
                    </a:lnTo>
                    <a:lnTo>
                      <a:pt x="130048" y="26924"/>
                    </a:lnTo>
                    <a:lnTo>
                      <a:pt x="129667" y="31750"/>
                    </a:lnTo>
                    <a:lnTo>
                      <a:pt x="128143" y="36957"/>
                    </a:lnTo>
                    <a:lnTo>
                      <a:pt x="126238" y="41783"/>
                    </a:lnTo>
                    <a:lnTo>
                      <a:pt x="113792" y="47117"/>
                    </a:lnTo>
                    <a:lnTo>
                      <a:pt x="100330" y="51435"/>
                    </a:lnTo>
                    <a:lnTo>
                      <a:pt x="93091" y="52832"/>
                    </a:lnTo>
                    <a:lnTo>
                      <a:pt x="86360" y="53848"/>
                    </a:lnTo>
                    <a:lnTo>
                      <a:pt x="79756" y="53848"/>
                    </a:lnTo>
                    <a:lnTo>
                      <a:pt x="73025" y="53340"/>
                    </a:lnTo>
                    <a:lnTo>
                      <a:pt x="71120" y="51435"/>
                    </a:lnTo>
                    <a:lnTo>
                      <a:pt x="69596" y="49911"/>
                    </a:lnTo>
                    <a:lnTo>
                      <a:pt x="68199" y="49530"/>
                    </a:lnTo>
                    <a:lnTo>
                      <a:pt x="66802" y="49022"/>
                    </a:lnTo>
                    <a:lnTo>
                      <a:pt x="64389" y="49530"/>
                    </a:lnTo>
                    <a:lnTo>
                      <a:pt x="61976" y="51435"/>
                    </a:lnTo>
                    <a:lnTo>
                      <a:pt x="58039" y="53340"/>
                    </a:lnTo>
                    <a:lnTo>
                      <a:pt x="54229" y="54737"/>
                    </a:lnTo>
                    <a:lnTo>
                      <a:pt x="45593" y="56642"/>
                    </a:lnTo>
                    <a:lnTo>
                      <a:pt x="36957" y="57150"/>
                    </a:lnTo>
                    <a:lnTo>
                      <a:pt x="28829" y="56642"/>
                    </a:lnTo>
                    <a:lnTo>
                      <a:pt x="21082" y="55753"/>
                    </a:lnTo>
                    <a:lnTo>
                      <a:pt x="13970" y="53848"/>
                    </a:lnTo>
                    <a:lnTo>
                      <a:pt x="8128" y="51816"/>
                    </a:lnTo>
                    <a:lnTo>
                      <a:pt x="6223" y="50927"/>
                    </a:lnTo>
                    <a:close/>
                  </a:path>
                </a:pathLst>
              </a:custGeom>
              <a:solidFill>
                <a:srgbClr val="EBA500"/>
              </a:solidFill>
              <a:ln w="0" cap="flat" cmpd="sng" algn="ctr">
                <a:solidFill>
                  <a:srgbClr val="EBA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237">
                <a:extLst>
                  <a:ext uri="{FF2B5EF4-FFF2-40B4-BE49-F238E27FC236}">
                    <a16:creationId xmlns:a16="http://schemas.microsoft.com/office/drawing/2014/main" id="{5A8D9643-2DF9-1A61-9BAC-8490F82726F9}"/>
                  </a:ext>
                </a:extLst>
              </p:cNvPr>
              <p:cNvSpPr/>
              <p:nvPr/>
            </p:nvSpPr>
            <p:spPr>
              <a:xfrm>
                <a:off x="5907913" y="3499485"/>
                <a:ext cx="128144" cy="52325"/>
              </a:xfrm>
              <a:custGeom>
                <a:avLst/>
                <a:gdLst/>
                <a:ahLst/>
                <a:cxnLst/>
                <a:rect l="0" t="0" r="0" b="0"/>
                <a:pathLst>
                  <a:path w="128144" h="52325">
                    <a:moveTo>
                      <a:pt x="5715" y="43688"/>
                    </a:moveTo>
                    <a:lnTo>
                      <a:pt x="3302" y="33655"/>
                    </a:lnTo>
                    <a:lnTo>
                      <a:pt x="1905" y="23114"/>
                    </a:lnTo>
                    <a:lnTo>
                      <a:pt x="889" y="12065"/>
                    </a:lnTo>
                    <a:lnTo>
                      <a:pt x="0" y="0"/>
                    </a:lnTo>
                    <a:lnTo>
                      <a:pt x="6731" y="0"/>
                    </a:lnTo>
                    <a:lnTo>
                      <a:pt x="13843" y="0"/>
                    </a:lnTo>
                    <a:lnTo>
                      <a:pt x="29210" y="0"/>
                    </a:lnTo>
                    <a:lnTo>
                      <a:pt x="45593" y="508"/>
                    </a:lnTo>
                    <a:lnTo>
                      <a:pt x="62357" y="508"/>
                    </a:lnTo>
                    <a:lnTo>
                      <a:pt x="79629" y="1524"/>
                    </a:lnTo>
                    <a:lnTo>
                      <a:pt x="96012" y="2413"/>
                    </a:lnTo>
                    <a:lnTo>
                      <a:pt x="103632" y="3429"/>
                    </a:lnTo>
                    <a:lnTo>
                      <a:pt x="111379" y="4318"/>
                    </a:lnTo>
                    <a:lnTo>
                      <a:pt x="118491" y="5842"/>
                    </a:lnTo>
                    <a:lnTo>
                      <a:pt x="125222" y="7239"/>
                    </a:lnTo>
                    <a:lnTo>
                      <a:pt x="126238" y="9652"/>
                    </a:lnTo>
                    <a:lnTo>
                      <a:pt x="127127" y="12446"/>
                    </a:lnTo>
                    <a:lnTo>
                      <a:pt x="127635" y="16383"/>
                    </a:lnTo>
                    <a:lnTo>
                      <a:pt x="128143" y="20193"/>
                    </a:lnTo>
                    <a:lnTo>
                      <a:pt x="128143" y="24511"/>
                    </a:lnTo>
                    <a:lnTo>
                      <a:pt x="127127" y="28829"/>
                    </a:lnTo>
                    <a:lnTo>
                      <a:pt x="126238" y="32639"/>
                    </a:lnTo>
                    <a:lnTo>
                      <a:pt x="124333" y="36449"/>
                    </a:lnTo>
                    <a:lnTo>
                      <a:pt x="112268" y="41783"/>
                    </a:lnTo>
                    <a:lnTo>
                      <a:pt x="105537" y="44196"/>
                    </a:lnTo>
                    <a:lnTo>
                      <a:pt x="98806" y="46101"/>
                    </a:lnTo>
                    <a:lnTo>
                      <a:pt x="92075" y="48006"/>
                    </a:lnTo>
                    <a:lnTo>
                      <a:pt x="85344" y="49022"/>
                    </a:lnTo>
                    <a:lnTo>
                      <a:pt x="78740" y="49022"/>
                    </a:lnTo>
                    <a:lnTo>
                      <a:pt x="72009" y="48006"/>
                    </a:lnTo>
                    <a:lnTo>
                      <a:pt x="70485" y="45593"/>
                    </a:lnTo>
                    <a:lnTo>
                      <a:pt x="69088" y="43688"/>
                    </a:lnTo>
                    <a:lnTo>
                      <a:pt x="67691" y="42799"/>
                    </a:lnTo>
                    <a:lnTo>
                      <a:pt x="66675" y="42291"/>
                    </a:lnTo>
                    <a:lnTo>
                      <a:pt x="65278" y="42799"/>
                    </a:lnTo>
                    <a:lnTo>
                      <a:pt x="64262" y="43180"/>
                    </a:lnTo>
                    <a:lnTo>
                      <a:pt x="62357" y="45085"/>
                    </a:lnTo>
                    <a:lnTo>
                      <a:pt x="58547" y="47498"/>
                    </a:lnTo>
                    <a:lnTo>
                      <a:pt x="54737" y="49403"/>
                    </a:lnTo>
                    <a:lnTo>
                      <a:pt x="50419" y="50927"/>
                    </a:lnTo>
                    <a:lnTo>
                      <a:pt x="46101" y="51816"/>
                    </a:lnTo>
                    <a:lnTo>
                      <a:pt x="37465" y="52324"/>
                    </a:lnTo>
                    <a:lnTo>
                      <a:pt x="28829" y="51816"/>
                    </a:lnTo>
                    <a:lnTo>
                      <a:pt x="21082" y="50419"/>
                    </a:lnTo>
                    <a:lnTo>
                      <a:pt x="14351" y="48514"/>
                    </a:lnTo>
                    <a:lnTo>
                      <a:pt x="9144" y="46101"/>
                    </a:lnTo>
                    <a:lnTo>
                      <a:pt x="7112" y="44704"/>
                    </a:lnTo>
                    <a:close/>
                  </a:path>
                </a:pathLst>
              </a:custGeom>
              <a:solidFill>
                <a:srgbClr val="F6AF00"/>
              </a:solidFill>
              <a:ln w="0" cap="flat" cmpd="sng" algn="ctr">
                <a:solidFill>
                  <a:srgbClr val="F6A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a:extLst>
                  <a:ext uri="{FF2B5EF4-FFF2-40B4-BE49-F238E27FC236}">
                    <a16:creationId xmlns:a16="http://schemas.microsoft.com/office/drawing/2014/main" id="{2EC87D25-E873-4E27-B770-AF0B275717E2}"/>
                  </a:ext>
                </a:extLst>
              </p:cNvPr>
              <p:cNvSpPr/>
              <p:nvPr/>
            </p:nvSpPr>
            <p:spPr>
              <a:xfrm>
                <a:off x="5908802" y="3501898"/>
                <a:ext cx="126239" cy="48515"/>
              </a:xfrm>
              <a:custGeom>
                <a:avLst/>
                <a:gdLst/>
                <a:ahLst/>
                <a:cxnLst/>
                <a:rect l="0" t="0" r="0" b="0"/>
                <a:pathLst>
                  <a:path w="126239" h="48515">
                    <a:moveTo>
                      <a:pt x="13970" y="508"/>
                    </a:moveTo>
                    <a:lnTo>
                      <a:pt x="29337" y="508"/>
                    </a:lnTo>
                    <a:lnTo>
                      <a:pt x="45593" y="1016"/>
                    </a:lnTo>
                    <a:lnTo>
                      <a:pt x="62484" y="1397"/>
                    </a:lnTo>
                    <a:lnTo>
                      <a:pt x="79248" y="2413"/>
                    </a:lnTo>
                    <a:lnTo>
                      <a:pt x="95504" y="3810"/>
                    </a:lnTo>
                    <a:lnTo>
                      <a:pt x="103759" y="4826"/>
                    </a:lnTo>
                    <a:lnTo>
                      <a:pt x="110871" y="6223"/>
                    </a:lnTo>
                    <a:lnTo>
                      <a:pt x="118110" y="7239"/>
                    </a:lnTo>
                    <a:lnTo>
                      <a:pt x="124841" y="9144"/>
                    </a:lnTo>
                    <a:lnTo>
                      <a:pt x="125349" y="10541"/>
                    </a:lnTo>
                    <a:lnTo>
                      <a:pt x="125857" y="12954"/>
                    </a:lnTo>
                    <a:lnTo>
                      <a:pt x="126238" y="15875"/>
                    </a:lnTo>
                    <a:lnTo>
                      <a:pt x="126238" y="19177"/>
                    </a:lnTo>
                    <a:lnTo>
                      <a:pt x="125349" y="25908"/>
                    </a:lnTo>
                    <a:lnTo>
                      <a:pt x="124333" y="28829"/>
                    </a:lnTo>
                    <a:lnTo>
                      <a:pt x="122936" y="31750"/>
                    </a:lnTo>
                    <a:lnTo>
                      <a:pt x="110871" y="36957"/>
                    </a:lnTo>
                    <a:lnTo>
                      <a:pt x="104648" y="39370"/>
                    </a:lnTo>
                    <a:lnTo>
                      <a:pt x="97917" y="41783"/>
                    </a:lnTo>
                    <a:lnTo>
                      <a:pt x="91186" y="43180"/>
                    </a:lnTo>
                    <a:lnTo>
                      <a:pt x="84455" y="44196"/>
                    </a:lnTo>
                    <a:lnTo>
                      <a:pt x="78232" y="44196"/>
                    </a:lnTo>
                    <a:lnTo>
                      <a:pt x="71501" y="43180"/>
                    </a:lnTo>
                    <a:lnTo>
                      <a:pt x="70104" y="39878"/>
                    </a:lnTo>
                    <a:lnTo>
                      <a:pt x="68707" y="37973"/>
                    </a:lnTo>
                    <a:lnTo>
                      <a:pt x="67183" y="36449"/>
                    </a:lnTo>
                    <a:lnTo>
                      <a:pt x="66294" y="36449"/>
                    </a:lnTo>
                    <a:lnTo>
                      <a:pt x="65278" y="36449"/>
                    </a:lnTo>
                    <a:lnTo>
                      <a:pt x="64389" y="36957"/>
                    </a:lnTo>
                    <a:lnTo>
                      <a:pt x="62865" y="39370"/>
                    </a:lnTo>
                    <a:lnTo>
                      <a:pt x="59055" y="42291"/>
                    </a:lnTo>
                    <a:lnTo>
                      <a:pt x="55245" y="44704"/>
                    </a:lnTo>
                    <a:lnTo>
                      <a:pt x="50927" y="46101"/>
                    </a:lnTo>
                    <a:lnTo>
                      <a:pt x="46609" y="47498"/>
                    </a:lnTo>
                    <a:lnTo>
                      <a:pt x="37973" y="48514"/>
                    </a:lnTo>
                    <a:lnTo>
                      <a:pt x="29337" y="47498"/>
                    </a:lnTo>
                    <a:lnTo>
                      <a:pt x="21209" y="46101"/>
                    </a:lnTo>
                    <a:lnTo>
                      <a:pt x="14859" y="43180"/>
                    </a:lnTo>
                    <a:lnTo>
                      <a:pt x="12065" y="41783"/>
                    </a:lnTo>
                    <a:lnTo>
                      <a:pt x="9652" y="40386"/>
                    </a:lnTo>
                    <a:lnTo>
                      <a:pt x="8255" y="38862"/>
                    </a:lnTo>
                    <a:lnTo>
                      <a:pt x="7239" y="37465"/>
                    </a:lnTo>
                    <a:lnTo>
                      <a:pt x="3937" y="28829"/>
                    </a:lnTo>
                    <a:lnTo>
                      <a:pt x="1905" y="19685"/>
                    </a:lnTo>
                    <a:lnTo>
                      <a:pt x="508" y="10541"/>
                    </a:lnTo>
                    <a:lnTo>
                      <a:pt x="508" y="5715"/>
                    </a:lnTo>
                    <a:lnTo>
                      <a:pt x="0" y="0"/>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239">
                <a:extLst>
                  <a:ext uri="{FF2B5EF4-FFF2-40B4-BE49-F238E27FC236}">
                    <a16:creationId xmlns:a16="http://schemas.microsoft.com/office/drawing/2014/main" id="{47C93E09-6F32-B280-277C-BB45E8DDFA24}"/>
                  </a:ext>
                </a:extLst>
              </p:cNvPr>
              <p:cNvSpPr/>
              <p:nvPr/>
            </p:nvSpPr>
            <p:spPr>
              <a:xfrm>
                <a:off x="5910707" y="3503803"/>
                <a:ext cx="122429" cy="42800"/>
              </a:xfrm>
              <a:custGeom>
                <a:avLst/>
                <a:gdLst/>
                <a:ahLst/>
                <a:cxnLst/>
                <a:rect l="0" t="0" r="0" b="0"/>
                <a:pathLst>
                  <a:path w="122429" h="42800">
                    <a:moveTo>
                      <a:pt x="7239" y="34163"/>
                    </a:moveTo>
                    <a:lnTo>
                      <a:pt x="3429" y="25908"/>
                    </a:lnTo>
                    <a:lnTo>
                      <a:pt x="1524" y="18288"/>
                    </a:lnTo>
                    <a:lnTo>
                      <a:pt x="0" y="9652"/>
                    </a:lnTo>
                    <a:lnTo>
                      <a:pt x="0" y="4826"/>
                    </a:lnTo>
                    <a:lnTo>
                      <a:pt x="0" y="0"/>
                    </a:lnTo>
                    <a:lnTo>
                      <a:pt x="6350" y="0"/>
                    </a:lnTo>
                    <a:lnTo>
                      <a:pt x="12954" y="0"/>
                    </a:lnTo>
                    <a:lnTo>
                      <a:pt x="28321" y="0"/>
                    </a:lnTo>
                    <a:lnTo>
                      <a:pt x="44196" y="508"/>
                    </a:lnTo>
                    <a:lnTo>
                      <a:pt x="60960" y="1016"/>
                    </a:lnTo>
                    <a:lnTo>
                      <a:pt x="77851" y="1524"/>
                    </a:lnTo>
                    <a:lnTo>
                      <a:pt x="93599" y="2921"/>
                    </a:lnTo>
                    <a:lnTo>
                      <a:pt x="101346" y="3810"/>
                    </a:lnTo>
                    <a:lnTo>
                      <a:pt x="108585" y="4826"/>
                    </a:lnTo>
                    <a:lnTo>
                      <a:pt x="115189" y="5842"/>
                    </a:lnTo>
                    <a:lnTo>
                      <a:pt x="121539" y="7239"/>
                    </a:lnTo>
                    <a:lnTo>
                      <a:pt x="122428" y="8636"/>
                    </a:lnTo>
                    <a:lnTo>
                      <a:pt x="122428" y="11049"/>
                    </a:lnTo>
                    <a:lnTo>
                      <a:pt x="122428" y="15367"/>
                    </a:lnTo>
                    <a:lnTo>
                      <a:pt x="121539" y="19177"/>
                    </a:lnTo>
                    <a:lnTo>
                      <a:pt x="120015" y="22606"/>
                    </a:lnTo>
                    <a:lnTo>
                      <a:pt x="118110" y="25908"/>
                    </a:lnTo>
                    <a:lnTo>
                      <a:pt x="114808" y="28829"/>
                    </a:lnTo>
                    <a:lnTo>
                      <a:pt x="104648" y="33147"/>
                    </a:lnTo>
                    <a:lnTo>
                      <a:pt x="98933" y="35052"/>
                    </a:lnTo>
                    <a:lnTo>
                      <a:pt x="93218" y="36068"/>
                    </a:lnTo>
                    <a:lnTo>
                      <a:pt x="87376" y="36957"/>
                    </a:lnTo>
                    <a:lnTo>
                      <a:pt x="81661" y="37465"/>
                    </a:lnTo>
                    <a:lnTo>
                      <a:pt x="75946" y="36957"/>
                    </a:lnTo>
                    <a:lnTo>
                      <a:pt x="69596" y="36068"/>
                    </a:lnTo>
                    <a:lnTo>
                      <a:pt x="68199" y="33147"/>
                    </a:lnTo>
                    <a:lnTo>
                      <a:pt x="66802" y="31750"/>
                    </a:lnTo>
                    <a:lnTo>
                      <a:pt x="65786" y="30226"/>
                    </a:lnTo>
                    <a:lnTo>
                      <a:pt x="64897" y="30226"/>
                    </a:lnTo>
                    <a:lnTo>
                      <a:pt x="63373" y="30226"/>
                    </a:lnTo>
                    <a:lnTo>
                      <a:pt x="62484" y="30734"/>
                    </a:lnTo>
                    <a:lnTo>
                      <a:pt x="60960" y="32639"/>
                    </a:lnTo>
                    <a:lnTo>
                      <a:pt x="56261" y="35560"/>
                    </a:lnTo>
                    <a:lnTo>
                      <a:pt x="51435" y="37973"/>
                    </a:lnTo>
                    <a:lnTo>
                      <a:pt x="47117" y="39878"/>
                    </a:lnTo>
                    <a:lnTo>
                      <a:pt x="42799" y="41275"/>
                    </a:lnTo>
                    <a:lnTo>
                      <a:pt x="38481" y="42291"/>
                    </a:lnTo>
                    <a:lnTo>
                      <a:pt x="34163" y="42799"/>
                    </a:lnTo>
                    <a:lnTo>
                      <a:pt x="29845" y="42799"/>
                    </a:lnTo>
                    <a:lnTo>
                      <a:pt x="25527" y="42291"/>
                    </a:lnTo>
                    <a:lnTo>
                      <a:pt x="19304" y="40386"/>
                    </a:lnTo>
                    <a:lnTo>
                      <a:pt x="13970" y="38481"/>
                    </a:lnTo>
                    <a:lnTo>
                      <a:pt x="10160" y="36449"/>
                    </a:lnTo>
                    <a:close/>
                  </a:path>
                </a:pathLst>
              </a:custGeom>
              <a:solidFill>
                <a:srgbClr val="FFC41D"/>
              </a:solidFill>
              <a:ln w="0" cap="flat" cmpd="sng" algn="ctr">
                <a:solidFill>
                  <a:srgbClr val="FFC4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240">
                <a:extLst>
                  <a:ext uri="{FF2B5EF4-FFF2-40B4-BE49-F238E27FC236}">
                    <a16:creationId xmlns:a16="http://schemas.microsoft.com/office/drawing/2014/main" id="{1FB5B535-E4F5-0AA3-191F-123681EF91FC}"/>
                  </a:ext>
                </a:extLst>
              </p:cNvPr>
              <p:cNvSpPr/>
              <p:nvPr/>
            </p:nvSpPr>
            <p:spPr>
              <a:xfrm>
                <a:off x="5912231" y="3505327"/>
                <a:ext cx="120397" cy="37847"/>
              </a:xfrm>
              <a:custGeom>
                <a:avLst/>
                <a:gdLst/>
                <a:ahLst/>
                <a:cxnLst/>
                <a:rect l="0" t="0" r="0" b="0"/>
                <a:pathLst>
                  <a:path w="120397" h="37847">
                    <a:moveTo>
                      <a:pt x="7620" y="31115"/>
                    </a:moveTo>
                    <a:lnTo>
                      <a:pt x="4318" y="24003"/>
                    </a:lnTo>
                    <a:lnTo>
                      <a:pt x="1397" y="16764"/>
                    </a:lnTo>
                    <a:lnTo>
                      <a:pt x="0" y="8636"/>
                    </a:lnTo>
                    <a:lnTo>
                      <a:pt x="0" y="4318"/>
                    </a:lnTo>
                    <a:lnTo>
                      <a:pt x="508" y="0"/>
                    </a:lnTo>
                    <a:lnTo>
                      <a:pt x="6731" y="0"/>
                    </a:lnTo>
                    <a:lnTo>
                      <a:pt x="13462" y="0"/>
                    </a:lnTo>
                    <a:lnTo>
                      <a:pt x="27813" y="0"/>
                    </a:lnTo>
                    <a:lnTo>
                      <a:pt x="43688" y="0"/>
                    </a:lnTo>
                    <a:lnTo>
                      <a:pt x="59944" y="381"/>
                    </a:lnTo>
                    <a:lnTo>
                      <a:pt x="76327" y="889"/>
                    </a:lnTo>
                    <a:lnTo>
                      <a:pt x="92075" y="1905"/>
                    </a:lnTo>
                    <a:lnTo>
                      <a:pt x="99822" y="2794"/>
                    </a:lnTo>
                    <a:lnTo>
                      <a:pt x="106553" y="3810"/>
                    </a:lnTo>
                    <a:lnTo>
                      <a:pt x="113284" y="4699"/>
                    </a:lnTo>
                    <a:lnTo>
                      <a:pt x="118999" y="6223"/>
                    </a:lnTo>
                    <a:lnTo>
                      <a:pt x="120015" y="8128"/>
                    </a:lnTo>
                    <a:lnTo>
                      <a:pt x="120396" y="10541"/>
                    </a:lnTo>
                    <a:lnTo>
                      <a:pt x="120015" y="12954"/>
                    </a:lnTo>
                    <a:lnTo>
                      <a:pt x="119507" y="15748"/>
                    </a:lnTo>
                    <a:lnTo>
                      <a:pt x="117602" y="18669"/>
                    </a:lnTo>
                    <a:lnTo>
                      <a:pt x="115189" y="21590"/>
                    </a:lnTo>
                    <a:lnTo>
                      <a:pt x="111760" y="24003"/>
                    </a:lnTo>
                    <a:lnTo>
                      <a:pt x="107442" y="26289"/>
                    </a:lnTo>
                    <a:lnTo>
                      <a:pt x="98806" y="29210"/>
                    </a:lnTo>
                    <a:lnTo>
                      <a:pt x="94107" y="30607"/>
                    </a:lnTo>
                    <a:lnTo>
                      <a:pt x="89281" y="31115"/>
                    </a:lnTo>
                    <a:lnTo>
                      <a:pt x="84455" y="31115"/>
                    </a:lnTo>
                    <a:lnTo>
                      <a:pt x="79121" y="31115"/>
                    </a:lnTo>
                    <a:lnTo>
                      <a:pt x="73914" y="30226"/>
                    </a:lnTo>
                    <a:lnTo>
                      <a:pt x="68580" y="29210"/>
                    </a:lnTo>
                    <a:lnTo>
                      <a:pt x="67183" y="26797"/>
                    </a:lnTo>
                    <a:lnTo>
                      <a:pt x="66167" y="25400"/>
                    </a:lnTo>
                    <a:lnTo>
                      <a:pt x="64770" y="24384"/>
                    </a:lnTo>
                    <a:lnTo>
                      <a:pt x="63754" y="24384"/>
                    </a:lnTo>
                    <a:lnTo>
                      <a:pt x="61468" y="24892"/>
                    </a:lnTo>
                    <a:lnTo>
                      <a:pt x="59436" y="26289"/>
                    </a:lnTo>
                    <a:lnTo>
                      <a:pt x="54737" y="29210"/>
                    </a:lnTo>
                    <a:lnTo>
                      <a:pt x="49911" y="31623"/>
                    </a:lnTo>
                    <a:lnTo>
                      <a:pt x="45593" y="33528"/>
                    </a:lnTo>
                    <a:lnTo>
                      <a:pt x="41783" y="35433"/>
                    </a:lnTo>
                    <a:lnTo>
                      <a:pt x="37846" y="36957"/>
                    </a:lnTo>
                    <a:lnTo>
                      <a:pt x="34544" y="37846"/>
                    </a:lnTo>
                    <a:lnTo>
                      <a:pt x="30734" y="37846"/>
                    </a:lnTo>
                    <a:lnTo>
                      <a:pt x="27305" y="37846"/>
                    </a:lnTo>
                    <a:lnTo>
                      <a:pt x="23495" y="37338"/>
                    </a:lnTo>
                    <a:lnTo>
                      <a:pt x="20574" y="36449"/>
                    </a:lnTo>
                    <a:lnTo>
                      <a:pt x="15367" y="34925"/>
                    </a:lnTo>
                    <a:lnTo>
                      <a:pt x="11430" y="33020"/>
                    </a:lnTo>
                    <a:close/>
                  </a:path>
                </a:pathLst>
              </a:custGeom>
              <a:solidFill>
                <a:srgbClr val="FFCE3A"/>
              </a:solidFill>
              <a:ln w="0" cap="flat" cmpd="sng" algn="ctr">
                <a:solidFill>
                  <a:srgbClr val="FFCE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a:extLst>
                  <a:ext uri="{FF2B5EF4-FFF2-40B4-BE49-F238E27FC236}">
                    <a16:creationId xmlns:a16="http://schemas.microsoft.com/office/drawing/2014/main" id="{ACC4C0AD-BA4B-E4F1-EFFE-AF070829E8BC}"/>
                  </a:ext>
                </a:extLst>
              </p:cNvPr>
              <p:cNvSpPr/>
              <p:nvPr/>
            </p:nvSpPr>
            <p:spPr>
              <a:xfrm>
                <a:off x="5914136" y="3506216"/>
                <a:ext cx="117603" cy="34037"/>
              </a:xfrm>
              <a:custGeom>
                <a:avLst/>
                <a:gdLst/>
                <a:ahLst/>
                <a:cxnLst/>
                <a:rect l="0" t="0" r="0" b="0"/>
                <a:pathLst>
                  <a:path w="117603" h="34037">
                    <a:moveTo>
                      <a:pt x="8128" y="28321"/>
                    </a:moveTo>
                    <a:lnTo>
                      <a:pt x="4318" y="22098"/>
                    </a:lnTo>
                    <a:lnTo>
                      <a:pt x="1397" y="15875"/>
                    </a:lnTo>
                    <a:lnTo>
                      <a:pt x="508" y="12065"/>
                    </a:lnTo>
                    <a:lnTo>
                      <a:pt x="0" y="8128"/>
                    </a:lnTo>
                    <a:lnTo>
                      <a:pt x="0" y="4318"/>
                    </a:lnTo>
                    <a:lnTo>
                      <a:pt x="508" y="508"/>
                    </a:lnTo>
                    <a:lnTo>
                      <a:pt x="6223" y="508"/>
                    </a:lnTo>
                    <a:lnTo>
                      <a:pt x="12954" y="508"/>
                    </a:lnTo>
                    <a:lnTo>
                      <a:pt x="27305" y="0"/>
                    </a:lnTo>
                    <a:lnTo>
                      <a:pt x="42672" y="0"/>
                    </a:lnTo>
                    <a:lnTo>
                      <a:pt x="59055" y="508"/>
                    </a:lnTo>
                    <a:lnTo>
                      <a:pt x="74803" y="1016"/>
                    </a:lnTo>
                    <a:lnTo>
                      <a:pt x="90170" y="1905"/>
                    </a:lnTo>
                    <a:lnTo>
                      <a:pt x="97409" y="2413"/>
                    </a:lnTo>
                    <a:lnTo>
                      <a:pt x="104140" y="3429"/>
                    </a:lnTo>
                    <a:lnTo>
                      <a:pt x="110363" y="4318"/>
                    </a:lnTo>
                    <a:lnTo>
                      <a:pt x="116205" y="5334"/>
                    </a:lnTo>
                    <a:lnTo>
                      <a:pt x="117602" y="7747"/>
                    </a:lnTo>
                    <a:lnTo>
                      <a:pt x="117602" y="10541"/>
                    </a:lnTo>
                    <a:lnTo>
                      <a:pt x="117602" y="13970"/>
                    </a:lnTo>
                    <a:lnTo>
                      <a:pt x="116586" y="16383"/>
                    </a:lnTo>
                    <a:lnTo>
                      <a:pt x="113284" y="18669"/>
                    </a:lnTo>
                    <a:lnTo>
                      <a:pt x="109855" y="20701"/>
                    </a:lnTo>
                    <a:lnTo>
                      <a:pt x="105537" y="22606"/>
                    </a:lnTo>
                    <a:lnTo>
                      <a:pt x="103124" y="23495"/>
                    </a:lnTo>
                    <a:lnTo>
                      <a:pt x="99822" y="24511"/>
                    </a:lnTo>
                    <a:lnTo>
                      <a:pt x="92583" y="26416"/>
                    </a:lnTo>
                    <a:lnTo>
                      <a:pt x="84963" y="26416"/>
                    </a:lnTo>
                    <a:lnTo>
                      <a:pt x="81153" y="26416"/>
                    </a:lnTo>
                    <a:lnTo>
                      <a:pt x="76835" y="25400"/>
                    </a:lnTo>
                    <a:lnTo>
                      <a:pt x="72009" y="24511"/>
                    </a:lnTo>
                    <a:lnTo>
                      <a:pt x="67183" y="23114"/>
                    </a:lnTo>
                    <a:lnTo>
                      <a:pt x="66167" y="21082"/>
                    </a:lnTo>
                    <a:lnTo>
                      <a:pt x="64770" y="20193"/>
                    </a:lnTo>
                    <a:lnTo>
                      <a:pt x="62357" y="19177"/>
                    </a:lnTo>
                    <a:lnTo>
                      <a:pt x="59944" y="19685"/>
                    </a:lnTo>
                    <a:lnTo>
                      <a:pt x="58039" y="20701"/>
                    </a:lnTo>
                    <a:lnTo>
                      <a:pt x="52832" y="23114"/>
                    </a:lnTo>
                    <a:lnTo>
                      <a:pt x="48006" y="25400"/>
                    </a:lnTo>
                    <a:lnTo>
                      <a:pt x="44196" y="27813"/>
                    </a:lnTo>
                    <a:lnTo>
                      <a:pt x="40767" y="30226"/>
                    </a:lnTo>
                    <a:lnTo>
                      <a:pt x="37465" y="32131"/>
                    </a:lnTo>
                    <a:lnTo>
                      <a:pt x="34544" y="33147"/>
                    </a:lnTo>
                    <a:lnTo>
                      <a:pt x="31623" y="34036"/>
                    </a:lnTo>
                    <a:lnTo>
                      <a:pt x="28829" y="34036"/>
                    </a:lnTo>
                    <a:lnTo>
                      <a:pt x="24892" y="33655"/>
                    </a:lnTo>
                    <a:lnTo>
                      <a:pt x="21590" y="33147"/>
                    </a:lnTo>
                    <a:lnTo>
                      <a:pt x="16764" y="31750"/>
                    </a:lnTo>
                    <a:lnTo>
                      <a:pt x="12446" y="30226"/>
                    </a:lnTo>
                    <a:close/>
                  </a:path>
                </a:pathLst>
              </a:custGeom>
              <a:solidFill>
                <a:srgbClr val="FFD858"/>
              </a:solidFill>
              <a:ln w="0" cap="flat" cmpd="sng" algn="ctr">
                <a:solidFill>
                  <a:srgbClr val="FFD8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242">
                <a:extLst>
                  <a:ext uri="{FF2B5EF4-FFF2-40B4-BE49-F238E27FC236}">
                    <a16:creationId xmlns:a16="http://schemas.microsoft.com/office/drawing/2014/main" id="{8C86765F-B74A-25CB-8AFD-ABBE578C14D1}"/>
                  </a:ext>
                </a:extLst>
              </p:cNvPr>
              <p:cNvSpPr/>
              <p:nvPr/>
            </p:nvSpPr>
            <p:spPr>
              <a:xfrm>
                <a:off x="5915025" y="3507613"/>
                <a:ext cx="115317" cy="30354"/>
              </a:xfrm>
              <a:custGeom>
                <a:avLst/>
                <a:gdLst/>
                <a:ahLst/>
                <a:cxnLst/>
                <a:rect l="0" t="0" r="0" b="0"/>
                <a:pathLst>
                  <a:path w="115317" h="30354">
                    <a:moveTo>
                      <a:pt x="9144" y="26035"/>
                    </a:moveTo>
                    <a:lnTo>
                      <a:pt x="4826" y="20701"/>
                    </a:lnTo>
                    <a:lnTo>
                      <a:pt x="1524" y="14478"/>
                    </a:lnTo>
                    <a:lnTo>
                      <a:pt x="508" y="11557"/>
                    </a:lnTo>
                    <a:lnTo>
                      <a:pt x="0" y="8255"/>
                    </a:lnTo>
                    <a:lnTo>
                      <a:pt x="0" y="4826"/>
                    </a:lnTo>
                    <a:lnTo>
                      <a:pt x="1016" y="1016"/>
                    </a:lnTo>
                    <a:lnTo>
                      <a:pt x="6731" y="1016"/>
                    </a:lnTo>
                    <a:lnTo>
                      <a:pt x="12954" y="508"/>
                    </a:lnTo>
                    <a:lnTo>
                      <a:pt x="26924" y="508"/>
                    </a:lnTo>
                    <a:lnTo>
                      <a:pt x="42291" y="0"/>
                    </a:lnTo>
                    <a:lnTo>
                      <a:pt x="58166" y="508"/>
                    </a:lnTo>
                    <a:lnTo>
                      <a:pt x="73914" y="1016"/>
                    </a:lnTo>
                    <a:lnTo>
                      <a:pt x="88900" y="1524"/>
                    </a:lnTo>
                    <a:lnTo>
                      <a:pt x="96012" y="2413"/>
                    </a:lnTo>
                    <a:lnTo>
                      <a:pt x="102235" y="2921"/>
                    </a:lnTo>
                    <a:lnTo>
                      <a:pt x="108585" y="3937"/>
                    </a:lnTo>
                    <a:lnTo>
                      <a:pt x="113792" y="4826"/>
                    </a:lnTo>
                    <a:lnTo>
                      <a:pt x="114808" y="5842"/>
                    </a:lnTo>
                    <a:lnTo>
                      <a:pt x="115316" y="7239"/>
                    </a:lnTo>
                    <a:lnTo>
                      <a:pt x="115316" y="10668"/>
                    </a:lnTo>
                    <a:lnTo>
                      <a:pt x="114808" y="13970"/>
                    </a:lnTo>
                    <a:lnTo>
                      <a:pt x="113792" y="17272"/>
                    </a:lnTo>
                    <a:lnTo>
                      <a:pt x="108966" y="18796"/>
                    </a:lnTo>
                    <a:lnTo>
                      <a:pt x="104648" y="20193"/>
                    </a:lnTo>
                    <a:lnTo>
                      <a:pt x="99949" y="21209"/>
                    </a:lnTo>
                    <a:lnTo>
                      <a:pt x="96520" y="21717"/>
                    </a:lnTo>
                    <a:lnTo>
                      <a:pt x="92710" y="22606"/>
                    </a:lnTo>
                    <a:lnTo>
                      <a:pt x="89789" y="23114"/>
                    </a:lnTo>
                    <a:lnTo>
                      <a:pt x="86995" y="23114"/>
                    </a:lnTo>
                    <a:lnTo>
                      <a:pt x="81153" y="22098"/>
                    </a:lnTo>
                    <a:lnTo>
                      <a:pt x="74422" y="19685"/>
                    </a:lnTo>
                    <a:lnTo>
                      <a:pt x="70612" y="18288"/>
                    </a:lnTo>
                    <a:lnTo>
                      <a:pt x="66294" y="16891"/>
                    </a:lnTo>
                    <a:lnTo>
                      <a:pt x="63881" y="14478"/>
                    </a:lnTo>
                    <a:lnTo>
                      <a:pt x="61468" y="13970"/>
                    </a:lnTo>
                    <a:lnTo>
                      <a:pt x="59055" y="13970"/>
                    </a:lnTo>
                    <a:lnTo>
                      <a:pt x="56642" y="14986"/>
                    </a:lnTo>
                    <a:lnTo>
                      <a:pt x="50927" y="16891"/>
                    </a:lnTo>
                    <a:lnTo>
                      <a:pt x="46101" y="19304"/>
                    </a:lnTo>
                    <a:lnTo>
                      <a:pt x="42799" y="22098"/>
                    </a:lnTo>
                    <a:lnTo>
                      <a:pt x="39878" y="24511"/>
                    </a:lnTo>
                    <a:lnTo>
                      <a:pt x="37465" y="26924"/>
                    </a:lnTo>
                    <a:lnTo>
                      <a:pt x="35052" y="28829"/>
                    </a:lnTo>
                    <a:lnTo>
                      <a:pt x="32639" y="29845"/>
                    </a:lnTo>
                    <a:lnTo>
                      <a:pt x="30353" y="30353"/>
                    </a:lnTo>
                    <a:lnTo>
                      <a:pt x="26416" y="29845"/>
                    </a:lnTo>
                    <a:lnTo>
                      <a:pt x="23114" y="29337"/>
                    </a:lnTo>
                    <a:lnTo>
                      <a:pt x="18288" y="28321"/>
                    </a:lnTo>
                    <a:lnTo>
                      <a:pt x="13462" y="27432"/>
                    </a:lnTo>
                    <a:close/>
                  </a:path>
                </a:pathLst>
              </a:custGeom>
              <a:solidFill>
                <a:srgbClr val="FFE277"/>
              </a:solidFill>
              <a:ln w="0" cap="flat" cmpd="sng" algn="ctr">
                <a:solidFill>
                  <a:srgbClr val="FFE2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243">
                <a:extLst>
                  <a:ext uri="{FF2B5EF4-FFF2-40B4-BE49-F238E27FC236}">
                    <a16:creationId xmlns:a16="http://schemas.microsoft.com/office/drawing/2014/main" id="{AC34A595-6F0F-452B-A46A-B9B10624C089}"/>
                  </a:ext>
                </a:extLst>
              </p:cNvPr>
              <p:cNvSpPr/>
              <p:nvPr/>
            </p:nvSpPr>
            <p:spPr>
              <a:xfrm>
                <a:off x="5917057" y="3508629"/>
                <a:ext cx="112777" cy="26417"/>
              </a:xfrm>
              <a:custGeom>
                <a:avLst/>
                <a:gdLst/>
                <a:ahLst/>
                <a:cxnLst/>
                <a:rect l="0" t="0" r="0" b="0"/>
                <a:pathLst>
                  <a:path w="112777" h="26417">
                    <a:moveTo>
                      <a:pt x="9017" y="22987"/>
                    </a:moveTo>
                    <a:lnTo>
                      <a:pt x="4699" y="18669"/>
                    </a:lnTo>
                    <a:lnTo>
                      <a:pt x="2794" y="16256"/>
                    </a:lnTo>
                    <a:lnTo>
                      <a:pt x="1397" y="13462"/>
                    </a:lnTo>
                    <a:lnTo>
                      <a:pt x="381" y="10541"/>
                    </a:lnTo>
                    <a:lnTo>
                      <a:pt x="0" y="7620"/>
                    </a:lnTo>
                    <a:lnTo>
                      <a:pt x="0" y="4826"/>
                    </a:lnTo>
                    <a:lnTo>
                      <a:pt x="889" y="1397"/>
                    </a:lnTo>
                    <a:lnTo>
                      <a:pt x="6223" y="1397"/>
                    </a:lnTo>
                    <a:lnTo>
                      <a:pt x="12446" y="1016"/>
                    </a:lnTo>
                    <a:lnTo>
                      <a:pt x="26289" y="508"/>
                    </a:lnTo>
                    <a:lnTo>
                      <a:pt x="41275" y="0"/>
                    </a:lnTo>
                    <a:lnTo>
                      <a:pt x="57023" y="508"/>
                    </a:lnTo>
                    <a:lnTo>
                      <a:pt x="72390" y="508"/>
                    </a:lnTo>
                    <a:lnTo>
                      <a:pt x="87249" y="1397"/>
                    </a:lnTo>
                    <a:lnTo>
                      <a:pt x="93980" y="1905"/>
                    </a:lnTo>
                    <a:lnTo>
                      <a:pt x="100203" y="2413"/>
                    </a:lnTo>
                    <a:lnTo>
                      <a:pt x="105537" y="2921"/>
                    </a:lnTo>
                    <a:lnTo>
                      <a:pt x="110871" y="3810"/>
                    </a:lnTo>
                    <a:lnTo>
                      <a:pt x="111760" y="5334"/>
                    </a:lnTo>
                    <a:lnTo>
                      <a:pt x="112268" y="6731"/>
                    </a:lnTo>
                    <a:lnTo>
                      <a:pt x="112776" y="10541"/>
                    </a:lnTo>
                    <a:lnTo>
                      <a:pt x="111760" y="14351"/>
                    </a:lnTo>
                    <a:lnTo>
                      <a:pt x="110363" y="17780"/>
                    </a:lnTo>
                    <a:lnTo>
                      <a:pt x="107442" y="18669"/>
                    </a:lnTo>
                    <a:lnTo>
                      <a:pt x="104521" y="19177"/>
                    </a:lnTo>
                    <a:lnTo>
                      <a:pt x="99314" y="19177"/>
                    </a:lnTo>
                    <a:lnTo>
                      <a:pt x="96393" y="19177"/>
                    </a:lnTo>
                    <a:lnTo>
                      <a:pt x="93091" y="19685"/>
                    </a:lnTo>
                    <a:lnTo>
                      <a:pt x="89281" y="19685"/>
                    </a:lnTo>
                    <a:lnTo>
                      <a:pt x="84963" y="20701"/>
                    </a:lnTo>
                    <a:lnTo>
                      <a:pt x="82550" y="20701"/>
                    </a:lnTo>
                    <a:lnTo>
                      <a:pt x="80645" y="20193"/>
                    </a:lnTo>
                    <a:lnTo>
                      <a:pt x="76200" y="17272"/>
                    </a:lnTo>
                    <a:lnTo>
                      <a:pt x="71501" y="13462"/>
                    </a:lnTo>
                    <a:lnTo>
                      <a:pt x="68580" y="11938"/>
                    </a:lnTo>
                    <a:lnTo>
                      <a:pt x="64770" y="10033"/>
                    </a:lnTo>
                    <a:lnTo>
                      <a:pt x="62357" y="9144"/>
                    </a:lnTo>
                    <a:lnTo>
                      <a:pt x="59944" y="8128"/>
                    </a:lnTo>
                    <a:lnTo>
                      <a:pt x="57531" y="8636"/>
                    </a:lnTo>
                    <a:lnTo>
                      <a:pt x="55118" y="9144"/>
                    </a:lnTo>
                    <a:lnTo>
                      <a:pt x="51816" y="9652"/>
                    </a:lnTo>
                    <a:lnTo>
                      <a:pt x="48895" y="10541"/>
                    </a:lnTo>
                    <a:lnTo>
                      <a:pt x="46482" y="11938"/>
                    </a:lnTo>
                    <a:lnTo>
                      <a:pt x="44069" y="12954"/>
                    </a:lnTo>
                    <a:lnTo>
                      <a:pt x="40767" y="15875"/>
                    </a:lnTo>
                    <a:lnTo>
                      <a:pt x="38354" y="18669"/>
                    </a:lnTo>
                    <a:lnTo>
                      <a:pt x="36957" y="21590"/>
                    </a:lnTo>
                    <a:lnTo>
                      <a:pt x="35433" y="24003"/>
                    </a:lnTo>
                    <a:lnTo>
                      <a:pt x="33528" y="25908"/>
                    </a:lnTo>
                    <a:lnTo>
                      <a:pt x="31623" y="26416"/>
                    </a:lnTo>
                    <a:lnTo>
                      <a:pt x="27305" y="25908"/>
                    </a:lnTo>
                    <a:lnTo>
                      <a:pt x="24384" y="25908"/>
                    </a:lnTo>
                    <a:lnTo>
                      <a:pt x="19177" y="25019"/>
                    </a:lnTo>
                    <a:lnTo>
                      <a:pt x="14351" y="24003"/>
                    </a:lnTo>
                    <a:close/>
                  </a:path>
                </a:pathLst>
              </a:custGeom>
              <a:solidFill>
                <a:srgbClr val="FFEB95"/>
              </a:solidFill>
              <a:ln w="0" cap="flat" cmpd="sng" algn="ctr">
                <a:solidFill>
                  <a:srgbClr val="FFEB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a:extLst>
                  <a:ext uri="{FF2B5EF4-FFF2-40B4-BE49-F238E27FC236}">
                    <a16:creationId xmlns:a16="http://schemas.microsoft.com/office/drawing/2014/main" id="{0EBA69FE-2AC7-3C21-1234-D93998496A93}"/>
                  </a:ext>
                </a:extLst>
              </p:cNvPr>
              <p:cNvSpPr/>
              <p:nvPr/>
            </p:nvSpPr>
            <p:spPr>
              <a:xfrm>
                <a:off x="5918962" y="3510026"/>
                <a:ext cx="109856" cy="22607"/>
              </a:xfrm>
              <a:custGeom>
                <a:avLst/>
                <a:gdLst/>
                <a:ahLst/>
                <a:cxnLst/>
                <a:rect l="0" t="0" r="0" b="0"/>
                <a:pathLst>
                  <a:path w="109856" h="22607">
                    <a:moveTo>
                      <a:pt x="6223" y="1524"/>
                    </a:moveTo>
                    <a:lnTo>
                      <a:pt x="11938" y="1524"/>
                    </a:lnTo>
                    <a:lnTo>
                      <a:pt x="25400" y="508"/>
                    </a:lnTo>
                    <a:lnTo>
                      <a:pt x="40259" y="508"/>
                    </a:lnTo>
                    <a:lnTo>
                      <a:pt x="55626" y="0"/>
                    </a:lnTo>
                    <a:lnTo>
                      <a:pt x="70993" y="508"/>
                    </a:lnTo>
                    <a:lnTo>
                      <a:pt x="85344" y="1016"/>
                    </a:lnTo>
                    <a:lnTo>
                      <a:pt x="91694" y="1524"/>
                    </a:lnTo>
                    <a:lnTo>
                      <a:pt x="97917" y="1905"/>
                    </a:lnTo>
                    <a:lnTo>
                      <a:pt x="103124" y="2413"/>
                    </a:lnTo>
                    <a:lnTo>
                      <a:pt x="107950" y="2921"/>
                    </a:lnTo>
                    <a:lnTo>
                      <a:pt x="108966" y="4826"/>
                    </a:lnTo>
                    <a:lnTo>
                      <a:pt x="109855" y="6223"/>
                    </a:lnTo>
                    <a:lnTo>
                      <a:pt x="109855" y="10541"/>
                    </a:lnTo>
                    <a:lnTo>
                      <a:pt x="108966" y="14859"/>
                    </a:lnTo>
                    <a:lnTo>
                      <a:pt x="107950" y="16891"/>
                    </a:lnTo>
                    <a:lnTo>
                      <a:pt x="106934" y="18288"/>
                    </a:lnTo>
                    <a:lnTo>
                      <a:pt x="103632" y="19304"/>
                    </a:lnTo>
                    <a:lnTo>
                      <a:pt x="100330" y="19304"/>
                    </a:lnTo>
                    <a:lnTo>
                      <a:pt x="93980" y="18796"/>
                    </a:lnTo>
                    <a:lnTo>
                      <a:pt x="90678" y="18288"/>
                    </a:lnTo>
                    <a:lnTo>
                      <a:pt x="86868" y="18288"/>
                    </a:lnTo>
                    <a:lnTo>
                      <a:pt x="82550" y="18288"/>
                    </a:lnTo>
                    <a:lnTo>
                      <a:pt x="77216" y="18288"/>
                    </a:lnTo>
                    <a:lnTo>
                      <a:pt x="76327" y="18288"/>
                    </a:lnTo>
                    <a:lnTo>
                      <a:pt x="75311" y="17780"/>
                    </a:lnTo>
                    <a:lnTo>
                      <a:pt x="73914" y="15875"/>
                    </a:lnTo>
                    <a:lnTo>
                      <a:pt x="72390" y="13462"/>
                    </a:lnTo>
                    <a:lnTo>
                      <a:pt x="70485" y="10160"/>
                    </a:lnTo>
                    <a:lnTo>
                      <a:pt x="68072" y="7239"/>
                    </a:lnTo>
                    <a:lnTo>
                      <a:pt x="66675" y="5842"/>
                    </a:lnTo>
                    <a:lnTo>
                      <a:pt x="64770" y="4826"/>
                    </a:lnTo>
                    <a:lnTo>
                      <a:pt x="62357" y="3937"/>
                    </a:lnTo>
                    <a:lnTo>
                      <a:pt x="59944" y="3429"/>
                    </a:lnTo>
                    <a:lnTo>
                      <a:pt x="57023" y="2921"/>
                    </a:lnTo>
                    <a:lnTo>
                      <a:pt x="53213" y="3429"/>
                    </a:lnTo>
                    <a:lnTo>
                      <a:pt x="49911" y="3937"/>
                    </a:lnTo>
                    <a:lnTo>
                      <a:pt x="46482" y="4318"/>
                    </a:lnTo>
                    <a:lnTo>
                      <a:pt x="44069" y="5842"/>
                    </a:lnTo>
                    <a:lnTo>
                      <a:pt x="42164" y="6731"/>
                    </a:lnTo>
                    <a:lnTo>
                      <a:pt x="39370" y="10160"/>
                    </a:lnTo>
                    <a:lnTo>
                      <a:pt x="37338" y="13462"/>
                    </a:lnTo>
                    <a:lnTo>
                      <a:pt x="36449" y="16891"/>
                    </a:lnTo>
                    <a:lnTo>
                      <a:pt x="35433" y="19685"/>
                    </a:lnTo>
                    <a:lnTo>
                      <a:pt x="34544" y="21590"/>
                    </a:lnTo>
                    <a:lnTo>
                      <a:pt x="33528" y="22098"/>
                    </a:lnTo>
                    <a:lnTo>
                      <a:pt x="32639" y="22606"/>
                    </a:lnTo>
                    <a:lnTo>
                      <a:pt x="28702" y="22606"/>
                    </a:lnTo>
                    <a:lnTo>
                      <a:pt x="25400" y="22606"/>
                    </a:lnTo>
                    <a:lnTo>
                      <a:pt x="20066" y="22098"/>
                    </a:lnTo>
                    <a:lnTo>
                      <a:pt x="15748" y="21209"/>
                    </a:lnTo>
                    <a:lnTo>
                      <a:pt x="12954" y="20701"/>
                    </a:lnTo>
                    <a:lnTo>
                      <a:pt x="9525" y="20193"/>
                    </a:lnTo>
                    <a:lnTo>
                      <a:pt x="7112" y="18796"/>
                    </a:lnTo>
                    <a:lnTo>
                      <a:pt x="4699" y="16891"/>
                    </a:lnTo>
                    <a:lnTo>
                      <a:pt x="2794" y="14859"/>
                    </a:lnTo>
                    <a:lnTo>
                      <a:pt x="1397" y="12573"/>
                    </a:lnTo>
                    <a:lnTo>
                      <a:pt x="381" y="10160"/>
                    </a:lnTo>
                    <a:lnTo>
                      <a:pt x="0" y="7239"/>
                    </a:lnTo>
                    <a:lnTo>
                      <a:pt x="0" y="4826"/>
                    </a:lnTo>
                    <a:lnTo>
                      <a:pt x="889" y="1905"/>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245">
                <a:extLst>
                  <a:ext uri="{FF2B5EF4-FFF2-40B4-BE49-F238E27FC236}">
                    <a16:creationId xmlns:a16="http://schemas.microsoft.com/office/drawing/2014/main" id="{657CDE6B-496C-0D65-CB7C-C092C5047334}"/>
                  </a:ext>
                </a:extLst>
              </p:cNvPr>
              <p:cNvSpPr/>
              <p:nvPr/>
            </p:nvSpPr>
            <p:spPr>
              <a:xfrm>
                <a:off x="5688076" y="3045968"/>
                <a:ext cx="136780" cy="93092"/>
              </a:xfrm>
              <a:custGeom>
                <a:avLst/>
                <a:gdLst/>
                <a:ahLst/>
                <a:cxnLst/>
                <a:rect l="0" t="0" r="0" b="0"/>
                <a:pathLst>
                  <a:path w="136780" h="93092">
                    <a:moveTo>
                      <a:pt x="2794" y="23495"/>
                    </a:moveTo>
                    <a:lnTo>
                      <a:pt x="6731" y="17272"/>
                    </a:lnTo>
                    <a:lnTo>
                      <a:pt x="11049" y="10922"/>
                    </a:lnTo>
                    <a:lnTo>
                      <a:pt x="16256" y="6223"/>
                    </a:lnTo>
                    <a:lnTo>
                      <a:pt x="19177" y="4318"/>
                    </a:lnTo>
                    <a:lnTo>
                      <a:pt x="22479" y="2286"/>
                    </a:lnTo>
                    <a:lnTo>
                      <a:pt x="26416" y="889"/>
                    </a:lnTo>
                    <a:lnTo>
                      <a:pt x="30226" y="0"/>
                    </a:lnTo>
                    <a:lnTo>
                      <a:pt x="34036" y="0"/>
                    </a:lnTo>
                    <a:lnTo>
                      <a:pt x="38862" y="0"/>
                    </a:lnTo>
                    <a:lnTo>
                      <a:pt x="43688" y="381"/>
                    </a:lnTo>
                    <a:lnTo>
                      <a:pt x="48895" y="1905"/>
                    </a:lnTo>
                    <a:lnTo>
                      <a:pt x="58039" y="5207"/>
                    </a:lnTo>
                    <a:lnTo>
                      <a:pt x="67183" y="8636"/>
                    </a:lnTo>
                    <a:lnTo>
                      <a:pt x="83947" y="14351"/>
                    </a:lnTo>
                    <a:lnTo>
                      <a:pt x="100711" y="20066"/>
                    </a:lnTo>
                    <a:lnTo>
                      <a:pt x="108458" y="23876"/>
                    </a:lnTo>
                    <a:lnTo>
                      <a:pt x="116586" y="27813"/>
                    </a:lnTo>
                    <a:lnTo>
                      <a:pt x="120396" y="30226"/>
                    </a:lnTo>
                    <a:lnTo>
                      <a:pt x="123825" y="32639"/>
                    </a:lnTo>
                    <a:lnTo>
                      <a:pt x="126746" y="35941"/>
                    </a:lnTo>
                    <a:lnTo>
                      <a:pt x="129540" y="38862"/>
                    </a:lnTo>
                    <a:lnTo>
                      <a:pt x="131445" y="42164"/>
                    </a:lnTo>
                    <a:lnTo>
                      <a:pt x="133350" y="45974"/>
                    </a:lnTo>
                    <a:lnTo>
                      <a:pt x="134874" y="49911"/>
                    </a:lnTo>
                    <a:lnTo>
                      <a:pt x="135763" y="54229"/>
                    </a:lnTo>
                    <a:lnTo>
                      <a:pt x="136779" y="62357"/>
                    </a:lnTo>
                    <a:lnTo>
                      <a:pt x="136271" y="71882"/>
                    </a:lnTo>
                    <a:lnTo>
                      <a:pt x="134366" y="81534"/>
                    </a:lnTo>
                    <a:lnTo>
                      <a:pt x="131064" y="91186"/>
                    </a:lnTo>
                    <a:lnTo>
                      <a:pt x="129032" y="92583"/>
                    </a:lnTo>
                    <a:lnTo>
                      <a:pt x="127127" y="93091"/>
                    </a:lnTo>
                    <a:lnTo>
                      <a:pt x="124714" y="92583"/>
                    </a:lnTo>
                    <a:lnTo>
                      <a:pt x="121920" y="91186"/>
                    </a:lnTo>
                    <a:lnTo>
                      <a:pt x="116586" y="88773"/>
                    </a:lnTo>
                    <a:lnTo>
                      <a:pt x="114173" y="87249"/>
                    </a:lnTo>
                    <a:lnTo>
                      <a:pt x="111760" y="86360"/>
                    </a:lnTo>
                    <a:lnTo>
                      <a:pt x="98425" y="82550"/>
                    </a:lnTo>
                    <a:lnTo>
                      <a:pt x="85852" y="77724"/>
                    </a:lnTo>
                    <a:lnTo>
                      <a:pt x="60452" y="68072"/>
                    </a:lnTo>
                    <a:lnTo>
                      <a:pt x="47498" y="63246"/>
                    </a:lnTo>
                    <a:lnTo>
                      <a:pt x="34036" y="58928"/>
                    </a:lnTo>
                    <a:lnTo>
                      <a:pt x="20574" y="55118"/>
                    </a:lnTo>
                    <a:lnTo>
                      <a:pt x="6223" y="52197"/>
                    </a:lnTo>
                    <a:lnTo>
                      <a:pt x="4318" y="48387"/>
                    </a:lnTo>
                    <a:lnTo>
                      <a:pt x="2794" y="45593"/>
                    </a:lnTo>
                    <a:lnTo>
                      <a:pt x="1905" y="42672"/>
                    </a:lnTo>
                    <a:lnTo>
                      <a:pt x="1397" y="40767"/>
                    </a:lnTo>
                    <a:lnTo>
                      <a:pt x="381" y="35941"/>
                    </a:lnTo>
                    <a:lnTo>
                      <a:pt x="381" y="33528"/>
                    </a:lnTo>
                    <a:lnTo>
                      <a:pt x="0" y="3022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246">
                <a:extLst>
                  <a:ext uri="{FF2B5EF4-FFF2-40B4-BE49-F238E27FC236}">
                    <a16:creationId xmlns:a16="http://schemas.microsoft.com/office/drawing/2014/main" id="{513C6F68-05FB-3440-C2D0-885277136530}"/>
                  </a:ext>
                </a:extLst>
              </p:cNvPr>
              <p:cNvSpPr/>
              <p:nvPr/>
            </p:nvSpPr>
            <p:spPr>
              <a:xfrm>
                <a:off x="5649595" y="3170174"/>
                <a:ext cx="121540" cy="74931"/>
              </a:xfrm>
              <a:custGeom>
                <a:avLst/>
                <a:gdLst/>
                <a:ahLst/>
                <a:cxnLst/>
                <a:rect l="0" t="0" r="0" b="0"/>
                <a:pathLst>
                  <a:path w="121540" h="74931">
                    <a:moveTo>
                      <a:pt x="25527" y="5334"/>
                    </a:moveTo>
                    <a:lnTo>
                      <a:pt x="35052" y="9652"/>
                    </a:lnTo>
                    <a:lnTo>
                      <a:pt x="44196" y="13462"/>
                    </a:lnTo>
                    <a:lnTo>
                      <a:pt x="52832" y="17272"/>
                    </a:lnTo>
                    <a:lnTo>
                      <a:pt x="60579" y="20701"/>
                    </a:lnTo>
                    <a:lnTo>
                      <a:pt x="67691" y="24003"/>
                    </a:lnTo>
                    <a:lnTo>
                      <a:pt x="74422" y="26924"/>
                    </a:lnTo>
                    <a:lnTo>
                      <a:pt x="80645" y="29845"/>
                    </a:lnTo>
                    <a:lnTo>
                      <a:pt x="86487" y="32639"/>
                    </a:lnTo>
                    <a:lnTo>
                      <a:pt x="91186" y="35052"/>
                    </a:lnTo>
                    <a:lnTo>
                      <a:pt x="96012" y="37465"/>
                    </a:lnTo>
                    <a:lnTo>
                      <a:pt x="99822" y="39878"/>
                    </a:lnTo>
                    <a:lnTo>
                      <a:pt x="103759" y="41783"/>
                    </a:lnTo>
                    <a:lnTo>
                      <a:pt x="107061" y="43688"/>
                    </a:lnTo>
                    <a:lnTo>
                      <a:pt x="112395" y="47117"/>
                    </a:lnTo>
                    <a:lnTo>
                      <a:pt x="116205" y="49911"/>
                    </a:lnTo>
                    <a:lnTo>
                      <a:pt x="119126" y="52324"/>
                    </a:lnTo>
                    <a:lnTo>
                      <a:pt x="120523" y="54356"/>
                    </a:lnTo>
                    <a:lnTo>
                      <a:pt x="121539" y="56261"/>
                    </a:lnTo>
                    <a:lnTo>
                      <a:pt x="121539" y="57658"/>
                    </a:lnTo>
                    <a:lnTo>
                      <a:pt x="121031" y="59055"/>
                    </a:lnTo>
                    <a:lnTo>
                      <a:pt x="118618" y="60960"/>
                    </a:lnTo>
                    <a:lnTo>
                      <a:pt x="114300" y="64389"/>
                    </a:lnTo>
                    <a:lnTo>
                      <a:pt x="109982" y="67691"/>
                    </a:lnTo>
                    <a:lnTo>
                      <a:pt x="105156" y="70104"/>
                    </a:lnTo>
                    <a:lnTo>
                      <a:pt x="100330" y="72009"/>
                    </a:lnTo>
                    <a:lnTo>
                      <a:pt x="95504" y="73914"/>
                    </a:lnTo>
                    <a:lnTo>
                      <a:pt x="90805" y="74422"/>
                    </a:lnTo>
                    <a:lnTo>
                      <a:pt x="85979" y="74930"/>
                    </a:lnTo>
                    <a:lnTo>
                      <a:pt x="81661" y="73914"/>
                    </a:lnTo>
                    <a:lnTo>
                      <a:pt x="63373" y="66294"/>
                    </a:lnTo>
                    <a:lnTo>
                      <a:pt x="45593" y="58674"/>
                    </a:lnTo>
                    <a:lnTo>
                      <a:pt x="36957" y="54737"/>
                    </a:lnTo>
                    <a:lnTo>
                      <a:pt x="29337" y="50419"/>
                    </a:lnTo>
                    <a:lnTo>
                      <a:pt x="22606" y="45212"/>
                    </a:lnTo>
                    <a:lnTo>
                      <a:pt x="16383" y="39878"/>
                    </a:lnTo>
                    <a:lnTo>
                      <a:pt x="13462" y="36576"/>
                    </a:lnTo>
                    <a:lnTo>
                      <a:pt x="10541" y="32639"/>
                    </a:lnTo>
                    <a:lnTo>
                      <a:pt x="7747" y="28829"/>
                    </a:lnTo>
                    <a:lnTo>
                      <a:pt x="5334" y="24003"/>
                    </a:lnTo>
                    <a:lnTo>
                      <a:pt x="3429" y="19304"/>
                    </a:lnTo>
                    <a:lnTo>
                      <a:pt x="1905" y="13970"/>
                    </a:lnTo>
                    <a:lnTo>
                      <a:pt x="508" y="8636"/>
                    </a:lnTo>
                    <a:lnTo>
                      <a:pt x="0" y="2921"/>
                    </a:lnTo>
                    <a:lnTo>
                      <a:pt x="508" y="1524"/>
                    </a:lnTo>
                    <a:lnTo>
                      <a:pt x="1016" y="508"/>
                    </a:lnTo>
                    <a:lnTo>
                      <a:pt x="2413" y="0"/>
                    </a:lnTo>
                    <a:lnTo>
                      <a:pt x="4318" y="0"/>
                    </a:lnTo>
                    <a:lnTo>
                      <a:pt x="6731" y="0"/>
                    </a:lnTo>
                    <a:lnTo>
                      <a:pt x="9144" y="0"/>
                    </a:lnTo>
                    <a:lnTo>
                      <a:pt x="14986" y="101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a:extLst>
                  <a:ext uri="{FF2B5EF4-FFF2-40B4-BE49-F238E27FC236}">
                    <a16:creationId xmlns:a16="http://schemas.microsoft.com/office/drawing/2014/main" id="{E9C30712-F2B6-4046-643D-62D673515D0F}"/>
                  </a:ext>
                </a:extLst>
              </p:cNvPr>
              <p:cNvSpPr/>
              <p:nvPr/>
            </p:nvSpPr>
            <p:spPr>
              <a:xfrm>
                <a:off x="5665470" y="3063240"/>
                <a:ext cx="142622" cy="155957"/>
              </a:xfrm>
              <a:custGeom>
                <a:avLst/>
                <a:gdLst/>
                <a:ahLst/>
                <a:cxnLst/>
                <a:rect l="0" t="0" r="0" b="0"/>
                <a:pathLst>
                  <a:path w="142622" h="155957">
                    <a:moveTo>
                      <a:pt x="53721" y="381"/>
                    </a:moveTo>
                    <a:lnTo>
                      <a:pt x="57150" y="0"/>
                    </a:lnTo>
                    <a:lnTo>
                      <a:pt x="61976" y="0"/>
                    </a:lnTo>
                    <a:lnTo>
                      <a:pt x="67691" y="381"/>
                    </a:lnTo>
                    <a:lnTo>
                      <a:pt x="74422" y="889"/>
                    </a:lnTo>
                    <a:lnTo>
                      <a:pt x="81661" y="1905"/>
                    </a:lnTo>
                    <a:lnTo>
                      <a:pt x="88773" y="2794"/>
                    </a:lnTo>
                    <a:lnTo>
                      <a:pt x="97028" y="4318"/>
                    </a:lnTo>
                    <a:lnTo>
                      <a:pt x="104648" y="6604"/>
                    </a:lnTo>
                    <a:lnTo>
                      <a:pt x="112268" y="9017"/>
                    </a:lnTo>
                    <a:lnTo>
                      <a:pt x="119507" y="11938"/>
                    </a:lnTo>
                    <a:lnTo>
                      <a:pt x="126238" y="14859"/>
                    </a:lnTo>
                    <a:lnTo>
                      <a:pt x="131953" y="19177"/>
                    </a:lnTo>
                    <a:lnTo>
                      <a:pt x="136779" y="23495"/>
                    </a:lnTo>
                    <a:lnTo>
                      <a:pt x="140208" y="28321"/>
                    </a:lnTo>
                    <a:lnTo>
                      <a:pt x="141605" y="31115"/>
                    </a:lnTo>
                    <a:lnTo>
                      <a:pt x="142621" y="34036"/>
                    </a:lnTo>
                    <a:lnTo>
                      <a:pt x="142621" y="34925"/>
                    </a:lnTo>
                    <a:lnTo>
                      <a:pt x="142621" y="36957"/>
                    </a:lnTo>
                    <a:lnTo>
                      <a:pt x="142621" y="38862"/>
                    </a:lnTo>
                    <a:lnTo>
                      <a:pt x="142113" y="41275"/>
                    </a:lnTo>
                    <a:lnTo>
                      <a:pt x="141605" y="44577"/>
                    </a:lnTo>
                    <a:lnTo>
                      <a:pt x="141097" y="48006"/>
                    </a:lnTo>
                    <a:lnTo>
                      <a:pt x="139192" y="55626"/>
                    </a:lnTo>
                    <a:lnTo>
                      <a:pt x="136779" y="64262"/>
                    </a:lnTo>
                    <a:lnTo>
                      <a:pt x="133985" y="73914"/>
                    </a:lnTo>
                    <a:lnTo>
                      <a:pt x="130556" y="83947"/>
                    </a:lnTo>
                    <a:lnTo>
                      <a:pt x="126746" y="94488"/>
                    </a:lnTo>
                    <a:lnTo>
                      <a:pt x="122428" y="104648"/>
                    </a:lnTo>
                    <a:lnTo>
                      <a:pt x="118110" y="115189"/>
                    </a:lnTo>
                    <a:lnTo>
                      <a:pt x="112776" y="124714"/>
                    </a:lnTo>
                    <a:lnTo>
                      <a:pt x="107950" y="133350"/>
                    </a:lnTo>
                    <a:lnTo>
                      <a:pt x="102235" y="141097"/>
                    </a:lnTo>
                    <a:lnTo>
                      <a:pt x="97028" y="147320"/>
                    </a:lnTo>
                    <a:lnTo>
                      <a:pt x="90678" y="152146"/>
                    </a:lnTo>
                    <a:lnTo>
                      <a:pt x="87884" y="154051"/>
                    </a:lnTo>
                    <a:lnTo>
                      <a:pt x="84963" y="154940"/>
                    </a:lnTo>
                    <a:lnTo>
                      <a:pt x="81153" y="155956"/>
                    </a:lnTo>
                    <a:lnTo>
                      <a:pt x="76327" y="155956"/>
                    </a:lnTo>
                    <a:lnTo>
                      <a:pt x="70612" y="154940"/>
                    </a:lnTo>
                    <a:lnTo>
                      <a:pt x="64770" y="154051"/>
                    </a:lnTo>
                    <a:lnTo>
                      <a:pt x="58547" y="152146"/>
                    </a:lnTo>
                    <a:lnTo>
                      <a:pt x="51816" y="149733"/>
                    </a:lnTo>
                    <a:lnTo>
                      <a:pt x="38862" y="143510"/>
                    </a:lnTo>
                    <a:lnTo>
                      <a:pt x="25908" y="136779"/>
                    </a:lnTo>
                    <a:lnTo>
                      <a:pt x="20193" y="132969"/>
                    </a:lnTo>
                    <a:lnTo>
                      <a:pt x="14859" y="129032"/>
                    </a:lnTo>
                    <a:lnTo>
                      <a:pt x="10541" y="125222"/>
                    </a:lnTo>
                    <a:lnTo>
                      <a:pt x="6731" y="121412"/>
                    </a:lnTo>
                    <a:lnTo>
                      <a:pt x="3429" y="117983"/>
                    </a:lnTo>
                    <a:lnTo>
                      <a:pt x="1397" y="114681"/>
                    </a:lnTo>
                    <a:lnTo>
                      <a:pt x="508" y="111760"/>
                    </a:lnTo>
                    <a:lnTo>
                      <a:pt x="0" y="108966"/>
                    </a:lnTo>
                    <a:lnTo>
                      <a:pt x="0" y="105537"/>
                    </a:lnTo>
                    <a:lnTo>
                      <a:pt x="0" y="101727"/>
                    </a:lnTo>
                    <a:lnTo>
                      <a:pt x="1016" y="93980"/>
                    </a:lnTo>
                    <a:lnTo>
                      <a:pt x="2921" y="85344"/>
                    </a:lnTo>
                    <a:lnTo>
                      <a:pt x="6223" y="76708"/>
                    </a:lnTo>
                    <a:lnTo>
                      <a:pt x="10033" y="67183"/>
                    </a:lnTo>
                    <a:lnTo>
                      <a:pt x="18669" y="48387"/>
                    </a:lnTo>
                    <a:lnTo>
                      <a:pt x="24003" y="39370"/>
                    </a:lnTo>
                    <a:lnTo>
                      <a:pt x="28829" y="31115"/>
                    </a:lnTo>
                    <a:lnTo>
                      <a:pt x="34036" y="22987"/>
                    </a:lnTo>
                    <a:lnTo>
                      <a:pt x="38862" y="16256"/>
                    </a:lnTo>
                    <a:lnTo>
                      <a:pt x="43180" y="10033"/>
                    </a:lnTo>
                    <a:lnTo>
                      <a:pt x="46609" y="5715"/>
                    </a:lnTo>
                    <a:lnTo>
                      <a:pt x="48514" y="3810"/>
                    </a:lnTo>
                    <a:lnTo>
                      <a:pt x="49911" y="2286"/>
                    </a:lnTo>
                    <a:lnTo>
                      <a:pt x="50927" y="1397"/>
                    </a:lnTo>
                    <a:lnTo>
                      <a:pt x="51816" y="889"/>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248">
                <a:extLst>
                  <a:ext uri="{FF2B5EF4-FFF2-40B4-BE49-F238E27FC236}">
                    <a16:creationId xmlns:a16="http://schemas.microsoft.com/office/drawing/2014/main" id="{3EE6643C-A956-779D-257C-1521A660EB9D}"/>
                  </a:ext>
                </a:extLst>
              </p:cNvPr>
              <p:cNvSpPr/>
              <p:nvPr/>
            </p:nvSpPr>
            <p:spPr>
              <a:xfrm>
                <a:off x="5677916" y="3073273"/>
                <a:ext cx="118619" cy="135891"/>
              </a:xfrm>
              <a:custGeom>
                <a:avLst/>
                <a:gdLst/>
                <a:ahLst/>
                <a:cxnLst/>
                <a:rect l="0" t="0" r="0" b="0"/>
                <a:pathLst>
                  <a:path w="118619" h="135891">
                    <a:moveTo>
                      <a:pt x="51943" y="0"/>
                    </a:moveTo>
                    <a:lnTo>
                      <a:pt x="54737" y="0"/>
                    </a:lnTo>
                    <a:lnTo>
                      <a:pt x="58166" y="0"/>
                    </a:lnTo>
                    <a:lnTo>
                      <a:pt x="62484" y="508"/>
                    </a:lnTo>
                    <a:lnTo>
                      <a:pt x="67183" y="1016"/>
                    </a:lnTo>
                    <a:lnTo>
                      <a:pt x="72517" y="1905"/>
                    </a:lnTo>
                    <a:lnTo>
                      <a:pt x="84074" y="4826"/>
                    </a:lnTo>
                    <a:lnTo>
                      <a:pt x="89789" y="6731"/>
                    </a:lnTo>
                    <a:lnTo>
                      <a:pt x="95504" y="9144"/>
                    </a:lnTo>
                    <a:lnTo>
                      <a:pt x="100838" y="11938"/>
                    </a:lnTo>
                    <a:lnTo>
                      <a:pt x="105664" y="14859"/>
                    </a:lnTo>
                    <a:lnTo>
                      <a:pt x="109982" y="18288"/>
                    </a:lnTo>
                    <a:lnTo>
                      <a:pt x="113792" y="22098"/>
                    </a:lnTo>
                    <a:lnTo>
                      <a:pt x="116713" y="26416"/>
                    </a:lnTo>
                    <a:lnTo>
                      <a:pt x="118618" y="30734"/>
                    </a:lnTo>
                    <a:lnTo>
                      <a:pt x="118618" y="31623"/>
                    </a:lnTo>
                    <a:lnTo>
                      <a:pt x="118618" y="33147"/>
                    </a:lnTo>
                    <a:lnTo>
                      <a:pt x="118110" y="35052"/>
                    </a:lnTo>
                    <a:lnTo>
                      <a:pt x="117602" y="37465"/>
                    </a:lnTo>
                    <a:lnTo>
                      <a:pt x="116713" y="42672"/>
                    </a:lnTo>
                    <a:lnTo>
                      <a:pt x="115189" y="49403"/>
                    </a:lnTo>
                    <a:lnTo>
                      <a:pt x="112903" y="57150"/>
                    </a:lnTo>
                    <a:lnTo>
                      <a:pt x="110490" y="65278"/>
                    </a:lnTo>
                    <a:lnTo>
                      <a:pt x="107061" y="73914"/>
                    </a:lnTo>
                    <a:lnTo>
                      <a:pt x="103759" y="83058"/>
                    </a:lnTo>
                    <a:lnTo>
                      <a:pt x="99822" y="92202"/>
                    </a:lnTo>
                    <a:lnTo>
                      <a:pt x="96012" y="100838"/>
                    </a:lnTo>
                    <a:lnTo>
                      <a:pt x="91694" y="108966"/>
                    </a:lnTo>
                    <a:lnTo>
                      <a:pt x="86868" y="116586"/>
                    </a:lnTo>
                    <a:lnTo>
                      <a:pt x="82550" y="123317"/>
                    </a:lnTo>
                    <a:lnTo>
                      <a:pt x="77343" y="128651"/>
                    </a:lnTo>
                    <a:lnTo>
                      <a:pt x="72517" y="132461"/>
                    </a:lnTo>
                    <a:lnTo>
                      <a:pt x="67691" y="135382"/>
                    </a:lnTo>
                    <a:lnTo>
                      <a:pt x="64389" y="135890"/>
                    </a:lnTo>
                    <a:lnTo>
                      <a:pt x="60579" y="135890"/>
                    </a:lnTo>
                    <a:lnTo>
                      <a:pt x="56261" y="135890"/>
                    </a:lnTo>
                    <a:lnTo>
                      <a:pt x="51435" y="134874"/>
                    </a:lnTo>
                    <a:lnTo>
                      <a:pt x="46101" y="133858"/>
                    </a:lnTo>
                    <a:lnTo>
                      <a:pt x="41275" y="131953"/>
                    </a:lnTo>
                    <a:lnTo>
                      <a:pt x="30734" y="128143"/>
                    </a:lnTo>
                    <a:lnTo>
                      <a:pt x="20701" y="123317"/>
                    </a:lnTo>
                    <a:lnTo>
                      <a:pt x="12065" y="118110"/>
                    </a:lnTo>
                    <a:lnTo>
                      <a:pt x="8636" y="115189"/>
                    </a:lnTo>
                    <a:lnTo>
                      <a:pt x="5334" y="112268"/>
                    </a:lnTo>
                    <a:lnTo>
                      <a:pt x="2921" y="109474"/>
                    </a:lnTo>
                    <a:lnTo>
                      <a:pt x="1524" y="107061"/>
                    </a:lnTo>
                    <a:lnTo>
                      <a:pt x="508" y="104648"/>
                    </a:lnTo>
                    <a:lnTo>
                      <a:pt x="0" y="101727"/>
                    </a:lnTo>
                    <a:lnTo>
                      <a:pt x="0" y="98933"/>
                    </a:lnTo>
                    <a:lnTo>
                      <a:pt x="508" y="95504"/>
                    </a:lnTo>
                    <a:lnTo>
                      <a:pt x="1524" y="88773"/>
                    </a:lnTo>
                    <a:lnTo>
                      <a:pt x="3937" y="80645"/>
                    </a:lnTo>
                    <a:lnTo>
                      <a:pt x="6731" y="72517"/>
                    </a:lnTo>
                    <a:lnTo>
                      <a:pt x="10541" y="63881"/>
                    </a:lnTo>
                    <a:lnTo>
                      <a:pt x="19304" y="46101"/>
                    </a:lnTo>
                    <a:lnTo>
                      <a:pt x="29337" y="29337"/>
                    </a:lnTo>
                    <a:lnTo>
                      <a:pt x="33655" y="21590"/>
                    </a:lnTo>
                    <a:lnTo>
                      <a:pt x="38481" y="14859"/>
                    </a:lnTo>
                    <a:lnTo>
                      <a:pt x="42291" y="9144"/>
                    </a:lnTo>
                    <a:lnTo>
                      <a:pt x="46101" y="4826"/>
                    </a:lnTo>
                    <a:lnTo>
                      <a:pt x="47625" y="2921"/>
                    </a:lnTo>
                    <a:lnTo>
                      <a:pt x="48514" y="1905"/>
                    </a:lnTo>
                    <a:lnTo>
                      <a:pt x="49530" y="1016"/>
                    </a:lnTo>
                    <a:lnTo>
                      <a:pt x="50419" y="508"/>
                    </a:lnTo>
                    <a:close/>
                  </a:path>
                </a:pathLst>
              </a:custGeom>
              <a:solidFill>
                <a:srgbClr val="FF00FF"/>
              </a:solidFill>
              <a:ln w="0" cap="flat" cmpd="sng" algn="ctr">
                <a:solidFill>
                  <a:srgbClr val="FF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249">
                <a:extLst>
                  <a:ext uri="{FF2B5EF4-FFF2-40B4-BE49-F238E27FC236}">
                    <a16:creationId xmlns:a16="http://schemas.microsoft.com/office/drawing/2014/main" id="{69F9352C-7EE2-7E9E-47B8-213AA518F979}"/>
                  </a:ext>
                </a:extLst>
              </p:cNvPr>
              <p:cNvSpPr/>
              <p:nvPr/>
            </p:nvSpPr>
            <p:spPr>
              <a:xfrm>
                <a:off x="5740781" y="3104896"/>
                <a:ext cx="40895" cy="83059"/>
              </a:xfrm>
              <a:custGeom>
                <a:avLst/>
                <a:gdLst/>
                <a:ahLst/>
                <a:cxnLst/>
                <a:rect l="0" t="0" r="0" b="0"/>
                <a:pathLst>
                  <a:path w="40895" h="83059">
                    <a:moveTo>
                      <a:pt x="36957" y="15367"/>
                    </a:moveTo>
                    <a:lnTo>
                      <a:pt x="32258" y="29845"/>
                    </a:lnTo>
                    <a:lnTo>
                      <a:pt x="26924" y="43307"/>
                    </a:lnTo>
                    <a:lnTo>
                      <a:pt x="21209" y="55245"/>
                    </a:lnTo>
                    <a:lnTo>
                      <a:pt x="15875" y="65278"/>
                    </a:lnTo>
                    <a:lnTo>
                      <a:pt x="13081" y="69596"/>
                    </a:lnTo>
                    <a:lnTo>
                      <a:pt x="10160" y="73533"/>
                    </a:lnTo>
                    <a:lnTo>
                      <a:pt x="7747" y="76835"/>
                    </a:lnTo>
                    <a:lnTo>
                      <a:pt x="4826" y="79756"/>
                    </a:lnTo>
                    <a:lnTo>
                      <a:pt x="2413" y="81661"/>
                    </a:lnTo>
                    <a:lnTo>
                      <a:pt x="0" y="83058"/>
                    </a:lnTo>
                    <a:lnTo>
                      <a:pt x="1016" y="79248"/>
                    </a:lnTo>
                    <a:lnTo>
                      <a:pt x="2921" y="74930"/>
                    </a:lnTo>
                    <a:lnTo>
                      <a:pt x="4826" y="69596"/>
                    </a:lnTo>
                    <a:lnTo>
                      <a:pt x="6731" y="63881"/>
                    </a:lnTo>
                    <a:lnTo>
                      <a:pt x="11557" y="51943"/>
                    </a:lnTo>
                    <a:lnTo>
                      <a:pt x="16891" y="39370"/>
                    </a:lnTo>
                    <a:lnTo>
                      <a:pt x="22606" y="27432"/>
                    </a:lnTo>
                    <a:lnTo>
                      <a:pt x="28321" y="15875"/>
                    </a:lnTo>
                    <a:lnTo>
                      <a:pt x="31750" y="11049"/>
                    </a:lnTo>
                    <a:lnTo>
                      <a:pt x="34671" y="6731"/>
                    </a:lnTo>
                    <a:lnTo>
                      <a:pt x="37973" y="2921"/>
                    </a:lnTo>
                    <a:lnTo>
                      <a:pt x="4089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a:extLst>
                  <a:ext uri="{FF2B5EF4-FFF2-40B4-BE49-F238E27FC236}">
                    <a16:creationId xmlns:a16="http://schemas.microsoft.com/office/drawing/2014/main" id="{C49C7A8F-4AA3-2EEE-4DB2-8E8248660DF3}"/>
                  </a:ext>
                </a:extLst>
              </p:cNvPr>
              <p:cNvSpPr/>
              <p:nvPr/>
            </p:nvSpPr>
            <p:spPr>
              <a:xfrm>
                <a:off x="5681345" y="3126486"/>
                <a:ext cx="38863" cy="50420"/>
              </a:xfrm>
              <a:custGeom>
                <a:avLst/>
                <a:gdLst/>
                <a:ahLst/>
                <a:cxnLst/>
                <a:rect l="0" t="0" r="0" b="0"/>
                <a:pathLst>
                  <a:path w="38863" h="50420">
                    <a:moveTo>
                      <a:pt x="33147" y="8255"/>
                    </a:moveTo>
                    <a:lnTo>
                      <a:pt x="35941" y="16891"/>
                    </a:lnTo>
                    <a:lnTo>
                      <a:pt x="38354" y="26035"/>
                    </a:lnTo>
                    <a:lnTo>
                      <a:pt x="38862" y="30734"/>
                    </a:lnTo>
                    <a:lnTo>
                      <a:pt x="38862" y="34671"/>
                    </a:lnTo>
                    <a:lnTo>
                      <a:pt x="37846" y="38481"/>
                    </a:lnTo>
                    <a:lnTo>
                      <a:pt x="36449" y="42291"/>
                    </a:lnTo>
                    <a:lnTo>
                      <a:pt x="33528" y="45212"/>
                    </a:lnTo>
                    <a:lnTo>
                      <a:pt x="30226" y="47625"/>
                    </a:lnTo>
                    <a:lnTo>
                      <a:pt x="25400" y="49530"/>
                    </a:lnTo>
                    <a:lnTo>
                      <a:pt x="22479" y="50038"/>
                    </a:lnTo>
                    <a:lnTo>
                      <a:pt x="19685" y="50419"/>
                    </a:lnTo>
                    <a:lnTo>
                      <a:pt x="16256" y="50419"/>
                    </a:lnTo>
                    <a:lnTo>
                      <a:pt x="12446" y="50419"/>
                    </a:lnTo>
                    <a:lnTo>
                      <a:pt x="8128" y="50038"/>
                    </a:lnTo>
                    <a:lnTo>
                      <a:pt x="3810" y="49530"/>
                    </a:lnTo>
                    <a:lnTo>
                      <a:pt x="1905" y="47625"/>
                    </a:lnTo>
                    <a:lnTo>
                      <a:pt x="508" y="45720"/>
                    </a:lnTo>
                    <a:lnTo>
                      <a:pt x="0" y="43307"/>
                    </a:lnTo>
                    <a:lnTo>
                      <a:pt x="508" y="40386"/>
                    </a:lnTo>
                    <a:lnTo>
                      <a:pt x="889" y="37084"/>
                    </a:lnTo>
                    <a:lnTo>
                      <a:pt x="2413" y="34163"/>
                    </a:lnTo>
                    <a:lnTo>
                      <a:pt x="3810" y="30353"/>
                    </a:lnTo>
                    <a:lnTo>
                      <a:pt x="6223" y="26924"/>
                    </a:lnTo>
                    <a:lnTo>
                      <a:pt x="11049" y="19685"/>
                    </a:lnTo>
                    <a:lnTo>
                      <a:pt x="17272" y="12573"/>
                    </a:lnTo>
                    <a:lnTo>
                      <a:pt x="23495" y="5842"/>
                    </a:lnTo>
                    <a:lnTo>
                      <a:pt x="29718"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251">
                <a:extLst>
                  <a:ext uri="{FF2B5EF4-FFF2-40B4-BE49-F238E27FC236}">
                    <a16:creationId xmlns:a16="http://schemas.microsoft.com/office/drawing/2014/main" id="{4F1DA7CD-2BDA-7869-1383-187DD9FEC741}"/>
                  </a:ext>
                </a:extLst>
              </p:cNvPr>
              <p:cNvSpPr/>
              <p:nvPr/>
            </p:nvSpPr>
            <p:spPr>
              <a:xfrm>
                <a:off x="5032883" y="3636264"/>
                <a:ext cx="96902" cy="142114"/>
              </a:xfrm>
              <a:custGeom>
                <a:avLst/>
                <a:gdLst/>
                <a:ahLst/>
                <a:cxnLst/>
                <a:rect l="0" t="0" r="0" b="0"/>
                <a:pathLst>
                  <a:path w="96902" h="142114">
                    <a:moveTo>
                      <a:pt x="72390" y="140208"/>
                    </a:moveTo>
                    <a:lnTo>
                      <a:pt x="64262" y="141224"/>
                    </a:lnTo>
                    <a:lnTo>
                      <a:pt x="54737" y="142113"/>
                    </a:lnTo>
                    <a:lnTo>
                      <a:pt x="45593" y="141605"/>
                    </a:lnTo>
                    <a:lnTo>
                      <a:pt x="36957" y="139700"/>
                    </a:lnTo>
                    <a:lnTo>
                      <a:pt x="32639" y="138811"/>
                    </a:lnTo>
                    <a:lnTo>
                      <a:pt x="28702" y="136906"/>
                    </a:lnTo>
                    <a:lnTo>
                      <a:pt x="25400" y="134874"/>
                    </a:lnTo>
                    <a:lnTo>
                      <a:pt x="22098" y="132461"/>
                    </a:lnTo>
                    <a:lnTo>
                      <a:pt x="19177" y="129667"/>
                    </a:lnTo>
                    <a:lnTo>
                      <a:pt x="17272" y="126238"/>
                    </a:lnTo>
                    <a:lnTo>
                      <a:pt x="11938" y="107061"/>
                    </a:lnTo>
                    <a:lnTo>
                      <a:pt x="7620" y="88392"/>
                    </a:lnTo>
                    <a:lnTo>
                      <a:pt x="3810" y="69596"/>
                    </a:lnTo>
                    <a:lnTo>
                      <a:pt x="381" y="51943"/>
                    </a:lnTo>
                    <a:lnTo>
                      <a:pt x="0" y="47117"/>
                    </a:lnTo>
                    <a:lnTo>
                      <a:pt x="0" y="42799"/>
                    </a:lnTo>
                    <a:lnTo>
                      <a:pt x="0" y="38481"/>
                    </a:lnTo>
                    <a:lnTo>
                      <a:pt x="889" y="34544"/>
                    </a:lnTo>
                    <a:lnTo>
                      <a:pt x="2413" y="30734"/>
                    </a:lnTo>
                    <a:lnTo>
                      <a:pt x="3810" y="26924"/>
                    </a:lnTo>
                    <a:lnTo>
                      <a:pt x="6223" y="23622"/>
                    </a:lnTo>
                    <a:lnTo>
                      <a:pt x="8636" y="20193"/>
                    </a:lnTo>
                    <a:lnTo>
                      <a:pt x="11430" y="16891"/>
                    </a:lnTo>
                    <a:lnTo>
                      <a:pt x="14859" y="13970"/>
                    </a:lnTo>
                    <a:lnTo>
                      <a:pt x="22098" y="8636"/>
                    </a:lnTo>
                    <a:lnTo>
                      <a:pt x="30734" y="3937"/>
                    </a:lnTo>
                    <a:lnTo>
                      <a:pt x="40259" y="0"/>
                    </a:lnTo>
                    <a:lnTo>
                      <a:pt x="42672" y="508"/>
                    </a:lnTo>
                    <a:lnTo>
                      <a:pt x="44069" y="1524"/>
                    </a:lnTo>
                    <a:lnTo>
                      <a:pt x="45085" y="3429"/>
                    </a:lnTo>
                    <a:lnTo>
                      <a:pt x="45593" y="5334"/>
                    </a:lnTo>
                    <a:lnTo>
                      <a:pt x="46482" y="10160"/>
                    </a:lnTo>
                    <a:lnTo>
                      <a:pt x="47498" y="14986"/>
                    </a:lnTo>
                    <a:lnTo>
                      <a:pt x="59055" y="40386"/>
                    </a:lnTo>
                    <a:lnTo>
                      <a:pt x="70485" y="65786"/>
                    </a:lnTo>
                    <a:lnTo>
                      <a:pt x="83058" y="90805"/>
                    </a:lnTo>
                    <a:lnTo>
                      <a:pt x="89662" y="103759"/>
                    </a:lnTo>
                    <a:lnTo>
                      <a:pt x="96901" y="116713"/>
                    </a:lnTo>
                    <a:lnTo>
                      <a:pt x="94996" y="121031"/>
                    </a:lnTo>
                    <a:lnTo>
                      <a:pt x="93091" y="124333"/>
                    </a:lnTo>
                    <a:lnTo>
                      <a:pt x="89281" y="129159"/>
                    </a:lnTo>
                    <a:lnTo>
                      <a:pt x="84963" y="133477"/>
                    </a:lnTo>
                    <a:lnTo>
                      <a:pt x="80137" y="138303"/>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252">
                <a:extLst>
                  <a:ext uri="{FF2B5EF4-FFF2-40B4-BE49-F238E27FC236}">
                    <a16:creationId xmlns:a16="http://schemas.microsoft.com/office/drawing/2014/main" id="{56F6D7D6-E4FD-3CFA-90EF-8FC7322A62EB}"/>
                  </a:ext>
                </a:extLst>
              </p:cNvPr>
              <p:cNvSpPr/>
              <p:nvPr/>
            </p:nvSpPr>
            <p:spPr>
              <a:xfrm>
                <a:off x="5154803" y="3615182"/>
                <a:ext cx="61342" cy="120905"/>
              </a:xfrm>
              <a:custGeom>
                <a:avLst/>
                <a:gdLst/>
                <a:ahLst/>
                <a:cxnLst/>
                <a:rect l="0" t="0" r="0" b="0"/>
                <a:pathLst>
                  <a:path w="61342" h="120905">
                    <a:moveTo>
                      <a:pt x="30734" y="107950"/>
                    </a:moveTo>
                    <a:lnTo>
                      <a:pt x="31115" y="101727"/>
                    </a:lnTo>
                    <a:lnTo>
                      <a:pt x="32131" y="96012"/>
                    </a:lnTo>
                    <a:lnTo>
                      <a:pt x="32131" y="90297"/>
                    </a:lnTo>
                    <a:lnTo>
                      <a:pt x="32639" y="84963"/>
                    </a:lnTo>
                    <a:lnTo>
                      <a:pt x="32639" y="79629"/>
                    </a:lnTo>
                    <a:lnTo>
                      <a:pt x="31623" y="70612"/>
                    </a:lnTo>
                    <a:lnTo>
                      <a:pt x="30226" y="62357"/>
                    </a:lnTo>
                    <a:lnTo>
                      <a:pt x="27813" y="55245"/>
                    </a:lnTo>
                    <a:lnTo>
                      <a:pt x="25400" y="49022"/>
                    </a:lnTo>
                    <a:lnTo>
                      <a:pt x="22479" y="43688"/>
                    </a:lnTo>
                    <a:lnTo>
                      <a:pt x="19177" y="39370"/>
                    </a:lnTo>
                    <a:lnTo>
                      <a:pt x="15748" y="35560"/>
                    </a:lnTo>
                    <a:lnTo>
                      <a:pt x="12446" y="32639"/>
                    </a:lnTo>
                    <a:lnTo>
                      <a:pt x="9525" y="30226"/>
                    </a:lnTo>
                    <a:lnTo>
                      <a:pt x="6223" y="28321"/>
                    </a:lnTo>
                    <a:lnTo>
                      <a:pt x="3810" y="26924"/>
                    </a:lnTo>
                    <a:lnTo>
                      <a:pt x="1397" y="25908"/>
                    </a:lnTo>
                    <a:lnTo>
                      <a:pt x="0" y="25019"/>
                    </a:lnTo>
                    <a:lnTo>
                      <a:pt x="1905" y="22098"/>
                    </a:lnTo>
                    <a:lnTo>
                      <a:pt x="3302" y="19177"/>
                    </a:lnTo>
                    <a:lnTo>
                      <a:pt x="5715" y="14351"/>
                    </a:lnTo>
                    <a:lnTo>
                      <a:pt x="7620" y="10541"/>
                    </a:lnTo>
                    <a:lnTo>
                      <a:pt x="9017" y="7747"/>
                    </a:lnTo>
                    <a:lnTo>
                      <a:pt x="10541" y="5715"/>
                    </a:lnTo>
                    <a:lnTo>
                      <a:pt x="12446" y="3810"/>
                    </a:lnTo>
                    <a:lnTo>
                      <a:pt x="14859" y="1905"/>
                    </a:lnTo>
                    <a:lnTo>
                      <a:pt x="18161" y="0"/>
                    </a:lnTo>
                    <a:lnTo>
                      <a:pt x="22098" y="3302"/>
                    </a:lnTo>
                    <a:lnTo>
                      <a:pt x="25908" y="7747"/>
                    </a:lnTo>
                    <a:lnTo>
                      <a:pt x="29718" y="12446"/>
                    </a:lnTo>
                    <a:lnTo>
                      <a:pt x="33528" y="18288"/>
                    </a:lnTo>
                    <a:lnTo>
                      <a:pt x="36957" y="24511"/>
                    </a:lnTo>
                    <a:lnTo>
                      <a:pt x="40767" y="30734"/>
                    </a:lnTo>
                    <a:lnTo>
                      <a:pt x="46990" y="45085"/>
                    </a:lnTo>
                    <a:lnTo>
                      <a:pt x="52705" y="59055"/>
                    </a:lnTo>
                    <a:lnTo>
                      <a:pt x="55118" y="65786"/>
                    </a:lnTo>
                    <a:lnTo>
                      <a:pt x="57023" y="72517"/>
                    </a:lnTo>
                    <a:lnTo>
                      <a:pt x="58547" y="78232"/>
                    </a:lnTo>
                    <a:lnTo>
                      <a:pt x="59944" y="83566"/>
                    </a:lnTo>
                    <a:lnTo>
                      <a:pt x="60452" y="88265"/>
                    </a:lnTo>
                    <a:lnTo>
                      <a:pt x="60960" y="91694"/>
                    </a:lnTo>
                    <a:lnTo>
                      <a:pt x="60960" y="100330"/>
                    </a:lnTo>
                    <a:lnTo>
                      <a:pt x="60960" y="108458"/>
                    </a:lnTo>
                    <a:lnTo>
                      <a:pt x="61341" y="111887"/>
                    </a:lnTo>
                    <a:lnTo>
                      <a:pt x="60960" y="114681"/>
                    </a:lnTo>
                    <a:lnTo>
                      <a:pt x="60452" y="117602"/>
                    </a:lnTo>
                    <a:lnTo>
                      <a:pt x="59944" y="119507"/>
                    </a:lnTo>
                    <a:lnTo>
                      <a:pt x="58039" y="120523"/>
                    </a:lnTo>
                    <a:lnTo>
                      <a:pt x="54229" y="120904"/>
                    </a:lnTo>
                    <a:lnTo>
                      <a:pt x="49911" y="120904"/>
                    </a:lnTo>
                    <a:lnTo>
                      <a:pt x="45085" y="120904"/>
                    </a:lnTo>
                    <a:lnTo>
                      <a:pt x="39751" y="120523"/>
                    </a:lnTo>
                    <a:lnTo>
                      <a:pt x="35433" y="118999"/>
                    </a:lnTo>
                    <a:lnTo>
                      <a:pt x="31623" y="117094"/>
                    </a:lnTo>
                    <a:lnTo>
                      <a:pt x="30226" y="116205"/>
                    </a:lnTo>
                    <a:lnTo>
                      <a:pt x="29210" y="114681"/>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a:extLst>
                  <a:ext uri="{FF2B5EF4-FFF2-40B4-BE49-F238E27FC236}">
                    <a16:creationId xmlns:a16="http://schemas.microsoft.com/office/drawing/2014/main" id="{533EB71F-C616-292D-5664-6A7CA74D3908}"/>
                  </a:ext>
                </a:extLst>
              </p:cNvPr>
              <p:cNvSpPr/>
              <p:nvPr/>
            </p:nvSpPr>
            <p:spPr>
              <a:xfrm>
                <a:off x="5050536" y="3639693"/>
                <a:ext cx="139701" cy="118492"/>
              </a:xfrm>
              <a:custGeom>
                <a:avLst/>
                <a:gdLst/>
                <a:ahLst/>
                <a:cxnLst/>
                <a:rect l="0" t="0" r="0" b="0"/>
                <a:pathLst>
                  <a:path w="139701" h="118492">
                    <a:moveTo>
                      <a:pt x="19304" y="116078"/>
                    </a:moveTo>
                    <a:lnTo>
                      <a:pt x="17780" y="113284"/>
                    </a:lnTo>
                    <a:lnTo>
                      <a:pt x="15367" y="109855"/>
                    </a:lnTo>
                    <a:lnTo>
                      <a:pt x="13462" y="105156"/>
                    </a:lnTo>
                    <a:lnTo>
                      <a:pt x="11049" y="99314"/>
                    </a:lnTo>
                    <a:lnTo>
                      <a:pt x="8763" y="93091"/>
                    </a:lnTo>
                    <a:lnTo>
                      <a:pt x="6350" y="86360"/>
                    </a:lnTo>
                    <a:lnTo>
                      <a:pt x="4445" y="79121"/>
                    </a:lnTo>
                    <a:lnTo>
                      <a:pt x="2413" y="71501"/>
                    </a:lnTo>
                    <a:lnTo>
                      <a:pt x="1524" y="63754"/>
                    </a:lnTo>
                    <a:lnTo>
                      <a:pt x="508" y="56134"/>
                    </a:lnTo>
                    <a:lnTo>
                      <a:pt x="0" y="48895"/>
                    </a:lnTo>
                    <a:lnTo>
                      <a:pt x="508" y="41783"/>
                    </a:lnTo>
                    <a:lnTo>
                      <a:pt x="2032" y="35052"/>
                    </a:lnTo>
                    <a:lnTo>
                      <a:pt x="3937" y="29210"/>
                    </a:lnTo>
                    <a:lnTo>
                      <a:pt x="6731" y="24003"/>
                    </a:lnTo>
                    <a:lnTo>
                      <a:pt x="8763" y="22098"/>
                    </a:lnTo>
                    <a:lnTo>
                      <a:pt x="12573" y="20193"/>
                    </a:lnTo>
                    <a:lnTo>
                      <a:pt x="17399" y="17780"/>
                    </a:lnTo>
                    <a:lnTo>
                      <a:pt x="23114" y="15367"/>
                    </a:lnTo>
                    <a:lnTo>
                      <a:pt x="29845" y="12446"/>
                    </a:lnTo>
                    <a:lnTo>
                      <a:pt x="37465" y="10033"/>
                    </a:lnTo>
                    <a:lnTo>
                      <a:pt x="46101" y="7620"/>
                    </a:lnTo>
                    <a:lnTo>
                      <a:pt x="54737" y="5207"/>
                    </a:lnTo>
                    <a:lnTo>
                      <a:pt x="72517" y="1905"/>
                    </a:lnTo>
                    <a:lnTo>
                      <a:pt x="81661" y="508"/>
                    </a:lnTo>
                    <a:lnTo>
                      <a:pt x="90297" y="0"/>
                    </a:lnTo>
                    <a:lnTo>
                      <a:pt x="98425" y="508"/>
                    </a:lnTo>
                    <a:lnTo>
                      <a:pt x="106172" y="1397"/>
                    </a:lnTo>
                    <a:lnTo>
                      <a:pt x="112903" y="3302"/>
                    </a:lnTo>
                    <a:lnTo>
                      <a:pt x="116205" y="4826"/>
                    </a:lnTo>
                    <a:lnTo>
                      <a:pt x="119126" y="6223"/>
                    </a:lnTo>
                    <a:lnTo>
                      <a:pt x="121920" y="9144"/>
                    </a:lnTo>
                    <a:lnTo>
                      <a:pt x="124841" y="12446"/>
                    </a:lnTo>
                    <a:lnTo>
                      <a:pt x="127762" y="16256"/>
                    </a:lnTo>
                    <a:lnTo>
                      <a:pt x="130175" y="21082"/>
                    </a:lnTo>
                    <a:lnTo>
                      <a:pt x="132080" y="26797"/>
                    </a:lnTo>
                    <a:lnTo>
                      <a:pt x="134493" y="32131"/>
                    </a:lnTo>
                    <a:lnTo>
                      <a:pt x="137287" y="44577"/>
                    </a:lnTo>
                    <a:lnTo>
                      <a:pt x="139319" y="57150"/>
                    </a:lnTo>
                    <a:lnTo>
                      <a:pt x="139700" y="62865"/>
                    </a:lnTo>
                    <a:lnTo>
                      <a:pt x="139700" y="68580"/>
                    </a:lnTo>
                    <a:lnTo>
                      <a:pt x="139319" y="73914"/>
                    </a:lnTo>
                    <a:lnTo>
                      <a:pt x="138811" y="79121"/>
                    </a:lnTo>
                    <a:lnTo>
                      <a:pt x="137795" y="83058"/>
                    </a:lnTo>
                    <a:lnTo>
                      <a:pt x="136398" y="86868"/>
                    </a:lnTo>
                    <a:lnTo>
                      <a:pt x="135001" y="89281"/>
                    </a:lnTo>
                    <a:lnTo>
                      <a:pt x="132969" y="91694"/>
                    </a:lnTo>
                    <a:lnTo>
                      <a:pt x="127762" y="96012"/>
                    </a:lnTo>
                    <a:lnTo>
                      <a:pt x="121539" y="100330"/>
                    </a:lnTo>
                    <a:lnTo>
                      <a:pt x="113792" y="103632"/>
                    </a:lnTo>
                    <a:lnTo>
                      <a:pt x="105156" y="107061"/>
                    </a:lnTo>
                    <a:lnTo>
                      <a:pt x="96012" y="109474"/>
                    </a:lnTo>
                    <a:lnTo>
                      <a:pt x="86487" y="111760"/>
                    </a:lnTo>
                    <a:lnTo>
                      <a:pt x="76327" y="113792"/>
                    </a:lnTo>
                    <a:lnTo>
                      <a:pt x="66802" y="115697"/>
                    </a:lnTo>
                    <a:lnTo>
                      <a:pt x="57150" y="116586"/>
                    </a:lnTo>
                    <a:lnTo>
                      <a:pt x="48514" y="117602"/>
                    </a:lnTo>
                    <a:lnTo>
                      <a:pt x="40386" y="118110"/>
                    </a:lnTo>
                    <a:lnTo>
                      <a:pt x="33147" y="118491"/>
                    </a:lnTo>
                    <a:lnTo>
                      <a:pt x="27432" y="118491"/>
                    </a:lnTo>
                    <a:lnTo>
                      <a:pt x="23622" y="118110"/>
                    </a:lnTo>
                    <a:lnTo>
                      <a:pt x="21717" y="117602"/>
                    </a:lnTo>
                    <a:lnTo>
                      <a:pt x="20701" y="117094"/>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Freeform 254">
                <a:extLst>
                  <a:ext uri="{FF2B5EF4-FFF2-40B4-BE49-F238E27FC236}">
                    <a16:creationId xmlns:a16="http://schemas.microsoft.com/office/drawing/2014/main" id="{C9B550AC-F02C-1031-8416-2EFE1A187C13}"/>
                  </a:ext>
                </a:extLst>
              </p:cNvPr>
              <p:cNvSpPr/>
              <p:nvPr/>
            </p:nvSpPr>
            <p:spPr>
              <a:xfrm>
                <a:off x="5064506" y="3650742"/>
                <a:ext cx="107951" cy="97410"/>
              </a:xfrm>
              <a:custGeom>
                <a:avLst/>
                <a:gdLst/>
                <a:ahLst/>
                <a:cxnLst/>
                <a:rect l="0" t="0" r="0" b="0"/>
                <a:pathLst>
                  <a:path w="107951" h="97410">
                    <a:moveTo>
                      <a:pt x="14859" y="95504"/>
                    </a:moveTo>
                    <a:lnTo>
                      <a:pt x="12954" y="93599"/>
                    </a:lnTo>
                    <a:lnTo>
                      <a:pt x="10541" y="90170"/>
                    </a:lnTo>
                    <a:lnTo>
                      <a:pt x="8636" y="86360"/>
                    </a:lnTo>
                    <a:lnTo>
                      <a:pt x="6731" y="81534"/>
                    </a:lnTo>
                    <a:lnTo>
                      <a:pt x="4826" y="76327"/>
                    </a:lnTo>
                    <a:lnTo>
                      <a:pt x="2921" y="70485"/>
                    </a:lnTo>
                    <a:lnTo>
                      <a:pt x="1905" y="64770"/>
                    </a:lnTo>
                    <a:lnTo>
                      <a:pt x="0" y="52324"/>
                    </a:lnTo>
                    <a:lnTo>
                      <a:pt x="0" y="46101"/>
                    </a:lnTo>
                    <a:lnTo>
                      <a:pt x="0" y="39751"/>
                    </a:lnTo>
                    <a:lnTo>
                      <a:pt x="1016" y="34036"/>
                    </a:lnTo>
                    <a:lnTo>
                      <a:pt x="2413" y="28702"/>
                    </a:lnTo>
                    <a:lnTo>
                      <a:pt x="4318" y="23495"/>
                    </a:lnTo>
                    <a:lnTo>
                      <a:pt x="6731" y="19177"/>
                    </a:lnTo>
                    <a:lnTo>
                      <a:pt x="8128" y="17780"/>
                    </a:lnTo>
                    <a:lnTo>
                      <a:pt x="11049" y="16256"/>
                    </a:lnTo>
                    <a:lnTo>
                      <a:pt x="14859" y="14351"/>
                    </a:lnTo>
                    <a:lnTo>
                      <a:pt x="19177" y="11938"/>
                    </a:lnTo>
                    <a:lnTo>
                      <a:pt x="24511" y="10033"/>
                    </a:lnTo>
                    <a:lnTo>
                      <a:pt x="30226" y="7620"/>
                    </a:lnTo>
                    <a:lnTo>
                      <a:pt x="36449" y="5715"/>
                    </a:lnTo>
                    <a:lnTo>
                      <a:pt x="43180" y="3810"/>
                    </a:lnTo>
                    <a:lnTo>
                      <a:pt x="57150" y="889"/>
                    </a:lnTo>
                    <a:lnTo>
                      <a:pt x="63881" y="508"/>
                    </a:lnTo>
                    <a:lnTo>
                      <a:pt x="70612" y="0"/>
                    </a:lnTo>
                    <a:lnTo>
                      <a:pt x="77343" y="0"/>
                    </a:lnTo>
                    <a:lnTo>
                      <a:pt x="83566" y="889"/>
                    </a:lnTo>
                    <a:lnTo>
                      <a:pt x="88773" y="2413"/>
                    </a:lnTo>
                    <a:lnTo>
                      <a:pt x="93599" y="4318"/>
                    </a:lnTo>
                    <a:lnTo>
                      <a:pt x="96012" y="6223"/>
                    </a:lnTo>
                    <a:lnTo>
                      <a:pt x="97917" y="9144"/>
                    </a:lnTo>
                    <a:lnTo>
                      <a:pt x="99314" y="12446"/>
                    </a:lnTo>
                    <a:lnTo>
                      <a:pt x="101346" y="17272"/>
                    </a:lnTo>
                    <a:lnTo>
                      <a:pt x="102743" y="22098"/>
                    </a:lnTo>
                    <a:lnTo>
                      <a:pt x="104140" y="27305"/>
                    </a:lnTo>
                    <a:lnTo>
                      <a:pt x="106045" y="38862"/>
                    </a:lnTo>
                    <a:lnTo>
                      <a:pt x="107569" y="50419"/>
                    </a:lnTo>
                    <a:lnTo>
                      <a:pt x="107950" y="55626"/>
                    </a:lnTo>
                    <a:lnTo>
                      <a:pt x="107950" y="60452"/>
                    </a:lnTo>
                    <a:lnTo>
                      <a:pt x="107950" y="64770"/>
                    </a:lnTo>
                    <a:lnTo>
                      <a:pt x="107950" y="68072"/>
                    </a:lnTo>
                    <a:lnTo>
                      <a:pt x="107569" y="70485"/>
                    </a:lnTo>
                    <a:lnTo>
                      <a:pt x="106553" y="72009"/>
                    </a:lnTo>
                    <a:lnTo>
                      <a:pt x="103251" y="74803"/>
                    </a:lnTo>
                    <a:lnTo>
                      <a:pt x="98425" y="77724"/>
                    </a:lnTo>
                    <a:lnTo>
                      <a:pt x="93091" y="80645"/>
                    </a:lnTo>
                    <a:lnTo>
                      <a:pt x="87376" y="83058"/>
                    </a:lnTo>
                    <a:lnTo>
                      <a:pt x="81153" y="85852"/>
                    </a:lnTo>
                    <a:lnTo>
                      <a:pt x="73914" y="87757"/>
                    </a:lnTo>
                    <a:lnTo>
                      <a:pt x="60071" y="91694"/>
                    </a:lnTo>
                    <a:lnTo>
                      <a:pt x="46101" y="94996"/>
                    </a:lnTo>
                    <a:lnTo>
                      <a:pt x="39370" y="96012"/>
                    </a:lnTo>
                    <a:lnTo>
                      <a:pt x="33655" y="96901"/>
                    </a:lnTo>
                    <a:lnTo>
                      <a:pt x="27813" y="97409"/>
                    </a:lnTo>
                    <a:lnTo>
                      <a:pt x="23495" y="97409"/>
                    </a:lnTo>
                    <a:lnTo>
                      <a:pt x="19685" y="97409"/>
                    </a:lnTo>
                    <a:lnTo>
                      <a:pt x="16764" y="96901"/>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Freeform 255">
                <a:extLst>
                  <a:ext uri="{FF2B5EF4-FFF2-40B4-BE49-F238E27FC236}">
                    <a16:creationId xmlns:a16="http://schemas.microsoft.com/office/drawing/2014/main" id="{5D6B47C1-AB6D-8061-7510-F72AE49095DF}"/>
                  </a:ext>
                </a:extLst>
              </p:cNvPr>
              <p:cNvSpPr/>
              <p:nvPr/>
            </p:nvSpPr>
            <p:spPr>
              <a:xfrm>
                <a:off x="5077460" y="3683889"/>
                <a:ext cx="28322" cy="23496"/>
              </a:xfrm>
              <a:custGeom>
                <a:avLst/>
                <a:gdLst/>
                <a:ahLst/>
                <a:cxnLst/>
                <a:rect l="0" t="0" r="0" b="0"/>
                <a:pathLst>
                  <a:path w="28322" h="23496">
                    <a:moveTo>
                      <a:pt x="24003" y="14351"/>
                    </a:moveTo>
                    <a:lnTo>
                      <a:pt x="19177" y="17653"/>
                    </a:lnTo>
                    <a:lnTo>
                      <a:pt x="14478" y="20574"/>
                    </a:lnTo>
                    <a:lnTo>
                      <a:pt x="9652" y="22987"/>
                    </a:lnTo>
                    <a:lnTo>
                      <a:pt x="7747" y="23495"/>
                    </a:lnTo>
                    <a:lnTo>
                      <a:pt x="5842" y="22987"/>
                    </a:lnTo>
                    <a:lnTo>
                      <a:pt x="3810" y="21971"/>
                    </a:lnTo>
                    <a:lnTo>
                      <a:pt x="2413" y="20574"/>
                    </a:lnTo>
                    <a:lnTo>
                      <a:pt x="1397" y="17653"/>
                    </a:lnTo>
                    <a:lnTo>
                      <a:pt x="508" y="13843"/>
                    </a:lnTo>
                    <a:lnTo>
                      <a:pt x="0" y="9017"/>
                    </a:lnTo>
                    <a:lnTo>
                      <a:pt x="0" y="2794"/>
                    </a:lnTo>
                    <a:lnTo>
                      <a:pt x="1016" y="1905"/>
                    </a:lnTo>
                    <a:lnTo>
                      <a:pt x="2413" y="889"/>
                    </a:lnTo>
                    <a:lnTo>
                      <a:pt x="5334" y="0"/>
                    </a:lnTo>
                    <a:lnTo>
                      <a:pt x="8636" y="381"/>
                    </a:lnTo>
                    <a:lnTo>
                      <a:pt x="12446" y="1397"/>
                    </a:lnTo>
                    <a:lnTo>
                      <a:pt x="16764" y="3302"/>
                    </a:lnTo>
                    <a:lnTo>
                      <a:pt x="21082" y="5715"/>
                    </a:lnTo>
                    <a:lnTo>
                      <a:pt x="25019" y="8636"/>
                    </a:lnTo>
                    <a:lnTo>
                      <a:pt x="28321"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a:extLst>
                  <a:ext uri="{FF2B5EF4-FFF2-40B4-BE49-F238E27FC236}">
                    <a16:creationId xmlns:a16="http://schemas.microsoft.com/office/drawing/2014/main" id="{AD5B1838-FE3F-BB5F-72B3-C31F79436473}"/>
                  </a:ext>
                </a:extLst>
              </p:cNvPr>
              <p:cNvSpPr/>
              <p:nvPr/>
            </p:nvSpPr>
            <p:spPr>
              <a:xfrm>
                <a:off x="5947283" y="3649218"/>
                <a:ext cx="105030" cy="152147"/>
              </a:xfrm>
              <a:custGeom>
                <a:avLst/>
                <a:gdLst/>
                <a:ahLst/>
                <a:cxnLst/>
                <a:rect l="0" t="0" r="0" b="0"/>
                <a:pathLst>
                  <a:path w="105030" h="152147">
                    <a:moveTo>
                      <a:pt x="83439" y="3429"/>
                    </a:moveTo>
                    <a:lnTo>
                      <a:pt x="89281" y="7747"/>
                    </a:lnTo>
                    <a:lnTo>
                      <a:pt x="94996" y="12954"/>
                    </a:lnTo>
                    <a:lnTo>
                      <a:pt x="97409" y="16383"/>
                    </a:lnTo>
                    <a:lnTo>
                      <a:pt x="99314" y="19685"/>
                    </a:lnTo>
                    <a:lnTo>
                      <a:pt x="101219" y="23114"/>
                    </a:lnTo>
                    <a:lnTo>
                      <a:pt x="102616" y="26924"/>
                    </a:lnTo>
                    <a:lnTo>
                      <a:pt x="104140" y="31242"/>
                    </a:lnTo>
                    <a:lnTo>
                      <a:pt x="104648" y="35560"/>
                    </a:lnTo>
                    <a:lnTo>
                      <a:pt x="105029" y="39878"/>
                    </a:lnTo>
                    <a:lnTo>
                      <a:pt x="104648" y="44704"/>
                    </a:lnTo>
                    <a:lnTo>
                      <a:pt x="104140" y="49911"/>
                    </a:lnTo>
                    <a:lnTo>
                      <a:pt x="102616" y="55245"/>
                    </a:lnTo>
                    <a:lnTo>
                      <a:pt x="98806" y="64897"/>
                    </a:lnTo>
                    <a:lnTo>
                      <a:pt x="94488" y="75438"/>
                    </a:lnTo>
                    <a:lnTo>
                      <a:pt x="86360" y="97917"/>
                    </a:lnTo>
                    <a:lnTo>
                      <a:pt x="82042" y="108966"/>
                    </a:lnTo>
                    <a:lnTo>
                      <a:pt x="77724" y="119507"/>
                    </a:lnTo>
                    <a:lnTo>
                      <a:pt x="73914" y="129159"/>
                    </a:lnTo>
                    <a:lnTo>
                      <a:pt x="69596" y="137287"/>
                    </a:lnTo>
                    <a:lnTo>
                      <a:pt x="67183" y="141224"/>
                    </a:lnTo>
                    <a:lnTo>
                      <a:pt x="64262" y="144526"/>
                    </a:lnTo>
                    <a:lnTo>
                      <a:pt x="60960" y="146939"/>
                    </a:lnTo>
                    <a:lnTo>
                      <a:pt x="57531" y="148844"/>
                    </a:lnTo>
                    <a:lnTo>
                      <a:pt x="53721" y="150241"/>
                    </a:lnTo>
                    <a:lnTo>
                      <a:pt x="49911" y="151257"/>
                    </a:lnTo>
                    <a:lnTo>
                      <a:pt x="45593" y="151765"/>
                    </a:lnTo>
                    <a:lnTo>
                      <a:pt x="41275" y="152146"/>
                    </a:lnTo>
                    <a:lnTo>
                      <a:pt x="31623" y="151257"/>
                    </a:lnTo>
                    <a:lnTo>
                      <a:pt x="22098" y="148844"/>
                    </a:lnTo>
                    <a:lnTo>
                      <a:pt x="11938" y="145923"/>
                    </a:lnTo>
                    <a:lnTo>
                      <a:pt x="1905" y="142621"/>
                    </a:lnTo>
                    <a:lnTo>
                      <a:pt x="889" y="140208"/>
                    </a:lnTo>
                    <a:lnTo>
                      <a:pt x="0" y="136906"/>
                    </a:lnTo>
                    <a:lnTo>
                      <a:pt x="381" y="132969"/>
                    </a:lnTo>
                    <a:lnTo>
                      <a:pt x="889" y="128651"/>
                    </a:lnTo>
                    <a:lnTo>
                      <a:pt x="2794" y="120523"/>
                    </a:lnTo>
                    <a:lnTo>
                      <a:pt x="3810" y="117221"/>
                    </a:lnTo>
                    <a:lnTo>
                      <a:pt x="4318" y="114300"/>
                    </a:lnTo>
                    <a:lnTo>
                      <a:pt x="9017" y="101346"/>
                    </a:lnTo>
                    <a:lnTo>
                      <a:pt x="14351" y="88900"/>
                    </a:lnTo>
                    <a:lnTo>
                      <a:pt x="26797" y="64897"/>
                    </a:lnTo>
                    <a:lnTo>
                      <a:pt x="33020" y="52324"/>
                    </a:lnTo>
                    <a:lnTo>
                      <a:pt x="38862" y="39878"/>
                    </a:lnTo>
                    <a:lnTo>
                      <a:pt x="44069" y="26416"/>
                    </a:lnTo>
                    <a:lnTo>
                      <a:pt x="45974" y="19685"/>
                    </a:lnTo>
                    <a:lnTo>
                      <a:pt x="47498" y="12573"/>
                    </a:lnTo>
                    <a:lnTo>
                      <a:pt x="55626" y="8255"/>
                    </a:lnTo>
                    <a:lnTo>
                      <a:pt x="62865" y="4318"/>
                    </a:lnTo>
                    <a:lnTo>
                      <a:pt x="69596" y="2032"/>
                    </a:lnTo>
                    <a:lnTo>
                      <a:pt x="76708"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257">
                <a:extLst>
                  <a:ext uri="{FF2B5EF4-FFF2-40B4-BE49-F238E27FC236}">
                    <a16:creationId xmlns:a16="http://schemas.microsoft.com/office/drawing/2014/main" id="{661D2DDA-D57C-0DC6-D9E0-177CA0853C36}"/>
                  </a:ext>
                </a:extLst>
              </p:cNvPr>
              <p:cNvSpPr/>
              <p:nvPr/>
            </p:nvSpPr>
            <p:spPr>
              <a:xfrm>
                <a:off x="5846953" y="3629533"/>
                <a:ext cx="84964" cy="104268"/>
              </a:xfrm>
              <a:custGeom>
                <a:avLst/>
                <a:gdLst/>
                <a:ahLst/>
                <a:cxnLst/>
                <a:rect l="0" t="0" r="0" b="0"/>
                <a:pathLst>
                  <a:path w="84964" h="104268">
                    <a:moveTo>
                      <a:pt x="81026" y="23622"/>
                    </a:moveTo>
                    <a:lnTo>
                      <a:pt x="77216" y="31750"/>
                    </a:lnTo>
                    <a:lnTo>
                      <a:pt x="73914" y="39370"/>
                    </a:lnTo>
                    <a:lnTo>
                      <a:pt x="70104" y="46101"/>
                    </a:lnTo>
                    <a:lnTo>
                      <a:pt x="66675" y="52832"/>
                    </a:lnTo>
                    <a:lnTo>
                      <a:pt x="63754" y="58674"/>
                    </a:lnTo>
                    <a:lnTo>
                      <a:pt x="60452" y="63881"/>
                    </a:lnTo>
                    <a:lnTo>
                      <a:pt x="57531" y="68707"/>
                    </a:lnTo>
                    <a:lnTo>
                      <a:pt x="54737" y="73533"/>
                    </a:lnTo>
                    <a:lnTo>
                      <a:pt x="51816" y="77343"/>
                    </a:lnTo>
                    <a:lnTo>
                      <a:pt x="46482" y="84582"/>
                    </a:lnTo>
                    <a:lnTo>
                      <a:pt x="41275" y="89789"/>
                    </a:lnTo>
                    <a:lnTo>
                      <a:pt x="36957" y="94107"/>
                    </a:lnTo>
                    <a:lnTo>
                      <a:pt x="32639" y="97028"/>
                    </a:lnTo>
                    <a:lnTo>
                      <a:pt x="28829" y="99441"/>
                    </a:lnTo>
                    <a:lnTo>
                      <a:pt x="24892" y="100838"/>
                    </a:lnTo>
                    <a:lnTo>
                      <a:pt x="21590" y="101854"/>
                    </a:lnTo>
                    <a:lnTo>
                      <a:pt x="15367" y="102743"/>
                    </a:lnTo>
                    <a:lnTo>
                      <a:pt x="10033" y="104267"/>
                    </a:lnTo>
                    <a:lnTo>
                      <a:pt x="6731" y="99949"/>
                    </a:lnTo>
                    <a:lnTo>
                      <a:pt x="4318" y="95631"/>
                    </a:lnTo>
                    <a:lnTo>
                      <a:pt x="2413" y="90805"/>
                    </a:lnTo>
                    <a:lnTo>
                      <a:pt x="889" y="85979"/>
                    </a:lnTo>
                    <a:lnTo>
                      <a:pt x="0" y="81153"/>
                    </a:lnTo>
                    <a:lnTo>
                      <a:pt x="0" y="76327"/>
                    </a:lnTo>
                    <a:lnTo>
                      <a:pt x="508" y="71628"/>
                    </a:lnTo>
                    <a:lnTo>
                      <a:pt x="1397" y="67310"/>
                    </a:lnTo>
                    <a:lnTo>
                      <a:pt x="9144" y="49530"/>
                    </a:lnTo>
                    <a:lnTo>
                      <a:pt x="16764" y="32639"/>
                    </a:lnTo>
                    <a:lnTo>
                      <a:pt x="21082" y="24511"/>
                    </a:lnTo>
                    <a:lnTo>
                      <a:pt x="25400" y="17272"/>
                    </a:lnTo>
                    <a:lnTo>
                      <a:pt x="30226" y="10668"/>
                    </a:lnTo>
                    <a:lnTo>
                      <a:pt x="35941" y="4826"/>
                    </a:lnTo>
                    <a:lnTo>
                      <a:pt x="38354" y="3429"/>
                    </a:lnTo>
                    <a:lnTo>
                      <a:pt x="41783" y="2032"/>
                    </a:lnTo>
                    <a:lnTo>
                      <a:pt x="45085" y="1524"/>
                    </a:lnTo>
                    <a:lnTo>
                      <a:pt x="49403" y="1016"/>
                    </a:lnTo>
                    <a:lnTo>
                      <a:pt x="54229" y="508"/>
                    </a:lnTo>
                    <a:lnTo>
                      <a:pt x="59055" y="508"/>
                    </a:lnTo>
                    <a:lnTo>
                      <a:pt x="70104" y="0"/>
                    </a:lnTo>
                    <a:lnTo>
                      <a:pt x="72009" y="0"/>
                    </a:lnTo>
                    <a:lnTo>
                      <a:pt x="74422" y="1016"/>
                    </a:lnTo>
                    <a:lnTo>
                      <a:pt x="76708" y="2413"/>
                    </a:lnTo>
                    <a:lnTo>
                      <a:pt x="79629" y="4318"/>
                    </a:lnTo>
                    <a:lnTo>
                      <a:pt x="82042" y="6350"/>
                    </a:lnTo>
                    <a:lnTo>
                      <a:pt x="83947" y="8636"/>
                    </a:lnTo>
                    <a:lnTo>
                      <a:pt x="84963" y="11557"/>
                    </a:lnTo>
                    <a:lnTo>
                      <a:pt x="84963" y="1498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258">
                <a:extLst>
                  <a:ext uri="{FF2B5EF4-FFF2-40B4-BE49-F238E27FC236}">
                    <a16:creationId xmlns:a16="http://schemas.microsoft.com/office/drawing/2014/main" id="{05DC8802-94D6-3629-EFF1-14D66086C9FB}"/>
                  </a:ext>
                </a:extLst>
              </p:cNvPr>
              <p:cNvSpPr/>
              <p:nvPr/>
            </p:nvSpPr>
            <p:spPr>
              <a:xfrm>
                <a:off x="5878068" y="3646424"/>
                <a:ext cx="149353" cy="129033"/>
              </a:xfrm>
              <a:custGeom>
                <a:avLst/>
                <a:gdLst/>
                <a:ahLst/>
                <a:cxnLst/>
                <a:rect l="0" t="0" r="0" b="0"/>
                <a:pathLst>
                  <a:path w="149353" h="129033">
                    <a:moveTo>
                      <a:pt x="148844" y="30734"/>
                    </a:moveTo>
                    <a:lnTo>
                      <a:pt x="149352" y="34544"/>
                    </a:lnTo>
                    <a:lnTo>
                      <a:pt x="148844" y="39370"/>
                    </a:lnTo>
                    <a:lnTo>
                      <a:pt x="148844" y="46101"/>
                    </a:lnTo>
                    <a:lnTo>
                      <a:pt x="147828" y="53213"/>
                    </a:lnTo>
                    <a:lnTo>
                      <a:pt x="146939" y="61341"/>
                    </a:lnTo>
                    <a:lnTo>
                      <a:pt x="145542" y="69596"/>
                    </a:lnTo>
                    <a:lnTo>
                      <a:pt x="143510" y="78232"/>
                    </a:lnTo>
                    <a:lnTo>
                      <a:pt x="141224" y="87376"/>
                    </a:lnTo>
                    <a:lnTo>
                      <a:pt x="138811" y="95504"/>
                    </a:lnTo>
                    <a:lnTo>
                      <a:pt x="135890" y="103632"/>
                    </a:lnTo>
                    <a:lnTo>
                      <a:pt x="132080" y="110871"/>
                    </a:lnTo>
                    <a:lnTo>
                      <a:pt x="128270" y="117602"/>
                    </a:lnTo>
                    <a:lnTo>
                      <a:pt x="123952" y="122809"/>
                    </a:lnTo>
                    <a:lnTo>
                      <a:pt x="118618" y="126746"/>
                    </a:lnTo>
                    <a:lnTo>
                      <a:pt x="115697" y="128143"/>
                    </a:lnTo>
                    <a:lnTo>
                      <a:pt x="112903" y="129032"/>
                    </a:lnTo>
                    <a:lnTo>
                      <a:pt x="111887" y="129032"/>
                    </a:lnTo>
                    <a:lnTo>
                      <a:pt x="110490" y="129032"/>
                    </a:lnTo>
                    <a:lnTo>
                      <a:pt x="108077" y="129032"/>
                    </a:lnTo>
                    <a:lnTo>
                      <a:pt x="105664" y="128651"/>
                    </a:lnTo>
                    <a:lnTo>
                      <a:pt x="99949" y="127635"/>
                    </a:lnTo>
                    <a:lnTo>
                      <a:pt x="92710" y="126238"/>
                    </a:lnTo>
                    <a:lnTo>
                      <a:pt x="84963" y="123825"/>
                    </a:lnTo>
                    <a:lnTo>
                      <a:pt x="75946" y="121412"/>
                    </a:lnTo>
                    <a:lnTo>
                      <a:pt x="66802" y="118491"/>
                    </a:lnTo>
                    <a:lnTo>
                      <a:pt x="57150" y="114681"/>
                    </a:lnTo>
                    <a:lnTo>
                      <a:pt x="47625" y="110871"/>
                    </a:lnTo>
                    <a:lnTo>
                      <a:pt x="38481" y="107061"/>
                    </a:lnTo>
                    <a:lnTo>
                      <a:pt x="29845" y="102235"/>
                    </a:lnTo>
                    <a:lnTo>
                      <a:pt x="21590" y="97409"/>
                    </a:lnTo>
                    <a:lnTo>
                      <a:pt x="14478" y="92075"/>
                    </a:lnTo>
                    <a:lnTo>
                      <a:pt x="8636" y="86868"/>
                    </a:lnTo>
                    <a:lnTo>
                      <a:pt x="4318" y="81026"/>
                    </a:lnTo>
                    <a:lnTo>
                      <a:pt x="1524" y="74803"/>
                    </a:lnTo>
                    <a:lnTo>
                      <a:pt x="508" y="70993"/>
                    </a:lnTo>
                    <a:lnTo>
                      <a:pt x="0" y="66675"/>
                    </a:lnTo>
                    <a:lnTo>
                      <a:pt x="508" y="61849"/>
                    </a:lnTo>
                    <a:lnTo>
                      <a:pt x="1016" y="56642"/>
                    </a:lnTo>
                    <a:lnTo>
                      <a:pt x="1524" y="50800"/>
                    </a:lnTo>
                    <a:lnTo>
                      <a:pt x="2921" y="45593"/>
                    </a:lnTo>
                    <a:lnTo>
                      <a:pt x="6350" y="34036"/>
                    </a:lnTo>
                    <a:lnTo>
                      <a:pt x="10668" y="23495"/>
                    </a:lnTo>
                    <a:lnTo>
                      <a:pt x="13462" y="18669"/>
                    </a:lnTo>
                    <a:lnTo>
                      <a:pt x="16383" y="14351"/>
                    </a:lnTo>
                    <a:lnTo>
                      <a:pt x="19304" y="10541"/>
                    </a:lnTo>
                    <a:lnTo>
                      <a:pt x="22098" y="7112"/>
                    </a:lnTo>
                    <a:lnTo>
                      <a:pt x="25527" y="4318"/>
                    </a:lnTo>
                    <a:lnTo>
                      <a:pt x="28321" y="2794"/>
                    </a:lnTo>
                    <a:lnTo>
                      <a:pt x="31242" y="1905"/>
                    </a:lnTo>
                    <a:lnTo>
                      <a:pt x="34671" y="889"/>
                    </a:lnTo>
                    <a:lnTo>
                      <a:pt x="41783" y="0"/>
                    </a:lnTo>
                    <a:lnTo>
                      <a:pt x="49911" y="0"/>
                    </a:lnTo>
                    <a:lnTo>
                      <a:pt x="58674" y="381"/>
                    </a:lnTo>
                    <a:lnTo>
                      <a:pt x="68199" y="1397"/>
                    </a:lnTo>
                    <a:lnTo>
                      <a:pt x="77851" y="3302"/>
                    </a:lnTo>
                    <a:lnTo>
                      <a:pt x="97917" y="7620"/>
                    </a:lnTo>
                    <a:lnTo>
                      <a:pt x="107569" y="10541"/>
                    </a:lnTo>
                    <a:lnTo>
                      <a:pt x="116713" y="13462"/>
                    </a:lnTo>
                    <a:lnTo>
                      <a:pt x="124841" y="16256"/>
                    </a:lnTo>
                    <a:lnTo>
                      <a:pt x="132588" y="19177"/>
                    </a:lnTo>
                    <a:lnTo>
                      <a:pt x="138811" y="22098"/>
                    </a:lnTo>
                    <a:lnTo>
                      <a:pt x="143510" y="24384"/>
                    </a:lnTo>
                    <a:lnTo>
                      <a:pt x="146939" y="26797"/>
                    </a:lnTo>
                    <a:lnTo>
                      <a:pt x="147828" y="27813"/>
                    </a:lnTo>
                    <a:lnTo>
                      <a:pt x="148844" y="28321"/>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a:extLst>
                  <a:ext uri="{FF2B5EF4-FFF2-40B4-BE49-F238E27FC236}">
                    <a16:creationId xmlns:a16="http://schemas.microsoft.com/office/drawing/2014/main" id="{1EA138F1-B1C1-D8A3-98A1-DCAF891600CF}"/>
                  </a:ext>
                </a:extLst>
              </p:cNvPr>
              <p:cNvSpPr/>
              <p:nvPr/>
            </p:nvSpPr>
            <p:spPr>
              <a:xfrm>
                <a:off x="5890641" y="3663696"/>
                <a:ext cx="122302" cy="100331"/>
              </a:xfrm>
              <a:custGeom>
                <a:avLst/>
                <a:gdLst/>
                <a:ahLst/>
                <a:cxnLst/>
                <a:rect l="0" t="0" r="0" b="0"/>
                <a:pathLst>
                  <a:path w="122302" h="100331">
                    <a:moveTo>
                      <a:pt x="122301" y="20574"/>
                    </a:moveTo>
                    <a:lnTo>
                      <a:pt x="122301" y="23495"/>
                    </a:lnTo>
                    <a:lnTo>
                      <a:pt x="122301" y="27813"/>
                    </a:lnTo>
                    <a:lnTo>
                      <a:pt x="121412" y="33147"/>
                    </a:lnTo>
                    <a:lnTo>
                      <a:pt x="120396" y="38862"/>
                    </a:lnTo>
                    <a:lnTo>
                      <a:pt x="119507" y="45593"/>
                    </a:lnTo>
                    <a:lnTo>
                      <a:pt x="116078" y="59436"/>
                    </a:lnTo>
                    <a:lnTo>
                      <a:pt x="112268" y="73406"/>
                    </a:lnTo>
                    <a:lnTo>
                      <a:pt x="110363" y="80137"/>
                    </a:lnTo>
                    <a:lnTo>
                      <a:pt x="107950" y="85852"/>
                    </a:lnTo>
                    <a:lnTo>
                      <a:pt x="105029" y="91186"/>
                    </a:lnTo>
                    <a:lnTo>
                      <a:pt x="102616" y="95504"/>
                    </a:lnTo>
                    <a:lnTo>
                      <a:pt x="99822" y="98425"/>
                    </a:lnTo>
                    <a:lnTo>
                      <a:pt x="96901" y="100330"/>
                    </a:lnTo>
                    <a:lnTo>
                      <a:pt x="96012" y="100330"/>
                    </a:lnTo>
                    <a:lnTo>
                      <a:pt x="94488" y="100330"/>
                    </a:lnTo>
                    <a:lnTo>
                      <a:pt x="90678" y="99822"/>
                    </a:lnTo>
                    <a:lnTo>
                      <a:pt x="85852" y="99314"/>
                    </a:lnTo>
                    <a:lnTo>
                      <a:pt x="79629" y="97917"/>
                    </a:lnTo>
                    <a:lnTo>
                      <a:pt x="72898" y="96012"/>
                    </a:lnTo>
                    <a:lnTo>
                      <a:pt x="65278" y="94107"/>
                    </a:lnTo>
                    <a:lnTo>
                      <a:pt x="57023" y="91186"/>
                    </a:lnTo>
                    <a:lnTo>
                      <a:pt x="48895" y="88265"/>
                    </a:lnTo>
                    <a:lnTo>
                      <a:pt x="40767" y="84963"/>
                    </a:lnTo>
                    <a:lnTo>
                      <a:pt x="32639" y="81153"/>
                    </a:lnTo>
                    <a:lnTo>
                      <a:pt x="25400" y="77216"/>
                    </a:lnTo>
                    <a:lnTo>
                      <a:pt x="18161" y="72898"/>
                    </a:lnTo>
                    <a:lnTo>
                      <a:pt x="11938" y="68580"/>
                    </a:lnTo>
                    <a:lnTo>
                      <a:pt x="7112" y="64262"/>
                    </a:lnTo>
                    <a:lnTo>
                      <a:pt x="3302" y="59436"/>
                    </a:lnTo>
                    <a:lnTo>
                      <a:pt x="889" y="54229"/>
                    </a:lnTo>
                    <a:lnTo>
                      <a:pt x="381" y="51308"/>
                    </a:lnTo>
                    <a:lnTo>
                      <a:pt x="0" y="47498"/>
                    </a:lnTo>
                    <a:lnTo>
                      <a:pt x="0" y="40259"/>
                    </a:lnTo>
                    <a:lnTo>
                      <a:pt x="1397" y="32639"/>
                    </a:lnTo>
                    <a:lnTo>
                      <a:pt x="4318" y="24892"/>
                    </a:lnTo>
                    <a:lnTo>
                      <a:pt x="7620" y="17272"/>
                    </a:lnTo>
                    <a:lnTo>
                      <a:pt x="11938" y="11049"/>
                    </a:lnTo>
                    <a:lnTo>
                      <a:pt x="16764" y="6223"/>
                    </a:lnTo>
                    <a:lnTo>
                      <a:pt x="19177" y="4318"/>
                    </a:lnTo>
                    <a:lnTo>
                      <a:pt x="22098" y="2794"/>
                    </a:lnTo>
                    <a:lnTo>
                      <a:pt x="26797" y="1397"/>
                    </a:lnTo>
                    <a:lnTo>
                      <a:pt x="32639" y="508"/>
                    </a:lnTo>
                    <a:lnTo>
                      <a:pt x="39751" y="0"/>
                    </a:lnTo>
                    <a:lnTo>
                      <a:pt x="46990" y="0"/>
                    </a:lnTo>
                    <a:lnTo>
                      <a:pt x="55118" y="508"/>
                    </a:lnTo>
                    <a:lnTo>
                      <a:pt x="63373" y="1397"/>
                    </a:lnTo>
                    <a:lnTo>
                      <a:pt x="79629" y="4318"/>
                    </a:lnTo>
                    <a:lnTo>
                      <a:pt x="87757" y="6223"/>
                    </a:lnTo>
                    <a:lnTo>
                      <a:pt x="95504" y="8128"/>
                    </a:lnTo>
                    <a:lnTo>
                      <a:pt x="102235" y="10033"/>
                    </a:lnTo>
                    <a:lnTo>
                      <a:pt x="108458" y="11938"/>
                    </a:lnTo>
                    <a:lnTo>
                      <a:pt x="113665" y="13843"/>
                    </a:lnTo>
                    <a:lnTo>
                      <a:pt x="117983" y="15748"/>
                    </a:lnTo>
                    <a:lnTo>
                      <a:pt x="120904" y="17272"/>
                    </a:lnTo>
                    <a:lnTo>
                      <a:pt x="122301" y="18669"/>
                    </a:lnTo>
                    <a:close/>
                  </a:path>
                </a:pathLst>
              </a:custGeom>
              <a:solidFill>
                <a:srgbClr val="FF00FF"/>
              </a:solidFill>
              <a:ln w="0" cap="flat" cmpd="sng" algn="ctr">
                <a:solidFill>
                  <a:srgbClr val="FF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260">
                <a:extLst>
                  <a:ext uri="{FF2B5EF4-FFF2-40B4-BE49-F238E27FC236}">
                    <a16:creationId xmlns:a16="http://schemas.microsoft.com/office/drawing/2014/main" id="{65B96D4F-C60A-C7E6-7322-C49E73A9C2D0}"/>
                  </a:ext>
                </a:extLst>
              </p:cNvPr>
              <p:cNvSpPr/>
              <p:nvPr/>
            </p:nvSpPr>
            <p:spPr>
              <a:xfrm>
                <a:off x="5902579" y="3683889"/>
                <a:ext cx="37974" cy="23877"/>
              </a:xfrm>
              <a:custGeom>
                <a:avLst/>
                <a:gdLst/>
                <a:ahLst/>
                <a:cxnLst/>
                <a:rect l="0" t="0" r="0" b="0"/>
                <a:pathLst>
                  <a:path w="37974" h="23877">
                    <a:moveTo>
                      <a:pt x="37973" y="17272"/>
                    </a:moveTo>
                    <a:lnTo>
                      <a:pt x="30734" y="19558"/>
                    </a:lnTo>
                    <a:lnTo>
                      <a:pt x="23495" y="21971"/>
                    </a:lnTo>
                    <a:lnTo>
                      <a:pt x="17272" y="22987"/>
                    </a:lnTo>
                    <a:lnTo>
                      <a:pt x="12065" y="23876"/>
                    </a:lnTo>
                    <a:lnTo>
                      <a:pt x="7239" y="23495"/>
                    </a:lnTo>
                    <a:lnTo>
                      <a:pt x="3810" y="22987"/>
                    </a:lnTo>
                    <a:lnTo>
                      <a:pt x="1016" y="21590"/>
                    </a:lnTo>
                    <a:lnTo>
                      <a:pt x="0" y="19558"/>
                    </a:lnTo>
                    <a:lnTo>
                      <a:pt x="2413" y="13843"/>
                    </a:lnTo>
                    <a:lnTo>
                      <a:pt x="4826" y="9525"/>
                    </a:lnTo>
                    <a:lnTo>
                      <a:pt x="6731" y="5715"/>
                    </a:lnTo>
                    <a:lnTo>
                      <a:pt x="9144" y="2794"/>
                    </a:lnTo>
                    <a:lnTo>
                      <a:pt x="11557" y="1397"/>
                    </a:lnTo>
                    <a:lnTo>
                      <a:pt x="13970" y="0"/>
                    </a:lnTo>
                    <a:lnTo>
                      <a:pt x="16383" y="0"/>
                    </a:lnTo>
                    <a:lnTo>
                      <a:pt x="18796" y="0"/>
                    </a:lnTo>
                    <a:lnTo>
                      <a:pt x="21082" y="889"/>
                    </a:lnTo>
                    <a:lnTo>
                      <a:pt x="23495" y="2286"/>
                    </a:lnTo>
                    <a:lnTo>
                      <a:pt x="28321" y="6223"/>
                    </a:lnTo>
                    <a:lnTo>
                      <a:pt x="33147"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261">
                <a:extLst>
                  <a:ext uri="{FF2B5EF4-FFF2-40B4-BE49-F238E27FC236}">
                    <a16:creationId xmlns:a16="http://schemas.microsoft.com/office/drawing/2014/main" id="{D4010586-349D-02A8-9287-68CB852B382E}"/>
                  </a:ext>
                </a:extLst>
              </p:cNvPr>
              <p:cNvSpPr/>
              <p:nvPr/>
            </p:nvSpPr>
            <p:spPr>
              <a:xfrm>
                <a:off x="5317490" y="3834511"/>
                <a:ext cx="122810" cy="86869"/>
              </a:xfrm>
              <a:custGeom>
                <a:avLst/>
                <a:gdLst/>
                <a:ahLst/>
                <a:cxnLst/>
                <a:rect l="0" t="0" r="0" b="0"/>
                <a:pathLst>
                  <a:path w="122810" h="86869">
                    <a:moveTo>
                      <a:pt x="7239" y="10160"/>
                    </a:moveTo>
                    <a:lnTo>
                      <a:pt x="15875" y="6223"/>
                    </a:lnTo>
                    <a:lnTo>
                      <a:pt x="24892" y="3429"/>
                    </a:lnTo>
                    <a:lnTo>
                      <a:pt x="35052" y="1016"/>
                    </a:lnTo>
                    <a:lnTo>
                      <a:pt x="45085" y="0"/>
                    </a:lnTo>
                    <a:lnTo>
                      <a:pt x="55626" y="0"/>
                    </a:lnTo>
                    <a:lnTo>
                      <a:pt x="66167" y="1016"/>
                    </a:lnTo>
                    <a:lnTo>
                      <a:pt x="76327" y="3429"/>
                    </a:lnTo>
                    <a:lnTo>
                      <a:pt x="85852" y="7239"/>
                    </a:lnTo>
                    <a:lnTo>
                      <a:pt x="90678" y="9144"/>
                    </a:lnTo>
                    <a:lnTo>
                      <a:pt x="94996" y="12065"/>
                    </a:lnTo>
                    <a:lnTo>
                      <a:pt x="99314" y="14859"/>
                    </a:lnTo>
                    <a:lnTo>
                      <a:pt x="103251" y="18796"/>
                    </a:lnTo>
                    <a:lnTo>
                      <a:pt x="107061" y="22606"/>
                    </a:lnTo>
                    <a:lnTo>
                      <a:pt x="110363" y="26416"/>
                    </a:lnTo>
                    <a:lnTo>
                      <a:pt x="113284" y="31242"/>
                    </a:lnTo>
                    <a:lnTo>
                      <a:pt x="115697" y="36576"/>
                    </a:lnTo>
                    <a:lnTo>
                      <a:pt x="118110" y="41783"/>
                    </a:lnTo>
                    <a:lnTo>
                      <a:pt x="120015" y="47498"/>
                    </a:lnTo>
                    <a:lnTo>
                      <a:pt x="121412" y="53848"/>
                    </a:lnTo>
                    <a:lnTo>
                      <a:pt x="122428" y="60960"/>
                    </a:lnTo>
                    <a:lnTo>
                      <a:pt x="122809" y="68199"/>
                    </a:lnTo>
                    <a:lnTo>
                      <a:pt x="122428" y="75819"/>
                    </a:lnTo>
                    <a:lnTo>
                      <a:pt x="116205" y="78740"/>
                    </a:lnTo>
                    <a:lnTo>
                      <a:pt x="110363" y="81661"/>
                    </a:lnTo>
                    <a:lnTo>
                      <a:pt x="104140" y="84074"/>
                    </a:lnTo>
                    <a:lnTo>
                      <a:pt x="100838" y="85471"/>
                    </a:lnTo>
                    <a:lnTo>
                      <a:pt x="97409" y="86868"/>
                    </a:lnTo>
                    <a:lnTo>
                      <a:pt x="95504" y="79756"/>
                    </a:lnTo>
                    <a:lnTo>
                      <a:pt x="93599" y="72517"/>
                    </a:lnTo>
                    <a:lnTo>
                      <a:pt x="90678" y="65786"/>
                    </a:lnTo>
                    <a:lnTo>
                      <a:pt x="86868" y="60071"/>
                    </a:lnTo>
                    <a:lnTo>
                      <a:pt x="82550" y="54737"/>
                    </a:lnTo>
                    <a:lnTo>
                      <a:pt x="77724" y="49911"/>
                    </a:lnTo>
                    <a:lnTo>
                      <a:pt x="72517" y="45593"/>
                    </a:lnTo>
                    <a:lnTo>
                      <a:pt x="66675" y="42291"/>
                    </a:lnTo>
                    <a:lnTo>
                      <a:pt x="60452" y="39878"/>
                    </a:lnTo>
                    <a:lnTo>
                      <a:pt x="53721" y="37973"/>
                    </a:lnTo>
                    <a:lnTo>
                      <a:pt x="46609" y="36957"/>
                    </a:lnTo>
                    <a:lnTo>
                      <a:pt x="38862" y="36957"/>
                    </a:lnTo>
                    <a:lnTo>
                      <a:pt x="30734" y="37465"/>
                    </a:lnTo>
                    <a:lnTo>
                      <a:pt x="22606" y="39370"/>
                    </a:lnTo>
                    <a:lnTo>
                      <a:pt x="13970" y="41783"/>
                    </a:lnTo>
                    <a:lnTo>
                      <a:pt x="4826" y="45212"/>
                    </a:lnTo>
                    <a:lnTo>
                      <a:pt x="3302" y="38481"/>
                    </a:lnTo>
                    <a:lnTo>
                      <a:pt x="1905" y="30734"/>
                    </a:lnTo>
                    <a:lnTo>
                      <a:pt x="0" y="14859"/>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a:extLst>
                  <a:ext uri="{FF2B5EF4-FFF2-40B4-BE49-F238E27FC236}">
                    <a16:creationId xmlns:a16="http://schemas.microsoft.com/office/drawing/2014/main" id="{ED425F9E-0863-A5AF-66B3-E7CDDD844A12}"/>
                  </a:ext>
                </a:extLst>
              </p:cNvPr>
              <p:cNvSpPr/>
              <p:nvPr/>
            </p:nvSpPr>
            <p:spPr>
              <a:xfrm>
                <a:off x="5253101" y="3938270"/>
                <a:ext cx="150242" cy="110872"/>
              </a:xfrm>
              <a:custGeom>
                <a:avLst/>
                <a:gdLst/>
                <a:ahLst/>
                <a:cxnLst/>
                <a:rect l="0" t="0" r="0" b="0"/>
                <a:pathLst>
                  <a:path w="150242" h="110872">
                    <a:moveTo>
                      <a:pt x="144018" y="85852"/>
                    </a:moveTo>
                    <a:lnTo>
                      <a:pt x="137287" y="91186"/>
                    </a:lnTo>
                    <a:lnTo>
                      <a:pt x="130556" y="96012"/>
                    </a:lnTo>
                    <a:lnTo>
                      <a:pt x="123444" y="100330"/>
                    </a:lnTo>
                    <a:lnTo>
                      <a:pt x="116713" y="103632"/>
                    </a:lnTo>
                    <a:lnTo>
                      <a:pt x="109982" y="106045"/>
                    </a:lnTo>
                    <a:lnTo>
                      <a:pt x="102743" y="108458"/>
                    </a:lnTo>
                    <a:lnTo>
                      <a:pt x="96012" y="109855"/>
                    </a:lnTo>
                    <a:lnTo>
                      <a:pt x="88900" y="110363"/>
                    </a:lnTo>
                    <a:lnTo>
                      <a:pt x="82169" y="110871"/>
                    </a:lnTo>
                    <a:lnTo>
                      <a:pt x="75438" y="110871"/>
                    </a:lnTo>
                    <a:lnTo>
                      <a:pt x="68707" y="109855"/>
                    </a:lnTo>
                    <a:lnTo>
                      <a:pt x="62484" y="108458"/>
                    </a:lnTo>
                    <a:lnTo>
                      <a:pt x="55753" y="106553"/>
                    </a:lnTo>
                    <a:lnTo>
                      <a:pt x="50038" y="104140"/>
                    </a:lnTo>
                    <a:lnTo>
                      <a:pt x="44196" y="101727"/>
                    </a:lnTo>
                    <a:lnTo>
                      <a:pt x="38481" y="98298"/>
                    </a:lnTo>
                    <a:lnTo>
                      <a:pt x="33147" y="94488"/>
                    </a:lnTo>
                    <a:lnTo>
                      <a:pt x="27940" y="90678"/>
                    </a:lnTo>
                    <a:lnTo>
                      <a:pt x="23114" y="86360"/>
                    </a:lnTo>
                    <a:lnTo>
                      <a:pt x="18796" y="81026"/>
                    </a:lnTo>
                    <a:lnTo>
                      <a:pt x="14986" y="76327"/>
                    </a:lnTo>
                    <a:lnTo>
                      <a:pt x="11557" y="70485"/>
                    </a:lnTo>
                    <a:lnTo>
                      <a:pt x="8255" y="64770"/>
                    </a:lnTo>
                    <a:lnTo>
                      <a:pt x="5842" y="58547"/>
                    </a:lnTo>
                    <a:lnTo>
                      <a:pt x="3429" y="52324"/>
                    </a:lnTo>
                    <a:lnTo>
                      <a:pt x="2032" y="45593"/>
                    </a:lnTo>
                    <a:lnTo>
                      <a:pt x="508" y="38354"/>
                    </a:lnTo>
                    <a:lnTo>
                      <a:pt x="0" y="31623"/>
                    </a:lnTo>
                    <a:lnTo>
                      <a:pt x="0" y="24003"/>
                    </a:lnTo>
                    <a:lnTo>
                      <a:pt x="1016" y="16764"/>
                    </a:lnTo>
                    <a:lnTo>
                      <a:pt x="2032" y="9017"/>
                    </a:lnTo>
                    <a:lnTo>
                      <a:pt x="8636" y="6731"/>
                    </a:lnTo>
                    <a:lnTo>
                      <a:pt x="14986" y="4318"/>
                    </a:lnTo>
                    <a:lnTo>
                      <a:pt x="21209" y="2413"/>
                    </a:lnTo>
                    <a:lnTo>
                      <a:pt x="28829" y="0"/>
                    </a:lnTo>
                    <a:lnTo>
                      <a:pt x="27940" y="8636"/>
                    </a:lnTo>
                    <a:lnTo>
                      <a:pt x="27432" y="17272"/>
                    </a:lnTo>
                    <a:lnTo>
                      <a:pt x="27432" y="24892"/>
                    </a:lnTo>
                    <a:lnTo>
                      <a:pt x="28321" y="32639"/>
                    </a:lnTo>
                    <a:lnTo>
                      <a:pt x="29337" y="39370"/>
                    </a:lnTo>
                    <a:lnTo>
                      <a:pt x="30734" y="45974"/>
                    </a:lnTo>
                    <a:lnTo>
                      <a:pt x="32639" y="51816"/>
                    </a:lnTo>
                    <a:lnTo>
                      <a:pt x="34671" y="57531"/>
                    </a:lnTo>
                    <a:lnTo>
                      <a:pt x="37465" y="62865"/>
                    </a:lnTo>
                    <a:lnTo>
                      <a:pt x="40386" y="67691"/>
                    </a:lnTo>
                    <a:lnTo>
                      <a:pt x="43688" y="71501"/>
                    </a:lnTo>
                    <a:lnTo>
                      <a:pt x="47117" y="75311"/>
                    </a:lnTo>
                    <a:lnTo>
                      <a:pt x="50927" y="78740"/>
                    </a:lnTo>
                    <a:lnTo>
                      <a:pt x="55245" y="81534"/>
                    </a:lnTo>
                    <a:lnTo>
                      <a:pt x="59563" y="83947"/>
                    </a:lnTo>
                    <a:lnTo>
                      <a:pt x="63881" y="85852"/>
                    </a:lnTo>
                    <a:lnTo>
                      <a:pt x="68707" y="87376"/>
                    </a:lnTo>
                    <a:lnTo>
                      <a:pt x="73533" y="88265"/>
                    </a:lnTo>
                    <a:lnTo>
                      <a:pt x="78359" y="88773"/>
                    </a:lnTo>
                    <a:lnTo>
                      <a:pt x="83058" y="88773"/>
                    </a:lnTo>
                    <a:lnTo>
                      <a:pt x="93599" y="87757"/>
                    </a:lnTo>
                    <a:lnTo>
                      <a:pt x="103759" y="84455"/>
                    </a:lnTo>
                    <a:lnTo>
                      <a:pt x="114300" y="79629"/>
                    </a:lnTo>
                    <a:lnTo>
                      <a:pt x="119126" y="76327"/>
                    </a:lnTo>
                    <a:lnTo>
                      <a:pt x="124333" y="72390"/>
                    </a:lnTo>
                    <a:lnTo>
                      <a:pt x="129159" y="68580"/>
                    </a:lnTo>
                    <a:lnTo>
                      <a:pt x="133985" y="63754"/>
                    </a:lnTo>
                    <a:lnTo>
                      <a:pt x="138303" y="58547"/>
                    </a:lnTo>
                    <a:lnTo>
                      <a:pt x="142621" y="53213"/>
                    </a:lnTo>
                    <a:lnTo>
                      <a:pt x="143637" y="56642"/>
                    </a:lnTo>
                    <a:lnTo>
                      <a:pt x="144526" y="59944"/>
                    </a:lnTo>
                    <a:lnTo>
                      <a:pt x="146939" y="66167"/>
                    </a:lnTo>
                    <a:lnTo>
                      <a:pt x="149352" y="72390"/>
                    </a:lnTo>
                    <a:lnTo>
                      <a:pt x="150241" y="76327"/>
                    </a:lnTo>
                    <a:lnTo>
                      <a:pt x="150241" y="79629"/>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263">
                <a:extLst>
                  <a:ext uri="{FF2B5EF4-FFF2-40B4-BE49-F238E27FC236}">
                    <a16:creationId xmlns:a16="http://schemas.microsoft.com/office/drawing/2014/main" id="{6BCE833F-E24D-6631-200C-E088ED611E03}"/>
                  </a:ext>
                </a:extLst>
              </p:cNvPr>
              <p:cNvSpPr/>
              <p:nvPr/>
            </p:nvSpPr>
            <p:spPr>
              <a:xfrm>
                <a:off x="5279136" y="3870071"/>
                <a:ext cx="135764" cy="157862"/>
              </a:xfrm>
              <a:custGeom>
                <a:avLst/>
                <a:gdLst/>
                <a:ahLst/>
                <a:cxnLst/>
                <a:rect l="0" t="0" r="0" b="0"/>
                <a:pathLst>
                  <a:path w="135764" h="157862">
                    <a:moveTo>
                      <a:pt x="16256" y="36449"/>
                    </a:moveTo>
                    <a:lnTo>
                      <a:pt x="20066" y="30734"/>
                    </a:lnTo>
                    <a:lnTo>
                      <a:pt x="24003" y="25400"/>
                    </a:lnTo>
                    <a:lnTo>
                      <a:pt x="28321" y="20574"/>
                    </a:lnTo>
                    <a:lnTo>
                      <a:pt x="32639" y="16256"/>
                    </a:lnTo>
                    <a:lnTo>
                      <a:pt x="37338" y="11938"/>
                    </a:lnTo>
                    <a:lnTo>
                      <a:pt x="42164" y="8636"/>
                    </a:lnTo>
                    <a:lnTo>
                      <a:pt x="47498" y="5715"/>
                    </a:lnTo>
                    <a:lnTo>
                      <a:pt x="52705" y="3302"/>
                    </a:lnTo>
                    <a:lnTo>
                      <a:pt x="58039" y="1905"/>
                    </a:lnTo>
                    <a:lnTo>
                      <a:pt x="64262" y="508"/>
                    </a:lnTo>
                    <a:lnTo>
                      <a:pt x="70485" y="0"/>
                    </a:lnTo>
                    <a:lnTo>
                      <a:pt x="76708" y="0"/>
                    </a:lnTo>
                    <a:lnTo>
                      <a:pt x="83947" y="508"/>
                    </a:lnTo>
                    <a:lnTo>
                      <a:pt x="91186" y="1397"/>
                    </a:lnTo>
                    <a:lnTo>
                      <a:pt x="98806" y="3302"/>
                    </a:lnTo>
                    <a:lnTo>
                      <a:pt x="104140" y="5334"/>
                    </a:lnTo>
                    <a:lnTo>
                      <a:pt x="109347" y="7620"/>
                    </a:lnTo>
                    <a:lnTo>
                      <a:pt x="113665" y="11049"/>
                    </a:lnTo>
                    <a:lnTo>
                      <a:pt x="117983" y="14351"/>
                    </a:lnTo>
                    <a:lnTo>
                      <a:pt x="121920" y="18669"/>
                    </a:lnTo>
                    <a:lnTo>
                      <a:pt x="125730" y="23495"/>
                    </a:lnTo>
                    <a:lnTo>
                      <a:pt x="128524" y="28829"/>
                    </a:lnTo>
                    <a:lnTo>
                      <a:pt x="130937" y="34036"/>
                    </a:lnTo>
                    <a:lnTo>
                      <a:pt x="132842" y="40259"/>
                    </a:lnTo>
                    <a:lnTo>
                      <a:pt x="134874" y="46609"/>
                    </a:lnTo>
                    <a:lnTo>
                      <a:pt x="135763" y="53213"/>
                    </a:lnTo>
                    <a:lnTo>
                      <a:pt x="135763" y="59944"/>
                    </a:lnTo>
                    <a:lnTo>
                      <a:pt x="135763" y="67183"/>
                    </a:lnTo>
                    <a:lnTo>
                      <a:pt x="135255" y="74422"/>
                    </a:lnTo>
                    <a:lnTo>
                      <a:pt x="133858" y="82042"/>
                    </a:lnTo>
                    <a:lnTo>
                      <a:pt x="131953" y="89281"/>
                    </a:lnTo>
                    <a:lnTo>
                      <a:pt x="128524" y="98425"/>
                    </a:lnTo>
                    <a:lnTo>
                      <a:pt x="125222" y="107061"/>
                    </a:lnTo>
                    <a:lnTo>
                      <a:pt x="120904" y="115189"/>
                    </a:lnTo>
                    <a:lnTo>
                      <a:pt x="116586" y="122428"/>
                    </a:lnTo>
                    <a:lnTo>
                      <a:pt x="111252" y="129159"/>
                    </a:lnTo>
                    <a:lnTo>
                      <a:pt x="106045" y="135382"/>
                    </a:lnTo>
                    <a:lnTo>
                      <a:pt x="100711" y="140589"/>
                    </a:lnTo>
                    <a:lnTo>
                      <a:pt x="94488" y="145415"/>
                    </a:lnTo>
                    <a:lnTo>
                      <a:pt x="88265" y="149733"/>
                    </a:lnTo>
                    <a:lnTo>
                      <a:pt x="82042" y="153162"/>
                    </a:lnTo>
                    <a:lnTo>
                      <a:pt x="75311" y="155575"/>
                    </a:lnTo>
                    <a:lnTo>
                      <a:pt x="68072" y="157480"/>
                    </a:lnTo>
                    <a:lnTo>
                      <a:pt x="60960" y="157861"/>
                    </a:lnTo>
                    <a:lnTo>
                      <a:pt x="53721" y="157861"/>
                    </a:lnTo>
                    <a:lnTo>
                      <a:pt x="46482" y="156972"/>
                    </a:lnTo>
                    <a:lnTo>
                      <a:pt x="39243" y="155575"/>
                    </a:lnTo>
                    <a:lnTo>
                      <a:pt x="32639" y="152654"/>
                    </a:lnTo>
                    <a:lnTo>
                      <a:pt x="26289" y="148844"/>
                    </a:lnTo>
                    <a:lnTo>
                      <a:pt x="21082" y="144526"/>
                    </a:lnTo>
                    <a:lnTo>
                      <a:pt x="15748" y="139700"/>
                    </a:lnTo>
                    <a:lnTo>
                      <a:pt x="11430" y="133477"/>
                    </a:lnTo>
                    <a:lnTo>
                      <a:pt x="7620" y="127254"/>
                    </a:lnTo>
                    <a:lnTo>
                      <a:pt x="4699" y="120015"/>
                    </a:lnTo>
                    <a:lnTo>
                      <a:pt x="2286" y="112268"/>
                    </a:lnTo>
                    <a:lnTo>
                      <a:pt x="889" y="104648"/>
                    </a:lnTo>
                    <a:lnTo>
                      <a:pt x="0" y="96012"/>
                    </a:lnTo>
                    <a:lnTo>
                      <a:pt x="0" y="87884"/>
                    </a:lnTo>
                    <a:lnTo>
                      <a:pt x="381" y="78740"/>
                    </a:lnTo>
                    <a:lnTo>
                      <a:pt x="2286" y="69596"/>
                    </a:lnTo>
                    <a:lnTo>
                      <a:pt x="4699" y="60960"/>
                    </a:lnTo>
                    <a:lnTo>
                      <a:pt x="8128" y="51816"/>
                    </a:lnTo>
                    <a:lnTo>
                      <a:pt x="12954" y="42672"/>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264">
                <a:extLst>
                  <a:ext uri="{FF2B5EF4-FFF2-40B4-BE49-F238E27FC236}">
                    <a16:creationId xmlns:a16="http://schemas.microsoft.com/office/drawing/2014/main" id="{C5133A6F-482D-557B-FA54-4377EA561DF0}"/>
                  </a:ext>
                </a:extLst>
              </p:cNvPr>
              <p:cNvSpPr/>
              <p:nvPr/>
            </p:nvSpPr>
            <p:spPr>
              <a:xfrm>
                <a:off x="5293487" y="3884041"/>
                <a:ext cx="106046" cy="130938"/>
              </a:xfrm>
              <a:custGeom>
                <a:avLst/>
                <a:gdLst/>
                <a:ahLst/>
                <a:cxnLst/>
                <a:rect l="0" t="0" r="0" b="0"/>
                <a:pathLst>
                  <a:path w="106046" h="130938">
                    <a:moveTo>
                      <a:pt x="17272" y="29210"/>
                    </a:moveTo>
                    <a:lnTo>
                      <a:pt x="23495" y="20574"/>
                    </a:lnTo>
                    <a:lnTo>
                      <a:pt x="30226" y="12954"/>
                    </a:lnTo>
                    <a:lnTo>
                      <a:pt x="34036" y="10033"/>
                    </a:lnTo>
                    <a:lnTo>
                      <a:pt x="37973" y="7112"/>
                    </a:lnTo>
                    <a:lnTo>
                      <a:pt x="42291" y="4699"/>
                    </a:lnTo>
                    <a:lnTo>
                      <a:pt x="46609" y="2794"/>
                    </a:lnTo>
                    <a:lnTo>
                      <a:pt x="50927" y="1397"/>
                    </a:lnTo>
                    <a:lnTo>
                      <a:pt x="56134" y="381"/>
                    </a:lnTo>
                    <a:lnTo>
                      <a:pt x="60960" y="0"/>
                    </a:lnTo>
                    <a:lnTo>
                      <a:pt x="66675" y="0"/>
                    </a:lnTo>
                    <a:lnTo>
                      <a:pt x="72517" y="889"/>
                    </a:lnTo>
                    <a:lnTo>
                      <a:pt x="78232" y="2286"/>
                    </a:lnTo>
                    <a:lnTo>
                      <a:pt x="82550" y="3810"/>
                    </a:lnTo>
                    <a:lnTo>
                      <a:pt x="86360" y="5715"/>
                    </a:lnTo>
                    <a:lnTo>
                      <a:pt x="90170" y="8636"/>
                    </a:lnTo>
                    <a:lnTo>
                      <a:pt x="93599" y="11430"/>
                    </a:lnTo>
                    <a:lnTo>
                      <a:pt x="96520" y="15367"/>
                    </a:lnTo>
                    <a:lnTo>
                      <a:pt x="98933" y="19685"/>
                    </a:lnTo>
                    <a:lnTo>
                      <a:pt x="101219" y="24003"/>
                    </a:lnTo>
                    <a:lnTo>
                      <a:pt x="102743" y="28702"/>
                    </a:lnTo>
                    <a:lnTo>
                      <a:pt x="104140" y="33528"/>
                    </a:lnTo>
                    <a:lnTo>
                      <a:pt x="105156" y="39243"/>
                    </a:lnTo>
                    <a:lnTo>
                      <a:pt x="106045" y="44577"/>
                    </a:lnTo>
                    <a:lnTo>
                      <a:pt x="106045" y="50292"/>
                    </a:lnTo>
                    <a:lnTo>
                      <a:pt x="106045" y="56134"/>
                    </a:lnTo>
                    <a:lnTo>
                      <a:pt x="105156" y="62357"/>
                    </a:lnTo>
                    <a:lnTo>
                      <a:pt x="102235" y="74295"/>
                    </a:lnTo>
                    <a:lnTo>
                      <a:pt x="99822" y="81534"/>
                    </a:lnTo>
                    <a:lnTo>
                      <a:pt x="96901" y="88265"/>
                    </a:lnTo>
                    <a:lnTo>
                      <a:pt x="93599" y="94996"/>
                    </a:lnTo>
                    <a:lnTo>
                      <a:pt x="90170" y="100711"/>
                    </a:lnTo>
                    <a:lnTo>
                      <a:pt x="86360" y="106553"/>
                    </a:lnTo>
                    <a:lnTo>
                      <a:pt x="82042" y="111252"/>
                    </a:lnTo>
                    <a:lnTo>
                      <a:pt x="77724" y="116078"/>
                    </a:lnTo>
                    <a:lnTo>
                      <a:pt x="72898" y="119888"/>
                    </a:lnTo>
                    <a:lnTo>
                      <a:pt x="67691" y="123825"/>
                    </a:lnTo>
                    <a:lnTo>
                      <a:pt x="62865" y="126238"/>
                    </a:lnTo>
                    <a:lnTo>
                      <a:pt x="57150" y="128524"/>
                    </a:lnTo>
                    <a:lnTo>
                      <a:pt x="51816" y="130048"/>
                    </a:lnTo>
                    <a:lnTo>
                      <a:pt x="46101" y="130937"/>
                    </a:lnTo>
                    <a:lnTo>
                      <a:pt x="40259" y="130937"/>
                    </a:lnTo>
                    <a:lnTo>
                      <a:pt x="34544" y="130556"/>
                    </a:lnTo>
                    <a:lnTo>
                      <a:pt x="28829" y="129032"/>
                    </a:lnTo>
                    <a:lnTo>
                      <a:pt x="23495" y="126619"/>
                    </a:lnTo>
                    <a:lnTo>
                      <a:pt x="19177" y="123825"/>
                    </a:lnTo>
                    <a:lnTo>
                      <a:pt x="14859" y="120396"/>
                    </a:lnTo>
                    <a:lnTo>
                      <a:pt x="11049" y="116078"/>
                    </a:lnTo>
                    <a:lnTo>
                      <a:pt x="7620" y="111252"/>
                    </a:lnTo>
                    <a:lnTo>
                      <a:pt x="4826" y="106553"/>
                    </a:lnTo>
                    <a:lnTo>
                      <a:pt x="2921" y="100711"/>
                    </a:lnTo>
                    <a:lnTo>
                      <a:pt x="1397" y="94488"/>
                    </a:lnTo>
                    <a:lnTo>
                      <a:pt x="508" y="88265"/>
                    </a:lnTo>
                    <a:lnTo>
                      <a:pt x="0" y="81534"/>
                    </a:lnTo>
                    <a:lnTo>
                      <a:pt x="0" y="74803"/>
                    </a:lnTo>
                    <a:lnTo>
                      <a:pt x="889" y="67564"/>
                    </a:lnTo>
                    <a:lnTo>
                      <a:pt x="2413" y="60452"/>
                    </a:lnTo>
                    <a:lnTo>
                      <a:pt x="4826" y="53213"/>
                    </a:lnTo>
                    <a:lnTo>
                      <a:pt x="7620" y="45974"/>
                    </a:lnTo>
                    <a:lnTo>
                      <a:pt x="11049" y="38862"/>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a:extLst>
                  <a:ext uri="{FF2B5EF4-FFF2-40B4-BE49-F238E27FC236}">
                    <a16:creationId xmlns:a16="http://schemas.microsoft.com/office/drawing/2014/main" id="{749D23E2-5608-237E-6BFB-CDFB75BD63A5}"/>
                  </a:ext>
                </a:extLst>
              </p:cNvPr>
              <p:cNvSpPr/>
              <p:nvPr/>
            </p:nvSpPr>
            <p:spPr>
              <a:xfrm>
                <a:off x="5312664" y="3911346"/>
                <a:ext cx="60961" cy="91695"/>
              </a:xfrm>
              <a:custGeom>
                <a:avLst/>
                <a:gdLst/>
                <a:ahLst/>
                <a:cxnLst/>
                <a:rect l="0" t="0" r="0" b="0"/>
                <a:pathLst>
                  <a:path w="60961" h="91695">
                    <a:moveTo>
                      <a:pt x="0" y="69088"/>
                    </a:moveTo>
                    <a:lnTo>
                      <a:pt x="0" y="63881"/>
                    </a:lnTo>
                    <a:lnTo>
                      <a:pt x="1016" y="57658"/>
                    </a:lnTo>
                    <a:lnTo>
                      <a:pt x="2921" y="51308"/>
                    </a:lnTo>
                    <a:lnTo>
                      <a:pt x="5334" y="44704"/>
                    </a:lnTo>
                    <a:lnTo>
                      <a:pt x="8128" y="37973"/>
                    </a:lnTo>
                    <a:lnTo>
                      <a:pt x="11557" y="31242"/>
                    </a:lnTo>
                    <a:lnTo>
                      <a:pt x="15875" y="25019"/>
                    </a:lnTo>
                    <a:lnTo>
                      <a:pt x="19685" y="19177"/>
                    </a:lnTo>
                    <a:lnTo>
                      <a:pt x="24511" y="13462"/>
                    </a:lnTo>
                    <a:lnTo>
                      <a:pt x="29337" y="9144"/>
                    </a:lnTo>
                    <a:lnTo>
                      <a:pt x="33655" y="5334"/>
                    </a:lnTo>
                    <a:lnTo>
                      <a:pt x="38354" y="2413"/>
                    </a:lnTo>
                    <a:lnTo>
                      <a:pt x="43180" y="508"/>
                    </a:lnTo>
                    <a:lnTo>
                      <a:pt x="47498" y="0"/>
                    </a:lnTo>
                    <a:lnTo>
                      <a:pt x="51435" y="1016"/>
                    </a:lnTo>
                    <a:lnTo>
                      <a:pt x="53340" y="1905"/>
                    </a:lnTo>
                    <a:lnTo>
                      <a:pt x="55245" y="3302"/>
                    </a:lnTo>
                    <a:lnTo>
                      <a:pt x="57658" y="6731"/>
                    </a:lnTo>
                    <a:lnTo>
                      <a:pt x="59055" y="11049"/>
                    </a:lnTo>
                    <a:lnTo>
                      <a:pt x="60452" y="16383"/>
                    </a:lnTo>
                    <a:lnTo>
                      <a:pt x="60960" y="22098"/>
                    </a:lnTo>
                    <a:lnTo>
                      <a:pt x="60960" y="28321"/>
                    </a:lnTo>
                    <a:lnTo>
                      <a:pt x="60071" y="35560"/>
                    </a:lnTo>
                    <a:lnTo>
                      <a:pt x="59055" y="42291"/>
                    </a:lnTo>
                    <a:lnTo>
                      <a:pt x="57150" y="49403"/>
                    </a:lnTo>
                    <a:lnTo>
                      <a:pt x="55245" y="56642"/>
                    </a:lnTo>
                    <a:lnTo>
                      <a:pt x="52324" y="63373"/>
                    </a:lnTo>
                    <a:lnTo>
                      <a:pt x="49022" y="70104"/>
                    </a:lnTo>
                    <a:lnTo>
                      <a:pt x="45593" y="75819"/>
                    </a:lnTo>
                    <a:lnTo>
                      <a:pt x="41275" y="81153"/>
                    </a:lnTo>
                    <a:lnTo>
                      <a:pt x="36957" y="85471"/>
                    </a:lnTo>
                    <a:lnTo>
                      <a:pt x="31750" y="89281"/>
                    </a:lnTo>
                    <a:lnTo>
                      <a:pt x="26416" y="91186"/>
                    </a:lnTo>
                    <a:lnTo>
                      <a:pt x="22606" y="91694"/>
                    </a:lnTo>
                    <a:lnTo>
                      <a:pt x="17780" y="90678"/>
                    </a:lnTo>
                    <a:lnTo>
                      <a:pt x="13462" y="88773"/>
                    </a:lnTo>
                    <a:lnTo>
                      <a:pt x="9652" y="85979"/>
                    </a:lnTo>
                    <a:lnTo>
                      <a:pt x="6223" y="82042"/>
                    </a:lnTo>
                    <a:lnTo>
                      <a:pt x="3429" y="78232"/>
                    </a:lnTo>
                    <a:lnTo>
                      <a:pt x="1397" y="73406"/>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266">
                <a:extLst>
                  <a:ext uri="{FF2B5EF4-FFF2-40B4-BE49-F238E27FC236}">
                    <a16:creationId xmlns:a16="http://schemas.microsoft.com/office/drawing/2014/main" id="{5103F405-42A5-C244-D464-209130576ADB}"/>
                  </a:ext>
                </a:extLst>
              </p:cNvPr>
              <p:cNvSpPr/>
              <p:nvPr/>
            </p:nvSpPr>
            <p:spPr>
              <a:xfrm>
                <a:off x="5315585" y="3912743"/>
                <a:ext cx="57532" cy="86869"/>
              </a:xfrm>
              <a:custGeom>
                <a:avLst/>
                <a:gdLst/>
                <a:ahLst/>
                <a:cxnLst/>
                <a:rect l="0" t="0" r="0" b="0"/>
                <a:pathLst>
                  <a:path w="57532" h="86869">
                    <a:moveTo>
                      <a:pt x="0" y="66802"/>
                    </a:moveTo>
                    <a:lnTo>
                      <a:pt x="0" y="61468"/>
                    </a:lnTo>
                    <a:lnTo>
                      <a:pt x="508" y="55753"/>
                    </a:lnTo>
                    <a:lnTo>
                      <a:pt x="1905" y="49530"/>
                    </a:lnTo>
                    <a:lnTo>
                      <a:pt x="4318" y="43307"/>
                    </a:lnTo>
                    <a:lnTo>
                      <a:pt x="7112" y="36576"/>
                    </a:lnTo>
                    <a:lnTo>
                      <a:pt x="10541" y="30226"/>
                    </a:lnTo>
                    <a:lnTo>
                      <a:pt x="14351" y="24003"/>
                    </a:lnTo>
                    <a:lnTo>
                      <a:pt x="18161" y="18288"/>
                    </a:lnTo>
                    <a:lnTo>
                      <a:pt x="22479" y="12954"/>
                    </a:lnTo>
                    <a:lnTo>
                      <a:pt x="26797" y="8636"/>
                    </a:lnTo>
                    <a:lnTo>
                      <a:pt x="31115" y="4826"/>
                    </a:lnTo>
                    <a:lnTo>
                      <a:pt x="35941" y="1905"/>
                    </a:lnTo>
                    <a:lnTo>
                      <a:pt x="40259" y="508"/>
                    </a:lnTo>
                    <a:lnTo>
                      <a:pt x="44577" y="0"/>
                    </a:lnTo>
                    <a:lnTo>
                      <a:pt x="48514" y="1016"/>
                    </a:lnTo>
                    <a:lnTo>
                      <a:pt x="51816" y="3429"/>
                    </a:lnTo>
                    <a:lnTo>
                      <a:pt x="54229" y="6731"/>
                    </a:lnTo>
                    <a:lnTo>
                      <a:pt x="55626" y="10541"/>
                    </a:lnTo>
                    <a:lnTo>
                      <a:pt x="56642" y="15367"/>
                    </a:lnTo>
                    <a:lnTo>
                      <a:pt x="57531" y="21209"/>
                    </a:lnTo>
                    <a:lnTo>
                      <a:pt x="57150" y="27432"/>
                    </a:lnTo>
                    <a:lnTo>
                      <a:pt x="56642" y="33655"/>
                    </a:lnTo>
                    <a:lnTo>
                      <a:pt x="55626" y="40386"/>
                    </a:lnTo>
                    <a:lnTo>
                      <a:pt x="53721" y="47117"/>
                    </a:lnTo>
                    <a:lnTo>
                      <a:pt x="51816" y="53848"/>
                    </a:lnTo>
                    <a:lnTo>
                      <a:pt x="48895" y="60071"/>
                    </a:lnTo>
                    <a:lnTo>
                      <a:pt x="46101" y="66294"/>
                    </a:lnTo>
                    <a:lnTo>
                      <a:pt x="42672" y="72009"/>
                    </a:lnTo>
                    <a:lnTo>
                      <a:pt x="38354" y="76835"/>
                    </a:lnTo>
                    <a:lnTo>
                      <a:pt x="34036" y="81153"/>
                    </a:lnTo>
                    <a:lnTo>
                      <a:pt x="29718" y="84582"/>
                    </a:lnTo>
                    <a:lnTo>
                      <a:pt x="24511" y="86487"/>
                    </a:lnTo>
                    <a:lnTo>
                      <a:pt x="20574" y="86868"/>
                    </a:lnTo>
                    <a:lnTo>
                      <a:pt x="16256" y="86487"/>
                    </a:lnTo>
                    <a:lnTo>
                      <a:pt x="12446" y="84582"/>
                    </a:lnTo>
                    <a:lnTo>
                      <a:pt x="8636" y="81661"/>
                    </a:lnTo>
                    <a:lnTo>
                      <a:pt x="5207" y="78232"/>
                    </a:lnTo>
                    <a:lnTo>
                      <a:pt x="2794" y="74930"/>
                    </a:lnTo>
                    <a:lnTo>
                      <a:pt x="889" y="70612"/>
                    </a:lnTo>
                    <a:close/>
                  </a:path>
                </a:pathLst>
              </a:custGeom>
              <a:solidFill>
                <a:srgbClr val="ED0046"/>
              </a:solidFill>
              <a:ln w="0" cap="flat" cmpd="sng" algn="ctr">
                <a:solidFill>
                  <a:srgbClr val="ED00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267">
                <a:extLst>
                  <a:ext uri="{FF2B5EF4-FFF2-40B4-BE49-F238E27FC236}">
                    <a16:creationId xmlns:a16="http://schemas.microsoft.com/office/drawing/2014/main" id="{03369DF9-5E06-18A3-8143-8904943910C6}"/>
                  </a:ext>
                </a:extLst>
              </p:cNvPr>
              <p:cNvSpPr/>
              <p:nvPr/>
            </p:nvSpPr>
            <p:spPr>
              <a:xfrm>
                <a:off x="5317490" y="3914648"/>
                <a:ext cx="54230" cy="82170"/>
              </a:xfrm>
              <a:custGeom>
                <a:avLst/>
                <a:gdLst/>
                <a:ahLst/>
                <a:cxnLst/>
                <a:rect l="0" t="0" r="0" b="0"/>
                <a:pathLst>
                  <a:path w="54230" h="82170">
                    <a:moveTo>
                      <a:pt x="0" y="64389"/>
                    </a:moveTo>
                    <a:lnTo>
                      <a:pt x="0" y="59055"/>
                    </a:lnTo>
                    <a:lnTo>
                      <a:pt x="508" y="53340"/>
                    </a:lnTo>
                    <a:lnTo>
                      <a:pt x="1905" y="47625"/>
                    </a:lnTo>
                    <a:lnTo>
                      <a:pt x="3810" y="41402"/>
                    </a:lnTo>
                    <a:lnTo>
                      <a:pt x="6731" y="35052"/>
                    </a:lnTo>
                    <a:lnTo>
                      <a:pt x="9652" y="29337"/>
                    </a:lnTo>
                    <a:lnTo>
                      <a:pt x="12954" y="23114"/>
                    </a:lnTo>
                    <a:lnTo>
                      <a:pt x="16764" y="17780"/>
                    </a:lnTo>
                    <a:lnTo>
                      <a:pt x="21082" y="12573"/>
                    </a:lnTo>
                    <a:lnTo>
                      <a:pt x="25400" y="8255"/>
                    </a:lnTo>
                    <a:lnTo>
                      <a:pt x="29210" y="4826"/>
                    </a:lnTo>
                    <a:lnTo>
                      <a:pt x="33528" y="2032"/>
                    </a:lnTo>
                    <a:lnTo>
                      <a:pt x="37846" y="508"/>
                    </a:lnTo>
                    <a:lnTo>
                      <a:pt x="41783" y="0"/>
                    </a:lnTo>
                    <a:lnTo>
                      <a:pt x="45593" y="1016"/>
                    </a:lnTo>
                    <a:lnTo>
                      <a:pt x="48895" y="3429"/>
                    </a:lnTo>
                    <a:lnTo>
                      <a:pt x="51308" y="6350"/>
                    </a:lnTo>
                    <a:lnTo>
                      <a:pt x="52832" y="10160"/>
                    </a:lnTo>
                    <a:lnTo>
                      <a:pt x="53721" y="14986"/>
                    </a:lnTo>
                    <a:lnTo>
                      <a:pt x="54229" y="20193"/>
                    </a:lnTo>
                    <a:lnTo>
                      <a:pt x="54229" y="26035"/>
                    </a:lnTo>
                    <a:lnTo>
                      <a:pt x="53721" y="31750"/>
                    </a:lnTo>
                    <a:lnTo>
                      <a:pt x="52324" y="37973"/>
                    </a:lnTo>
                    <a:lnTo>
                      <a:pt x="50927" y="44704"/>
                    </a:lnTo>
                    <a:lnTo>
                      <a:pt x="48895" y="50927"/>
                    </a:lnTo>
                    <a:lnTo>
                      <a:pt x="46101" y="57150"/>
                    </a:lnTo>
                    <a:lnTo>
                      <a:pt x="43180" y="62992"/>
                    </a:lnTo>
                    <a:lnTo>
                      <a:pt x="39878" y="68199"/>
                    </a:lnTo>
                    <a:lnTo>
                      <a:pt x="35941" y="72517"/>
                    </a:lnTo>
                    <a:lnTo>
                      <a:pt x="32131" y="76835"/>
                    </a:lnTo>
                    <a:lnTo>
                      <a:pt x="27813" y="79756"/>
                    </a:lnTo>
                    <a:lnTo>
                      <a:pt x="22987" y="81661"/>
                    </a:lnTo>
                    <a:lnTo>
                      <a:pt x="19177" y="82169"/>
                    </a:lnTo>
                    <a:lnTo>
                      <a:pt x="15367" y="81661"/>
                    </a:lnTo>
                    <a:lnTo>
                      <a:pt x="11938" y="80264"/>
                    </a:lnTo>
                    <a:lnTo>
                      <a:pt x="8128" y="77851"/>
                    </a:lnTo>
                    <a:lnTo>
                      <a:pt x="5207" y="74930"/>
                    </a:lnTo>
                    <a:lnTo>
                      <a:pt x="2921" y="71628"/>
                    </a:lnTo>
                    <a:lnTo>
                      <a:pt x="889" y="67691"/>
                    </a:lnTo>
                    <a:close/>
                  </a:path>
                </a:pathLst>
              </a:custGeom>
              <a:solidFill>
                <a:srgbClr val="DD0039"/>
              </a:solidFill>
              <a:ln w="0" cap="flat" cmpd="sng" algn="ctr">
                <a:solidFill>
                  <a:srgbClr val="DD00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a:extLst>
                  <a:ext uri="{FF2B5EF4-FFF2-40B4-BE49-F238E27FC236}">
                    <a16:creationId xmlns:a16="http://schemas.microsoft.com/office/drawing/2014/main" id="{763A93BD-0D36-8B2F-2189-F5D72AE3A1CA}"/>
                  </a:ext>
                </a:extLst>
              </p:cNvPr>
              <p:cNvSpPr/>
              <p:nvPr/>
            </p:nvSpPr>
            <p:spPr>
              <a:xfrm>
                <a:off x="5319903" y="3916680"/>
                <a:ext cx="51309" cy="77217"/>
              </a:xfrm>
              <a:custGeom>
                <a:avLst/>
                <a:gdLst/>
                <a:ahLst/>
                <a:cxnLst/>
                <a:rect l="0" t="0" r="0" b="0"/>
                <a:pathLst>
                  <a:path w="51309" h="77217">
                    <a:moveTo>
                      <a:pt x="0" y="61341"/>
                    </a:moveTo>
                    <a:lnTo>
                      <a:pt x="0" y="56642"/>
                    </a:lnTo>
                    <a:lnTo>
                      <a:pt x="508" y="51308"/>
                    </a:lnTo>
                    <a:lnTo>
                      <a:pt x="1905" y="45593"/>
                    </a:lnTo>
                    <a:lnTo>
                      <a:pt x="3302" y="39751"/>
                    </a:lnTo>
                    <a:lnTo>
                      <a:pt x="5715" y="33528"/>
                    </a:lnTo>
                    <a:lnTo>
                      <a:pt x="8636" y="27813"/>
                    </a:lnTo>
                    <a:lnTo>
                      <a:pt x="11938" y="21971"/>
                    </a:lnTo>
                    <a:lnTo>
                      <a:pt x="15875" y="16764"/>
                    </a:lnTo>
                    <a:lnTo>
                      <a:pt x="19685" y="11938"/>
                    </a:lnTo>
                    <a:lnTo>
                      <a:pt x="23495" y="7620"/>
                    </a:lnTo>
                    <a:lnTo>
                      <a:pt x="27305" y="4318"/>
                    </a:lnTo>
                    <a:lnTo>
                      <a:pt x="31623" y="1905"/>
                    </a:lnTo>
                    <a:lnTo>
                      <a:pt x="35433" y="381"/>
                    </a:lnTo>
                    <a:lnTo>
                      <a:pt x="39370" y="0"/>
                    </a:lnTo>
                    <a:lnTo>
                      <a:pt x="43180" y="889"/>
                    </a:lnTo>
                    <a:lnTo>
                      <a:pt x="46101" y="2794"/>
                    </a:lnTo>
                    <a:lnTo>
                      <a:pt x="48514" y="5715"/>
                    </a:lnTo>
                    <a:lnTo>
                      <a:pt x="49911" y="9525"/>
                    </a:lnTo>
                    <a:lnTo>
                      <a:pt x="50800" y="13843"/>
                    </a:lnTo>
                    <a:lnTo>
                      <a:pt x="51308" y="19177"/>
                    </a:lnTo>
                    <a:lnTo>
                      <a:pt x="51308" y="24384"/>
                    </a:lnTo>
                    <a:lnTo>
                      <a:pt x="50419" y="30226"/>
                    </a:lnTo>
                    <a:lnTo>
                      <a:pt x="49403" y="35941"/>
                    </a:lnTo>
                    <a:lnTo>
                      <a:pt x="48006" y="41656"/>
                    </a:lnTo>
                    <a:lnTo>
                      <a:pt x="46101" y="48006"/>
                    </a:lnTo>
                    <a:lnTo>
                      <a:pt x="43688" y="53721"/>
                    </a:lnTo>
                    <a:lnTo>
                      <a:pt x="40767" y="58928"/>
                    </a:lnTo>
                    <a:lnTo>
                      <a:pt x="37465" y="63754"/>
                    </a:lnTo>
                    <a:lnTo>
                      <a:pt x="33528" y="68072"/>
                    </a:lnTo>
                    <a:lnTo>
                      <a:pt x="29718" y="72009"/>
                    </a:lnTo>
                    <a:lnTo>
                      <a:pt x="25908" y="74803"/>
                    </a:lnTo>
                    <a:lnTo>
                      <a:pt x="21082" y="76708"/>
                    </a:lnTo>
                    <a:lnTo>
                      <a:pt x="17780" y="77216"/>
                    </a:lnTo>
                    <a:lnTo>
                      <a:pt x="14351" y="76708"/>
                    </a:lnTo>
                    <a:lnTo>
                      <a:pt x="11049" y="75311"/>
                    </a:lnTo>
                    <a:lnTo>
                      <a:pt x="8128" y="73406"/>
                    </a:lnTo>
                    <a:lnTo>
                      <a:pt x="5207" y="70993"/>
                    </a:lnTo>
                    <a:lnTo>
                      <a:pt x="2794" y="68072"/>
                    </a:lnTo>
                    <a:lnTo>
                      <a:pt x="889" y="64770"/>
                    </a:lnTo>
                    <a:close/>
                  </a:path>
                </a:pathLst>
              </a:custGeom>
              <a:solidFill>
                <a:srgbClr val="CA002B"/>
              </a:solidFill>
              <a:ln w="0" cap="flat" cmpd="sng" algn="ctr">
                <a:solidFill>
                  <a:srgbClr val="CA00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269">
                <a:extLst>
                  <a:ext uri="{FF2B5EF4-FFF2-40B4-BE49-F238E27FC236}">
                    <a16:creationId xmlns:a16="http://schemas.microsoft.com/office/drawing/2014/main" id="{5A1C772C-626F-D3FC-3398-9C7E0F563B2E}"/>
                  </a:ext>
                </a:extLst>
              </p:cNvPr>
              <p:cNvSpPr/>
              <p:nvPr/>
            </p:nvSpPr>
            <p:spPr>
              <a:xfrm>
                <a:off x="5321808" y="3918077"/>
                <a:ext cx="48515" cy="72899"/>
              </a:xfrm>
              <a:custGeom>
                <a:avLst/>
                <a:gdLst/>
                <a:ahLst/>
                <a:cxnLst/>
                <a:rect l="0" t="0" r="0" b="0"/>
                <a:pathLst>
                  <a:path w="48515" h="72899">
                    <a:moveTo>
                      <a:pt x="508" y="59055"/>
                    </a:moveTo>
                    <a:lnTo>
                      <a:pt x="0" y="54229"/>
                    </a:lnTo>
                    <a:lnTo>
                      <a:pt x="508" y="49403"/>
                    </a:lnTo>
                    <a:lnTo>
                      <a:pt x="1397" y="43688"/>
                    </a:lnTo>
                    <a:lnTo>
                      <a:pt x="3302" y="38354"/>
                    </a:lnTo>
                    <a:lnTo>
                      <a:pt x="5334" y="32639"/>
                    </a:lnTo>
                    <a:lnTo>
                      <a:pt x="8128" y="26924"/>
                    </a:lnTo>
                    <a:lnTo>
                      <a:pt x="11049" y="21590"/>
                    </a:lnTo>
                    <a:lnTo>
                      <a:pt x="14351" y="16256"/>
                    </a:lnTo>
                    <a:lnTo>
                      <a:pt x="18288" y="11557"/>
                    </a:lnTo>
                    <a:lnTo>
                      <a:pt x="22098" y="7620"/>
                    </a:lnTo>
                    <a:lnTo>
                      <a:pt x="25908" y="4318"/>
                    </a:lnTo>
                    <a:lnTo>
                      <a:pt x="29718" y="1905"/>
                    </a:lnTo>
                    <a:lnTo>
                      <a:pt x="33528" y="0"/>
                    </a:lnTo>
                    <a:lnTo>
                      <a:pt x="36957" y="0"/>
                    </a:lnTo>
                    <a:lnTo>
                      <a:pt x="40259" y="508"/>
                    </a:lnTo>
                    <a:lnTo>
                      <a:pt x="43688" y="2921"/>
                    </a:lnTo>
                    <a:lnTo>
                      <a:pt x="45593" y="5715"/>
                    </a:lnTo>
                    <a:lnTo>
                      <a:pt x="46990" y="9144"/>
                    </a:lnTo>
                    <a:lnTo>
                      <a:pt x="48006" y="13462"/>
                    </a:lnTo>
                    <a:lnTo>
                      <a:pt x="48514" y="18288"/>
                    </a:lnTo>
                    <a:lnTo>
                      <a:pt x="48514" y="22987"/>
                    </a:lnTo>
                    <a:lnTo>
                      <a:pt x="47498" y="28321"/>
                    </a:lnTo>
                    <a:lnTo>
                      <a:pt x="46609" y="34036"/>
                    </a:lnTo>
                    <a:lnTo>
                      <a:pt x="45085" y="39370"/>
                    </a:lnTo>
                    <a:lnTo>
                      <a:pt x="43180" y="45085"/>
                    </a:lnTo>
                    <a:lnTo>
                      <a:pt x="40767" y="50419"/>
                    </a:lnTo>
                    <a:lnTo>
                      <a:pt x="37973" y="55245"/>
                    </a:lnTo>
                    <a:lnTo>
                      <a:pt x="35052" y="59944"/>
                    </a:lnTo>
                    <a:lnTo>
                      <a:pt x="31623" y="63881"/>
                    </a:lnTo>
                    <a:lnTo>
                      <a:pt x="27813" y="67691"/>
                    </a:lnTo>
                    <a:lnTo>
                      <a:pt x="24003" y="70612"/>
                    </a:lnTo>
                    <a:lnTo>
                      <a:pt x="19685" y="72517"/>
                    </a:lnTo>
                    <a:lnTo>
                      <a:pt x="16764" y="72898"/>
                    </a:lnTo>
                    <a:lnTo>
                      <a:pt x="13970" y="72517"/>
                    </a:lnTo>
                    <a:lnTo>
                      <a:pt x="10541" y="70993"/>
                    </a:lnTo>
                    <a:lnTo>
                      <a:pt x="7620" y="69596"/>
                    </a:lnTo>
                    <a:lnTo>
                      <a:pt x="5334" y="67183"/>
                    </a:lnTo>
                    <a:lnTo>
                      <a:pt x="2921" y="64770"/>
                    </a:lnTo>
                    <a:lnTo>
                      <a:pt x="1397" y="61849"/>
                    </a:lnTo>
                    <a:close/>
                  </a:path>
                </a:pathLst>
              </a:custGeom>
              <a:solidFill>
                <a:srgbClr val="B9001D"/>
              </a:solidFill>
              <a:ln w="0" cap="flat" cmpd="sng" algn="ctr">
                <a:solidFill>
                  <a:srgbClr val="B900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270">
                <a:extLst>
                  <a:ext uri="{FF2B5EF4-FFF2-40B4-BE49-F238E27FC236}">
                    <a16:creationId xmlns:a16="http://schemas.microsoft.com/office/drawing/2014/main" id="{9E66C6F9-A962-966A-5B2D-DD95A8F7CFFB}"/>
                  </a:ext>
                </a:extLst>
              </p:cNvPr>
              <p:cNvSpPr/>
              <p:nvPr/>
            </p:nvSpPr>
            <p:spPr>
              <a:xfrm>
                <a:off x="5323713" y="3919982"/>
                <a:ext cx="45594" cy="68200"/>
              </a:xfrm>
              <a:custGeom>
                <a:avLst/>
                <a:gdLst/>
                <a:ahLst/>
                <a:cxnLst/>
                <a:rect l="0" t="0" r="0" b="0"/>
                <a:pathLst>
                  <a:path w="45594" h="68200">
                    <a:moveTo>
                      <a:pt x="508" y="56642"/>
                    </a:moveTo>
                    <a:lnTo>
                      <a:pt x="0" y="51816"/>
                    </a:lnTo>
                    <a:lnTo>
                      <a:pt x="508" y="46990"/>
                    </a:lnTo>
                    <a:lnTo>
                      <a:pt x="1397" y="42291"/>
                    </a:lnTo>
                    <a:lnTo>
                      <a:pt x="2921" y="36449"/>
                    </a:lnTo>
                    <a:lnTo>
                      <a:pt x="7239" y="25908"/>
                    </a:lnTo>
                    <a:lnTo>
                      <a:pt x="10033" y="20701"/>
                    </a:lnTo>
                    <a:lnTo>
                      <a:pt x="13462" y="15367"/>
                    </a:lnTo>
                    <a:lnTo>
                      <a:pt x="16764" y="11049"/>
                    </a:lnTo>
                    <a:lnTo>
                      <a:pt x="20193" y="7239"/>
                    </a:lnTo>
                    <a:lnTo>
                      <a:pt x="24003" y="3810"/>
                    </a:lnTo>
                    <a:lnTo>
                      <a:pt x="27305" y="1397"/>
                    </a:lnTo>
                    <a:lnTo>
                      <a:pt x="31242" y="0"/>
                    </a:lnTo>
                    <a:lnTo>
                      <a:pt x="34544" y="0"/>
                    </a:lnTo>
                    <a:lnTo>
                      <a:pt x="37973" y="508"/>
                    </a:lnTo>
                    <a:lnTo>
                      <a:pt x="40767" y="2921"/>
                    </a:lnTo>
                    <a:lnTo>
                      <a:pt x="42672" y="5334"/>
                    </a:lnTo>
                    <a:lnTo>
                      <a:pt x="44196" y="8636"/>
                    </a:lnTo>
                    <a:lnTo>
                      <a:pt x="45085" y="12446"/>
                    </a:lnTo>
                    <a:lnTo>
                      <a:pt x="45593" y="16764"/>
                    </a:lnTo>
                    <a:lnTo>
                      <a:pt x="45593" y="21590"/>
                    </a:lnTo>
                    <a:lnTo>
                      <a:pt x="44704" y="26924"/>
                    </a:lnTo>
                    <a:lnTo>
                      <a:pt x="42291" y="36957"/>
                    </a:lnTo>
                    <a:lnTo>
                      <a:pt x="40386" y="41783"/>
                    </a:lnTo>
                    <a:lnTo>
                      <a:pt x="37973" y="46990"/>
                    </a:lnTo>
                    <a:lnTo>
                      <a:pt x="35560" y="51308"/>
                    </a:lnTo>
                    <a:lnTo>
                      <a:pt x="32639" y="55626"/>
                    </a:lnTo>
                    <a:lnTo>
                      <a:pt x="29337" y="59944"/>
                    </a:lnTo>
                    <a:lnTo>
                      <a:pt x="25908" y="62865"/>
                    </a:lnTo>
                    <a:lnTo>
                      <a:pt x="22098" y="65786"/>
                    </a:lnTo>
                    <a:lnTo>
                      <a:pt x="18288" y="67691"/>
                    </a:lnTo>
                    <a:lnTo>
                      <a:pt x="15367" y="68199"/>
                    </a:lnTo>
                    <a:lnTo>
                      <a:pt x="12954" y="67691"/>
                    </a:lnTo>
                    <a:lnTo>
                      <a:pt x="10033" y="66675"/>
                    </a:lnTo>
                    <a:lnTo>
                      <a:pt x="7239" y="65278"/>
                    </a:lnTo>
                    <a:lnTo>
                      <a:pt x="4826" y="63373"/>
                    </a:lnTo>
                    <a:lnTo>
                      <a:pt x="2921" y="61468"/>
                    </a:lnTo>
                    <a:lnTo>
                      <a:pt x="1397" y="59055"/>
                    </a:lnTo>
                    <a:close/>
                  </a:path>
                </a:pathLst>
              </a:custGeom>
              <a:solidFill>
                <a:srgbClr val="A8000F"/>
              </a:solidFill>
              <a:ln w="0" cap="flat" cmpd="sng" algn="ctr">
                <a:solidFill>
                  <a:srgbClr val="A800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a:extLst>
                  <a:ext uri="{FF2B5EF4-FFF2-40B4-BE49-F238E27FC236}">
                    <a16:creationId xmlns:a16="http://schemas.microsoft.com/office/drawing/2014/main" id="{E634E0E1-0BE7-8C5F-8D83-758ABF957EE4}"/>
                  </a:ext>
                </a:extLst>
              </p:cNvPr>
              <p:cNvSpPr/>
              <p:nvPr/>
            </p:nvSpPr>
            <p:spPr>
              <a:xfrm>
                <a:off x="5326126" y="3921379"/>
                <a:ext cx="42673" cy="63882"/>
              </a:xfrm>
              <a:custGeom>
                <a:avLst/>
                <a:gdLst/>
                <a:ahLst/>
                <a:cxnLst/>
                <a:rect l="0" t="0" r="0" b="0"/>
                <a:pathLst>
                  <a:path w="42673" h="63882">
                    <a:moveTo>
                      <a:pt x="508" y="54229"/>
                    </a:moveTo>
                    <a:lnTo>
                      <a:pt x="0" y="50419"/>
                    </a:lnTo>
                    <a:lnTo>
                      <a:pt x="508" y="45593"/>
                    </a:lnTo>
                    <a:lnTo>
                      <a:pt x="1016" y="40894"/>
                    </a:lnTo>
                    <a:lnTo>
                      <a:pt x="2413" y="35560"/>
                    </a:lnTo>
                    <a:lnTo>
                      <a:pt x="6731" y="25019"/>
                    </a:lnTo>
                    <a:lnTo>
                      <a:pt x="9144" y="20193"/>
                    </a:lnTo>
                    <a:lnTo>
                      <a:pt x="11938" y="15367"/>
                    </a:lnTo>
                    <a:lnTo>
                      <a:pt x="15367" y="11049"/>
                    </a:lnTo>
                    <a:lnTo>
                      <a:pt x="18669" y="7239"/>
                    </a:lnTo>
                    <a:lnTo>
                      <a:pt x="22098" y="4318"/>
                    </a:lnTo>
                    <a:lnTo>
                      <a:pt x="25400" y="1905"/>
                    </a:lnTo>
                    <a:lnTo>
                      <a:pt x="28829" y="508"/>
                    </a:lnTo>
                    <a:lnTo>
                      <a:pt x="32131" y="0"/>
                    </a:lnTo>
                    <a:lnTo>
                      <a:pt x="35052" y="1016"/>
                    </a:lnTo>
                    <a:lnTo>
                      <a:pt x="37973" y="2921"/>
                    </a:lnTo>
                    <a:lnTo>
                      <a:pt x="39878" y="5842"/>
                    </a:lnTo>
                    <a:lnTo>
                      <a:pt x="41275" y="8636"/>
                    </a:lnTo>
                    <a:lnTo>
                      <a:pt x="42291" y="12573"/>
                    </a:lnTo>
                    <a:lnTo>
                      <a:pt x="42672" y="16383"/>
                    </a:lnTo>
                    <a:lnTo>
                      <a:pt x="42291" y="20701"/>
                    </a:lnTo>
                    <a:lnTo>
                      <a:pt x="41783" y="25527"/>
                    </a:lnTo>
                    <a:lnTo>
                      <a:pt x="39370" y="35052"/>
                    </a:lnTo>
                    <a:lnTo>
                      <a:pt x="35052" y="44196"/>
                    </a:lnTo>
                    <a:lnTo>
                      <a:pt x="32639" y="48514"/>
                    </a:lnTo>
                    <a:lnTo>
                      <a:pt x="29718" y="52324"/>
                    </a:lnTo>
                    <a:lnTo>
                      <a:pt x="26924" y="56261"/>
                    </a:lnTo>
                    <a:lnTo>
                      <a:pt x="23495" y="59055"/>
                    </a:lnTo>
                    <a:lnTo>
                      <a:pt x="20193" y="61468"/>
                    </a:lnTo>
                    <a:lnTo>
                      <a:pt x="16256" y="63373"/>
                    </a:lnTo>
                    <a:lnTo>
                      <a:pt x="14351" y="63881"/>
                    </a:lnTo>
                    <a:lnTo>
                      <a:pt x="11938" y="63373"/>
                    </a:lnTo>
                    <a:lnTo>
                      <a:pt x="9144" y="62865"/>
                    </a:lnTo>
                    <a:lnTo>
                      <a:pt x="6731" y="61976"/>
                    </a:lnTo>
                    <a:lnTo>
                      <a:pt x="4826" y="60579"/>
                    </a:lnTo>
                    <a:lnTo>
                      <a:pt x="2921" y="58547"/>
                    </a:lnTo>
                    <a:lnTo>
                      <a:pt x="1397" y="56642"/>
                    </a:lnTo>
                    <a:close/>
                  </a:path>
                </a:pathLst>
              </a:custGeom>
              <a:solidFill>
                <a:srgbClr val="960000"/>
              </a:solidFill>
              <a:ln w="0" cap="flat" cmpd="sng" algn="ctr">
                <a:solidFill>
                  <a:srgbClr val="96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272">
                <a:extLst>
                  <a:ext uri="{FF2B5EF4-FFF2-40B4-BE49-F238E27FC236}">
                    <a16:creationId xmlns:a16="http://schemas.microsoft.com/office/drawing/2014/main" id="{E29266A7-5C75-39D2-6CAC-FAD9CBDC3B52}"/>
                  </a:ext>
                </a:extLst>
              </p:cNvPr>
              <p:cNvSpPr/>
              <p:nvPr/>
            </p:nvSpPr>
            <p:spPr>
              <a:xfrm>
                <a:off x="5294376" y="3894074"/>
                <a:ext cx="46610" cy="76328"/>
              </a:xfrm>
              <a:custGeom>
                <a:avLst/>
                <a:gdLst/>
                <a:ahLst/>
                <a:cxnLst/>
                <a:rect l="0" t="0" r="0" b="0"/>
                <a:pathLst>
                  <a:path w="46610" h="76328">
                    <a:moveTo>
                      <a:pt x="46101" y="1905"/>
                    </a:moveTo>
                    <a:lnTo>
                      <a:pt x="46101" y="4318"/>
                    </a:lnTo>
                    <a:lnTo>
                      <a:pt x="45720" y="7239"/>
                    </a:lnTo>
                    <a:lnTo>
                      <a:pt x="45212" y="11049"/>
                    </a:lnTo>
                    <a:lnTo>
                      <a:pt x="45212" y="19685"/>
                    </a:lnTo>
                    <a:lnTo>
                      <a:pt x="45720" y="23495"/>
                    </a:lnTo>
                    <a:lnTo>
                      <a:pt x="46609" y="27813"/>
                    </a:lnTo>
                    <a:lnTo>
                      <a:pt x="42799" y="30734"/>
                    </a:lnTo>
                    <a:lnTo>
                      <a:pt x="39370" y="34036"/>
                    </a:lnTo>
                    <a:lnTo>
                      <a:pt x="32766" y="42672"/>
                    </a:lnTo>
                    <a:lnTo>
                      <a:pt x="26924" y="51816"/>
                    </a:lnTo>
                    <a:lnTo>
                      <a:pt x="21209" y="60960"/>
                    </a:lnTo>
                    <a:lnTo>
                      <a:pt x="18288" y="65278"/>
                    </a:lnTo>
                    <a:lnTo>
                      <a:pt x="15367" y="68580"/>
                    </a:lnTo>
                    <a:lnTo>
                      <a:pt x="13081" y="72009"/>
                    </a:lnTo>
                    <a:lnTo>
                      <a:pt x="10160" y="74422"/>
                    </a:lnTo>
                    <a:lnTo>
                      <a:pt x="7747" y="75819"/>
                    </a:lnTo>
                    <a:lnTo>
                      <a:pt x="5334" y="76327"/>
                    </a:lnTo>
                    <a:lnTo>
                      <a:pt x="2413" y="75819"/>
                    </a:lnTo>
                    <a:lnTo>
                      <a:pt x="0" y="73914"/>
                    </a:lnTo>
                    <a:lnTo>
                      <a:pt x="0" y="70104"/>
                    </a:lnTo>
                    <a:lnTo>
                      <a:pt x="508" y="65786"/>
                    </a:lnTo>
                    <a:lnTo>
                      <a:pt x="2032" y="59944"/>
                    </a:lnTo>
                    <a:lnTo>
                      <a:pt x="3429" y="53721"/>
                    </a:lnTo>
                    <a:lnTo>
                      <a:pt x="4826" y="47498"/>
                    </a:lnTo>
                    <a:lnTo>
                      <a:pt x="7239" y="40767"/>
                    </a:lnTo>
                    <a:lnTo>
                      <a:pt x="10160" y="34036"/>
                    </a:lnTo>
                    <a:lnTo>
                      <a:pt x="13081" y="27305"/>
                    </a:lnTo>
                    <a:lnTo>
                      <a:pt x="16383" y="20574"/>
                    </a:lnTo>
                    <a:lnTo>
                      <a:pt x="19685" y="14859"/>
                    </a:lnTo>
                    <a:lnTo>
                      <a:pt x="23622" y="9652"/>
                    </a:lnTo>
                    <a:lnTo>
                      <a:pt x="27940" y="5715"/>
                    </a:lnTo>
                    <a:lnTo>
                      <a:pt x="32258" y="2413"/>
                    </a:lnTo>
                    <a:lnTo>
                      <a:pt x="36576" y="508"/>
                    </a:lnTo>
                    <a:lnTo>
                      <a:pt x="41402" y="0"/>
                    </a:lnTo>
                    <a:lnTo>
                      <a:pt x="46609" y="1016"/>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273">
                <a:extLst>
                  <a:ext uri="{FF2B5EF4-FFF2-40B4-BE49-F238E27FC236}">
                    <a16:creationId xmlns:a16="http://schemas.microsoft.com/office/drawing/2014/main" id="{D2F6112F-83A7-48CD-ADB8-7756F8268610}"/>
                  </a:ext>
                </a:extLst>
              </p:cNvPr>
              <p:cNvSpPr/>
              <p:nvPr/>
            </p:nvSpPr>
            <p:spPr>
              <a:xfrm>
                <a:off x="5298313" y="3900297"/>
                <a:ext cx="40768" cy="66295"/>
              </a:xfrm>
              <a:custGeom>
                <a:avLst/>
                <a:gdLst/>
                <a:ahLst/>
                <a:cxnLst/>
                <a:rect l="0" t="0" r="0" b="0"/>
                <a:pathLst>
                  <a:path w="40768" h="66295">
                    <a:moveTo>
                      <a:pt x="508" y="64389"/>
                    </a:moveTo>
                    <a:lnTo>
                      <a:pt x="0" y="61976"/>
                    </a:lnTo>
                    <a:lnTo>
                      <a:pt x="508" y="58547"/>
                    </a:lnTo>
                    <a:lnTo>
                      <a:pt x="889" y="54229"/>
                    </a:lnTo>
                    <a:lnTo>
                      <a:pt x="1905" y="49403"/>
                    </a:lnTo>
                    <a:lnTo>
                      <a:pt x="3302" y="43688"/>
                    </a:lnTo>
                    <a:lnTo>
                      <a:pt x="5207" y="37973"/>
                    </a:lnTo>
                    <a:lnTo>
                      <a:pt x="10033" y="25908"/>
                    </a:lnTo>
                    <a:lnTo>
                      <a:pt x="12954" y="20193"/>
                    </a:lnTo>
                    <a:lnTo>
                      <a:pt x="15748" y="14859"/>
                    </a:lnTo>
                    <a:lnTo>
                      <a:pt x="19177" y="10033"/>
                    </a:lnTo>
                    <a:lnTo>
                      <a:pt x="22987" y="6223"/>
                    </a:lnTo>
                    <a:lnTo>
                      <a:pt x="26797" y="2921"/>
                    </a:lnTo>
                    <a:lnTo>
                      <a:pt x="30734" y="508"/>
                    </a:lnTo>
                    <a:lnTo>
                      <a:pt x="35052" y="0"/>
                    </a:lnTo>
                    <a:lnTo>
                      <a:pt x="39370" y="508"/>
                    </a:lnTo>
                    <a:lnTo>
                      <a:pt x="39370" y="1016"/>
                    </a:lnTo>
                    <a:lnTo>
                      <a:pt x="39751" y="2413"/>
                    </a:lnTo>
                    <a:lnTo>
                      <a:pt x="39751" y="4826"/>
                    </a:lnTo>
                    <a:lnTo>
                      <a:pt x="39751" y="7747"/>
                    </a:lnTo>
                    <a:lnTo>
                      <a:pt x="39751" y="15367"/>
                    </a:lnTo>
                    <a:lnTo>
                      <a:pt x="40767" y="22987"/>
                    </a:lnTo>
                    <a:lnTo>
                      <a:pt x="37465" y="25908"/>
                    </a:lnTo>
                    <a:lnTo>
                      <a:pt x="34544" y="28829"/>
                    </a:lnTo>
                    <a:lnTo>
                      <a:pt x="28829" y="36449"/>
                    </a:lnTo>
                    <a:lnTo>
                      <a:pt x="23495" y="44196"/>
                    </a:lnTo>
                    <a:lnTo>
                      <a:pt x="18669" y="52324"/>
                    </a:lnTo>
                    <a:lnTo>
                      <a:pt x="13843" y="59055"/>
                    </a:lnTo>
                    <a:lnTo>
                      <a:pt x="11430" y="61976"/>
                    </a:lnTo>
                    <a:lnTo>
                      <a:pt x="9144" y="63881"/>
                    </a:lnTo>
                    <a:lnTo>
                      <a:pt x="7112" y="65278"/>
                    </a:lnTo>
                    <a:lnTo>
                      <a:pt x="4826" y="66294"/>
                    </a:lnTo>
                    <a:lnTo>
                      <a:pt x="2413" y="65786"/>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a:extLst>
                  <a:ext uri="{FF2B5EF4-FFF2-40B4-BE49-F238E27FC236}">
                    <a16:creationId xmlns:a16="http://schemas.microsoft.com/office/drawing/2014/main" id="{E5BDA507-1A2F-7B2F-C08C-BFAA54CE7F3C}"/>
                  </a:ext>
                </a:extLst>
              </p:cNvPr>
              <p:cNvSpPr/>
              <p:nvPr/>
            </p:nvSpPr>
            <p:spPr>
              <a:xfrm>
                <a:off x="5302123" y="3906012"/>
                <a:ext cx="35053" cy="56262"/>
              </a:xfrm>
              <a:custGeom>
                <a:avLst/>
                <a:gdLst/>
                <a:ahLst/>
                <a:cxnLst/>
                <a:rect l="0" t="0" r="0" b="0"/>
                <a:pathLst>
                  <a:path w="35053" h="56262">
                    <a:moveTo>
                      <a:pt x="508" y="55245"/>
                    </a:moveTo>
                    <a:lnTo>
                      <a:pt x="0" y="54356"/>
                    </a:lnTo>
                    <a:lnTo>
                      <a:pt x="0" y="51943"/>
                    </a:lnTo>
                    <a:lnTo>
                      <a:pt x="0" y="49022"/>
                    </a:lnTo>
                    <a:lnTo>
                      <a:pt x="1016" y="45212"/>
                    </a:lnTo>
                    <a:lnTo>
                      <a:pt x="1905" y="40386"/>
                    </a:lnTo>
                    <a:lnTo>
                      <a:pt x="3302" y="35560"/>
                    </a:lnTo>
                    <a:lnTo>
                      <a:pt x="7239" y="25527"/>
                    </a:lnTo>
                    <a:lnTo>
                      <a:pt x="9144" y="20193"/>
                    </a:lnTo>
                    <a:lnTo>
                      <a:pt x="11938" y="15367"/>
                    </a:lnTo>
                    <a:lnTo>
                      <a:pt x="14859" y="11049"/>
                    </a:lnTo>
                    <a:lnTo>
                      <a:pt x="17780" y="6731"/>
                    </a:lnTo>
                    <a:lnTo>
                      <a:pt x="21082" y="3937"/>
                    </a:lnTo>
                    <a:lnTo>
                      <a:pt x="25019" y="1524"/>
                    </a:lnTo>
                    <a:lnTo>
                      <a:pt x="28321" y="0"/>
                    </a:lnTo>
                    <a:lnTo>
                      <a:pt x="32131" y="0"/>
                    </a:lnTo>
                    <a:lnTo>
                      <a:pt x="32639" y="0"/>
                    </a:lnTo>
                    <a:lnTo>
                      <a:pt x="33147" y="1016"/>
                    </a:lnTo>
                    <a:lnTo>
                      <a:pt x="33655" y="2921"/>
                    </a:lnTo>
                    <a:lnTo>
                      <a:pt x="34036" y="5334"/>
                    </a:lnTo>
                    <a:lnTo>
                      <a:pt x="34544" y="7747"/>
                    </a:lnTo>
                    <a:lnTo>
                      <a:pt x="35052" y="11049"/>
                    </a:lnTo>
                    <a:lnTo>
                      <a:pt x="35052" y="14986"/>
                    </a:lnTo>
                    <a:lnTo>
                      <a:pt x="35052" y="19304"/>
                    </a:lnTo>
                    <a:lnTo>
                      <a:pt x="29718" y="24003"/>
                    </a:lnTo>
                    <a:lnTo>
                      <a:pt x="25019" y="30353"/>
                    </a:lnTo>
                    <a:lnTo>
                      <a:pt x="20574" y="36957"/>
                    </a:lnTo>
                    <a:lnTo>
                      <a:pt x="16256" y="43688"/>
                    </a:lnTo>
                    <a:lnTo>
                      <a:pt x="12446" y="49530"/>
                    </a:lnTo>
                    <a:lnTo>
                      <a:pt x="8128" y="53848"/>
                    </a:lnTo>
                    <a:lnTo>
                      <a:pt x="6223" y="55245"/>
                    </a:lnTo>
                    <a:lnTo>
                      <a:pt x="4318" y="56261"/>
                    </a:lnTo>
                    <a:lnTo>
                      <a:pt x="2413" y="56261"/>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275">
                <a:extLst>
                  <a:ext uri="{FF2B5EF4-FFF2-40B4-BE49-F238E27FC236}">
                    <a16:creationId xmlns:a16="http://schemas.microsoft.com/office/drawing/2014/main" id="{8CDD2682-E672-6DBD-137E-E8DFDD3EC7ED}"/>
                  </a:ext>
                </a:extLst>
              </p:cNvPr>
              <p:cNvSpPr/>
              <p:nvPr/>
            </p:nvSpPr>
            <p:spPr>
              <a:xfrm>
                <a:off x="5305044" y="3910838"/>
                <a:ext cx="31116" cy="47499"/>
              </a:xfrm>
              <a:custGeom>
                <a:avLst/>
                <a:gdLst/>
                <a:ahLst/>
                <a:cxnLst/>
                <a:rect l="0" t="0" r="0" b="0"/>
                <a:pathLst>
                  <a:path w="31116" h="47499">
                    <a:moveTo>
                      <a:pt x="1905" y="47117"/>
                    </a:moveTo>
                    <a:lnTo>
                      <a:pt x="889" y="47117"/>
                    </a:lnTo>
                    <a:lnTo>
                      <a:pt x="381" y="46101"/>
                    </a:lnTo>
                    <a:lnTo>
                      <a:pt x="0" y="44196"/>
                    </a:lnTo>
                    <a:lnTo>
                      <a:pt x="381" y="41275"/>
                    </a:lnTo>
                    <a:lnTo>
                      <a:pt x="889" y="37973"/>
                    </a:lnTo>
                    <a:lnTo>
                      <a:pt x="1905" y="34163"/>
                    </a:lnTo>
                    <a:lnTo>
                      <a:pt x="3302" y="29845"/>
                    </a:lnTo>
                    <a:lnTo>
                      <a:pt x="4699" y="25527"/>
                    </a:lnTo>
                    <a:lnTo>
                      <a:pt x="9017" y="16383"/>
                    </a:lnTo>
                    <a:lnTo>
                      <a:pt x="11430" y="12446"/>
                    </a:lnTo>
                    <a:lnTo>
                      <a:pt x="13843" y="8636"/>
                    </a:lnTo>
                    <a:lnTo>
                      <a:pt x="16764" y="5334"/>
                    </a:lnTo>
                    <a:lnTo>
                      <a:pt x="19685" y="2921"/>
                    </a:lnTo>
                    <a:lnTo>
                      <a:pt x="22987" y="1016"/>
                    </a:lnTo>
                    <a:lnTo>
                      <a:pt x="26416" y="508"/>
                    </a:lnTo>
                    <a:lnTo>
                      <a:pt x="26797" y="0"/>
                    </a:lnTo>
                    <a:lnTo>
                      <a:pt x="27813" y="508"/>
                    </a:lnTo>
                    <a:lnTo>
                      <a:pt x="28702" y="1524"/>
                    </a:lnTo>
                    <a:lnTo>
                      <a:pt x="29718" y="2921"/>
                    </a:lnTo>
                    <a:lnTo>
                      <a:pt x="30734" y="5334"/>
                    </a:lnTo>
                    <a:lnTo>
                      <a:pt x="31115" y="8128"/>
                    </a:lnTo>
                    <a:lnTo>
                      <a:pt x="31115" y="11557"/>
                    </a:lnTo>
                    <a:lnTo>
                      <a:pt x="30226" y="15875"/>
                    </a:lnTo>
                    <a:lnTo>
                      <a:pt x="26416" y="20193"/>
                    </a:lnTo>
                    <a:lnTo>
                      <a:pt x="22098" y="25019"/>
                    </a:lnTo>
                    <a:lnTo>
                      <a:pt x="14859" y="36068"/>
                    </a:lnTo>
                    <a:lnTo>
                      <a:pt x="11430" y="41275"/>
                    </a:lnTo>
                    <a:lnTo>
                      <a:pt x="8128" y="44704"/>
                    </a:lnTo>
                    <a:lnTo>
                      <a:pt x="5207" y="47117"/>
                    </a:lnTo>
                    <a:lnTo>
                      <a:pt x="3302" y="47498"/>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276">
                <a:extLst>
                  <a:ext uri="{FF2B5EF4-FFF2-40B4-BE49-F238E27FC236}">
                    <a16:creationId xmlns:a16="http://schemas.microsoft.com/office/drawing/2014/main" id="{30833678-E75A-CB69-472E-97647B541488}"/>
                  </a:ext>
                </a:extLst>
              </p:cNvPr>
              <p:cNvSpPr/>
              <p:nvPr/>
            </p:nvSpPr>
            <p:spPr>
              <a:xfrm>
                <a:off x="5308346" y="3915156"/>
                <a:ext cx="26417" cy="40895"/>
              </a:xfrm>
              <a:custGeom>
                <a:avLst/>
                <a:gdLst/>
                <a:ahLst/>
                <a:cxnLst/>
                <a:rect l="0" t="0" r="0" b="0"/>
                <a:pathLst>
                  <a:path w="26417" h="40895">
                    <a:moveTo>
                      <a:pt x="2921" y="39370"/>
                    </a:moveTo>
                    <a:lnTo>
                      <a:pt x="1397" y="40386"/>
                    </a:lnTo>
                    <a:lnTo>
                      <a:pt x="508" y="40894"/>
                    </a:lnTo>
                    <a:lnTo>
                      <a:pt x="0" y="39878"/>
                    </a:lnTo>
                    <a:lnTo>
                      <a:pt x="0" y="37973"/>
                    </a:lnTo>
                    <a:lnTo>
                      <a:pt x="0" y="35560"/>
                    </a:lnTo>
                    <a:lnTo>
                      <a:pt x="508" y="32639"/>
                    </a:lnTo>
                    <a:lnTo>
                      <a:pt x="1397" y="29337"/>
                    </a:lnTo>
                    <a:lnTo>
                      <a:pt x="2413" y="25908"/>
                    </a:lnTo>
                    <a:lnTo>
                      <a:pt x="5715" y="17780"/>
                    </a:lnTo>
                    <a:lnTo>
                      <a:pt x="9652" y="10541"/>
                    </a:lnTo>
                    <a:lnTo>
                      <a:pt x="12065" y="7239"/>
                    </a:lnTo>
                    <a:lnTo>
                      <a:pt x="14351" y="4826"/>
                    </a:lnTo>
                    <a:lnTo>
                      <a:pt x="17272" y="2413"/>
                    </a:lnTo>
                    <a:lnTo>
                      <a:pt x="19685" y="1016"/>
                    </a:lnTo>
                    <a:lnTo>
                      <a:pt x="20701" y="508"/>
                    </a:lnTo>
                    <a:lnTo>
                      <a:pt x="22098" y="0"/>
                    </a:lnTo>
                    <a:lnTo>
                      <a:pt x="23495" y="508"/>
                    </a:lnTo>
                    <a:lnTo>
                      <a:pt x="25019" y="1524"/>
                    </a:lnTo>
                    <a:lnTo>
                      <a:pt x="25908" y="2921"/>
                    </a:lnTo>
                    <a:lnTo>
                      <a:pt x="26416" y="5334"/>
                    </a:lnTo>
                    <a:lnTo>
                      <a:pt x="26416" y="8636"/>
                    </a:lnTo>
                    <a:lnTo>
                      <a:pt x="25400" y="12573"/>
                    </a:lnTo>
                    <a:lnTo>
                      <a:pt x="22098" y="16383"/>
                    </a:lnTo>
                    <a:lnTo>
                      <a:pt x="19177" y="20193"/>
                    </a:lnTo>
                    <a:lnTo>
                      <a:pt x="13462" y="28829"/>
                    </a:lnTo>
                    <a:lnTo>
                      <a:pt x="10541" y="32639"/>
                    </a:lnTo>
                    <a:lnTo>
                      <a:pt x="8128" y="36068"/>
                    </a:lnTo>
                    <a:lnTo>
                      <a:pt x="5334" y="37973"/>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a:extLst>
                  <a:ext uri="{FF2B5EF4-FFF2-40B4-BE49-F238E27FC236}">
                    <a16:creationId xmlns:a16="http://schemas.microsoft.com/office/drawing/2014/main" id="{B8CE5653-299C-065D-FCE8-82D5E2D06DC4}"/>
                  </a:ext>
                </a:extLst>
              </p:cNvPr>
              <p:cNvSpPr/>
              <p:nvPr/>
            </p:nvSpPr>
            <p:spPr>
              <a:xfrm>
                <a:off x="5310759" y="3918966"/>
                <a:ext cx="22988" cy="36069"/>
              </a:xfrm>
              <a:custGeom>
                <a:avLst/>
                <a:gdLst/>
                <a:ahLst/>
                <a:cxnLst/>
                <a:rect l="0" t="0" r="0" b="0"/>
                <a:pathLst>
                  <a:path w="22988" h="36069">
                    <a:moveTo>
                      <a:pt x="4318" y="31750"/>
                    </a:moveTo>
                    <a:lnTo>
                      <a:pt x="2921" y="34163"/>
                    </a:lnTo>
                    <a:lnTo>
                      <a:pt x="1397" y="35560"/>
                    </a:lnTo>
                    <a:lnTo>
                      <a:pt x="508" y="36068"/>
                    </a:lnTo>
                    <a:lnTo>
                      <a:pt x="0" y="35560"/>
                    </a:lnTo>
                    <a:lnTo>
                      <a:pt x="0" y="34163"/>
                    </a:lnTo>
                    <a:lnTo>
                      <a:pt x="0" y="32258"/>
                    </a:lnTo>
                    <a:lnTo>
                      <a:pt x="508" y="29845"/>
                    </a:lnTo>
                    <a:lnTo>
                      <a:pt x="1016" y="26416"/>
                    </a:lnTo>
                    <a:lnTo>
                      <a:pt x="3302" y="20193"/>
                    </a:lnTo>
                    <a:lnTo>
                      <a:pt x="6223" y="13081"/>
                    </a:lnTo>
                    <a:lnTo>
                      <a:pt x="10033" y="6731"/>
                    </a:lnTo>
                    <a:lnTo>
                      <a:pt x="11938" y="4318"/>
                    </a:lnTo>
                    <a:lnTo>
                      <a:pt x="14351" y="2413"/>
                    </a:lnTo>
                    <a:lnTo>
                      <a:pt x="15367" y="1524"/>
                    </a:lnTo>
                    <a:lnTo>
                      <a:pt x="17272" y="508"/>
                    </a:lnTo>
                    <a:lnTo>
                      <a:pt x="19177" y="0"/>
                    </a:lnTo>
                    <a:lnTo>
                      <a:pt x="20701" y="0"/>
                    </a:lnTo>
                    <a:lnTo>
                      <a:pt x="22098" y="1016"/>
                    </a:lnTo>
                    <a:lnTo>
                      <a:pt x="22987" y="2921"/>
                    </a:lnTo>
                    <a:lnTo>
                      <a:pt x="22987" y="4318"/>
                    </a:lnTo>
                    <a:lnTo>
                      <a:pt x="22606" y="5842"/>
                    </a:lnTo>
                    <a:lnTo>
                      <a:pt x="22098" y="7747"/>
                    </a:lnTo>
                    <a:lnTo>
                      <a:pt x="21082" y="10160"/>
                    </a:lnTo>
                    <a:lnTo>
                      <a:pt x="16764" y="15875"/>
                    </a:lnTo>
                    <a:lnTo>
                      <a:pt x="12446" y="22098"/>
                    </a:lnTo>
                    <a:lnTo>
                      <a:pt x="8128" y="27432"/>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278">
                <a:extLst>
                  <a:ext uri="{FF2B5EF4-FFF2-40B4-BE49-F238E27FC236}">
                    <a16:creationId xmlns:a16="http://schemas.microsoft.com/office/drawing/2014/main" id="{B163B586-25C2-4396-CF11-DD93F8FAC1FF}"/>
                  </a:ext>
                </a:extLst>
              </p:cNvPr>
              <p:cNvSpPr/>
              <p:nvPr/>
            </p:nvSpPr>
            <p:spPr>
              <a:xfrm>
                <a:off x="5312664" y="3922395"/>
                <a:ext cx="19686" cy="33656"/>
              </a:xfrm>
              <a:custGeom>
                <a:avLst/>
                <a:gdLst/>
                <a:ahLst/>
                <a:cxnLst/>
                <a:rect l="0" t="0" r="0" b="0"/>
                <a:pathLst>
                  <a:path w="19686" h="33656">
                    <a:moveTo>
                      <a:pt x="10541" y="2921"/>
                    </a:moveTo>
                    <a:lnTo>
                      <a:pt x="12954" y="1397"/>
                    </a:lnTo>
                    <a:lnTo>
                      <a:pt x="15367" y="508"/>
                    </a:lnTo>
                    <a:lnTo>
                      <a:pt x="17272" y="0"/>
                    </a:lnTo>
                    <a:lnTo>
                      <a:pt x="19177" y="0"/>
                    </a:lnTo>
                    <a:lnTo>
                      <a:pt x="19685" y="508"/>
                    </a:lnTo>
                    <a:lnTo>
                      <a:pt x="19685" y="1397"/>
                    </a:lnTo>
                    <a:lnTo>
                      <a:pt x="19685" y="2413"/>
                    </a:lnTo>
                    <a:lnTo>
                      <a:pt x="19177" y="3810"/>
                    </a:lnTo>
                    <a:lnTo>
                      <a:pt x="18796" y="5715"/>
                    </a:lnTo>
                    <a:lnTo>
                      <a:pt x="17272" y="8128"/>
                    </a:lnTo>
                    <a:lnTo>
                      <a:pt x="14859" y="12446"/>
                    </a:lnTo>
                    <a:lnTo>
                      <a:pt x="12065" y="16256"/>
                    </a:lnTo>
                    <a:lnTo>
                      <a:pt x="9652" y="20193"/>
                    </a:lnTo>
                    <a:lnTo>
                      <a:pt x="6731" y="24892"/>
                    </a:lnTo>
                    <a:lnTo>
                      <a:pt x="4318" y="28829"/>
                    </a:lnTo>
                    <a:lnTo>
                      <a:pt x="2921" y="31242"/>
                    </a:lnTo>
                    <a:lnTo>
                      <a:pt x="1905" y="32639"/>
                    </a:lnTo>
                    <a:lnTo>
                      <a:pt x="1016" y="33655"/>
                    </a:lnTo>
                    <a:lnTo>
                      <a:pt x="0" y="33147"/>
                    </a:lnTo>
                    <a:lnTo>
                      <a:pt x="0" y="32131"/>
                    </a:lnTo>
                    <a:lnTo>
                      <a:pt x="0" y="30226"/>
                    </a:lnTo>
                    <a:lnTo>
                      <a:pt x="0" y="28321"/>
                    </a:lnTo>
                    <a:lnTo>
                      <a:pt x="508" y="25400"/>
                    </a:lnTo>
                    <a:lnTo>
                      <a:pt x="1397" y="22606"/>
                    </a:lnTo>
                    <a:lnTo>
                      <a:pt x="3429" y="16256"/>
                    </a:lnTo>
                    <a:lnTo>
                      <a:pt x="5715" y="10033"/>
                    </a:lnTo>
                    <a:lnTo>
                      <a:pt x="9144" y="431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279">
                <a:extLst>
                  <a:ext uri="{FF2B5EF4-FFF2-40B4-BE49-F238E27FC236}">
                    <a16:creationId xmlns:a16="http://schemas.microsoft.com/office/drawing/2014/main" id="{0D175850-AEBE-6D1C-E086-8A63C6290B01}"/>
                  </a:ext>
                </a:extLst>
              </p:cNvPr>
              <p:cNvSpPr/>
              <p:nvPr/>
            </p:nvSpPr>
            <p:spPr>
              <a:xfrm>
                <a:off x="5372735" y="3899408"/>
                <a:ext cx="24385" cy="52198"/>
              </a:xfrm>
              <a:custGeom>
                <a:avLst/>
                <a:gdLst/>
                <a:ahLst/>
                <a:cxnLst/>
                <a:rect l="0" t="0" r="0" b="0"/>
                <a:pathLst>
                  <a:path w="24385" h="52198">
                    <a:moveTo>
                      <a:pt x="10541" y="0"/>
                    </a:moveTo>
                    <a:lnTo>
                      <a:pt x="12954" y="889"/>
                    </a:lnTo>
                    <a:lnTo>
                      <a:pt x="14859" y="2286"/>
                    </a:lnTo>
                    <a:lnTo>
                      <a:pt x="16764" y="4318"/>
                    </a:lnTo>
                    <a:lnTo>
                      <a:pt x="18669" y="6604"/>
                    </a:lnTo>
                    <a:lnTo>
                      <a:pt x="20066" y="9017"/>
                    </a:lnTo>
                    <a:lnTo>
                      <a:pt x="22479" y="15240"/>
                    </a:lnTo>
                    <a:lnTo>
                      <a:pt x="24003" y="21971"/>
                    </a:lnTo>
                    <a:lnTo>
                      <a:pt x="24384" y="28702"/>
                    </a:lnTo>
                    <a:lnTo>
                      <a:pt x="24003" y="35433"/>
                    </a:lnTo>
                    <a:lnTo>
                      <a:pt x="22479" y="41275"/>
                    </a:lnTo>
                    <a:lnTo>
                      <a:pt x="21590" y="43180"/>
                    </a:lnTo>
                    <a:lnTo>
                      <a:pt x="20066" y="45593"/>
                    </a:lnTo>
                    <a:lnTo>
                      <a:pt x="18161" y="47879"/>
                    </a:lnTo>
                    <a:lnTo>
                      <a:pt x="16256" y="49911"/>
                    </a:lnTo>
                    <a:lnTo>
                      <a:pt x="13843" y="51308"/>
                    </a:lnTo>
                    <a:lnTo>
                      <a:pt x="11430" y="52197"/>
                    </a:lnTo>
                    <a:lnTo>
                      <a:pt x="9017" y="52197"/>
                    </a:lnTo>
                    <a:lnTo>
                      <a:pt x="7112" y="51816"/>
                    </a:lnTo>
                    <a:lnTo>
                      <a:pt x="4318" y="49911"/>
                    </a:lnTo>
                    <a:lnTo>
                      <a:pt x="2794" y="46990"/>
                    </a:lnTo>
                    <a:lnTo>
                      <a:pt x="1397" y="44069"/>
                    </a:lnTo>
                    <a:lnTo>
                      <a:pt x="381" y="40259"/>
                    </a:lnTo>
                    <a:lnTo>
                      <a:pt x="0" y="35941"/>
                    </a:lnTo>
                    <a:lnTo>
                      <a:pt x="0" y="31623"/>
                    </a:lnTo>
                    <a:lnTo>
                      <a:pt x="889" y="22479"/>
                    </a:lnTo>
                    <a:lnTo>
                      <a:pt x="2794" y="14351"/>
                    </a:lnTo>
                    <a:lnTo>
                      <a:pt x="4699" y="6604"/>
                    </a:lnTo>
                    <a:lnTo>
                      <a:pt x="5715" y="3810"/>
                    </a:lnTo>
                    <a:lnTo>
                      <a:pt x="6604" y="1905"/>
                    </a:lnTo>
                    <a:lnTo>
                      <a:pt x="7620" y="381"/>
                    </a:lnTo>
                    <a:lnTo>
                      <a:pt x="7620" y="0"/>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a:extLst>
                  <a:ext uri="{FF2B5EF4-FFF2-40B4-BE49-F238E27FC236}">
                    <a16:creationId xmlns:a16="http://schemas.microsoft.com/office/drawing/2014/main" id="{25EB8071-26CA-A930-C696-E4CF6641EA91}"/>
                  </a:ext>
                </a:extLst>
              </p:cNvPr>
              <p:cNvSpPr/>
              <p:nvPr/>
            </p:nvSpPr>
            <p:spPr>
              <a:xfrm>
                <a:off x="5373116" y="3903726"/>
                <a:ext cx="22607" cy="46991"/>
              </a:xfrm>
              <a:custGeom>
                <a:avLst/>
                <a:gdLst/>
                <a:ahLst/>
                <a:cxnLst/>
                <a:rect l="0" t="0" r="0" b="0"/>
                <a:pathLst>
                  <a:path w="22607" h="46991">
                    <a:moveTo>
                      <a:pt x="6223" y="45974"/>
                    </a:moveTo>
                    <a:lnTo>
                      <a:pt x="4318" y="44577"/>
                    </a:lnTo>
                    <a:lnTo>
                      <a:pt x="2413" y="42164"/>
                    </a:lnTo>
                    <a:lnTo>
                      <a:pt x="1524" y="39243"/>
                    </a:lnTo>
                    <a:lnTo>
                      <a:pt x="508" y="35941"/>
                    </a:lnTo>
                    <a:lnTo>
                      <a:pt x="0" y="32131"/>
                    </a:lnTo>
                    <a:lnTo>
                      <a:pt x="0" y="28321"/>
                    </a:lnTo>
                    <a:lnTo>
                      <a:pt x="1016" y="20574"/>
                    </a:lnTo>
                    <a:lnTo>
                      <a:pt x="2413" y="12954"/>
                    </a:lnTo>
                    <a:lnTo>
                      <a:pt x="3937" y="6223"/>
                    </a:lnTo>
                    <a:lnTo>
                      <a:pt x="4826" y="3810"/>
                    </a:lnTo>
                    <a:lnTo>
                      <a:pt x="5842" y="1905"/>
                    </a:lnTo>
                    <a:lnTo>
                      <a:pt x="6223" y="381"/>
                    </a:lnTo>
                    <a:lnTo>
                      <a:pt x="6731" y="0"/>
                    </a:lnTo>
                    <a:lnTo>
                      <a:pt x="9144" y="0"/>
                    </a:lnTo>
                    <a:lnTo>
                      <a:pt x="11049" y="381"/>
                    </a:lnTo>
                    <a:lnTo>
                      <a:pt x="12954" y="1905"/>
                    </a:lnTo>
                    <a:lnTo>
                      <a:pt x="14986" y="3302"/>
                    </a:lnTo>
                    <a:lnTo>
                      <a:pt x="17780" y="7620"/>
                    </a:lnTo>
                    <a:lnTo>
                      <a:pt x="20193" y="12954"/>
                    </a:lnTo>
                    <a:lnTo>
                      <a:pt x="21590" y="19177"/>
                    </a:lnTo>
                    <a:lnTo>
                      <a:pt x="22606" y="24892"/>
                    </a:lnTo>
                    <a:lnTo>
                      <a:pt x="22098" y="31115"/>
                    </a:lnTo>
                    <a:lnTo>
                      <a:pt x="21209" y="36449"/>
                    </a:lnTo>
                    <a:lnTo>
                      <a:pt x="20193" y="38354"/>
                    </a:lnTo>
                    <a:lnTo>
                      <a:pt x="19304" y="40767"/>
                    </a:lnTo>
                    <a:lnTo>
                      <a:pt x="17272" y="42672"/>
                    </a:lnTo>
                    <a:lnTo>
                      <a:pt x="15367" y="44577"/>
                    </a:lnTo>
                    <a:lnTo>
                      <a:pt x="12954" y="45974"/>
                    </a:lnTo>
                    <a:lnTo>
                      <a:pt x="10541" y="46482"/>
                    </a:lnTo>
                    <a:lnTo>
                      <a:pt x="8636" y="46990"/>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281">
                <a:extLst>
                  <a:ext uri="{FF2B5EF4-FFF2-40B4-BE49-F238E27FC236}">
                    <a16:creationId xmlns:a16="http://schemas.microsoft.com/office/drawing/2014/main" id="{C08310A7-B72B-3796-4CB1-D88A11F440CD}"/>
                  </a:ext>
                </a:extLst>
              </p:cNvPr>
              <p:cNvSpPr/>
              <p:nvPr/>
            </p:nvSpPr>
            <p:spPr>
              <a:xfrm>
                <a:off x="5373116" y="3908044"/>
                <a:ext cx="20702" cy="41657"/>
              </a:xfrm>
              <a:custGeom>
                <a:avLst/>
                <a:gdLst/>
                <a:ahLst/>
                <a:cxnLst/>
                <a:rect l="0" t="0" r="0" b="0"/>
                <a:pathLst>
                  <a:path w="20702" h="41657">
                    <a:moveTo>
                      <a:pt x="5842" y="41275"/>
                    </a:moveTo>
                    <a:lnTo>
                      <a:pt x="3937" y="39751"/>
                    </a:lnTo>
                    <a:lnTo>
                      <a:pt x="2413" y="37338"/>
                    </a:lnTo>
                    <a:lnTo>
                      <a:pt x="1016" y="34925"/>
                    </a:lnTo>
                    <a:lnTo>
                      <a:pt x="508" y="32131"/>
                    </a:lnTo>
                    <a:lnTo>
                      <a:pt x="0" y="29210"/>
                    </a:lnTo>
                    <a:lnTo>
                      <a:pt x="0" y="25908"/>
                    </a:lnTo>
                    <a:lnTo>
                      <a:pt x="508" y="18669"/>
                    </a:lnTo>
                    <a:lnTo>
                      <a:pt x="1905" y="11938"/>
                    </a:lnTo>
                    <a:lnTo>
                      <a:pt x="3429" y="6223"/>
                    </a:lnTo>
                    <a:lnTo>
                      <a:pt x="3937" y="3810"/>
                    </a:lnTo>
                    <a:lnTo>
                      <a:pt x="4826" y="1905"/>
                    </a:lnTo>
                    <a:lnTo>
                      <a:pt x="5334" y="381"/>
                    </a:lnTo>
                    <a:lnTo>
                      <a:pt x="5842" y="0"/>
                    </a:lnTo>
                    <a:lnTo>
                      <a:pt x="7747" y="0"/>
                    </a:lnTo>
                    <a:lnTo>
                      <a:pt x="9144" y="381"/>
                    </a:lnTo>
                    <a:lnTo>
                      <a:pt x="11049" y="1397"/>
                    </a:lnTo>
                    <a:lnTo>
                      <a:pt x="12573" y="2794"/>
                    </a:lnTo>
                    <a:lnTo>
                      <a:pt x="15367" y="6223"/>
                    </a:lnTo>
                    <a:lnTo>
                      <a:pt x="17780" y="10922"/>
                    </a:lnTo>
                    <a:lnTo>
                      <a:pt x="19685" y="16256"/>
                    </a:lnTo>
                    <a:lnTo>
                      <a:pt x="20701" y="21971"/>
                    </a:lnTo>
                    <a:lnTo>
                      <a:pt x="20701" y="27305"/>
                    </a:lnTo>
                    <a:lnTo>
                      <a:pt x="20193" y="32131"/>
                    </a:lnTo>
                    <a:lnTo>
                      <a:pt x="17780" y="35941"/>
                    </a:lnTo>
                    <a:lnTo>
                      <a:pt x="16383" y="37846"/>
                    </a:lnTo>
                    <a:lnTo>
                      <a:pt x="14478" y="39243"/>
                    </a:lnTo>
                    <a:lnTo>
                      <a:pt x="12065" y="40767"/>
                    </a:lnTo>
                    <a:lnTo>
                      <a:pt x="10160" y="41656"/>
                    </a:lnTo>
                    <a:lnTo>
                      <a:pt x="7747" y="41656"/>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282">
                <a:extLst>
                  <a:ext uri="{FF2B5EF4-FFF2-40B4-BE49-F238E27FC236}">
                    <a16:creationId xmlns:a16="http://schemas.microsoft.com/office/drawing/2014/main" id="{4D988C4B-D740-BA57-3CE8-2D7A4FDB4FE4}"/>
                  </a:ext>
                </a:extLst>
              </p:cNvPr>
              <p:cNvSpPr/>
              <p:nvPr/>
            </p:nvSpPr>
            <p:spPr>
              <a:xfrm>
                <a:off x="5373116" y="3912362"/>
                <a:ext cx="18797" cy="35942"/>
              </a:xfrm>
              <a:custGeom>
                <a:avLst/>
                <a:gdLst/>
                <a:ahLst/>
                <a:cxnLst/>
                <a:rect l="0" t="0" r="0" b="0"/>
                <a:pathLst>
                  <a:path w="18797" h="35942">
                    <a:moveTo>
                      <a:pt x="5334" y="35433"/>
                    </a:moveTo>
                    <a:lnTo>
                      <a:pt x="3429" y="34036"/>
                    </a:lnTo>
                    <a:lnTo>
                      <a:pt x="1905" y="32639"/>
                    </a:lnTo>
                    <a:lnTo>
                      <a:pt x="1016" y="30226"/>
                    </a:lnTo>
                    <a:lnTo>
                      <a:pt x="508" y="27813"/>
                    </a:lnTo>
                    <a:lnTo>
                      <a:pt x="0" y="22479"/>
                    </a:lnTo>
                    <a:lnTo>
                      <a:pt x="0" y="16256"/>
                    </a:lnTo>
                    <a:lnTo>
                      <a:pt x="1016" y="10541"/>
                    </a:lnTo>
                    <a:lnTo>
                      <a:pt x="2413" y="5715"/>
                    </a:lnTo>
                    <a:lnTo>
                      <a:pt x="3429" y="1905"/>
                    </a:lnTo>
                    <a:lnTo>
                      <a:pt x="3937" y="381"/>
                    </a:lnTo>
                    <a:lnTo>
                      <a:pt x="4318" y="0"/>
                    </a:lnTo>
                    <a:lnTo>
                      <a:pt x="7239" y="0"/>
                    </a:lnTo>
                    <a:lnTo>
                      <a:pt x="10541" y="1397"/>
                    </a:lnTo>
                    <a:lnTo>
                      <a:pt x="12954" y="4699"/>
                    </a:lnTo>
                    <a:lnTo>
                      <a:pt x="15367" y="8636"/>
                    </a:lnTo>
                    <a:lnTo>
                      <a:pt x="17272" y="13335"/>
                    </a:lnTo>
                    <a:lnTo>
                      <a:pt x="18796" y="18161"/>
                    </a:lnTo>
                    <a:lnTo>
                      <a:pt x="18796" y="22987"/>
                    </a:lnTo>
                    <a:lnTo>
                      <a:pt x="18288" y="27305"/>
                    </a:lnTo>
                    <a:lnTo>
                      <a:pt x="16383" y="31115"/>
                    </a:lnTo>
                    <a:lnTo>
                      <a:pt x="12954" y="34036"/>
                    </a:lnTo>
                    <a:lnTo>
                      <a:pt x="9144" y="35941"/>
                    </a:lnTo>
                    <a:lnTo>
                      <a:pt x="6731" y="35941"/>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a:extLst>
                  <a:ext uri="{FF2B5EF4-FFF2-40B4-BE49-F238E27FC236}">
                    <a16:creationId xmlns:a16="http://schemas.microsoft.com/office/drawing/2014/main" id="{E142B612-3EC4-86C9-7E84-31D0BC0185F7}"/>
                  </a:ext>
                </a:extLst>
              </p:cNvPr>
              <p:cNvSpPr/>
              <p:nvPr/>
            </p:nvSpPr>
            <p:spPr>
              <a:xfrm>
                <a:off x="5372735" y="3916172"/>
                <a:ext cx="17654" cy="31116"/>
              </a:xfrm>
              <a:custGeom>
                <a:avLst/>
                <a:gdLst/>
                <a:ahLst/>
                <a:cxnLst/>
                <a:rect l="0" t="0" r="0" b="0"/>
                <a:pathLst>
                  <a:path w="17654" h="31116">
                    <a:moveTo>
                      <a:pt x="4699" y="30734"/>
                    </a:moveTo>
                    <a:lnTo>
                      <a:pt x="3302" y="29718"/>
                    </a:lnTo>
                    <a:lnTo>
                      <a:pt x="2286" y="28321"/>
                    </a:lnTo>
                    <a:lnTo>
                      <a:pt x="1397" y="26416"/>
                    </a:lnTo>
                    <a:lnTo>
                      <a:pt x="889" y="24511"/>
                    </a:lnTo>
                    <a:lnTo>
                      <a:pt x="0" y="19685"/>
                    </a:lnTo>
                    <a:lnTo>
                      <a:pt x="381" y="14859"/>
                    </a:lnTo>
                    <a:lnTo>
                      <a:pt x="889" y="10033"/>
                    </a:lnTo>
                    <a:lnTo>
                      <a:pt x="1905" y="5715"/>
                    </a:lnTo>
                    <a:lnTo>
                      <a:pt x="2794" y="2413"/>
                    </a:lnTo>
                    <a:lnTo>
                      <a:pt x="3302" y="508"/>
                    </a:lnTo>
                    <a:lnTo>
                      <a:pt x="4699" y="0"/>
                    </a:lnTo>
                    <a:lnTo>
                      <a:pt x="6223" y="0"/>
                    </a:lnTo>
                    <a:lnTo>
                      <a:pt x="8636" y="1397"/>
                    </a:lnTo>
                    <a:lnTo>
                      <a:pt x="10922" y="3810"/>
                    </a:lnTo>
                    <a:lnTo>
                      <a:pt x="13335" y="7112"/>
                    </a:lnTo>
                    <a:lnTo>
                      <a:pt x="15748" y="11049"/>
                    </a:lnTo>
                    <a:lnTo>
                      <a:pt x="17272" y="15367"/>
                    </a:lnTo>
                    <a:lnTo>
                      <a:pt x="17653" y="19685"/>
                    </a:lnTo>
                    <a:lnTo>
                      <a:pt x="17272" y="22987"/>
                    </a:lnTo>
                    <a:lnTo>
                      <a:pt x="16764" y="24892"/>
                    </a:lnTo>
                    <a:lnTo>
                      <a:pt x="15748" y="26797"/>
                    </a:lnTo>
                    <a:lnTo>
                      <a:pt x="12446" y="29718"/>
                    </a:lnTo>
                    <a:lnTo>
                      <a:pt x="8636" y="31115"/>
                    </a:lnTo>
                    <a:lnTo>
                      <a:pt x="6604" y="31115"/>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284">
                <a:extLst>
                  <a:ext uri="{FF2B5EF4-FFF2-40B4-BE49-F238E27FC236}">
                    <a16:creationId xmlns:a16="http://schemas.microsoft.com/office/drawing/2014/main" id="{1E52D93D-9D03-AA30-2EE6-D6FDAEE34E96}"/>
                  </a:ext>
                </a:extLst>
              </p:cNvPr>
              <p:cNvSpPr/>
              <p:nvPr/>
            </p:nvSpPr>
            <p:spPr>
              <a:xfrm>
                <a:off x="5373116" y="3919982"/>
                <a:ext cx="15876" cy="26417"/>
              </a:xfrm>
              <a:custGeom>
                <a:avLst/>
                <a:gdLst/>
                <a:ahLst/>
                <a:cxnLst/>
                <a:rect l="0" t="0" r="0" b="0"/>
                <a:pathLst>
                  <a:path w="15876" h="26417">
                    <a:moveTo>
                      <a:pt x="4318" y="25908"/>
                    </a:moveTo>
                    <a:lnTo>
                      <a:pt x="2921" y="25019"/>
                    </a:lnTo>
                    <a:lnTo>
                      <a:pt x="1905" y="23495"/>
                    </a:lnTo>
                    <a:lnTo>
                      <a:pt x="508" y="20701"/>
                    </a:lnTo>
                    <a:lnTo>
                      <a:pt x="0" y="17272"/>
                    </a:lnTo>
                    <a:lnTo>
                      <a:pt x="0" y="13462"/>
                    </a:lnTo>
                    <a:lnTo>
                      <a:pt x="0" y="9144"/>
                    </a:lnTo>
                    <a:lnTo>
                      <a:pt x="1016" y="5715"/>
                    </a:lnTo>
                    <a:lnTo>
                      <a:pt x="1524" y="2921"/>
                    </a:lnTo>
                    <a:lnTo>
                      <a:pt x="2413" y="1016"/>
                    </a:lnTo>
                    <a:lnTo>
                      <a:pt x="3429" y="508"/>
                    </a:lnTo>
                    <a:lnTo>
                      <a:pt x="4318" y="0"/>
                    </a:lnTo>
                    <a:lnTo>
                      <a:pt x="6223" y="1016"/>
                    </a:lnTo>
                    <a:lnTo>
                      <a:pt x="8636" y="2921"/>
                    </a:lnTo>
                    <a:lnTo>
                      <a:pt x="11049" y="5715"/>
                    </a:lnTo>
                    <a:lnTo>
                      <a:pt x="13462" y="8636"/>
                    </a:lnTo>
                    <a:lnTo>
                      <a:pt x="14986" y="12446"/>
                    </a:lnTo>
                    <a:lnTo>
                      <a:pt x="15875" y="15875"/>
                    </a:lnTo>
                    <a:lnTo>
                      <a:pt x="15875" y="19177"/>
                    </a:lnTo>
                    <a:lnTo>
                      <a:pt x="15367" y="20701"/>
                    </a:lnTo>
                    <a:lnTo>
                      <a:pt x="14478" y="22098"/>
                    </a:lnTo>
                    <a:lnTo>
                      <a:pt x="11557" y="25019"/>
                    </a:lnTo>
                    <a:lnTo>
                      <a:pt x="7747" y="26416"/>
                    </a:lnTo>
                    <a:lnTo>
                      <a:pt x="5842" y="26416"/>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285">
                <a:extLst>
                  <a:ext uri="{FF2B5EF4-FFF2-40B4-BE49-F238E27FC236}">
                    <a16:creationId xmlns:a16="http://schemas.microsoft.com/office/drawing/2014/main" id="{8C793B7F-5D6E-4575-2613-D9FA9C98CFA6}"/>
                  </a:ext>
                </a:extLst>
              </p:cNvPr>
              <p:cNvSpPr/>
              <p:nvPr/>
            </p:nvSpPr>
            <p:spPr>
              <a:xfrm>
                <a:off x="5372735" y="3924300"/>
                <a:ext cx="14860" cy="21083"/>
              </a:xfrm>
              <a:custGeom>
                <a:avLst/>
                <a:gdLst/>
                <a:ahLst/>
                <a:cxnLst/>
                <a:rect l="0" t="0" r="0" b="0"/>
                <a:pathLst>
                  <a:path w="14860" h="21083">
                    <a:moveTo>
                      <a:pt x="1905" y="508"/>
                    </a:moveTo>
                    <a:lnTo>
                      <a:pt x="2794" y="0"/>
                    </a:lnTo>
                    <a:lnTo>
                      <a:pt x="4699" y="0"/>
                    </a:lnTo>
                    <a:lnTo>
                      <a:pt x="6604" y="1397"/>
                    </a:lnTo>
                    <a:lnTo>
                      <a:pt x="9017" y="3429"/>
                    </a:lnTo>
                    <a:lnTo>
                      <a:pt x="11430" y="6223"/>
                    </a:lnTo>
                    <a:lnTo>
                      <a:pt x="13335" y="9144"/>
                    </a:lnTo>
                    <a:lnTo>
                      <a:pt x="14859" y="12065"/>
                    </a:lnTo>
                    <a:lnTo>
                      <a:pt x="14859" y="14351"/>
                    </a:lnTo>
                    <a:lnTo>
                      <a:pt x="14351" y="15875"/>
                    </a:lnTo>
                    <a:lnTo>
                      <a:pt x="13335" y="17272"/>
                    </a:lnTo>
                    <a:lnTo>
                      <a:pt x="10541" y="19685"/>
                    </a:lnTo>
                    <a:lnTo>
                      <a:pt x="7112" y="20701"/>
                    </a:lnTo>
                    <a:lnTo>
                      <a:pt x="5207" y="21082"/>
                    </a:lnTo>
                    <a:lnTo>
                      <a:pt x="3810" y="20701"/>
                    </a:lnTo>
                    <a:lnTo>
                      <a:pt x="1905" y="18669"/>
                    </a:lnTo>
                    <a:lnTo>
                      <a:pt x="889" y="16764"/>
                    </a:lnTo>
                    <a:lnTo>
                      <a:pt x="0" y="13970"/>
                    </a:lnTo>
                    <a:lnTo>
                      <a:pt x="0" y="11049"/>
                    </a:lnTo>
                    <a:lnTo>
                      <a:pt x="381" y="5334"/>
                    </a:lnTo>
                    <a:lnTo>
                      <a:pt x="889" y="2921"/>
                    </a:lnTo>
                    <a:lnTo>
                      <a:pt x="1397" y="101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286">
                <a:extLst>
                  <a:ext uri="{FF2B5EF4-FFF2-40B4-BE49-F238E27FC236}">
                    <a16:creationId xmlns:a16="http://schemas.microsoft.com/office/drawing/2014/main" id="{210276DD-A3C4-63E0-DF76-11EB90DB4459}"/>
                  </a:ext>
                </a:extLst>
              </p:cNvPr>
              <p:cNvSpPr/>
              <p:nvPr/>
            </p:nvSpPr>
            <p:spPr>
              <a:xfrm>
                <a:off x="5620385" y="3822573"/>
                <a:ext cx="128144" cy="90679"/>
              </a:xfrm>
              <a:custGeom>
                <a:avLst/>
                <a:gdLst/>
                <a:ahLst/>
                <a:cxnLst/>
                <a:rect l="0" t="0" r="0" b="0"/>
                <a:pathLst>
                  <a:path w="128144" h="90679">
                    <a:moveTo>
                      <a:pt x="1397" y="64770"/>
                    </a:moveTo>
                    <a:lnTo>
                      <a:pt x="4318" y="56134"/>
                    </a:lnTo>
                    <a:lnTo>
                      <a:pt x="8636" y="46990"/>
                    </a:lnTo>
                    <a:lnTo>
                      <a:pt x="13843" y="38354"/>
                    </a:lnTo>
                    <a:lnTo>
                      <a:pt x="20193" y="29718"/>
                    </a:lnTo>
                    <a:lnTo>
                      <a:pt x="26797" y="22098"/>
                    </a:lnTo>
                    <a:lnTo>
                      <a:pt x="35052" y="15367"/>
                    </a:lnTo>
                    <a:lnTo>
                      <a:pt x="43688" y="9525"/>
                    </a:lnTo>
                    <a:lnTo>
                      <a:pt x="52832" y="4826"/>
                    </a:lnTo>
                    <a:lnTo>
                      <a:pt x="62865" y="1905"/>
                    </a:lnTo>
                    <a:lnTo>
                      <a:pt x="67691" y="889"/>
                    </a:lnTo>
                    <a:lnTo>
                      <a:pt x="72898" y="508"/>
                    </a:lnTo>
                    <a:lnTo>
                      <a:pt x="78232" y="0"/>
                    </a:lnTo>
                    <a:lnTo>
                      <a:pt x="83439" y="508"/>
                    </a:lnTo>
                    <a:lnTo>
                      <a:pt x="89281" y="1397"/>
                    </a:lnTo>
                    <a:lnTo>
                      <a:pt x="94488" y="3302"/>
                    </a:lnTo>
                    <a:lnTo>
                      <a:pt x="100330" y="5207"/>
                    </a:lnTo>
                    <a:lnTo>
                      <a:pt x="105537" y="7620"/>
                    </a:lnTo>
                    <a:lnTo>
                      <a:pt x="111379" y="11049"/>
                    </a:lnTo>
                    <a:lnTo>
                      <a:pt x="117094" y="14859"/>
                    </a:lnTo>
                    <a:lnTo>
                      <a:pt x="122428" y="19685"/>
                    </a:lnTo>
                    <a:lnTo>
                      <a:pt x="128143" y="24892"/>
                    </a:lnTo>
                    <a:lnTo>
                      <a:pt x="126238" y="31623"/>
                    </a:lnTo>
                    <a:lnTo>
                      <a:pt x="123825" y="37846"/>
                    </a:lnTo>
                    <a:lnTo>
                      <a:pt x="121412" y="44196"/>
                    </a:lnTo>
                    <a:lnTo>
                      <a:pt x="118999" y="51308"/>
                    </a:lnTo>
                    <a:lnTo>
                      <a:pt x="112776" y="47498"/>
                    </a:lnTo>
                    <a:lnTo>
                      <a:pt x="106045" y="44196"/>
                    </a:lnTo>
                    <a:lnTo>
                      <a:pt x="99314" y="41783"/>
                    </a:lnTo>
                    <a:lnTo>
                      <a:pt x="92075" y="40259"/>
                    </a:lnTo>
                    <a:lnTo>
                      <a:pt x="85471" y="39751"/>
                    </a:lnTo>
                    <a:lnTo>
                      <a:pt x="78740" y="40259"/>
                    </a:lnTo>
                    <a:lnTo>
                      <a:pt x="72009" y="41275"/>
                    </a:lnTo>
                    <a:lnTo>
                      <a:pt x="65786" y="43180"/>
                    </a:lnTo>
                    <a:lnTo>
                      <a:pt x="59436" y="46101"/>
                    </a:lnTo>
                    <a:lnTo>
                      <a:pt x="53721" y="49911"/>
                    </a:lnTo>
                    <a:lnTo>
                      <a:pt x="48006" y="54737"/>
                    </a:lnTo>
                    <a:lnTo>
                      <a:pt x="42672" y="59944"/>
                    </a:lnTo>
                    <a:lnTo>
                      <a:pt x="37465" y="66167"/>
                    </a:lnTo>
                    <a:lnTo>
                      <a:pt x="33147" y="73406"/>
                    </a:lnTo>
                    <a:lnTo>
                      <a:pt x="29210" y="81534"/>
                    </a:lnTo>
                    <a:lnTo>
                      <a:pt x="25908" y="90678"/>
                    </a:lnTo>
                    <a:lnTo>
                      <a:pt x="19177" y="86868"/>
                    </a:lnTo>
                    <a:lnTo>
                      <a:pt x="12954" y="82550"/>
                    </a:lnTo>
                    <a:lnTo>
                      <a:pt x="0" y="7340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287">
                <a:extLst>
                  <a:ext uri="{FF2B5EF4-FFF2-40B4-BE49-F238E27FC236}">
                    <a16:creationId xmlns:a16="http://schemas.microsoft.com/office/drawing/2014/main" id="{611A79B9-5344-1BCB-BAE8-FCF0AEF4E51B}"/>
                  </a:ext>
                </a:extLst>
              </p:cNvPr>
              <p:cNvSpPr/>
              <p:nvPr/>
            </p:nvSpPr>
            <p:spPr>
              <a:xfrm>
                <a:off x="5649214" y="3935349"/>
                <a:ext cx="153036" cy="109856"/>
              </a:xfrm>
              <a:custGeom>
                <a:avLst/>
                <a:gdLst/>
                <a:ahLst/>
                <a:cxnLst/>
                <a:rect l="0" t="0" r="0" b="0"/>
                <a:pathLst>
                  <a:path w="153036" h="109856">
                    <a:moveTo>
                      <a:pt x="153035" y="21590"/>
                    </a:moveTo>
                    <a:lnTo>
                      <a:pt x="152527" y="30226"/>
                    </a:lnTo>
                    <a:lnTo>
                      <a:pt x="151130" y="38354"/>
                    </a:lnTo>
                    <a:lnTo>
                      <a:pt x="149733" y="46101"/>
                    </a:lnTo>
                    <a:lnTo>
                      <a:pt x="147320" y="53340"/>
                    </a:lnTo>
                    <a:lnTo>
                      <a:pt x="144399" y="60452"/>
                    </a:lnTo>
                    <a:lnTo>
                      <a:pt x="141605" y="66675"/>
                    </a:lnTo>
                    <a:lnTo>
                      <a:pt x="137668" y="72898"/>
                    </a:lnTo>
                    <a:lnTo>
                      <a:pt x="133858" y="78740"/>
                    </a:lnTo>
                    <a:lnTo>
                      <a:pt x="129032" y="83566"/>
                    </a:lnTo>
                    <a:lnTo>
                      <a:pt x="124206" y="88265"/>
                    </a:lnTo>
                    <a:lnTo>
                      <a:pt x="119507" y="92583"/>
                    </a:lnTo>
                    <a:lnTo>
                      <a:pt x="113665" y="96520"/>
                    </a:lnTo>
                    <a:lnTo>
                      <a:pt x="108458" y="99822"/>
                    </a:lnTo>
                    <a:lnTo>
                      <a:pt x="102616" y="102743"/>
                    </a:lnTo>
                    <a:lnTo>
                      <a:pt x="96393" y="105156"/>
                    </a:lnTo>
                    <a:lnTo>
                      <a:pt x="90170" y="107061"/>
                    </a:lnTo>
                    <a:lnTo>
                      <a:pt x="83947" y="108458"/>
                    </a:lnTo>
                    <a:lnTo>
                      <a:pt x="77724" y="109474"/>
                    </a:lnTo>
                    <a:lnTo>
                      <a:pt x="70993" y="109855"/>
                    </a:lnTo>
                    <a:lnTo>
                      <a:pt x="64262" y="109855"/>
                    </a:lnTo>
                    <a:lnTo>
                      <a:pt x="58039" y="109474"/>
                    </a:lnTo>
                    <a:lnTo>
                      <a:pt x="51308" y="107950"/>
                    </a:lnTo>
                    <a:lnTo>
                      <a:pt x="45085" y="106553"/>
                    </a:lnTo>
                    <a:lnTo>
                      <a:pt x="38862" y="104140"/>
                    </a:lnTo>
                    <a:lnTo>
                      <a:pt x="32639" y="101219"/>
                    </a:lnTo>
                    <a:lnTo>
                      <a:pt x="26797" y="97917"/>
                    </a:lnTo>
                    <a:lnTo>
                      <a:pt x="20574" y="94107"/>
                    </a:lnTo>
                    <a:lnTo>
                      <a:pt x="15367" y="89789"/>
                    </a:lnTo>
                    <a:lnTo>
                      <a:pt x="10033" y="84455"/>
                    </a:lnTo>
                    <a:lnTo>
                      <a:pt x="4699" y="78740"/>
                    </a:lnTo>
                    <a:lnTo>
                      <a:pt x="0" y="72898"/>
                    </a:lnTo>
                    <a:lnTo>
                      <a:pt x="2794" y="66294"/>
                    </a:lnTo>
                    <a:lnTo>
                      <a:pt x="5715" y="60452"/>
                    </a:lnTo>
                    <a:lnTo>
                      <a:pt x="8128" y="54229"/>
                    </a:lnTo>
                    <a:lnTo>
                      <a:pt x="11430" y="46990"/>
                    </a:lnTo>
                    <a:lnTo>
                      <a:pt x="17653" y="53721"/>
                    </a:lnTo>
                    <a:lnTo>
                      <a:pt x="23495" y="59944"/>
                    </a:lnTo>
                    <a:lnTo>
                      <a:pt x="29210" y="65278"/>
                    </a:lnTo>
                    <a:lnTo>
                      <a:pt x="34925" y="69596"/>
                    </a:lnTo>
                    <a:lnTo>
                      <a:pt x="40767" y="73914"/>
                    </a:lnTo>
                    <a:lnTo>
                      <a:pt x="46482" y="77216"/>
                    </a:lnTo>
                    <a:lnTo>
                      <a:pt x="52324" y="79629"/>
                    </a:lnTo>
                    <a:lnTo>
                      <a:pt x="58039" y="82042"/>
                    </a:lnTo>
                    <a:lnTo>
                      <a:pt x="63754" y="83566"/>
                    </a:lnTo>
                    <a:lnTo>
                      <a:pt x="69088" y="84455"/>
                    </a:lnTo>
                    <a:lnTo>
                      <a:pt x="74295" y="84963"/>
                    </a:lnTo>
                    <a:lnTo>
                      <a:pt x="79629" y="84963"/>
                    </a:lnTo>
                    <a:lnTo>
                      <a:pt x="84455" y="84455"/>
                    </a:lnTo>
                    <a:lnTo>
                      <a:pt x="89281" y="83566"/>
                    </a:lnTo>
                    <a:lnTo>
                      <a:pt x="93980" y="82042"/>
                    </a:lnTo>
                    <a:lnTo>
                      <a:pt x="98298" y="80137"/>
                    </a:lnTo>
                    <a:lnTo>
                      <a:pt x="102616" y="77724"/>
                    </a:lnTo>
                    <a:lnTo>
                      <a:pt x="106934" y="74930"/>
                    </a:lnTo>
                    <a:lnTo>
                      <a:pt x="110363" y="71501"/>
                    </a:lnTo>
                    <a:lnTo>
                      <a:pt x="114173" y="68199"/>
                    </a:lnTo>
                    <a:lnTo>
                      <a:pt x="117094" y="63881"/>
                    </a:lnTo>
                    <a:lnTo>
                      <a:pt x="119888" y="59563"/>
                    </a:lnTo>
                    <a:lnTo>
                      <a:pt x="122301" y="54737"/>
                    </a:lnTo>
                    <a:lnTo>
                      <a:pt x="124714" y="49911"/>
                    </a:lnTo>
                    <a:lnTo>
                      <a:pt x="126619" y="44577"/>
                    </a:lnTo>
                    <a:lnTo>
                      <a:pt x="128143" y="38862"/>
                    </a:lnTo>
                    <a:lnTo>
                      <a:pt x="129032" y="33147"/>
                    </a:lnTo>
                    <a:lnTo>
                      <a:pt x="130048" y="26924"/>
                    </a:lnTo>
                    <a:lnTo>
                      <a:pt x="130048" y="20701"/>
                    </a:lnTo>
                    <a:lnTo>
                      <a:pt x="130048" y="13970"/>
                    </a:lnTo>
                    <a:lnTo>
                      <a:pt x="129540" y="7239"/>
                    </a:lnTo>
                    <a:lnTo>
                      <a:pt x="128143" y="0"/>
                    </a:lnTo>
                    <a:lnTo>
                      <a:pt x="130937" y="1905"/>
                    </a:lnTo>
                    <a:lnTo>
                      <a:pt x="134366" y="3302"/>
                    </a:lnTo>
                    <a:lnTo>
                      <a:pt x="140589" y="5715"/>
                    </a:lnTo>
                    <a:lnTo>
                      <a:pt x="146812" y="8128"/>
                    </a:lnTo>
                    <a:lnTo>
                      <a:pt x="150241" y="10033"/>
                    </a:lnTo>
                    <a:lnTo>
                      <a:pt x="153035" y="1244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288">
                <a:extLst>
                  <a:ext uri="{FF2B5EF4-FFF2-40B4-BE49-F238E27FC236}">
                    <a16:creationId xmlns:a16="http://schemas.microsoft.com/office/drawing/2014/main" id="{79B3E2DC-5D64-7406-842C-C0B3906A6667}"/>
                  </a:ext>
                </a:extLst>
              </p:cNvPr>
              <p:cNvSpPr/>
              <p:nvPr/>
            </p:nvSpPr>
            <p:spPr>
              <a:xfrm>
                <a:off x="5643372" y="3861435"/>
                <a:ext cx="137796" cy="159894"/>
              </a:xfrm>
              <a:custGeom>
                <a:avLst/>
                <a:gdLst/>
                <a:ahLst/>
                <a:cxnLst/>
                <a:rect l="0" t="0" r="0" b="0"/>
                <a:pathLst>
                  <a:path w="137796" h="159894">
                    <a:moveTo>
                      <a:pt x="3810" y="89281"/>
                    </a:moveTo>
                    <a:lnTo>
                      <a:pt x="2413" y="82550"/>
                    </a:lnTo>
                    <a:lnTo>
                      <a:pt x="1016" y="76327"/>
                    </a:lnTo>
                    <a:lnTo>
                      <a:pt x="508" y="69596"/>
                    </a:lnTo>
                    <a:lnTo>
                      <a:pt x="0" y="63881"/>
                    </a:lnTo>
                    <a:lnTo>
                      <a:pt x="508" y="57531"/>
                    </a:lnTo>
                    <a:lnTo>
                      <a:pt x="1016" y="51816"/>
                    </a:lnTo>
                    <a:lnTo>
                      <a:pt x="2413" y="46101"/>
                    </a:lnTo>
                    <a:lnTo>
                      <a:pt x="4318" y="40767"/>
                    </a:lnTo>
                    <a:lnTo>
                      <a:pt x="7239" y="35052"/>
                    </a:lnTo>
                    <a:lnTo>
                      <a:pt x="10160" y="30226"/>
                    </a:lnTo>
                    <a:lnTo>
                      <a:pt x="13970" y="24892"/>
                    </a:lnTo>
                    <a:lnTo>
                      <a:pt x="18288" y="20193"/>
                    </a:lnTo>
                    <a:lnTo>
                      <a:pt x="23495" y="15367"/>
                    </a:lnTo>
                    <a:lnTo>
                      <a:pt x="29337" y="11049"/>
                    </a:lnTo>
                    <a:lnTo>
                      <a:pt x="36068" y="6731"/>
                    </a:lnTo>
                    <a:lnTo>
                      <a:pt x="40767" y="3810"/>
                    </a:lnTo>
                    <a:lnTo>
                      <a:pt x="46101" y="1905"/>
                    </a:lnTo>
                    <a:lnTo>
                      <a:pt x="51435" y="508"/>
                    </a:lnTo>
                    <a:lnTo>
                      <a:pt x="57150" y="0"/>
                    </a:lnTo>
                    <a:lnTo>
                      <a:pt x="62865" y="0"/>
                    </a:lnTo>
                    <a:lnTo>
                      <a:pt x="68707" y="889"/>
                    </a:lnTo>
                    <a:lnTo>
                      <a:pt x="74422" y="1905"/>
                    </a:lnTo>
                    <a:lnTo>
                      <a:pt x="80137" y="3810"/>
                    </a:lnTo>
                    <a:lnTo>
                      <a:pt x="85979" y="6731"/>
                    </a:lnTo>
                    <a:lnTo>
                      <a:pt x="91694" y="9652"/>
                    </a:lnTo>
                    <a:lnTo>
                      <a:pt x="97409" y="13462"/>
                    </a:lnTo>
                    <a:lnTo>
                      <a:pt x="102743" y="17780"/>
                    </a:lnTo>
                    <a:lnTo>
                      <a:pt x="107569" y="22987"/>
                    </a:lnTo>
                    <a:lnTo>
                      <a:pt x="112776" y="28321"/>
                    </a:lnTo>
                    <a:lnTo>
                      <a:pt x="117094" y="34544"/>
                    </a:lnTo>
                    <a:lnTo>
                      <a:pt x="121412" y="41275"/>
                    </a:lnTo>
                    <a:lnTo>
                      <a:pt x="125730" y="49403"/>
                    </a:lnTo>
                    <a:lnTo>
                      <a:pt x="129667" y="58039"/>
                    </a:lnTo>
                    <a:lnTo>
                      <a:pt x="132461" y="66294"/>
                    </a:lnTo>
                    <a:lnTo>
                      <a:pt x="134874" y="74930"/>
                    </a:lnTo>
                    <a:lnTo>
                      <a:pt x="136398" y="83058"/>
                    </a:lnTo>
                    <a:lnTo>
                      <a:pt x="137287" y="91186"/>
                    </a:lnTo>
                    <a:lnTo>
                      <a:pt x="137795" y="98933"/>
                    </a:lnTo>
                    <a:lnTo>
                      <a:pt x="137287" y="106553"/>
                    </a:lnTo>
                    <a:lnTo>
                      <a:pt x="135890" y="114173"/>
                    </a:lnTo>
                    <a:lnTo>
                      <a:pt x="133985" y="120904"/>
                    </a:lnTo>
                    <a:lnTo>
                      <a:pt x="131064" y="127635"/>
                    </a:lnTo>
                    <a:lnTo>
                      <a:pt x="127762" y="133858"/>
                    </a:lnTo>
                    <a:lnTo>
                      <a:pt x="123444" y="139700"/>
                    </a:lnTo>
                    <a:lnTo>
                      <a:pt x="118618" y="144907"/>
                    </a:lnTo>
                    <a:lnTo>
                      <a:pt x="112776" y="149733"/>
                    </a:lnTo>
                    <a:lnTo>
                      <a:pt x="106553" y="153543"/>
                    </a:lnTo>
                    <a:lnTo>
                      <a:pt x="99822" y="156464"/>
                    </a:lnTo>
                    <a:lnTo>
                      <a:pt x="93091" y="158877"/>
                    </a:lnTo>
                    <a:lnTo>
                      <a:pt x="86487" y="159893"/>
                    </a:lnTo>
                    <a:lnTo>
                      <a:pt x="79248" y="159893"/>
                    </a:lnTo>
                    <a:lnTo>
                      <a:pt x="71501" y="159385"/>
                    </a:lnTo>
                    <a:lnTo>
                      <a:pt x="64389" y="157480"/>
                    </a:lnTo>
                    <a:lnTo>
                      <a:pt x="57150" y="155067"/>
                    </a:lnTo>
                    <a:lnTo>
                      <a:pt x="49911" y="151638"/>
                    </a:lnTo>
                    <a:lnTo>
                      <a:pt x="43180" y="147320"/>
                    </a:lnTo>
                    <a:lnTo>
                      <a:pt x="36449" y="142113"/>
                    </a:lnTo>
                    <a:lnTo>
                      <a:pt x="29845" y="136271"/>
                    </a:lnTo>
                    <a:lnTo>
                      <a:pt x="24003" y="130048"/>
                    </a:lnTo>
                    <a:lnTo>
                      <a:pt x="18796" y="122428"/>
                    </a:lnTo>
                    <a:lnTo>
                      <a:pt x="13970" y="114681"/>
                    </a:lnTo>
                    <a:lnTo>
                      <a:pt x="9652" y="105537"/>
                    </a:lnTo>
                    <a:lnTo>
                      <a:pt x="5842" y="96520"/>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289">
                <a:extLst>
                  <a:ext uri="{FF2B5EF4-FFF2-40B4-BE49-F238E27FC236}">
                    <a16:creationId xmlns:a16="http://schemas.microsoft.com/office/drawing/2014/main" id="{D058D20D-A410-EDD0-A424-25274CBE4A22}"/>
                  </a:ext>
                </a:extLst>
              </p:cNvPr>
              <p:cNvSpPr/>
              <p:nvPr/>
            </p:nvSpPr>
            <p:spPr>
              <a:xfrm>
                <a:off x="5659247" y="3876294"/>
                <a:ext cx="107951" cy="131954"/>
              </a:xfrm>
              <a:custGeom>
                <a:avLst/>
                <a:gdLst/>
                <a:ahLst/>
                <a:cxnLst/>
                <a:rect l="0" t="0" r="0" b="0"/>
                <a:pathLst>
                  <a:path w="107951" h="131954">
                    <a:moveTo>
                      <a:pt x="2921" y="68199"/>
                    </a:moveTo>
                    <a:lnTo>
                      <a:pt x="889" y="57658"/>
                    </a:lnTo>
                    <a:lnTo>
                      <a:pt x="0" y="46990"/>
                    </a:lnTo>
                    <a:lnTo>
                      <a:pt x="508" y="42291"/>
                    </a:lnTo>
                    <a:lnTo>
                      <a:pt x="889" y="37465"/>
                    </a:lnTo>
                    <a:lnTo>
                      <a:pt x="1905" y="33147"/>
                    </a:lnTo>
                    <a:lnTo>
                      <a:pt x="3810" y="28321"/>
                    </a:lnTo>
                    <a:lnTo>
                      <a:pt x="5715" y="24003"/>
                    </a:lnTo>
                    <a:lnTo>
                      <a:pt x="8128" y="19685"/>
                    </a:lnTo>
                    <a:lnTo>
                      <a:pt x="11557" y="15875"/>
                    </a:lnTo>
                    <a:lnTo>
                      <a:pt x="15367" y="12065"/>
                    </a:lnTo>
                    <a:lnTo>
                      <a:pt x="19685" y="8128"/>
                    </a:lnTo>
                    <a:lnTo>
                      <a:pt x="24892" y="4826"/>
                    </a:lnTo>
                    <a:lnTo>
                      <a:pt x="28829" y="2921"/>
                    </a:lnTo>
                    <a:lnTo>
                      <a:pt x="33147" y="1397"/>
                    </a:lnTo>
                    <a:lnTo>
                      <a:pt x="37465" y="508"/>
                    </a:lnTo>
                    <a:lnTo>
                      <a:pt x="42291" y="0"/>
                    </a:lnTo>
                    <a:lnTo>
                      <a:pt x="46609" y="508"/>
                    </a:lnTo>
                    <a:lnTo>
                      <a:pt x="51308" y="1397"/>
                    </a:lnTo>
                    <a:lnTo>
                      <a:pt x="60960" y="4826"/>
                    </a:lnTo>
                    <a:lnTo>
                      <a:pt x="65786" y="7239"/>
                    </a:lnTo>
                    <a:lnTo>
                      <a:pt x="70104" y="10033"/>
                    </a:lnTo>
                    <a:lnTo>
                      <a:pt x="74930" y="13462"/>
                    </a:lnTo>
                    <a:lnTo>
                      <a:pt x="79248" y="17272"/>
                    </a:lnTo>
                    <a:lnTo>
                      <a:pt x="83566" y="21590"/>
                    </a:lnTo>
                    <a:lnTo>
                      <a:pt x="87376" y="25908"/>
                    </a:lnTo>
                    <a:lnTo>
                      <a:pt x="90678" y="31242"/>
                    </a:lnTo>
                    <a:lnTo>
                      <a:pt x="94107" y="36449"/>
                    </a:lnTo>
                    <a:lnTo>
                      <a:pt x="97917" y="43180"/>
                    </a:lnTo>
                    <a:lnTo>
                      <a:pt x="100838" y="49911"/>
                    </a:lnTo>
                    <a:lnTo>
                      <a:pt x="103251" y="56642"/>
                    </a:lnTo>
                    <a:lnTo>
                      <a:pt x="105156" y="63373"/>
                    </a:lnTo>
                    <a:lnTo>
                      <a:pt x="106553" y="70104"/>
                    </a:lnTo>
                    <a:lnTo>
                      <a:pt x="107569" y="76327"/>
                    </a:lnTo>
                    <a:lnTo>
                      <a:pt x="107950" y="83058"/>
                    </a:lnTo>
                    <a:lnTo>
                      <a:pt x="107569" y="89281"/>
                    </a:lnTo>
                    <a:lnTo>
                      <a:pt x="106553" y="94996"/>
                    </a:lnTo>
                    <a:lnTo>
                      <a:pt x="105156" y="100838"/>
                    </a:lnTo>
                    <a:lnTo>
                      <a:pt x="103251" y="106045"/>
                    </a:lnTo>
                    <a:lnTo>
                      <a:pt x="100330" y="111379"/>
                    </a:lnTo>
                    <a:lnTo>
                      <a:pt x="97409" y="115697"/>
                    </a:lnTo>
                    <a:lnTo>
                      <a:pt x="93599" y="120015"/>
                    </a:lnTo>
                    <a:lnTo>
                      <a:pt x="89281" y="123825"/>
                    </a:lnTo>
                    <a:lnTo>
                      <a:pt x="83947" y="127254"/>
                    </a:lnTo>
                    <a:lnTo>
                      <a:pt x="78740" y="129667"/>
                    </a:lnTo>
                    <a:lnTo>
                      <a:pt x="73406" y="131064"/>
                    </a:lnTo>
                    <a:lnTo>
                      <a:pt x="68199" y="131953"/>
                    </a:lnTo>
                    <a:lnTo>
                      <a:pt x="62357" y="131572"/>
                    </a:lnTo>
                    <a:lnTo>
                      <a:pt x="56642" y="131064"/>
                    </a:lnTo>
                    <a:lnTo>
                      <a:pt x="51308" y="129159"/>
                    </a:lnTo>
                    <a:lnTo>
                      <a:pt x="45593" y="127254"/>
                    </a:lnTo>
                    <a:lnTo>
                      <a:pt x="40259" y="124333"/>
                    </a:lnTo>
                    <a:lnTo>
                      <a:pt x="34544" y="120523"/>
                    </a:lnTo>
                    <a:lnTo>
                      <a:pt x="29718" y="116205"/>
                    </a:lnTo>
                    <a:lnTo>
                      <a:pt x="24892" y="111379"/>
                    </a:lnTo>
                    <a:lnTo>
                      <a:pt x="20193" y="106045"/>
                    </a:lnTo>
                    <a:lnTo>
                      <a:pt x="15875" y="99822"/>
                    </a:lnTo>
                    <a:lnTo>
                      <a:pt x="11938" y="93599"/>
                    </a:lnTo>
                    <a:lnTo>
                      <a:pt x="9144" y="86360"/>
                    </a:lnTo>
                    <a:lnTo>
                      <a:pt x="6223" y="78740"/>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290">
                <a:extLst>
                  <a:ext uri="{FF2B5EF4-FFF2-40B4-BE49-F238E27FC236}">
                    <a16:creationId xmlns:a16="http://schemas.microsoft.com/office/drawing/2014/main" id="{23915524-B639-8C9F-28D4-C3319AA6A818}"/>
                  </a:ext>
                </a:extLst>
              </p:cNvPr>
              <p:cNvSpPr/>
              <p:nvPr/>
            </p:nvSpPr>
            <p:spPr>
              <a:xfrm>
                <a:off x="5679821" y="3936746"/>
                <a:ext cx="18797" cy="19686"/>
              </a:xfrm>
              <a:custGeom>
                <a:avLst/>
                <a:gdLst/>
                <a:ahLst/>
                <a:cxnLst/>
                <a:rect l="0" t="0" r="0" b="0"/>
                <a:pathLst>
                  <a:path w="18797" h="19686">
                    <a:moveTo>
                      <a:pt x="0" y="6731"/>
                    </a:moveTo>
                    <a:lnTo>
                      <a:pt x="1016" y="4826"/>
                    </a:lnTo>
                    <a:lnTo>
                      <a:pt x="2413" y="3429"/>
                    </a:lnTo>
                    <a:lnTo>
                      <a:pt x="4318" y="1905"/>
                    </a:lnTo>
                    <a:lnTo>
                      <a:pt x="8255" y="0"/>
                    </a:lnTo>
                    <a:lnTo>
                      <a:pt x="10668" y="0"/>
                    </a:lnTo>
                    <a:lnTo>
                      <a:pt x="12573" y="0"/>
                    </a:lnTo>
                    <a:lnTo>
                      <a:pt x="14478" y="1524"/>
                    </a:lnTo>
                    <a:lnTo>
                      <a:pt x="15875" y="3429"/>
                    </a:lnTo>
                    <a:lnTo>
                      <a:pt x="17399" y="5334"/>
                    </a:lnTo>
                    <a:lnTo>
                      <a:pt x="18288" y="8255"/>
                    </a:lnTo>
                    <a:lnTo>
                      <a:pt x="18796" y="10541"/>
                    </a:lnTo>
                    <a:lnTo>
                      <a:pt x="18796" y="12954"/>
                    </a:lnTo>
                    <a:lnTo>
                      <a:pt x="17780" y="15367"/>
                    </a:lnTo>
                    <a:lnTo>
                      <a:pt x="16383" y="16891"/>
                    </a:lnTo>
                    <a:lnTo>
                      <a:pt x="14478" y="18288"/>
                    </a:lnTo>
                    <a:lnTo>
                      <a:pt x="12573" y="19304"/>
                    </a:lnTo>
                    <a:lnTo>
                      <a:pt x="10160" y="19685"/>
                    </a:lnTo>
                    <a:lnTo>
                      <a:pt x="7747" y="19685"/>
                    </a:lnTo>
                    <a:lnTo>
                      <a:pt x="5334" y="18796"/>
                    </a:lnTo>
                    <a:lnTo>
                      <a:pt x="3429" y="16891"/>
                    </a:lnTo>
                    <a:lnTo>
                      <a:pt x="1524" y="13462"/>
                    </a:lnTo>
                    <a:lnTo>
                      <a:pt x="1016" y="11049"/>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291">
                <a:extLst>
                  <a:ext uri="{FF2B5EF4-FFF2-40B4-BE49-F238E27FC236}">
                    <a16:creationId xmlns:a16="http://schemas.microsoft.com/office/drawing/2014/main" id="{210A8FBA-0AE3-F73A-68C1-9F5664482932}"/>
                  </a:ext>
                </a:extLst>
              </p:cNvPr>
              <p:cNvSpPr/>
              <p:nvPr/>
            </p:nvSpPr>
            <p:spPr>
              <a:xfrm>
                <a:off x="5718810" y="3910330"/>
                <a:ext cx="15749" cy="14987"/>
              </a:xfrm>
              <a:custGeom>
                <a:avLst/>
                <a:gdLst/>
                <a:ahLst/>
                <a:cxnLst/>
                <a:rect l="0" t="0" r="0" b="0"/>
                <a:pathLst>
                  <a:path w="15749" h="14987">
                    <a:moveTo>
                      <a:pt x="1397" y="2032"/>
                    </a:moveTo>
                    <a:lnTo>
                      <a:pt x="2794" y="1016"/>
                    </a:lnTo>
                    <a:lnTo>
                      <a:pt x="4699" y="0"/>
                    </a:lnTo>
                    <a:lnTo>
                      <a:pt x="7112" y="0"/>
                    </a:lnTo>
                    <a:lnTo>
                      <a:pt x="9017" y="0"/>
                    </a:lnTo>
                    <a:lnTo>
                      <a:pt x="11430" y="508"/>
                    </a:lnTo>
                    <a:lnTo>
                      <a:pt x="13335" y="1524"/>
                    </a:lnTo>
                    <a:lnTo>
                      <a:pt x="14859" y="2921"/>
                    </a:lnTo>
                    <a:lnTo>
                      <a:pt x="15367" y="4318"/>
                    </a:lnTo>
                    <a:lnTo>
                      <a:pt x="15748" y="5842"/>
                    </a:lnTo>
                    <a:lnTo>
                      <a:pt x="15367" y="9652"/>
                    </a:lnTo>
                    <a:lnTo>
                      <a:pt x="14859" y="11557"/>
                    </a:lnTo>
                    <a:lnTo>
                      <a:pt x="13843" y="12954"/>
                    </a:lnTo>
                    <a:lnTo>
                      <a:pt x="12954" y="13970"/>
                    </a:lnTo>
                    <a:lnTo>
                      <a:pt x="11430" y="14986"/>
                    </a:lnTo>
                    <a:lnTo>
                      <a:pt x="9525" y="14986"/>
                    </a:lnTo>
                    <a:lnTo>
                      <a:pt x="7112" y="14478"/>
                    </a:lnTo>
                    <a:lnTo>
                      <a:pt x="5207" y="12954"/>
                    </a:lnTo>
                    <a:lnTo>
                      <a:pt x="3302" y="11557"/>
                    </a:lnTo>
                    <a:lnTo>
                      <a:pt x="1397" y="9652"/>
                    </a:lnTo>
                    <a:lnTo>
                      <a:pt x="381" y="7239"/>
                    </a:lnTo>
                    <a:lnTo>
                      <a:pt x="0" y="5334"/>
                    </a:lnTo>
                    <a:lnTo>
                      <a:pt x="381" y="342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292">
                <a:extLst>
                  <a:ext uri="{FF2B5EF4-FFF2-40B4-BE49-F238E27FC236}">
                    <a16:creationId xmlns:a16="http://schemas.microsoft.com/office/drawing/2014/main" id="{546DBDA8-AEC8-1609-0C69-A292A7521DD6}"/>
                  </a:ext>
                </a:extLst>
              </p:cNvPr>
              <p:cNvSpPr/>
              <p:nvPr/>
            </p:nvSpPr>
            <p:spPr>
              <a:xfrm>
                <a:off x="5161026" y="3335782"/>
                <a:ext cx="87758" cy="126747"/>
              </a:xfrm>
              <a:custGeom>
                <a:avLst/>
                <a:gdLst/>
                <a:ahLst/>
                <a:cxnLst/>
                <a:rect l="0" t="0" r="0" b="0"/>
                <a:pathLst>
                  <a:path w="87758" h="126747">
                    <a:moveTo>
                      <a:pt x="73914" y="6731"/>
                    </a:moveTo>
                    <a:lnTo>
                      <a:pt x="78740" y="14986"/>
                    </a:lnTo>
                    <a:lnTo>
                      <a:pt x="82550" y="24003"/>
                    </a:lnTo>
                    <a:lnTo>
                      <a:pt x="85471" y="34163"/>
                    </a:lnTo>
                    <a:lnTo>
                      <a:pt x="86868" y="44196"/>
                    </a:lnTo>
                    <a:lnTo>
                      <a:pt x="87757" y="54737"/>
                    </a:lnTo>
                    <a:lnTo>
                      <a:pt x="87376" y="64897"/>
                    </a:lnTo>
                    <a:lnTo>
                      <a:pt x="85852" y="75438"/>
                    </a:lnTo>
                    <a:lnTo>
                      <a:pt x="83058" y="85471"/>
                    </a:lnTo>
                    <a:lnTo>
                      <a:pt x="81153" y="90297"/>
                    </a:lnTo>
                    <a:lnTo>
                      <a:pt x="78740" y="94615"/>
                    </a:lnTo>
                    <a:lnTo>
                      <a:pt x="75819" y="98933"/>
                    </a:lnTo>
                    <a:lnTo>
                      <a:pt x="72390" y="103251"/>
                    </a:lnTo>
                    <a:lnTo>
                      <a:pt x="69088" y="107061"/>
                    </a:lnTo>
                    <a:lnTo>
                      <a:pt x="64770" y="110871"/>
                    </a:lnTo>
                    <a:lnTo>
                      <a:pt x="60452" y="114300"/>
                    </a:lnTo>
                    <a:lnTo>
                      <a:pt x="55626" y="117221"/>
                    </a:lnTo>
                    <a:lnTo>
                      <a:pt x="50419" y="119507"/>
                    </a:lnTo>
                    <a:lnTo>
                      <a:pt x="44577" y="121920"/>
                    </a:lnTo>
                    <a:lnTo>
                      <a:pt x="38354" y="123825"/>
                    </a:lnTo>
                    <a:lnTo>
                      <a:pt x="31623" y="125349"/>
                    </a:lnTo>
                    <a:lnTo>
                      <a:pt x="24511" y="126238"/>
                    </a:lnTo>
                    <a:lnTo>
                      <a:pt x="16764" y="126746"/>
                    </a:lnTo>
                    <a:lnTo>
                      <a:pt x="12446" y="119507"/>
                    </a:lnTo>
                    <a:lnTo>
                      <a:pt x="8636" y="111379"/>
                    </a:lnTo>
                    <a:lnTo>
                      <a:pt x="4318" y="103251"/>
                    </a:lnTo>
                    <a:lnTo>
                      <a:pt x="0" y="95123"/>
                    </a:lnTo>
                    <a:lnTo>
                      <a:pt x="7620" y="93218"/>
                    </a:lnTo>
                    <a:lnTo>
                      <a:pt x="14351" y="90805"/>
                    </a:lnTo>
                    <a:lnTo>
                      <a:pt x="21082" y="87884"/>
                    </a:lnTo>
                    <a:lnTo>
                      <a:pt x="26797" y="84074"/>
                    </a:lnTo>
                    <a:lnTo>
                      <a:pt x="32131" y="80264"/>
                    </a:lnTo>
                    <a:lnTo>
                      <a:pt x="36957" y="75438"/>
                    </a:lnTo>
                    <a:lnTo>
                      <a:pt x="40767" y="70612"/>
                    </a:lnTo>
                    <a:lnTo>
                      <a:pt x="44196" y="65278"/>
                    </a:lnTo>
                    <a:lnTo>
                      <a:pt x="46482" y="59055"/>
                    </a:lnTo>
                    <a:lnTo>
                      <a:pt x="48514" y="52832"/>
                    </a:lnTo>
                    <a:lnTo>
                      <a:pt x="49403" y="46101"/>
                    </a:lnTo>
                    <a:lnTo>
                      <a:pt x="48895" y="38862"/>
                    </a:lnTo>
                    <a:lnTo>
                      <a:pt x="48006" y="31750"/>
                    </a:lnTo>
                    <a:lnTo>
                      <a:pt x="46101" y="23622"/>
                    </a:lnTo>
                    <a:lnTo>
                      <a:pt x="43180" y="15367"/>
                    </a:lnTo>
                    <a:lnTo>
                      <a:pt x="38862" y="7239"/>
                    </a:lnTo>
                    <a:lnTo>
                      <a:pt x="46101" y="4826"/>
                    </a:lnTo>
                    <a:lnTo>
                      <a:pt x="53213" y="2921"/>
                    </a:lnTo>
                    <a:lnTo>
                      <a:pt x="68580"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293">
                <a:extLst>
                  <a:ext uri="{FF2B5EF4-FFF2-40B4-BE49-F238E27FC236}">
                    <a16:creationId xmlns:a16="http://schemas.microsoft.com/office/drawing/2014/main" id="{DDF2F14C-5FF7-C6B6-37AC-95CC60AFCFDD}"/>
                  </a:ext>
                </a:extLst>
              </p:cNvPr>
              <p:cNvSpPr/>
              <p:nvPr/>
            </p:nvSpPr>
            <p:spPr>
              <a:xfrm>
                <a:off x="5016500" y="3278759"/>
                <a:ext cx="133986" cy="151131"/>
              </a:xfrm>
              <a:custGeom>
                <a:avLst/>
                <a:gdLst/>
                <a:ahLst/>
                <a:cxnLst/>
                <a:rect l="0" t="0" r="0" b="0"/>
                <a:pathLst>
                  <a:path w="133986" h="151131">
                    <a:moveTo>
                      <a:pt x="59563" y="149733"/>
                    </a:moveTo>
                    <a:lnTo>
                      <a:pt x="57150" y="148209"/>
                    </a:lnTo>
                    <a:lnTo>
                      <a:pt x="54229" y="144907"/>
                    </a:lnTo>
                    <a:lnTo>
                      <a:pt x="51435" y="141097"/>
                    </a:lnTo>
                    <a:lnTo>
                      <a:pt x="49911" y="139573"/>
                    </a:lnTo>
                    <a:lnTo>
                      <a:pt x="47498" y="138176"/>
                    </a:lnTo>
                    <a:lnTo>
                      <a:pt x="38862" y="133858"/>
                    </a:lnTo>
                    <a:lnTo>
                      <a:pt x="31242" y="129540"/>
                    </a:lnTo>
                    <a:lnTo>
                      <a:pt x="24511" y="124206"/>
                    </a:lnTo>
                    <a:lnTo>
                      <a:pt x="18796" y="118999"/>
                    </a:lnTo>
                    <a:lnTo>
                      <a:pt x="13462" y="113284"/>
                    </a:lnTo>
                    <a:lnTo>
                      <a:pt x="9144" y="107442"/>
                    </a:lnTo>
                    <a:lnTo>
                      <a:pt x="5842" y="101219"/>
                    </a:lnTo>
                    <a:lnTo>
                      <a:pt x="3429" y="94996"/>
                    </a:lnTo>
                    <a:lnTo>
                      <a:pt x="1397" y="88773"/>
                    </a:lnTo>
                    <a:lnTo>
                      <a:pt x="508" y="82042"/>
                    </a:lnTo>
                    <a:lnTo>
                      <a:pt x="0" y="75819"/>
                    </a:lnTo>
                    <a:lnTo>
                      <a:pt x="0" y="69088"/>
                    </a:lnTo>
                    <a:lnTo>
                      <a:pt x="1397" y="62865"/>
                    </a:lnTo>
                    <a:lnTo>
                      <a:pt x="2921" y="56134"/>
                    </a:lnTo>
                    <a:lnTo>
                      <a:pt x="5334" y="49911"/>
                    </a:lnTo>
                    <a:lnTo>
                      <a:pt x="8128" y="43688"/>
                    </a:lnTo>
                    <a:lnTo>
                      <a:pt x="12065" y="37846"/>
                    </a:lnTo>
                    <a:lnTo>
                      <a:pt x="15875" y="32131"/>
                    </a:lnTo>
                    <a:lnTo>
                      <a:pt x="20701" y="26797"/>
                    </a:lnTo>
                    <a:lnTo>
                      <a:pt x="25908" y="21971"/>
                    </a:lnTo>
                    <a:lnTo>
                      <a:pt x="31750" y="17272"/>
                    </a:lnTo>
                    <a:lnTo>
                      <a:pt x="37973" y="13335"/>
                    </a:lnTo>
                    <a:lnTo>
                      <a:pt x="44704" y="9525"/>
                    </a:lnTo>
                    <a:lnTo>
                      <a:pt x="51816" y="6731"/>
                    </a:lnTo>
                    <a:lnTo>
                      <a:pt x="59563" y="3810"/>
                    </a:lnTo>
                    <a:lnTo>
                      <a:pt x="67691" y="1905"/>
                    </a:lnTo>
                    <a:lnTo>
                      <a:pt x="75819" y="381"/>
                    </a:lnTo>
                    <a:lnTo>
                      <a:pt x="84963" y="0"/>
                    </a:lnTo>
                    <a:lnTo>
                      <a:pt x="94107" y="0"/>
                    </a:lnTo>
                    <a:lnTo>
                      <a:pt x="103759" y="889"/>
                    </a:lnTo>
                    <a:lnTo>
                      <a:pt x="113284" y="2794"/>
                    </a:lnTo>
                    <a:lnTo>
                      <a:pt x="123317" y="5715"/>
                    </a:lnTo>
                    <a:lnTo>
                      <a:pt x="126238" y="11938"/>
                    </a:lnTo>
                    <a:lnTo>
                      <a:pt x="128651" y="17272"/>
                    </a:lnTo>
                    <a:lnTo>
                      <a:pt x="131064" y="23495"/>
                    </a:lnTo>
                    <a:lnTo>
                      <a:pt x="132461" y="26797"/>
                    </a:lnTo>
                    <a:lnTo>
                      <a:pt x="133985" y="30226"/>
                    </a:lnTo>
                    <a:lnTo>
                      <a:pt x="124841" y="26289"/>
                    </a:lnTo>
                    <a:lnTo>
                      <a:pt x="115697" y="23495"/>
                    </a:lnTo>
                    <a:lnTo>
                      <a:pt x="106553" y="21082"/>
                    </a:lnTo>
                    <a:lnTo>
                      <a:pt x="97917" y="19685"/>
                    </a:lnTo>
                    <a:lnTo>
                      <a:pt x="89789" y="19177"/>
                    </a:lnTo>
                    <a:lnTo>
                      <a:pt x="81661" y="18669"/>
                    </a:lnTo>
                    <a:lnTo>
                      <a:pt x="74422" y="19177"/>
                    </a:lnTo>
                    <a:lnTo>
                      <a:pt x="66802" y="20574"/>
                    </a:lnTo>
                    <a:lnTo>
                      <a:pt x="60071" y="21971"/>
                    </a:lnTo>
                    <a:lnTo>
                      <a:pt x="53721" y="24003"/>
                    </a:lnTo>
                    <a:lnTo>
                      <a:pt x="47498" y="26797"/>
                    </a:lnTo>
                    <a:lnTo>
                      <a:pt x="42291" y="29718"/>
                    </a:lnTo>
                    <a:lnTo>
                      <a:pt x="37465" y="33528"/>
                    </a:lnTo>
                    <a:lnTo>
                      <a:pt x="32639" y="37338"/>
                    </a:lnTo>
                    <a:lnTo>
                      <a:pt x="28829" y="41656"/>
                    </a:lnTo>
                    <a:lnTo>
                      <a:pt x="25908" y="46482"/>
                    </a:lnTo>
                    <a:lnTo>
                      <a:pt x="23114" y="51308"/>
                    </a:lnTo>
                    <a:lnTo>
                      <a:pt x="21082" y="56642"/>
                    </a:lnTo>
                    <a:lnTo>
                      <a:pt x="19685" y="61849"/>
                    </a:lnTo>
                    <a:lnTo>
                      <a:pt x="19177" y="67183"/>
                    </a:lnTo>
                    <a:lnTo>
                      <a:pt x="19685" y="72898"/>
                    </a:lnTo>
                    <a:lnTo>
                      <a:pt x="20193" y="79121"/>
                    </a:lnTo>
                    <a:lnTo>
                      <a:pt x="22098" y="84963"/>
                    </a:lnTo>
                    <a:lnTo>
                      <a:pt x="24511" y="90678"/>
                    </a:lnTo>
                    <a:lnTo>
                      <a:pt x="27813" y="96901"/>
                    </a:lnTo>
                    <a:lnTo>
                      <a:pt x="32131" y="103124"/>
                    </a:lnTo>
                    <a:lnTo>
                      <a:pt x="37465" y="108966"/>
                    </a:lnTo>
                    <a:lnTo>
                      <a:pt x="43180" y="114681"/>
                    </a:lnTo>
                    <a:lnTo>
                      <a:pt x="50419" y="120396"/>
                    </a:lnTo>
                    <a:lnTo>
                      <a:pt x="58039" y="126238"/>
                    </a:lnTo>
                    <a:lnTo>
                      <a:pt x="67183" y="131445"/>
                    </a:lnTo>
                    <a:lnTo>
                      <a:pt x="77343" y="136779"/>
                    </a:lnTo>
                    <a:lnTo>
                      <a:pt x="73914" y="137668"/>
                    </a:lnTo>
                    <a:lnTo>
                      <a:pt x="71501" y="139573"/>
                    </a:lnTo>
                    <a:lnTo>
                      <a:pt x="69088" y="141605"/>
                    </a:lnTo>
                    <a:lnTo>
                      <a:pt x="67691" y="143510"/>
                    </a:lnTo>
                    <a:lnTo>
                      <a:pt x="64389" y="148209"/>
                    </a:lnTo>
                    <a:lnTo>
                      <a:pt x="63373" y="149733"/>
                    </a:lnTo>
                    <a:lnTo>
                      <a:pt x="61976" y="15113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294">
                <a:extLst>
                  <a:ext uri="{FF2B5EF4-FFF2-40B4-BE49-F238E27FC236}">
                    <a16:creationId xmlns:a16="http://schemas.microsoft.com/office/drawing/2014/main" id="{0D8DD945-D2BE-616C-0B3F-A4A05015F392}"/>
                  </a:ext>
                </a:extLst>
              </p:cNvPr>
              <p:cNvSpPr/>
              <p:nvPr/>
            </p:nvSpPr>
            <p:spPr>
              <a:xfrm>
                <a:off x="5036185" y="3296412"/>
                <a:ext cx="176150" cy="134875"/>
              </a:xfrm>
              <a:custGeom>
                <a:avLst/>
                <a:gdLst/>
                <a:ahLst/>
                <a:cxnLst/>
                <a:rect l="0" t="0" r="0" b="0"/>
                <a:pathLst>
                  <a:path w="176150" h="134875">
                    <a:moveTo>
                      <a:pt x="135382" y="21717"/>
                    </a:moveTo>
                    <a:lnTo>
                      <a:pt x="141097" y="25019"/>
                    </a:lnTo>
                    <a:lnTo>
                      <a:pt x="146939" y="28321"/>
                    </a:lnTo>
                    <a:lnTo>
                      <a:pt x="152146" y="32258"/>
                    </a:lnTo>
                    <a:lnTo>
                      <a:pt x="156464" y="36576"/>
                    </a:lnTo>
                    <a:lnTo>
                      <a:pt x="160782" y="40894"/>
                    </a:lnTo>
                    <a:lnTo>
                      <a:pt x="164592" y="45212"/>
                    </a:lnTo>
                    <a:lnTo>
                      <a:pt x="168021" y="50038"/>
                    </a:lnTo>
                    <a:lnTo>
                      <a:pt x="170434" y="55245"/>
                    </a:lnTo>
                    <a:lnTo>
                      <a:pt x="172847" y="60960"/>
                    </a:lnTo>
                    <a:lnTo>
                      <a:pt x="174244" y="66802"/>
                    </a:lnTo>
                    <a:lnTo>
                      <a:pt x="175641" y="73025"/>
                    </a:lnTo>
                    <a:lnTo>
                      <a:pt x="176149" y="79248"/>
                    </a:lnTo>
                    <a:lnTo>
                      <a:pt x="176149" y="86487"/>
                    </a:lnTo>
                    <a:lnTo>
                      <a:pt x="175260" y="93599"/>
                    </a:lnTo>
                    <a:lnTo>
                      <a:pt x="174244" y="101346"/>
                    </a:lnTo>
                    <a:lnTo>
                      <a:pt x="172847" y="106553"/>
                    </a:lnTo>
                    <a:lnTo>
                      <a:pt x="170434" y="111887"/>
                    </a:lnTo>
                    <a:lnTo>
                      <a:pt x="167513" y="116205"/>
                    </a:lnTo>
                    <a:lnTo>
                      <a:pt x="164592" y="120015"/>
                    </a:lnTo>
                    <a:lnTo>
                      <a:pt x="160782" y="123444"/>
                    </a:lnTo>
                    <a:lnTo>
                      <a:pt x="156464" y="126746"/>
                    </a:lnTo>
                    <a:lnTo>
                      <a:pt x="151257" y="129159"/>
                    </a:lnTo>
                    <a:lnTo>
                      <a:pt x="145923" y="131064"/>
                    </a:lnTo>
                    <a:lnTo>
                      <a:pt x="140716" y="132588"/>
                    </a:lnTo>
                    <a:lnTo>
                      <a:pt x="134366" y="133985"/>
                    </a:lnTo>
                    <a:lnTo>
                      <a:pt x="128143" y="134493"/>
                    </a:lnTo>
                    <a:lnTo>
                      <a:pt x="121031" y="134874"/>
                    </a:lnTo>
                    <a:lnTo>
                      <a:pt x="114300" y="134493"/>
                    </a:lnTo>
                    <a:lnTo>
                      <a:pt x="107061" y="133985"/>
                    </a:lnTo>
                    <a:lnTo>
                      <a:pt x="99314" y="132588"/>
                    </a:lnTo>
                    <a:lnTo>
                      <a:pt x="91694" y="131064"/>
                    </a:lnTo>
                    <a:lnTo>
                      <a:pt x="82042" y="128651"/>
                    </a:lnTo>
                    <a:lnTo>
                      <a:pt x="73025" y="125857"/>
                    </a:lnTo>
                    <a:lnTo>
                      <a:pt x="63881" y="121920"/>
                    </a:lnTo>
                    <a:lnTo>
                      <a:pt x="54737" y="118110"/>
                    </a:lnTo>
                    <a:lnTo>
                      <a:pt x="46101" y="113284"/>
                    </a:lnTo>
                    <a:lnTo>
                      <a:pt x="37973" y="108585"/>
                    </a:lnTo>
                    <a:lnTo>
                      <a:pt x="30226" y="103251"/>
                    </a:lnTo>
                    <a:lnTo>
                      <a:pt x="23495" y="97536"/>
                    </a:lnTo>
                    <a:lnTo>
                      <a:pt x="17272" y="91313"/>
                    </a:lnTo>
                    <a:lnTo>
                      <a:pt x="11557" y="84582"/>
                    </a:lnTo>
                    <a:lnTo>
                      <a:pt x="7239" y="77343"/>
                    </a:lnTo>
                    <a:lnTo>
                      <a:pt x="3810" y="70104"/>
                    </a:lnTo>
                    <a:lnTo>
                      <a:pt x="1397" y="62484"/>
                    </a:lnTo>
                    <a:lnTo>
                      <a:pt x="0" y="54356"/>
                    </a:lnTo>
                    <a:lnTo>
                      <a:pt x="508" y="46101"/>
                    </a:lnTo>
                    <a:lnTo>
                      <a:pt x="1905" y="37465"/>
                    </a:lnTo>
                    <a:lnTo>
                      <a:pt x="2921" y="33147"/>
                    </a:lnTo>
                    <a:lnTo>
                      <a:pt x="4826" y="28829"/>
                    </a:lnTo>
                    <a:lnTo>
                      <a:pt x="6731" y="25019"/>
                    </a:lnTo>
                    <a:lnTo>
                      <a:pt x="9144" y="21209"/>
                    </a:lnTo>
                    <a:lnTo>
                      <a:pt x="11557" y="18288"/>
                    </a:lnTo>
                    <a:lnTo>
                      <a:pt x="13970" y="14986"/>
                    </a:lnTo>
                    <a:lnTo>
                      <a:pt x="20193" y="10160"/>
                    </a:lnTo>
                    <a:lnTo>
                      <a:pt x="26924" y="6350"/>
                    </a:lnTo>
                    <a:lnTo>
                      <a:pt x="34544" y="3429"/>
                    </a:lnTo>
                    <a:lnTo>
                      <a:pt x="42672" y="1524"/>
                    </a:lnTo>
                    <a:lnTo>
                      <a:pt x="51435" y="508"/>
                    </a:lnTo>
                    <a:lnTo>
                      <a:pt x="60452" y="0"/>
                    </a:lnTo>
                    <a:lnTo>
                      <a:pt x="70104" y="1016"/>
                    </a:lnTo>
                    <a:lnTo>
                      <a:pt x="80137" y="2413"/>
                    </a:lnTo>
                    <a:lnTo>
                      <a:pt x="89789" y="4318"/>
                    </a:lnTo>
                    <a:lnTo>
                      <a:pt x="99822" y="7239"/>
                    </a:lnTo>
                    <a:lnTo>
                      <a:pt x="109474" y="10668"/>
                    </a:lnTo>
                    <a:lnTo>
                      <a:pt x="119507" y="13970"/>
                    </a:lnTo>
                    <a:lnTo>
                      <a:pt x="128651" y="1828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295">
                <a:extLst>
                  <a:ext uri="{FF2B5EF4-FFF2-40B4-BE49-F238E27FC236}">
                    <a16:creationId xmlns:a16="http://schemas.microsoft.com/office/drawing/2014/main" id="{E0F14D1C-4C3D-4FCF-E507-B377BD678777}"/>
                  </a:ext>
                </a:extLst>
              </p:cNvPr>
              <p:cNvSpPr/>
              <p:nvPr/>
            </p:nvSpPr>
            <p:spPr>
              <a:xfrm>
                <a:off x="5055870" y="3313684"/>
                <a:ext cx="131954" cy="98426"/>
              </a:xfrm>
              <a:custGeom>
                <a:avLst/>
                <a:gdLst/>
                <a:ahLst/>
                <a:cxnLst/>
                <a:rect l="0" t="0" r="0" b="0"/>
                <a:pathLst>
                  <a:path w="131954" h="98426">
                    <a:moveTo>
                      <a:pt x="99822" y="14478"/>
                    </a:moveTo>
                    <a:lnTo>
                      <a:pt x="108966" y="19685"/>
                    </a:lnTo>
                    <a:lnTo>
                      <a:pt x="117094" y="25527"/>
                    </a:lnTo>
                    <a:lnTo>
                      <a:pt x="120523" y="28829"/>
                    </a:lnTo>
                    <a:lnTo>
                      <a:pt x="123317" y="32258"/>
                    </a:lnTo>
                    <a:lnTo>
                      <a:pt x="126238" y="35560"/>
                    </a:lnTo>
                    <a:lnTo>
                      <a:pt x="128143" y="39878"/>
                    </a:lnTo>
                    <a:lnTo>
                      <a:pt x="130048" y="43688"/>
                    </a:lnTo>
                    <a:lnTo>
                      <a:pt x="131064" y="48514"/>
                    </a:lnTo>
                    <a:lnTo>
                      <a:pt x="131953" y="53340"/>
                    </a:lnTo>
                    <a:lnTo>
                      <a:pt x="131953" y="58674"/>
                    </a:lnTo>
                    <a:lnTo>
                      <a:pt x="131572" y="64389"/>
                    </a:lnTo>
                    <a:lnTo>
                      <a:pt x="131064" y="70104"/>
                    </a:lnTo>
                    <a:lnTo>
                      <a:pt x="129667" y="74422"/>
                    </a:lnTo>
                    <a:lnTo>
                      <a:pt x="128143" y="78740"/>
                    </a:lnTo>
                    <a:lnTo>
                      <a:pt x="125730" y="82169"/>
                    </a:lnTo>
                    <a:lnTo>
                      <a:pt x="122936" y="85471"/>
                    </a:lnTo>
                    <a:lnTo>
                      <a:pt x="120015" y="88392"/>
                    </a:lnTo>
                    <a:lnTo>
                      <a:pt x="116205" y="90805"/>
                    </a:lnTo>
                    <a:lnTo>
                      <a:pt x="112268" y="93218"/>
                    </a:lnTo>
                    <a:lnTo>
                      <a:pt x="107950" y="95123"/>
                    </a:lnTo>
                    <a:lnTo>
                      <a:pt x="103251" y="96520"/>
                    </a:lnTo>
                    <a:lnTo>
                      <a:pt x="98425" y="97536"/>
                    </a:lnTo>
                    <a:lnTo>
                      <a:pt x="93091" y="98044"/>
                    </a:lnTo>
                    <a:lnTo>
                      <a:pt x="87376" y="98425"/>
                    </a:lnTo>
                    <a:lnTo>
                      <a:pt x="82042" y="98425"/>
                    </a:lnTo>
                    <a:lnTo>
                      <a:pt x="75819" y="98044"/>
                    </a:lnTo>
                    <a:lnTo>
                      <a:pt x="63881" y="96012"/>
                    </a:lnTo>
                    <a:lnTo>
                      <a:pt x="56642" y="94107"/>
                    </a:lnTo>
                    <a:lnTo>
                      <a:pt x="49403" y="91694"/>
                    </a:lnTo>
                    <a:lnTo>
                      <a:pt x="42672" y="88900"/>
                    </a:lnTo>
                    <a:lnTo>
                      <a:pt x="36068" y="85979"/>
                    </a:lnTo>
                    <a:lnTo>
                      <a:pt x="30226" y="83058"/>
                    </a:lnTo>
                    <a:lnTo>
                      <a:pt x="24511" y="79248"/>
                    </a:lnTo>
                    <a:lnTo>
                      <a:pt x="19177" y="75438"/>
                    </a:lnTo>
                    <a:lnTo>
                      <a:pt x="14351" y="71628"/>
                    </a:lnTo>
                    <a:lnTo>
                      <a:pt x="10541" y="66802"/>
                    </a:lnTo>
                    <a:lnTo>
                      <a:pt x="6731" y="62484"/>
                    </a:lnTo>
                    <a:lnTo>
                      <a:pt x="4318" y="57658"/>
                    </a:lnTo>
                    <a:lnTo>
                      <a:pt x="1905" y="52324"/>
                    </a:lnTo>
                    <a:lnTo>
                      <a:pt x="508" y="47117"/>
                    </a:lnTo>
                    <a:lnTo>
                      <a:pt x="0" y="41402"/>
                    </a:lnTo>
                    <a:lnTo>
                      <a:pt x="0" y="36068"/>
                    </a:lnTo>
                    <a:lnTo>
                      <a:pt x="1016" y="29845"/>
                    </a:lnTo>
                    <a:lnTo>
                      <a:pt x="2921" y="24511"/>
                    </a:lnTo>
                    <a:lnTo>
                      <a:pt x="5334" y="19685"/>
                    </a:lnTo>
                    <a:lnTo>
                      <a:pt x="8636" y="15367"/>
                    </a:lnTo>
                    <a:lnTo>
                      <a:pt x="12446" y="11557"/>
                    </a:lnTo>
                    <a:lnTo>
                      <a:pt x="16764" y="8255"/>
                    </a:lnTo>
                    <a:lnTo>
                      <a:pt x="22098" y="5842"/>
                    </a:lnTo>
                    <a:lnTo>
                      <a:pt x="27432" y="3429"/>
                    </a:lnTo>
                    <a:lnTo>
                      <a:pt x="33655" y="2032"/>
                    </a:lnTo>
                    <a:lnTo>
                      <a:pt x="39878" y="508"/>
                    </a:lnTo>
                    <a:lnTo>
                      <a:pt x="46609" y="0"/>
                    </a:lnTo>
                    <a:lnTo>
                      <a:pt x="53340" y="0"/>
                    </a:lnTo>
                    <a:lnTo>
                      <a:pt x="60452" y="1016"/>
                    </a:lnTo>
                    <a:lnTo>
                      <a:pt x="67691" y="2032"/>
                    </a:lnTo>
                    <a:lnTo>
                      <a:pt x="74930" y="3937"/>
                    </a:lnTo>
                    <a:lnTo>
                      <a:pt x="82550" y="6350"/>
                    </a:lnTo>
                    <a:lnTo>
                      <a:pt x="89789" y="9652"/>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296">
                <a:extLst>
                  <a:ext uri="{FF2B5EF4-FFF2-40B4-BE49-F238E27FC236}">
                    <a16:creationId xmlns:a16="http://schemas.microsoft.com/office/drawing/2014/main" id="{21580173-E445-4908-C92D-769A0B1FA3CF}"/>
                  </a:ext>
                </a:extLst>
              </p:cNvPr>
              <p:cNvSpPr/>
              <p:nvPr/>
            </p:nvSpPr>
            <p:spPr>
              <a:xfrm>
                <a:off x="5071745" y="3341116"/>
                <a:ext cx="43689" cy="28322"/>
              </a:xfrm>
              <a:custGeom>
                <a:avLst/>
                <a:gdLst/>
                <a:ahLst/>
                <a:cxnLst/>
                <a:rect l="0" t="0" r="0" b="0"/>
                <a:pathLst>
                  <a:path w="43689" h="28322">
                    <a:moveTo>
                      <a:pt x="41783" y="12954"/>
                    </a:moveTo>
                    <a:lnTo>
                      <a:pt x="43180" y="15367"/>
                    </a:lnTo>
                    <a:lnTo>
                      <a:pt x="43688" y="17272"/>
                    </a:lnTo>
                    <a:lnTo>
                      <a:pt x="43180" y="19685"/>
                    </a:lnTo>
                    <a:lnTo>
                      <a:pt x="42164" y="22098"/>
                    </a:lnTo>
                    <a:lnTo>
                      <a:pt x="40767" y="24003"/>
                    </a:lnTo>
                    <a:lnTo>
                      <a:pt x="39370" y="25400"/>
                    </a:lnTo>
                    <a:lnTo>
                      <a:pt x="37465" y="26416"/>
                    </a:lnTo>
                    <a:lnTo>
                      <a:pt x="35052" y="27305"/>
                    </a:lnTo>
                    <a:lnTo>
                      <a:pt x="32131" y="28321"/>
                    </a:lnTo>
                    <a:lnTo>
                      <a:pt x="29210" y="28321"/>
                    </a:lnTo>
                    <a:lnTo>
                      <a:pt x="25908" y="28321"/>
                    </a:lnTo>
                    <a:lnTo>
                      <a:pt x="19177" y="26924"/>
                    </a:lnTo>
                    <a:lnTo>
                      <a:pt x="12954" y="24003"/>
                    </a:lnTo>
                    <a:lnTo>
                      <a:pt x="7112" y="20574"/>
                    </a:lnTo>
                    <a:lnTo>
                      <a:pt x="4826" y="18669"/>
                    </a:lnTo>
                    <a:lnTo>
                      <a:pt x="2794" y="16764"/>
                    </a:lnTo>
                    <a:lnTo>
                      <a:pt x="1397" y="14351"/>
                    </a:lnTo>
                    <a:lnTo>
                      <a:pt x="508" y="11938"/>
                    </a:lnTo>
                    <a:lnTo>
                      <a:pt x="0" y="9652"/>
                    </a:lnTo>
                    <a:lnTo>
                      <a:pt x="508" y="7239"/>
                    </a:lnTo>
                    <a:lnTo>
                      <a:pt x="1397" y="4826"/>
                    </a:lnTo>
                    <a:lnTo>
                      <a:pt x="2413" y="3302"/>
                    </a:lnTo>
                    <a:lnTo>
                      <a:pt x="3810" y="1905"/>
                    </a:lnTo>
                    <a:lnTo>
                      <a:pt x="5207" y="889"/>
                    </a:lnTo>
                    <a:lnTo>
                      <a:pt x="6731" y="508"/>
                    </a:lnTo>
                    <a:lnTo>
                      <a:pt x="8636" y="0"/>
                    </a:lnTo>
                    <a:lnTo>
                      <a:pt x="13462" y="508"/>
                    </a:lnTo>
                    <a:lnTo>
                      <a:pt x="18669" y="1905"/>
                    </a:lnTo>
                    <a:lnTo>
                      <a:pt x="24892" y="4318"/>
                    </a:lnTo>
                    <a:lnTo>
                      <a:pt x="31623" y="7620"/>
                    </a:lnTo>
                    <a:lnTo>
                      <a:pt x="39370" y="11557"/>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297">
                <a:extLst>
                  <a:ext uri="{FF2B5EF4-FFF2-40B4-BE49-F238E27FC236}">
                    <a16:creationId xmlns:a16="http://schemas.microsoft.com/office/drawing/2014/main" id="{2C76B4F0-DDE3-BAE6-C827-AF958DED343D}"/>
                  </a:ext>
                </a:extLst>
              </p:cNvPr>
              <p:cNvSpPr/>
              <p:nvPr/>
            </p:nvSpPr>
            <p:spPr>
              <a:xfrm>
                <a:off x="5073650" y="3342513"/>
                <a:ext cx="39879" cy="25528"/>
              </a:xfrm>
              <a:custGeom>
                <a:avLst/>
                <a:gdLst/>
                <a:ahLst/>
                <a:cxnLst/>
                <a:rect l="0" t="0" r="0" b="0"/>
                <a:pathLst>
                  <a:path w="39879" h="25528">
                    <a:moveTo>
                      <a:pt x="508" y="6223"/>
                    </a:moveTo>
                    <a:lnTo>
                      <a:pt x="889" y="4318"/>
                    </a:lnTo>
                    <a:lnTo>
                      <a:pt x="1905" y="2921"/>
                    </a:lnTo>
                    <a:lnTo>
                      <a:pt x="3302" y="1524"/>
                    </a:lnTo>
                    <a:lnTo>
                      <a:pt x="4826" y="508"/>
                    </a:lnTo>
                    <a:lnTo>
                      <a:pt x="8128" y="0"/>
                    </a:lnTo>
                    <a:lnTo>
                      <a:pt x="11938" y="0"/>
                    </a:lnTo>
                    <a:lnTo>
                      <a:pt x="16764" y="1524"/>
                    </a:lnTo>
                    <a:lnTo>
                      <a:pt x="22606" y="3937"/>
                    </a:lnTo>
                    <a:lnTo>
                      <a:pt x="29210" y="6731"/>
                    </a:lnTo>
                    <a:lnTo>
                      <a:pt x="36449" y="10160"/>
                    </a:lnTo>
                    <a:lnTo>
                      <a:pt x="38354" y="12065"/>
                    </a:lnTo>
                    <a:lnTo>
                      <a:pt x="39878" y="13970"/>
                    </a:lnTo>
                    <a:lnTo>
                      <a:pt x="39878" y="15875"/>
                    </a:lnTo>
                    <a:lnTo>
                      <a:pt x="39878" y="17780"/>
                    </a:lnTo>
                    <a:lnTo>
                      <a:pt x="38862" y="19685"/>
                    </a:lnTo>
                    <a:lnTo>
                      <a:pt x="37465" y="21590"/>
                    </a:lnTo>
                    <a:lnTo>
                      <a:pt x="34036" y="24511"/>
                    </a:lnTo>
                    <a:lnTo>
                      <a:pt x="32131" y="25019"/>
                    </a:lnTo>
                    <a:lnTo>
                      <a:pt x="29210" y="25527"/>
                    </a:lnTo>
                    <a:lnTo>
                      <a:pt x="23495" y="25527"/>
                    </a:lnTo>
                    <a:lnTo>
                      <a:pt x="17272" y="24511"/>
                    </a:lnTo>
                    <a:lnTo>
                      <a:pt x="11557" y="22098"/>
                    </a:lnTo>
                    <a:lnTo>
                      <a:pt x="6223" y="18796"/>
                    </a:lnTo>
                    <a:lnTo>
                      <a:pt x="4318" y="16891"/>
                    </a:lnTo>
                    <a:lnTo>
                      <a:pt x="2413" y="14859"/>
                    </a:lnTo>
                    <a:lnTo>
                      <a:pt x="889" y="12954"/>
                    </a:lnTo>
                    <a:lnTo>
                      <a:pt x="0" y="10541"/>
                    </a:lnTo>
                    <a:lnTo>
                      <a:pt x="0" y="8636"/>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298">
                <a:extLst>
                  <a:ext uri="{FF2B5EF4-FFF2-40B4-BE49-F238E27FC236}">
                    <a16:creationId xmlns:a16="http://schemas.microsoft.com/office/drawing/2014/main" id="{B45034DF-1900-52E4-D791-21AF471CA2FF}"/>
                  </a:ext>
                </a:extLst>
              </p:cNvPr>
              <p:cNvSpPr/>
              <p:nvPr/>
            </p:nvSpPr>
            <p:spPr>
              <a:xfrm>
                <a:off x="5075047" y="3343529"/>
                <a:ext cx="36958" cy="23496"/>
              </a:xfrm>
              <a:custGeom>
                <a:avLst/>
                <a:gdLst/>
                <a:ahLst/>
                <a:cxnLst/>
                <a:rect l="0" t="0" r="0" b="0"/>
                <a:pathLst>
                  <a:path w="36958" h="23496">
                    <a:moveTo>
                      <a:pt x="508" y="5715"/>
                    </a:moveTo>
                    <a:lnTo>
                      <a:pt x="1016" y="3810"/>
                    </a:lnTo>
                    <a:lnTo>
                      <a:pt x="1905" y="2413"/>
                    </a:lnTo>
                    <a:lnTo>
                      <a:pt x="4318" y="508"/>
                    </a:lnTo>
                    <a:lnTo>
                      <a:pt x="7747" y="0"/>
                    </a:lnTo>
                    <a:lnTo>
                      <a:pt x="11557" y="0"/>
                    </a:lnTo>
                    <a:lnTo>
                      <a:pt x="15875" y="1397"/>
                    </a:lnTo>
                    <a:lnTo>
                      <a:pt x="21209" y="3302"/>
                    </a:lnTo>
                    <a:lnTo>
                      <a:pt x="26924" y="6223"/>
                    </a:lnTo>
                    <a:lnTo>
                      <a:pt x="33655" y="9525"/>
                    </a:lnTo>
                    <a:lnTo>
                      <a:pt x="35560" y="11049"/>
                    </a:lnTo>
                    <a:lnTo>
                      <a:pt x="36449" y="12446"/>
                    </a:lnTo>
                    <a:lnTo>
                      <a:pt x="36957" y="14351"/>
                    </a:lnTo>
                    <a:lnTo>
                      <a:pt x="36449" y="16256"/>
                    </a:lnTo>
                    <a:lnTo>
                      <a:pt x="35560" y="18161"/>
                    </a:lnTo>
                    <a:lnTo>
                      <a:pt x="34544" y="20193"/>
                    </a:lnTo>
                    <a:lnTo>
                      <a:pt x="31750" y="22479"/>
                    </a:lnTo>
                    <a:lnTo>
                      <a:pt x="29845" y="22987"/>
                    </a:lnTo>
                    <a:lnTo>
                      <a:pt x="27432" y="23495"/>
                    </a:lnTo>
                    <a:lnTo>
                      <a:pt x="22098" y="23495"/>
                    </a:lnTo>
                    <a:lnTo>
                      <a:pt x="16383" y="22479"/>
                    </a:lnTo>
                    <a:lnTo>
                      <a:pt x="11049" y="20193"/>
                    </a:lnTo>
                    <a:lnTo>
                      <a:pt x="6223" y="17272"/>
                    </a:lnTo>
                    <a:lnTo>
                      <a:pt x="2413" y="13843"/>
                    </a:lnTo>
                    <a:lnTo>
                      <a:pt x="1016" y="11938"/>
                    </a:lnTo>
                    <a:lnTo>
                      <a:pt x="508" y="10033"/>
                    </a:lnTo>
                    <a:lnTo>
                      <a:pt x="0" y="7620"/>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299">
                <a:extLst>
                  <a:ext uri="{FF2B5EF4-FFF2-40B4-BE49-F238E27FC236}">
                    <a16:creationId xmlns:a16="http://schemas.microsoft.com/office/drawing/2014/main" id="{51BF8B88-DD84-9B09-F942-FB110131F4E5}"/>
                  </a:ext>
                </a:extLst>
              </p:cNvPr>
              <p:cNvSpPr/>
              <p:nvPr/>
            </p:nvSpPr>
            <p:spPr>
              <a:xfrm>
                <a:off x="5076952" y="3344418"/>
                <a:ext cx="33656" cy="21591"/>
              </a:xfrm>
              <a:custGeom>
                <a:avLst/>
                <a:gdLst/>
                <a:ahLst/>
                <a:cxnLst/>
                <a:rect l="0" t="0" r="0" b="0"/>
                <a:pathLst>
                  <a:path w="33656" h="21591">
                    <a:moveTo>
                      <a:pt x="0" y="5334"/>
                    </a:moveTo>
                    <a:lnTo>
                      <a:pt x="1524" y="2413"/>
                    </a:lnTo>
                    <a:lnTo>
                      <a:pt x="3937" y="508"/>
                    </a:lnTo>
                    <a:lnTo>
                      <a:pt x="6731" y="0"/>
                    </a:lnTo>
                    <a:lnTo>
                      <a:pt x="10160" y="508"/>
                    </a:lnTo>
                    <a:lnTo>
                      <a:pt x="13970" y="1524"/>
                    </a:lnTo>
                    <a:lnTo>
                      <a:pt x="18796" y="3429"/>
                    </a:lnTo>
                    <a:lnTo>
                      <a:pt x="24511" y="5842"/>
                    </a:lnTo>
                    <a:lnTo>
                      <a:pt x="30226" y="8636"/>
                    </a:lnTo>
                    <a:lnTo>
                      <a:pt x="32258" y="10160"/>
                    </a:lnTo>
                    <a:lnTo>
                      <a:pt x="33147" y="11557"/>
                    </a:lnTo>
                    <a:lnTo>
                      <a:pt x="33655" y="13462"/>
                    </a:lnTo>
                    <a:lnTo>
                      <a:pt x="33147" y="14986"/>
                    </a:lnTo>
                    <a:lnTo>
                      <a:pt x="31242" y="18288"/>
                    </a:lnTo>
                    <a:lnTo>
                      <a:pt x="28829" y="20701"/>
                    </a:lnTo>
                    <a:lnTo>
                      <a:pt x="26924" y="21209"/>
                    </a:lnTo>
                    <a:lnTo>
                      <a:pt x="24511" y="21590"/>
                    </a:lnTo>
                    <a:lnTo>
                      <a:pt x="19685" y="21590"/>
                    </a:lnTo>
                    <a:lnTo>
                      <a:pt x="14478" y="20701"/>
                    </a:lnTo>
                    <a:lnTo>
                      <a:pt x="9652" y="18796"/>
                    </a:lnTo>
                    <a:lnTo>
                      <a:pt x="5334" y="15875"/>
                    </a:lnTo>
                    <a:lnTo>
                      <a:pt x="1905" y="12954"/>
                    </a:lnTo>
                    <a:lnTo>
                      <a:pt x="0" y="9144"/>
                    </a:lnTo>
                    <a:lnTo>
                      <a:pt x="0" y="7239"/>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300">
                <a:extLst>
                  <a:ext uri="{FF2B5EF4-FFF2-40B4-BE49-F238E27FC236}">
                    <a16:creationId xmlns:a16="http://schemas.microsoft.com/office/drawing/2014/main" id="{5841506D-D197-5D9D-BE7A-96B76B8B98DF}"/>
                  </a:ext>
                </a:extLst>
              </p:cNvPr>
              <p:cNvSpPr/>
              <p:nvPr/>
            </p:nvSpPr>
            <p:spPr>
              <a:xfrm>
                <a:off x="5078476" y="3345434"/>
                <a:ext cx="30227" cy="19686"/>
              </a:xfrm>
              <a:custGeom>
                <a:avLst/>
                <a:gdLst/>
                <a:ahLst/>
                <a:cxnLst/>
                <a:rect l="0" t="0" r="0" b="0"/>
                <a:pathLst>
                  <a:path w="30227" h="19686">
                    <a:moveTo>
                      <a:pt x="0" y="4826"/>
                    </a:moveTo>
                    <a:lnTo>
                      <a:pt x="1397" y="2413"/>
                    </a:lnTo>
                    <a:lnTo>
                      <a:pt x="3302" y="508"/>
                    </a:lnTo>
                    <a:lnTo>
                      <a:pt x="5715" y="0"/>
                    </a:lnTo>
                    <a:lnTo>
                      <a:pt x="9144" y="508"/>
                    </a:lnTo>
                    <a:lnTo>
                      <a:pt x="12954" y="1397"/>
                    </a:lnTo>
                    <a:lnTo>
                      <a:pt x="17272" y="3302"/>
                    </a:lnTo>
                    <a:lnTo>
                      <a:pt x="22098" y="5334"/>
                    </a:lnTo>
                    <a:lnTo>
                      <a:pt x="27305" y="8128"/>
                    </a:lnTo>
                    <a:lnTo>
                      <a:pt x="28702" y="9144"/>
                    </a:lnTo>
                    <a:lnTo>
                      <a:pt x="29718" y="10541"/>
                    </a:lnTo>
                    <a:lnTo>
                      <a:pt x="30226" y="11938"/>
                    </a:lnTo>
                    <a:lnTo>
                      <a:pt x="29718" y="13970"/>
                    </a:lnTo>
                    <a:lnTo>
                      <a:pt x="28321" y="16764"/>
                    </a:lnTo>
                    <a:lnTo>
                      <a:pt x="25908" y="18669"/>
                    </a:lnTo>
                    <a:lnTo>
                      <a:pt x="22098" y="19685"/>
                    </a:lnTo>
                    <a:lnTo>
                      <a:pt x="17780" y="19685"/>
                    </a:lnTo>
                    <a:lnTo>
                      <a:pt x="12954" y="18669"/>
                    </a:lnTo>
                    <a:lnTo>
                      <a:pt x="8636" y="16764"/>
                    </a:lnTo>
                    <a:lnTo>
                      <a:pt x="4826" y="14351"/>
                    </a:lnTo>
                    <a:lnTo>
                      <a:pt x="1905" y="11557"/>
                    </a:lnTo>
                    <a:lnTo>
                      <a:pt x="0" y="8636"/>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Freeform 301">
                <a:extLst>
                  <a:ext uri="{FF2B5EF4-FFF2-40B4-BE49-F238E27FC236}">
                    <a16:creationId xmlns:a16="http://schemas.microsoft.com/office/drawing/2014/main" id="{84203FBA-452B-CDB6-04B2-CDF39C64A18F}"/>
                  </a:ext>
                </a:extLst>
              </p:cNvPr>
              <p:cNvSpPr/>
              <p:nvPr/>
            </p:nvSpPr>
            <p:spPr>
              <a:xfrm>
                <a:off x="5080381" y="3346450"/>
                <a:ext cx="26417" cy="17654"/>
              </a:xfrm>
              <a:custGeom>
                <a:avLst/>
                <a:gdLst/>
                <a:ahLst/>
                <a:cxnLst/>
                <a:rect l="0" t="0" r="0" b="0"/>
                <a:pathLst>
                  <a:path w="26417" h="17654">
                    <a:moveTo>
                      <a:pt x="0" y="4699"/>
                    </a:moveTo>
                    <a:lnTo>
                      <a:pt x="889" y="2286"/>
                    </a:lnTo>
                    <a:lnTo>
                      <a:pt x="2921" y="889"/>
                    </a:lnTo>
                    <a:lnTo>
                      <a:pt x="4826" y="0"/>
                    </a:lnTo>
                    <a:lnTo>
                      <a:pt x="7620" y="381"/>
                    </a:lnTo>
                    <a:lnTo>
                      <a:pt x="11049" y="1397"/>
                    </a:lnTo>
                    <a:lnTo>
                      <a:pt x="14859" y="2794"/>
                    </a:lnTo>
                    <a:lnTo>
                      <a:pt x="19177" y="4699"/>
                    </a:lnTo>
                    <a:lnTo>
                      <a:pt x="24003" y="7112"/>
                    </a:lnTo>
                    <a:lnTo>
                      <a:pt x="25400" y="8128"/>
                    </a:lnTo>
                    <a:lnTo>
                      <a:pt x="26416" y="9525"/>
                    </a:lnTo>
                    <a:lnTo>
                      <a:pt x="26416" y="10922"/>
                    </a:lnTo>
                    <a:lnTo>
                      <a:pt x="26416" y="12446"/>
                    </a:lnTo>
                    <a:lnTo>
                      <a:pt x="24892" y="14859"/>
                    </a:lnTo>
                    <a:lnTo>
                      <a:pt x="22479" y="16764"/>
                    </a:lnTo>
                    <a:lnTo>
                      <a:pt x="19177" y="17653"/>
                    </a:lnTo>
                    <a:lnTo>
                      <a:pt x="15367" y="17653"/>
                    </a:lnTo>
                    <a:lnTo>
                      <a:pt x="11557" y="16764"/>
                    </a:lnTo>
                    <a:lnTo>
                      <a:pt x="7239" y="15240"/>
                    </a:lnTo>
                    <a:lnTo>
                      <a:pt x="3810" y="12954"/>
                    </a:lnTo>
                    <a:lnTo>
                      <a:pt x="1397" y="10541"/>
                    </a:lnTo>
                    <a:lnTo>
                      <a:pt x="0" y="7620"/>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Freeform 302">
                <a:extLst>
                  <a:ext uri="{FF2B5EF4-FFF2-40B4-BE49-F238E27FC236}">
                    <a16:creationId xmlns:a16="http://schemas.microsoft.com/office/drawing/2014/main" id="{B86B5F51-96EC-6446-0D5A-BC23132EDBD9}"/>
                  </a:ext>
                </a:extLst>
              </p:cNvPr>
              <p:cNvSpPr/>
              <p:nvPr/>
            </p:nvSpPr>
            <p:spPr>
              <a:xfrm>
                <a:off x="5081778" y="3348355"/>
                <a:ext cx="23496" cy="14860"/>
              </a:xfrm>
              <a:custGeom>
                <a:avLst/>
                <a:gdLst/>
                <a:ahLst/>
                <a:cxnLst/>
                <a:rect l="0" t="0" r="0" b="0"/>
                <a:pathLst>
                  <a:path w="23496" h="14860">
                    <a:moveTo>
                      <a:pt x="22606" y="6731"/>
                    </a:moveTo>
                    <a:lnTo>
                      <a:pt x="23495" y="8128"/>
                    </a:lnTo>
                    <a:lnTo>
                      <a:pt x="23495" y="10541"/>
                    </a:lnTo>
                    <a:lnTo>
                      <a:pt x="22098" y="12954"/>
                    </a:lnTo>
                    <a:lnTo>
                      <a:pt x="20193" y="14351"/>
                    </a:lnTo>
                    <a:lnTo>
                      <a:pt x="17272" y="14859"/>
                    </a:lnTo>
                    <a:lnTo>
                      <a:pt x="13970" y="14859"/>
                    </a:lnTo>
                    <a:lnTo>
                      <a:pt x="10541" y="14351"/>
                    </a:lnTo>
                    <a:lnTo>
                      <a:pt x="6731" y="12954"/>
                    </a:lnTo>
                    <a:lnTo>
                      <a:pt x="3810" y="11049"/>
                    </a:lnTo>
                    <a:lnTo>
                      <a:pt x="1524" y="8636"/>
                    </a:lnTo>
                    <a:lnTo>
                      <a:pt x="0" y="6223"/>
                    </a:lnTo>
                    <a:lnTo>
                      <a:pt x="0" y="3810"/>
                    </a:lnTo>
                    <a:lnTo>
                      <a:pt x="1524" y="1397"/>
                    </a:lnTo>
                    <a:lnTo>
                      <a:pt x="2921" y="381"/>
                    </a:lnTo>
                    <a:lnTo>
                      <a:pt x="4826" y="0"/>
                    </a:lnTo>
                    <a:lnTo>
                      <a:pt x="7239" y="0"/>
                    </a:lnTo>
                    <a:lnTo>
                      <a:pt x="10160" y="889"/>
                    </a:lnTo>
                    <a:lnTo>
                      <a:pt x="13462" y="2413"/>
                    </a:lnTo>
                    <a:lnTo>
                      <a:pt x="17272" y="3810"/>
                    </a:lnTo>
                    <a:lnTo>
                      <a:pt x="21590" y="622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Freeform 303">
                <a:extLst>
                  <a:ext uri="{FF2B5EF4-FFF2-40B4-BE49-F238E27FC236}">
                    <a16:creationId xmlns:a16="http://schemas.microsoft.com/office/drawing/2014/main" id="{73C7D0D6-34E3-0B3B-1ABE-E59DD2D6CB28}"/>
                  </a:ext>
                </a:extLst>
              </p:cNvPr>
              <p:cNvSpPr/>
              <p:nvPr/>
            </p:nvSpPr>
            <p:spPr>
              <a:xfrm>
                <a:off x="5138420" y="3362706"/>
                <a:ext cx="41784" cy="23496"/>
              </a:xfrm>
              <a:custGeom>
                <a:avLst/>
                <a:gdLst/>
                <a:ahLst/>
                <a:cxnLst/>
                <a:rect l="0" t="0" r="0" b="0"/>
                <a:pathLst>
                  <a:path w="41784" h="23496">
                    <a:moveTo>
                      <a:pt x="41783" y="16764"/>
                    </a:moveTo>
                    <a:lnTo>
                      <a:pt x="41275" y="18288"/>
                    </a:lnTo>
                    <a:lnTo>
                      <a:pt x="39370" y="20193"/>
                    </a:lnTo>
                    <a:lnTo>
                      <a:pt x="36449" y="21590"/>
                    </a:lnTo>
                    <a:lnTo>
                      <a:pt x="33147" y="22987"/>
                    </a:lnTo>
                    <a:lnTo>
                      <a:pt x="28829" y="23495"/>
                    </a:lnTo>
                    <a:lnTo>
                      <a:pt x="25019" y="23495"/>
                    </a:lnTo>
                    <a:lnTo>
                      <a:pt x="21082" y="22987"/>
                    </a:lnTo>
                    <a:lnTo>
                      <a:pt x="17272" y="22606"/>
                    </a:lnTo>
                    <a:lnTo>
                      <a:pt x="14478" y="21590"/>
                    </a:lnTo>
                    <a:lnTo>
                      <a:pt x="11049" y="20193"/>
                    </a:lnTo>
                    <a:lnTo>
                      <a:pt x="7747" y="18669"/>
                    </a:lnTo>
                    <a:lnTo>
                      <a:pt x="4826" y="16383"/>
                    </a:lnTo>
                    <a:lnTo>
                      <a:pt x="2413" y="14351"/>
                    </a:lnTo>
                    <a:lnTo>
                      <a:pt x="508" y="11938"/>
                    </a:lnTo>
                    <a:lnTo>
                      <a:pt x="0" y="9144"/>
                    </a:lnTo>
                    <a:lnTo>
                      <a:pt x="508" y="6731"/>
                    </a:lnTo>
                    <a:lnTo>
                      <a:pt x="1905" y="4318"/>
                    </a:lnTo>
                    <a:lnTo>
                      <a:pt x="3810" y="2921"/>
                    </a:lnTo>
                    <a:lnTo>
                      <a:pt x="6731" y="1397"/>
                    </a:lnTo>
                    <a:lnTo>
                      <a:pt x="9652" y="1016"/>
                    </a:lnTo>
                    <a:lnTo>
                      <a:pt x="12954" y="508"/>
                    </a:lnTo>
                    <a:lnTo>
                      <a:pt x="16383" y="0"/>
                    </a:lnTo>
                    <a:lnTo>
                      <a:pt x="23495" y="1016"/>
                    </a:lnTo>
                    <a:lnTo>
                      <a:pt x="30226" y="2921"/>
                    </a:lnTo>
                    <a:lnTo>
                      <a:pt x="33147" y="4318"/>
                    </a:lnTo>
                    <a:lnTo>
                      <a:pt x="36068" y="6223"/>
                    </a:lnTo>
                    <a:lnTo>
                      <a:pt x="38481" y="8128"/>
                    </a:lnTo>
                    <a:lnTo>
                      <a:pt x="40386" y="10541"/>
                    </a:lnTo>
                    <a:lnTo>
                      <a:pt x="41275" y="12954"/>
                    </a:lnTo>
                    <a:lnTo>
                      <a:pt x="41783" y="15367"/>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Freeform 304">
                <a:extLst>
                  <a:ext uri="{FF2B5EF4-FFF2-40B4-BE49-F238E27FC236}">
                    <a16:creationId xmlns:a16="http://schemas.microsoft.com/office/drawing/2014/main" id="{2AD424F1-0FC0-8EA4-0ED6-01BC2C398AE3}"/>
                  </a:ext>
                </a:extLst>
              </p:cNvPr>
              <p:cNvSpPr/>
              <p:nvPr/>
            </p:nvSpPr>
            <p:spPr>
              <a:xfrm>
                <a:off x="5140325" y="3363722"/>
                <a:ext cx="38863" cy="21591"/>
              </a:xfrm>
              <a:custGeom>
                <a:avLst/>
                <a:gdLst/>
                <a:ahLst/>
                <a:cxnLst/>
                <a:rect l="0" t="0" r="0" b="0"/>
                <a:pathLst>
                  <a:path w="38863" h="21591">
                    <a:moveTo>
                      <a:pt x="15875" y="20574"/>
                    </a:moveTo>
                    <a:lnTo>
                      <a:pt x="12954" y="19685"/>
                    </a:lnTo>
                    <a:lnTo>
                      <a:pt x="10160" y="18669"/>
                    </a:lnTo>
                    <a:lnTo>
                      <a:pt x="7239" y="16764"/>
                    </a:lnTo>
                    <a:lnTo>
                      <a:pt x="4318" y="14859"/>
                    </a:lnTo>
                    <a:lnTo>
                      <a:pt x="1905" y="12954"/>
                    </a:lnTo>
                    <a:lnTo>
                      <a:pt x="508" y="10541"/>
                    </a:lnTo>
                    <a:lnTo>
                      <a:pt x="0" y="8128"/>
                    </a:lnTo>
                    <a:lnTo>
                      <a:pt x="508" y="5715"/>
                    </a:lnTo>
                    <a:lnTo>
                      <a:pt x="1905" y="3810"/>
                    </a:lnTo>
                    <a:lnTo>
                      <a:pt x="3937" y="2286"/>
                    </a:lnTo>
                    <a:lnTo>
                      <a:pt x="6223" y="889"/>
                    </a:lnTo>
                    <a:lnTo>
                      <a:pt x="9144" y="381"/>
                    </a:lnTo>
                    <a:lnTo>
                      <a:pt x="12065" y="0"/>
                    </a:lnTo>
                    <a:lnTo>
                      <a:pt x="15367" y="0"/>
                    </a:lnTo>
                    <a:lnTo>
                      <a:pt x="22098" y="889"/>
                    </a:lnTo>
                    <a:lnTo>
                      <a:pt x="28321" y="2794"/>
                    </a:lnTo>
                    <a:lnTo>
                      <a:pt x="31242" y="4318"/>
                    </a:lnTo>
                    <a:lnTo>
                      <a:pt x="33655" y="5715"/>
                    </a:lnTo>
                    <a:lnTo>
                      <a:pt x="36068" y="7620"/>
                    </a:lnTo>
                    <a:lnTo>
                      <a:pt x="37465" y="9525"/>
                    </a:lnTo>
                    <a:lnTo>
                      <a:pt x="38481" y="11938"/>
                    </a:lnTo>
                    <a:lnTo>
                      <a:pt x="38862" y="14351"/>
                    </a:lnTo>
                    <a:lnTo>
                      <a:pt x="38481" y="16764"/>
                    </a:lnTo>
                    <a:lnTo>
                      <a:pt x="36576" y="18669"/>
                    </a:lnTo>
                    <a:lnTo>
                      <a:pt x="33655" y="20066"/>
                    </a:lnTo>
                    <a:lnTo>
                      <a:pt x="30226" y="21082"/>
                    </a:lnTo>
                    <a:lnTo>
                      <a:pt x="26924" y="21590"/>
                    </a:lnTo>
                    <a:lnTo>
                      <a:pt x="23114" y="21590"/>
                    </a:lnTo>
                    <a:lnTo>
                      <a:pt x="19177" y="21082"/>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Freeform 305">
                <a:extLst>
                  <a:ext uri="{FF2B5EF4-FFF2-40B4-BE49-F238E27FC236}">
                    <a16:creationId xmlns:a16="http://schemas.microsoft.com/office/drawing/2014/main" id="{CEC90A34-AA67-ACD8-9EA4-8B1D8271A588}"/>
                  </a:ext>
                </a:extLst>
              </p:cNvPr>
              <p:cNvSpPr/>
              <p:nvPr/>
            </p:nvSpPr>
            <p:spPr>
              <a:xfrm>
                <a:off x="5142230" y="3364103"/>
                <a:ext cx="36069" cy="20702"/>
              </a:xfrm>
              <a:custGeom>
                <a:avLst/>
                <a:gdLst/>
                <a:ahLst/>
                <a:cxnLst/>
                <a:rect l="0" t="0" r="0" b="0"/>
                <a:pathLst>
                  <a:path w="36069" h="20702">
                    <a:moveTo>
                      <a:pt x="14478" y="19304"/>
                    </a:moveTo>
                    <a:lnTo>
                      <a:pt x="11557" y="18796"/>
                    </a:lnTo>
                    <a:lnTo>
                      <a:pt x="9144" y="17272"/>
                    </a:lnTo>
                    <a:lnTo>
                      <a:pt x="6350" y="15875"/>
                    </a:lnTo>
                    <a:lnTo>
                      <a:pt x="3937" y="13970"/>
                    </a:lnTo>
                    <a:lnTo>
                      <a:pt x="2032" y="12065"/>
                    </a:lnTo>
                    <a:lnTo>
                      <a:pt x="508" y="9652"/>
                    </a:lnTo>
                    <a:lnTo>
                      <a:pt x="0" y="7747"/>
                    </a:lnTo>
                    <a:lnTo>
                      <a:pt x="508" y="5334"/>
                    </a:lnTo>
                    <a:lnTo>
                      <a:pt x="2032" y="3429"/>
                    </a:lnTo>
                    <a:lnTo>
                      <a:pt x="3937" y="2413"/>
                    </a:lnTo>
                    <a:lnTo>
                      <a:pt x="6350" y="1016"/>
                    </a:lnTo>
                    <a:lnTo>
                      <a:pt x="8636" y="508"/>
                    </a:lnTo>
                    <a:lnTo>
                      <a:pt x="14478" y="0"/>
                    </a:lnTo>
                    <a:lnTo>
                      <a:pt x="20701" y="1016"/>
                    </a:lnTo>
                    <a:lnTo>
                      <a:pt x="26416" y="2921"/>
                    </a:lnTo>
                    <a:lnTo>
                      <a:pt x="31242" y="5842"/>
                    </a:lnTo>
                    <a:lnTo>
                      <a:pt x="33147" y="7747"/>
                    </a:lnTo>
                    <a:lnTo>
                      <a:pt x="34671" y="9652"/>
                    </a:lnTo>
                    <a:lnTo>
                      <a:pt x="35560" y="11557"/>
                    </a:lnTo>
                    <a:lnTo>
                      <a:pt x="36068" y="13462"/>
                    </a:lnTo>
                    <a:lnTo>
                      <a:pt x="35560" y="16383"/>
                    </a:lnTo>
                    <a:lnTo>
                      <a:pt x="33655" y="18288"/>
                    </a:lnTo>
                    <a:lnTo>
                      <a:pt x="31242" y="19304"/>
                    </a:lnTo>
                    <a:lnTo>
                      <a:pt x="27940" y="20193"/>
                    </a:lnTo>
                    <a:lnTo>
                      <a:pt x="24511" y="20701"/>
                    </a:lnTo>
                    <a:lnTo>
                      <a:pt x="20701" y="20701"/>
                    </a:lnTo>
                    <a:lnTo>
                      <a:pt x="17272" y="20193"/>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Freeform 306">
                <a:extLst>
                  <a:ext uri="{FF2B5EF4-FFF2-40B4-BE49-F238E27FC236}">
                    <a16:creationId xmlns:a16="http://schemas.microsoft.com/office/drawing/2014/main" id="{4AD7F0FC-F633-46EB-8091-77615E2986D0}"/>
                  </a:ext>
                </a:extLst>
              </p:cNvPr>
              <p:cNvSpPr/>
              <p:nvPr/>
            </p:nvSpPr>
            <p:spPr>
              <a:xfrm>
                <a:off x="5143754" y="3365119"/>
                <a:ext cx="33148" cy="18670"/>
              </a:xfrm>
              <a:custGeom>
                <a:avLst/>
                <a:gdLst/>
                <a:ahLst/>
                <a:cxnLst/>
                <a:rect l="0" t="0" r="0" b="0"/>
                <a:pathLst>
                  <a:path w="33148" h="18670">
                    <a:moveTo>
                      <a:pt x="12446" y="17780"/>
                    </a:moveTo>
                    <a:lnTo>
                      <a:pt x="10541" y="16764"/>
                    </a:lnTo>
                    <a:lnTo>
                      <a:pt x="8128" y="15367"/>
                    </a:lnTo>
                    <a:lnTo>
                      <a:pt x="3302" y="12446"/>
                    </a:lnTo>
                    <a:lnTo>
                      <a:pt x="1397" y="10541"/>
                    </a:lnTo>
                    <a:lnTo>
                      <a:pt x="508" y="8128"/>
                    </a:lnTo>
                    <a:lnTo>
                      <a:pt x="0" y="6223"/>
                    </a:lnTo>
                    <a:lnTo>
                      <a:pt x="889" y="4318"/>
                    </a:lnTo>
                    <a:lnTo>
                      <a:pt x="1905" y="2921"/>
                    </a:lnTo>
                    <a:lnTo>
                      <a:pt x="3810" y="1397"/>
                    </a:lnTo>
                    <a:lnTo>
                      <a:pt x="5715" y="508"/>
                    </a:lnTo>
                    <a:lnTo>
                      <a:pt x="8128" y="0"/>
                    </a:lnTo>
                    <a:lnTo>
                      <a:pt x="13462" y="0"/>
                    </a:lnTo>
                    <a:lnTo>
                      <a:pt x="19177" y="889"/>
                    </a:lnTo>
                    <a:lnTo>
                      <a:pt x="24384" y="2413"/>
                    </a:lnTo>
                    <a:lnTo>
                      <a:pt x="28702" y="5207"/>
                    </a:lnTo>
                    <a:lnTo>
                      <a:pt x="30734" y="6731"/>
                    </a:lnTo>
                    <a:lnTo>
                      <a:pt x="32131" y="8636"/>
                    </a:lnTo>
                    <a:lnTo>
                      <a:pt x="32639" y="10541"/>
                    </a:lnTo>
                    <a:lnTo>
                      <a:pt x="33147" y="12446"/>
                    </a:lnTo>
                    <a:lnTo>
                      <a:pt x="32639" y="14859"/>
                    </a:lnTo>
                    <a:lnTo>
                      <a:pt x="30734" y="16764"/>
                    </a:lnTo>
                    <a:lnTo>
                      <a:pt x="28321" y="17780"/>
                    </a:lnTo>
                    <a:lnTo>
                      <a:pt x="25400" y="18669"/>
                    </a:lnTo>
                    <a:lnTo>
                      <a:pt x="22098" y="18669"/>
                    </a:lnTo>
                    <a:lnTo>
                      <a:pt x="18669" y="18669"/>
                    </a:lnTo>
                    <a:lnTo>
                      <a:pt x="15367" y="18288"/>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307">
                <a:extLst>
                  <a:ext uri="{FF2B5EF4-FFF2-40B4-BE49-F238E27FC236}">
                    <a16:creationId xmlns:a16="http://schemas.microsoft.com/office/drawing/2014/main" id="{CE06D89E-2AE1-B612-7830-0C5207A5E5A3}"/>
                  </a:ext>
                </a:extLst>
              </p:cNvPr>
              <p:cNvSpPr/>
              <p:nvPr/>
            </p:nvSpPr>
            <p:spPr>
              <a:xfrm>
                <a:off x="5145659" y="3366008"/>
                <a:ext cx="30227" cy="17400"/>
              </a:xfrm>
              <a:custGeom>
                <a:avLst/>
                <a:gdLst/>
                <a:ahLst/>
                <a:cxnLst/>
                <a:rect l="0" t="0" r="0" b="0"/>
                <a:pathLst>
                  <a:path w="30227" h="17400">
                    <a:moveTo>
                      <a:pt x="11049" y="15875"/>
                    </a:moveTo>
                    <a:lnTo>
                      <a:pt x="9144" y="14986"/>
                    </a:lnTo>
                    <a:lnTo>
                      <a:pt x="6731" y="13970"/>
                    </a:lnTo>
                    <a:lnTo>
                      <a:pt x="2921" y="11049"/>
                    </a:lnTo>
                    <a:lnTo>
                      <a:pt x="1397" y="9144"/>
                    </a:lnTo>
                    <a:lnTo>
                      <a:pt x="508" y="7239"/>
                    </a:lnTo>
                    <a:lnTo>
                      <a:pt x="0" y="5334"/>
                    </a:lnTo>
                    <a:lnTo>
                      <a:pt x="889" y="3937"/>
                    </a:lnTo>
                    <a:lnTo>
                      <a:pt x="1905" y="2413"/>
                    </a:lnTo>
                    <a:lnTo>
                      <a:pt x="3810" y="1016"/>
                    </a:lnTo>
                    <a:lnTo>
                      <a:pt x="5715" y="508"/>
                    </a:lnTo>
                    <a:lnTo>
                      <a:pt x="7620" y="0"/>
                    </a:lnTo>
                    <a:lnTo>
                      <a:pt x="12446" y="0"/>
                    </a:lnTo>
                    <a:lnTo>
                      <a:pt x="17780" y="508"/>
                    </a:lnTo>
                    <a:lnTo>
                      <a:pt x="22479" y="2413"/>
                    </a:lnTo>
                    <a:lnTo>
                      <a:pt x="26416" y="4826"/>
                    </a:lnTo>
                    <a:lnTo>
                      <a:pt x="27813" y="6350"/>
                    </a:lnTo>
                    <a:lnTo>
                      <a:pt x="29210" y="8255"/>
                    </a:lnTo>
                    <a:lnTo>
                      <a:pt x="29718" y="10160"/>
                    </a:lnTo>
                    <a:lnTo>
                      <a:pt x="30226" y="11557"/>
                    </a:lnTo>
                    <a:lnTo>
                      <a:pt x="29210" y="13970"/>
                    </a:lnTo>
                    <a:lnTo>
                      <a:pt x="27813" y="15367"/>
                    </a:lnTo>
                    <a:lnTo>
                      <a:pt x="25400" y="16383"/>
                    </a:lnTo>
                    <a:lnTo>
                      <a:pt x="22479" y="17399"/>
                    </a:lnTo>
                    <a:lnTo>
                      <a:pt x="16256" y="17399"/>
                    </a:lnTo>
                    <a:lnTo>
                      <a:pt x="13462" y="16891"/>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308">
                <a:extLst>
                  <a:ext uri="{FF2B5EF4-FFF2-40B4-BE49-F238E27FC236}">
                    <a16:creationId xmlns:a16="http://schemas.microsoft.com/office/drawing/2014/main" id="{B2F377FB-2672-6EC8-7046-C0122418826F}"/>
                  </a:ext>
                </a:extLst>
              </p:cNvPr>
              <p:cNvSpPr/>
              <p:nvPr/>
            </p:nvSpPr>
            <p:spPr>
              <a:xfrm>
                <a:off x="5148072" y="3366516"/>
                <a:ext cx="26798" cy="15876"/>
              </a:xfrm>
              <a:custGeom>
                <a:avLst/>
                <a:gdLst/>
                <a:ahLst/>
                <a:cxnLst/>
                <a:rect l="0" t="0" r="0" b="0"/>
                <a:pathLst>
                  <a:path w="26798" h="15876">
                    <a:moveTo>
                      <a:pt x="8636" y="14478"/>
                    </a:moveTo>
                    <a:lnTo>
                      <a:pt x="5207" y="12573"/>
                    </a:lnTo>
                    <a:lnTo>
                      <a:pt x="1905" y="9652"/>
                    </a:lnTo>
                    <a:lnTo>
                      <a:pt x="0" y="6223"/>
                    </a:lnTo>
                    <a:lnTo>
                      <a:pt x="0" y="4826"/>
                    </a:lnTo>
                    <a:lnTo>
                      <a:pt x="508" y="2921"/>
                    </a:lnTo>
                    <a:lnTo>
                      <a:pt x="1397" y="1905"/>
                    </a:lnTo>
                    <a:lnTo>
                      <a:pt x="2794" y="1016"/>
                    </a:lnTo>
                    <a:lnTo>
                      <a:pt x="6731" y="0"/>
                    </a:lnTo>
                    <a:lnTo>
                      <a:pt x="11049" y="0"/>
                    </a:lnTo>
                    <a:lnTo>
                      <a:pt x="15748" y="1016"/>
                    </a:lnTo>
                    <a:lnTo>
                      <a:pt x="19685" y="2413"/>
                    </a:lnTo>
                    <a:lnTo>
                      <a:pt x="23495" y="4826"/>
                    </a:lnTo>
                    <a:lnTo>
                      <a:pt x="25908" y="7747"/>
                    </a:lnTo>
                    <a:lnTo>
                      <a:pt x="26416" y="9144"/>
                    </a:lnTo>
                    <a:lnTo>
                      <a:pt x="26797" y="11049"/>
                    </a:lnTo>
                    <a:lnTo>
                      <a:pt x="25908" y="12954"/>
                    </a:lnTo>
                    <a:lnTo>
                      <a:pt x="24384" y="14478"/>
                    </a:lnTo>
                    <a:lnTo>
                      <a:pt x="22479" y="15367"/>
                    </a:lnTo>
                    <a:lnTo>
                      <a:pt x="19685" y="15875"/>
                    </a:lnTo>
                    <a:lnTo>
                      <a:pt x="13843" y="15875"/>
                    </a:lnTo>
                    <a:lnTo>
                      <a:pt x="11049" y="15367"/>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309">
                <a:extLst>
                  <a:ext uri="{FF2B5EF4-FFF2-40B4-BE49-F238E27FC236}">
                    <a16:creationId xmlns:a16="http://schemas.microsoft.com/office/drawing/2014/main" id="{DD894E02-A077-49E9-982A-F8609CAD8226}"/>
                  </a:ext>
                </a:extLst>
              </p:cNvPr>
              <p:cNvSpPr/>
              <p:nvPr/>
            </p:nvSpPr>
            <p:spPr>
              <a:xfrm>
                <a:off x="5149977" y="3367024"/>
                <a:ext cx="23496" cy="14860"/>
              </a:xfrm>
              <a:custGeom>
                <a:avLst/>
                <a:gdLst/>
                <a:ahLst/>
                <a:cxnLst/>
                <a:rect l="0" t="0" r="0" b="0"/>
                <a:pathLst>
                  <a:path w="23496" h="14860">
                    <a:moveTo>
                      <a:pt x="22987" y="12446"/>
                    </a:moveTo>
                    <a:lnTo>
                      <a:pt x="21590" y="13462"/>
                    </a:lnTo>
                    <a:lnTo>
                      <a:pt x="19685" y="14351"/>
                    </a:lnTo>
                    <a:lnTo>
                      <a:pt x="17272" y="14859"/>
                    </a:lnTo>
                    <a:lnTo>
                      <a:pt x="11938" y="14351"/>
                    </a:lnTo>
                    <a:lnTo>
                      <a:pt x="9144" y="13970"/>
                    </a:lnTo>
                    <a:lnTo>
                      <a:pt x="7239" y="13462"/>
                    </a:lnTo>
                    <a:lnTo>
                      <a:pt x="4318" y="11557"/>
                    </a:lnTo>
                    <a:lnTo>
                      <a:pt x="1397" y="8636"/>
                    </a:lnTo>
                    <a:lnTo>
                      <a:pt x="0" y="5715"/>
                    </a:lnTo>
                    <a:lnTo>
                      <a:pt x="0" y="4318"/>
                    </a:lnTo>
                    <a:lnTo>
                      <a:pt x="508" y="2921"/>
                    </a:lnTo>
                    <a:lnTo>
                      <a:pt x="1397" y="1905"/>
                    </a:lnTo>
                    <a:lnTo>
                      <a:pt x="2921" y="1016"/>
                    </a:lnTo>
                    <a:lnTo>
                      <a:pt x="6223" y="0"/>
                    </a:lnTo>
                    <a:lnTo>
                      <a:pt x="10033" y="508"/>
                    </a:lnTo>
                    <a:lnTo>
                      <a:pt x="14351" y="1016"/>
                    </a:lnTo>
                    <a:lnTo>
                      <a:pt x="17780" y="2921"/>
                    </a:lnTo>
                    <a:lnTo>
                      <a:pt x="21082" y="4826"/>
                    </a:lnTo>
                    <a:lnTo>
                      <a:pt x="22987" y="7620"/>
                    </a:lnTo>
                    <a:lnTo>
                      <a:pt x="23495" y="1054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310">
                <a:extLst>
                  <a:ext uri="{FF2B5EF4-FFF2-40B4-BE49-F238E27FC236}">
                    <a16:creationId xmlns:a16="http://schemas.microsoft.com/office/drawing/2014/main" id="{8CECD13A-EC65-20C1-C98E-CEB5EE7D5748}"/>
                  </a:ext>
                </a:extLst>
              </p:cNvPr>
              <p:cNvSpPr/>
              <p:nvPr/>
            </p:nvSpPr>
            <p:spPr>
              <a:xfrm>
                <a:off x="5856478" y="3332480"/>
                <a:ext cx="81154" cy="104141"/>
              </a:xfrm>
              <a:custGeom>
                <a:avLst/>
                <a:gdLst/>
                <a:ahLst/>
                <a:cxnLst/>
                <a:rect l="0" t="0" r="0" b="0"/>
                <a:pathLst>
                  <a:path w="81154" h="104141">
                    <a:moveTo>
                      <a:pt x="52324" y="102235"/>
                    </a:moveTo>
                    <a:lnTo>
                      <a:pt x="44196" y="99822"/>
                    </a:lnTo>
                    <a:lnTo>
                      <a:pt x="36068" y="96520"/>
                    </a:lnTo>
                    <a:lnTo>
                      <a:pt x="28829" y="92202"/>
                    </a:lnTo>
                    <a:lnTo>
                      <a:pt x="22098" y="87376"/>
                    </a:lnTo>
                    <a:lnTo>
                      <a:pt x="15875" y="81534"/>
                    </a:lnTo>
                    <a:lnTo>
                      <a:pt x="10541" y="75311"/>
                    </a:lnTo>
                    <a:lnTo>
                      <a:pt x="6223" y="68580"/>
                    </a:lnTo>
                    <a:lnTo>
                      <a:pt x="2921" y="61849"/>
                    </a:lnTo>
                    <a:lnTo>
                      <a:pt x="1016" y="54737"/>
                    </a:lnTo>
                    <a:lnTo>
                      <a:pt x="0" y="46990"/>
                    </a:lnTo>
                    <a:lnTo>
                      <a:pt x="508" y="39370"/>
                    </a:lnTo>
                    <a:lnTo>
                      <a:pt x="2921" y="31623"/>
                    </a:lnTo>
                    <a:lnTo>
                      <a:pt x="6731" y="24003"/>
                    </a:lnTo>
                    <a:lnTo>
                      <a:pt x="12065" y="16256"/>
                    </a:lnTo>
                    <a:lnTo>
                      <a:pt x="15367" y="12954"/>
                    </a:lnTo>
                    <a:lnTo>
                      <a:pt x="19685" y="9144"/>
                    </a:lnTo>
                    <a:lnTo>
                      <a:pt x="22606" y="7620"/>
                    </a:lnTo>
                    <a:lnTo>
                      <a:pt x="25527" y="6223"/>
                    </a:lnTo>
                    <a:lnTo>
                      <a:pt x="30226" y="5207"/>
                    </a:lnTo>
                    <a:lnTo>
                      <a:pt x="35560" y="3302"/>
                    </a:lnTo>
                    <a:lnTo>
                      <a:pt x="38481" y="1905"/>
                    </a:lnTo>
                    <a:lnTo>
                      <a:pt x="41275" y="0"/>
                    </a:lnTo>
                    <a:lnTo>
                      <a:pt x="36957" y="6223"/>
                    </a:lnTo>
                    <a:lnTo>
                      <a:pt x="34163" y="12446"/>
                    </a:lnTo>
                    <a:lnTo>
                      <a:pt x="31750" y="18288"/>
                    </a:lnTo>
                    <a:lnTo>
                      <a:pt x="30226" y="23495"/>
                    </a:lnTo>
                    <a:lnTo>
                      <a:pt x="29845" y="28829"/>
                    </a:lnTo>
                    <a:lnTo>
                      <a:pt x="30226" y="33528"/>
                    </a:lnTo>
                    <a:lnTo>
                      <a:pt x="31242" y="38354"/>
                    </a:lnTo>
                    <a:lnTo>
                      <a:pt x="33655" y="42672"/>
                    </a:lnTo>
                    <a:lnTo>
                      <a:pt x="36576" y="46990"/>
                    </a:lnTo>
                    <a:lnTo>
                      <a:pt x="40386" y="51308"/>
                    </a:lnTo>
                    <a:lnTo>
                      <a:pt x="45212" y="55245"/>
                    </a:lnTo>
                    <a:lnTo>
                      <a:pt x="50419" y="59055"/>
                    </a:lnTo>
                    <a:lnTo>
                      <a:pt x="57150" y="62865"/>
                    </a:lnTo>
                    <a:lnTo>
                      <a:pt x="64389" y="66167"/>
                    </a:lnTo>
                    <a:lnTo>
                      <a:pt x="72009" y="70104"/>
                    </a:lnTo>
                    <a:lnTo>
                      <a:pt x="81153" y="73406"/>
                    </a:lnTo>
                    <a:lnTo>
                      <a:pt x="79248" y="76835"/>
                    </a:lnTo>
                    <a:lnTo>
                      <a:pt x="76835" y="80645"/>
                    </a:lnTo>
                    <a:lnTo>
                      <a:pt x="71501" y="88773"/>
                    </a:lnTo>
                    <a:lnTo>
                      <a:pt x="65786" y="96901"/>
                    </a:lnTo>
                    <a:lnTo>
                      <a:pt x="62865" y="100838"/>
                    </a:lnTo>
                    <a:lnTo>
                      <a:pt x="60579" y="10414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311">
                <a:extLst>
                  <a:ext uri="{FF2B5EF4-FFF2-40B4-BE49-F238E27FC236}">
                    <a16:creationId xmlns:a16="http://schemas.microsoft.com/office/drawing/2014/main" id="{7C3D9189-08F1-F5DB-98E3-49518E091D64}"/>
                  </a:ext>
                </a:extLst>
              </p:cNvPr>
              <p:cNvSpPr/>
              <p:nvPr/>
            </p:nvSpPr>
            <p:spPr>
              <a:xfrm>
                <a:off x="5947664" y="3274441"/>
                <a:ext cx="101347" cy="126239"/>
              </a:xfrm>
              <a:custGeom>
                <a:avLst/>
                <a:gdLst/>
                <a:ahLst/>
                <a:cxnLst/>
                <a:rect l="0" t="0" r="0" b="0"/>
                <a:pathLst>
                  <a:path w="101347" h="126239">
                    <a:moveTo>
                      <a:pt x="26035" y="381"/>
                    </a:moveTo>
                    <a:lnTo>
                      <a:pt x="34163" y="889"/>
                    </a:lnTo>
                    <a:lnTo>
                      <a:pt x="41783" y="1905"/>
                    </a:lnTo>
                    <a:lnTo>
                      <a:pt x="49530" y="3302"/>
                    </a:lnTo>
                    <a:lnTo>
                      <a:pt x="56261" y="5207"/>
                    </a:lnTo>
                    <a:lnTo>
                      <a:pt x="62484" y="7620"/>
                    </a:lnTo>
                    <a:lnTo>
                      <a:pt x="68199" y="10033"/>
                    </a:lnTo>
                    <a:lnTo>
                      <a:pt x="73533" y="13335"/>
                    </a:lnTo>
                    <a:lnTo>
                      <a:pt x="78232" y="16256"/>
                    </a:lnTo>
                    <a:lnTo>
                      <a:pt x="83058" y="20066"/>
                    </a:lnTo>
                    <a:lnTo>
                      <a:pt x="86995" y="24003"/>
                    </a:lnTo>
                    <a:lnTo>
                      <a:pt x="90297" y="28321"/>
                    </a:lnTo>
                    <a:lnTo>
                      <a:pt x="93218" y="32639"/>
                    </a:lnTo>
                    <a:lnTo>
                      <a:pt x="95631" y="37338"/>
                    </a:lnTo>
                    <a:lnTo>
                      <a:pt x="97536" y="42164"/>
                    </a:lnTo>
                    <a:lnTo>
                      <a:pt x="99441" y="46990"/>
                    </a:lnTo>
                    <a:lnTo>
                      <a:pt x="100330" y="51816"/>
                    </a:lnTo>
                    <a:lnTo>
                      <a:pt x="100838" y="57023"/>
                    </a:lnTo>
                    <a:lnTo>
                      <a:pt x="101346" y="67564"/>
                    </a:lnTo>
                    <a:lnTo>
                      <a:pt x="99441" y="78232"/>
                    </a:lnTo>
                    <a:lnTo>
                      <a:pt x="96012" y="88773"/>
                    </a:lnTo>
                    <a:lnTo>
                      <a:pt x="91313" y="98806"/>
                    </a:lnTo>
                    <a:lnTo>
                      <a:pt x="88392" y="104140"/>
                    </a:lnTo>
                    <a:lnTo>
                      <a:pt x="84582" y="108966"/>
                    </a:lnTo>
                    <a:lnTo>
                      <a:pt x="80645" y="113284"/>
                    </a:lnTo>
                    <a:lnTo>
                      <a:pt x="76327" y="117602"/>
                    </a:lnTo>
                    <a:lnTo>
                      <a:pt x="72009" y="121920"/>
                    </a:lnTo>
                    <a:lnTo>
                      <a:pt x="66802" y="126238"/>
                    </a:lnTo>
                    <a:lnTo>
                      <a:pt x="63881" y="124714"/>
                    </a:lnTo>
                    <a:lnTo>
                      <a:pt x="60960" y="123825"/>
                    </a:lnTo>
                    <a:lnTo>
                      <a:pt x="55753" y="122301"/>
                    </a:lnTo>
                    <a:lnTo>
                      <a:pt x="50419" y="120904"/>
                    </a:lnTo>
                    <a:lnTo>
                      <a:pt x="47625" y="119888"/>
                    </a:lnTo>
                    <a:lnTo>
                      <a:pt x="43688" y="117983"/>
                    </a:lnTo>
                    <a:lnTo>
                      <a:pt x="50419" y="112776"/>
                    </a:lnTo>
                    <a:lnTo>
                      <a:pt x="56642" y="106934"/>
                    </a:lnTo>
                    <a:lnTo>
                      <a:pt x="62484" y="101727"/>
                    </a:lnTo>
                    <a:lnTo>
                      <a:pt x="67310" y="96393"/>
                    </a:lnTo>
                    <a:lnTo>
                      <a:pt x="71120" y="91186"/>
                    </a:lnTo>
                    <a:lnTo>
                      <a:pt x="74422" y="85852"/>
                    </a:lnTo>
                    <a:lnTo>
                      <a:pt x="77851" y="81026"/>
                    </a:lnTo>
                    <a:lnTo>
                      <a:pt x="79756" y="75819"/>
                    </a:lnTo>
                    <a:lnTo>
                      <a:pt x="81661" y="70993"/>
                    </a:lnTo>
                    <a:lnTo>
                      <a:pt x="83058" y="66675"/>
                    </a:lnTo>
                    <a:lnTo>
                      <a:pt x="83566" y="61849"/>
                    </a:lnTo>
                    <a:lnTo>
                      <a:pt x="83566" y="57531"/>
                    </a:lnTo>
                    <a:lnTo>
                      <a:pt x="83058" y="53721"/>
                    </a:lnTo>
                    <a:lnTo>
                      <a:pt x="82169" y="49403"/>
                    </a:lnTo>
                    <a:lnTo>
                      <a:pt x="81153" y="45974"/>
                    </a:lnTo>
                    <a:lnTo>
                      <a:pt x="79248" y="42164"/>
                    </a:lnTo>
                    <a:lnTo>
                      <a:pt x="76835" y="38862"/>
                    </a:lnTo>
                    <a:lnTo>
                      <a:pt x="73914" y="35941"/>
                    </a:lnTo>
                    <a:lnTo>
                      <a:pt x="71120" y="33020"/>
                    </a:lnTo>
                    <a:lnTo>
                      <a:pt x="67691" y="30226"/>
                    </a:lnTo>
                    <a:lnTo>
                      <a:pt x="63373" y="27813"/>
                    </a:lnTo>
                    <a:lnTo>
                      <a:pt x="59563" y="25908"/>
                    </a:lnTo>
                    <a:lnTo>
                      <a:pt x="54737" y="24003"/>
                    </a:lnTo>
                    <a:lnTo>
                      <a:pt x="50038" y="21971"/>
                    </a:lnTo>
                    <a:lnTo>
                      <a:pt x="44704" y="21082"/>
                    </a:lnTo>
                    <a:lnTo>
                      <a:pt x="38989" y="20066"/>
                    </a:lnTo>
                    <a:lnTo>
                      <a:pt x="33147" y="19177"/>
                    </a:lnTo>
                    <a:lnTo>
                      <a:pt x="26924" y="18669"/>
                    </a:lnTo>
                    <a:lnTo>
                      <a:pt x="20701" y="18669"/>
                    </a:lnTo>
                    <a:lnTo>
                      <a:pt x="13970" y="19177"/>
                    </a:lnTo>
                    <a:lnTo>
                      <a:pt x="7239" y="19685"/>
                    </a:lnTo>
                    <a:lnTo>
                      <a:pt x="0" y="20574"/>
                    </a:lnTo>
                    <a:lnTo>
                      <a:pt x="4318" y="15367"/>
                    </a:lnTo>
                    <a:lnTo>
                      <a:pt x="7747" y="10541"/>
                    </a:lnTo>
                    <a:lnTo>
                      <a:pt x="12065" y="5207"/>
                    </a:lnTo>
                    <a:lnTo>
                      <a:pt x="16891"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312">
                <a:extLst>
                  <a:ext uri="{FF2B5EF4-FFF2-40B4-BE49-F238E27FC236}">
                    <a16:creationId xmlns:a16="http://schemas.microsoft.com/office/drawing/2014/main" id="{48761E91-9C21-3C32-0006-457A4216B6F9}"/>
                  </a:ext>
                </a:extLst>
              </p:cNvPr>
              <p:cNvSpPr/>
              <p:nvPr/>
            </p:nvSpPr>
            <p:spPr>
              <a:xfrm>
                <a:off x="5886323" y="3286887"/>
                <a:ext cx="149226" cy="118492"/>
              </a:xfrm>
              <a:custGeom>
                <a:avLst/>
                <a:gdLst/>
                <a:ahLst/>
                <a:cxnLst/>
                <a:rect l="0" t="0" r="0" b="0"/>
                <a:pathLst>
                  <a:path w="149226" h="118492">
                    <a:moveTo>
                      <a:pt x="84963" y="114173"/>
                    </a:moveTo>
                    <a:lnTo>
                      <a:pt x="79121" y="115697"/>
                    </a:lnTo>
                    <a:lnTo>
                      <a:pt x="67691" y="117602"/>
                    </a:lnTo>
                    <a:lnTo>
                      <a:pt x="55626" y="118491"/>
                    </a:lnTo>
                    <a:lnTo>
                      <a:pt x="43688" y="117602"/>
                    </a:lnTo>
                    <a:lnTo>
                      <a:pt x="37846" y="116078"/>
                    </a:lnTo>
                    <a:lnTo>
                      <a:pt x="32639" y="114681"/>
                    </a:lnTo>
                    <a:lnTo>
                      <a:pt x="26797" y="112776"/>
                    </a:lnTo>
                    <a:lnTo>
                      <a:pt x="22098" y="109855"/>
                    </a:lnTo>
                    <a:lnTo>
                      <a:pt x="17272" y="107061"/>
                    </a:lnTo>
                    <a:lnTo>
                      <a:pt x="12954" y="103124"/>
                    </a:lnTo>
                    <a:lnTo>
                      <a:pt x="8636" y="98806"/>
                    </a:lnTo>
                    <a:lnTo>
                      <a:pt x="5207" y="94107"/>
                    </a:lnTo>
                    <a:lnTo>
                      <a:pt x="2794" y="89281"/>
                    </a:lnTo>
                    <a:lnTo>
                      <a:pt x="889" y="84455"/>
                    </a:lnTo>
                    <a:lnTo>
                      <a:pt x="381" y="79121"/>
                    </a:lnTo>
                    <a:lnTo>
                      <a:pt x="0" y="73914"/>
                    </a:lnTo>
                    <a:lnTo>
                      <a:pt x="381" y="69088"/>
                    </a:lnTo>
                    <a:lnTo>
                      <a:pt x="1905" y="63881"/>
                    </a:lnTo>
                    <a:lnTo>
                      <a:pt x="3810" y="58547"/>
                    </a:lnTo>
                    <a:lnTo>
                      <a:pt x="6731" y="53721"/>
                    </a:lnTo>
                    <a:lnTo>
                      <a:pt x="10033" y="48895"/>
                    </a:lnTo>
                    <a:lnTo>
                      <a:pt x="13843" y="43688"/>
                    </a:lnTo>
                    <a:lnTo>
                      <a:pt x="18161" y="38862"/>
                    </a:lnTo>
                    <a:lnTo>
                      <a:pt x="22987" y="34544"/>
                    </a:lnTo>
                    <a:lnTo>
                      <a:pt x="28702" y="29718"/>
                    </a:lnTo>
                    <a:lnTo>
                      <a:pt x="34544" y="25400"/>
                    </a:lnTo>
                    <a:lnTo>
                      <a:pt x="40767" y="21590"/>
                    </a:lnTo>
                    <a:lnTo>
                      <a:pt x="47498" y="17272"/>
                    </a:lnTo>
                    <a:lnTo>
                      <a:pt x="56134" y="12954"/>
                    </a:lnTo>
                    <a:lnTo>
                      <a:pt x="64262" y="9525"/>
                    </a:lnTo>
                    <a:lnTo>
                      <a:pt x="72009" y="6223"/>
                    </a:lnTo>
                    <a:lnTo>
                      <a:pt x="79121" y="3810"/>
                    </a:lnTo>
                    <a:lnTo>
                      <a:pt x="86360" y="1905"/>
                    </a:lnTo>
                    <a:lnTo>
                      <a:pt x="93091" y="508"/>
                    </a:lnTo>
                    <a:lnTo>
                      <a:pt x="99314" y="0"/>
                    </a:lnTo>
                    <a:lnTo>
                      <a:pt x="105537" y="508"/>
                    </a:lnTo>
                    <a:lnTo>
                      <a:pt x="111379" y="1397"/>
                    </a:lnTo>
                    <a:lnTo>
                      <a:pt x="117094" y="2921"/>
                    </a:lnTo>
                    <a:lnTo>
                      <a:pt x="122301" y="5207"/>
                    </a:lnTo>
                    <a:lnTo>
                      <a:pt x="127127" y="8128"/>
                    </a:lnTo>
                    <a:lnTo>
                      <a:pt x="131953" y="12446"/>
                    </a:lnTo>
                    <a:lnTo>
                      <a:pt x="136271" y="17272"/>
                    </a:lnTo>
                    <a:lnTo>
                      <a:pt x="140081" y="22479"/>
                    </a:lnTo>
                    <a:lnTo>
                      <a:pt x="144018" y="28829"/>
                    </a:lnTo>
                    <a:lnTo>
                      <a:pt x="146812" y="35560"/>
                    </a:lnTo>
                    <a:lnTo>
                      <a:pt x="148336" y="41783"/>
                    </a:lnTo>
                    <a:lnTo>
                      <a:pt x="149225" y="48006"/>
                    </a:lnTo>
                    <a:lnTo>
                      <a:pt x="148717" y="54229"/>
                    </a:lnTo>
                    <a:lnTo>
                      <a:pt x="147320" y="60452"/>
                    </a:lnTo>
                    <a:lnTo>
                      <a:pt x="145415" y="66167"/>
                    </a:lnTo>
                    <a:lnTo>
                      <a:pt x="142494" y="72009"/>
                    </a:lnTo>
                    <a:lnTo>
                      <a:pt x="138684" y="77724"/>
                    </a:lnTo>
                    <a:lnTo>
                      <a:pt x="134366" y="83058"/>
                    </a:lnTo>
                    <a:lnTo>
                      <a:pt x="129540" y="88265"/>
                    </a:lnTo>
                    <a:lnTo>
                      <a:pt x="123825" y="93091"/>
                    </a:lnTo>
                    <a:lnTo>
                      <a:pt x="117983" y="97917"/>
                    </a:lnTo>
                    <a:lnTo>
                      <a:pt x="111379" y="102235"/>
                    </a:lnTo>
                    <a:lnTo>
                      <a:pt x="104648" y="106045"/>
                    </a:lnTo>
                    <a:lnTo>
                      <a:pt x="97409" y="109474"/>
                    </a:lnTo>
                    <a:lnTo>
                      <a:pt x="90170" y="11226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313">
                <a:extLst>
                  <a:ext uri="{FF2B5EF4-FFF2-40B4-BE49-F238E27FC236}">
                    <a16:creationId xmlns:a16="http://schemas.microsoft.com/office/drawing/2014/main" id="{FF288D77-344D-7353-084A-58BC861F7D8E}"/>
                  </a:ext>
                </a:extLst>
              </p:cNvPr>
              <p:cNvSpPr/>
              <p:nvPr/>
            </p:nvSpPr>
            <p:spPr>
              <a:xfrm>
                <a:off x="5901690" y="3297428"/>
                <a:ext cx="122302" cy="99315"/>
              </a:xfrm>
              <a:custGeom>
                <a:avLst/>
                <a:gdLst/>
                <a:ahLst/>
                <a:cxnLst/>
                <a:rect l="0" t="0" r="0" b="0"/>
                <a:pathLst>
                  <a:path w="122302" h="99315">
                    <a:moveTo>
                      <a:pt x="65278" y="93599"/>
                    </a:moveTo>
                    <a:lnTo>
                      <a:pt x="54610" y="96520"/>
                    </a:lnTo>
                    <a:lnTo>
                      <a:pt x="44577" y="98933"/>
                    </a:lnTo>
                    <a:lnTo>
                      <a:pt x="39751" y="99314"/>
                    </a:lnTo>
                    <a:lnTo>
                      <a:pt x="35052" y="99314"/>
                    </a:lnTo>
                    <a:lnTo>
                      <a:pt x="30607" y="98933"/>
                    </a:lnTo>
                    <a:lnTo>
                      <a:pt x="26289" y="97917"/>
                    </a:lnTo>
                    <a:lnTo>
                      <a:pt x="21971" y="96520"/>
                    </a:lnTo>
                    <a:lnTo>
                      <a:pt x="18161" y="94615"/>
                    </a:lnTo>
                    <a:lnTo>
                      <a:pt x="13843" y="91694"/>
                    </a:lnTo>
                    <a:lnTo>
                      <a:pt x="10541" y="88265"/>
                    </a:lnTo>
                    <a:lnTo>
                      <a:pt x="6731" y="83947"/>
                    </a:lnTo>
                    <a:lnTo>
                      <a:pt x="3302" y="79248"/>
                    </a:lnTo>
                    <a:lnTo>
                      <a:pt x="1397" y="74930"/>
                    </a:lnTo>
                    <a:lnTo>
                      <a:pt x="381" y="70993"/>
                    </a:lnTo>
                    <a:lnTo>
                      <a:pt x="0" y="66675"/>
                    </a:lnTo>
                    <a:lnTo>
                      <a:pt x="381" y="62357"/>
                    </a:lnTo>
                    <a:lnTo>
                      <a:pt x="889" y="58547"/>
                    </a:lnTo>
                    <a:lnTo>
                      <a:pt x="2794" y="54229"/>
                    </a:lnTo>
                    <a:lnTo>
                      <a:pt x="4699" y="49911"/>
                    </a:lnTo>
                    <a:lnTo>
                      <a:pt x="7112" y="45593"/>
                    </a:lnTo>
                    <a:lnTo>
                      <a:pt x="10541" y="41275"/>
                    </a:lnTo>
                    <a:lnTo>
                      <a:pt x="13843" y="37465"/>
                    </a:lnTo>
                    <a:lnTo>
                      <a:pt x="21971" y="29718"/>
                    </a:lnTo>
                    <a:lnTo>
                      <a:pt x="32131" y="22098"/>
                    </a:lnTo>
                    <a:lnTo>
                      <a:pt x="42672" y="15875"/>
                    </a:lnTo>
                    <a:lnTo>
                      <a:pt x="49403" y="12446"/>
                    </a:lnTo>
                    <a:lnTo>
                      <a:pt x="55626" y="9144"/>
                    </a:lnTo>
                    <a:lnTo>
                      <a:pt x="61849" y="6731"/>
                    </a:lnTo>
                    <a:lnTo>
                      <a:pt x="67691" y="4318"/>
                    </a:lnTo>
                    <a:lnTo>
                      <a:pt x="72898" y="2413"/>
                    </a:lnTo>
                    <a:lnTo>
                      <a:pt x="78232" y="1016"/>
                    </a:lnTo>
                    <a:lnTo>
                      <a:pt x="83439" y="508"/>
                    </a:lnTo>
                    <a:lnTo>
                      <a:pt x="88265" y="0"/>
                    </a:lnTo>
                    <a:lnTo>
                      <a:pt x="93091" y="508"/>
                    </a:lnTo>
                    <a:lnTo>
                      <a:pt x="97409" y="1397"/>
                    </a:lnTo>
                    <a:lnTo>
                      <a:pt x="101219" y="2921"/>
                    </a:lnTo>
                    <a:lnTo>
                      <a:pt x="105029" y="5334"/>
                    </a:lnTo>
                    <a:lnTo>
                      <a:pt x="108966" y="8128"/>
                    </a:lnTo>
                    <a:lnTo>
                      <a:pt x="112268" y="11557"/>
                    </a:lnTo>
                    <a:lnTo>
                      <a:pt x="115189" y="15875"/>
                    </a:lnTo>
                    <a:lnTo>
                      <a:pt x="118491" y="21082"/>
                    </a:lnTo>
                    <a:lnTo>
                      <a:pt x="120396" y="25908"/>
                    </a:lnTo>
                    <a:lnTo>
                      <a:pt x="121920" y="31242"/>
                    </a:lnTo>
                    <a:lnTo>
                      <a:pt x="122301" y="36449"/>
                    </a:lnTo>
                    <a:lnTo>
                      <a:pt x="122301" y="41783"/>
                    </a:lnTo>
                    <a:lnTo>
                      <a:pt x="121412" y="46990"/>
                    </a:lnTo>
                    <a:lnTo>
                      <a:pt x="119507" y="51816"/>
                    </a:lnTo>
                    <a:lnTo>
                      <a:pt x="117602" y="57150"/>
                    </a:lnTo>
                    <a:lnTo>
                      <a:pt x="114681" y="61976"/>
                    </a:lnTo>
                    <a:lnTo>
                      <a:pt x="111252" y="66675"/>
                    </a:lnTo>
                    <a:lnTo>
                      <a:pt x="107442" y="70993"/>
                    </a:lnTo>
                    <a:lnTo>
                      <a:pt x="102616" y="74930"/>
                    </a:lnTo>
                    <a:lnTo>
                      <a:pt x="98298" y="78740"/>
                    </a:lnTo>
                    <a:lnTo>
                      <a:pt x="93091" y="82550"/>
                    </a:lnTo>
                    <a:lnTo>
                      <a:pt x="87757" y="85471"/>
                    </a:lnTo>
                    <a:lnTo>
                      <a:pt x="82042" y="88265"/>
                    </a:lnTo>
                    <a:lnTo>
                      <a:pt x="75819" y="90297"/>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314">
                <a:extLst>
                  <a:ext uri="{FF2B5EF4-FFF2-40B4-BE49-F238E27FC236}">
                    <a16:creationId xmlns:a16="http://schemas.microsoft.com/office/drawing/2014/main" id="{C323A896-31A5-01C7-DEAA-D489BBEECAB8}"/>
                  </a:ext>
                </a:extLst>
              </p:cNvPr>
              <p:cNvSpPr/>
              <p:nvPr/>
            </p:nvSpPr>
            <p:spPr>
              <a:xfrm>
                <a:off x="5961126" y="3363722"/>
                <a:ext cx="19686" cy="18670"/>
              </a:xfrm>
              <a:custGeom>
                <a:avLst/>
                <a:gdLst/>
                <a:ahLst/>
                <a:cxnLst/>
                <a:rect l="0" t="0" r="0" b="0"/>
                <a:pathLst>
                  <a:path w="19686" h="18670">
                    <a:moveTo>
                      <a:pt x="6223" y="18161"/>
                    </a:moveTo>
                    <a:lnTo>
                      <a:pt x="4826" y="17653"/>
                    </a:lnTo>
                    <a:lnTo>
                      <a:pt x="2921" y="16256"/>
                    </a:lnTo>
                    <a:lnTo>
                      <a:pt x="1524" y="14351"/>
                    </a:lnTo>
                    <a:lnTo>
                      <a:pt x="0" y="10033"/>
                    </a:lnTo>
                    <a:lnTo>
                      <a:pt x="0" y="8128"/>
                    </a:lnTo>
                    <a:lnTo>
                      <a:pt x="508" y="6223"/>
                    </a:lnTo>
                    <a:lnTo>
                      <a:pt x="1524" y="4318"/>
                    </a:lnTo>
                    <a:lnTo>
                      <a:pt x="3429" y="2794"/>
                    </a:lnTo>
                    <a:lnTo>
                      <a:pt x="5842" y="1397"/>
                    </a:lnTo>
                    <a:lnTo>
                      <a:pt x="8255" y="381"/>
                    </a:lnTo>
                    <a:lnTo>
                      <a:pt x="10541" y="0"/>
                    </a:lnTo>
                    <a:lnTo>
                      <a:pt x="12954" y="381"/>
                    </a:lnTo>
                    <a:lnTo>
                      <a:pt x="15367" y="889"/>
                    </a:lnTo>
                    <a:lnTo>
                      <a:pt x="16891" y="2286"/>
                    </a:lnTo>
                    <a:lnTo>
                      <a:pt x="18288" y="4318"/>
                    </a:lnTo>
                    <a:lnTo>
                      <a:pt x="19177" y="6604"/>
                    </a:lnTo>
                    <a:lnTo>
                      <a:pt x="19685" y="9017"/>
                    </a:lnTo>
                    <a:lnTo>
                      <a:pt x="19685" y="11430"/>
                    </a:lnTo>
                    <a:lnTo>
                      <a:pt x="18796" y="13335"/>
                    </a:lnTo>
                    <a:lnTo>
                      <a:pt x="16891" y="15748"/>
                    </a:lnTo>
                    <a:lnTo>
                      <a:pt x="12954" y="17272"/>
                    </a:lnTo>
                    <a:lnTo>
                      <a:pt x="11049" y="18161"/>
                    </a:lnTo>
                    <a:lnTo>
                      <a:pt x="8255" y="1866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315">
                <a:extLst>
                  <a:ext uri="{FF2B5EF4-FFF2-40B4-BE49-F238E27FC236}">
                    <a16:creationId xmlns:a16="http://schemas.microsoft.com/office/drawing/2014/main" id="{CE6821D8-064E-DEE3-48A4-AED99F5116CB}"/>
                  </a:ext>
                </a:extLst>
              </p:cNvPr>
              <p:cNvSpPr/>
              <p:nvPr/>
            </p:nvSpPr>
            <p:spPr>
              <a:xfrm>
                <a:off x="5935218" y="3326765"/>
                <a:ext cx="14860" cy="15749"/>
              </a:xfrm>
              <a:custGeom>
                <a:avLst/>
                <a:gdLst/>
                <a:ahLst/>
                <a:cxnLst/>
                <a:rect l="0" t="0" r="0" b="0"/>
                <a:pathLst>
                  <a:path w="14860" h="15749">
                    <a:moveTo>
                      <a:pt x="1524" y="14351"/>
                    </a:moveTo>
                    <a:lnTo>
                      <a:pt x="508" y="12954"/>
                    </a:lnTo>
                    <a:lnTo>
                      <a:pt x="0" y="10922"/>
                    </a:lnTo>
                    <a:lnTo>
                      <a:pt x="0" y="8636"/>
                    </a:lnTo>
                    <a:lnTo>
                      <a:pt x="0" y="6223"/>
                    </a:lnTo>
                    <a:lnTo>
                      <a:pt x="508" y="4318"/>
                    </a:lnTo>
                    <a:lnTo>
                      <a:pt x="1524" y="2286"/>
                    </a:lnTo>
                    <a:lnTo>
                      <a:pt x="2921" y="889"/>
                    </a:lnTo>
                    <a:lnTo>
                      <a:pt x="4318" y="381"/>
                    </a:lnTo>
                    <a:lnTo>
                      <a:pt x="6223" y="0"/>
                    </a:lnTo>
                    <a:lnTo>
                      <a:pt x="9652" y="381"/>
                    </a:lnTo>
                    <a:lnTo>
                      <a:pt x="11557" y="889"/>
                    </a:lnTo>
                    <a:lnTo>
                      <a:pt x="12954" y="1905"/>
                    </a:lnTo>
                    <a:lnTo>
                      <a:pt x="14478" y="3302"/>
                    </a:lnTo>
                    <a:lnTo>
                      <a:pt x="14859" y="4699"/>
                    </a:lnTo>
                    <a:lnTo>
                      <a:pt x="14859" y="6604"/>
                    </a:lnTo>
                    <a:lnTo>
                      <a:pt x="14478" y="8636"/>
                    </a:lnTo>
                    <a:lnTo>
                      <a:pt x="12954" y="10922"/>
                    </a:lnTo>
                    <a:lnTo>
                      <a:pt x="11049" y="12954"/>
                    </a:lnTo>
                    <a:lnTo>
                      <a:pt x="9144" y="14351"/>
                    </a:lnTo>
                    <a:lnTo>
                      <a:pt x="7239" y="15240"/>
                    </a:lnTo>
                    <a:lnTo>
                      <a:pt x="4826" y="15748"/>
                    </a:lnTo>
                    <a:lnTo>
                      <a:pt x="2921" y="1524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316">
                <a:extLst>
                  <a:ext uri="{FF2B5EF4-FFF2-40B4-BE49-F238E27FC236}">
                    <a16:creationId xmlns:a16="http://schemas.microsoft.com/office/drawing/2014/main" id="{CA200E8B-53BD-C11B-BBEC-406CD26C9EAA}"/>
                  </a:ext>
                </a:extLst>
              </p:cNvPr>
              <p:cNvSpPr/>
              <p:nvPr/>
            </p:nvSpPr>
            <p:spPr>
              <a:xfrm>
                <a:off x="5307838" y="3035300"/>
                <a:ext cx="141606" cy="112904"/>
              </a:xfrm>
              <a:custGeom>
                <a:avLst/>
                <a:gdLst/>
                <a:ahLst/>
                <a:cxnLst/>
                <a:rect l="0" t="0" r="0" b="0"/>
                <a:pathLst>
                  <a:path w="141606" h="112904">
                    <a:moveTo>
                      <a:pt x="1016" y="82550"/>
                    </a:moveTo>
                    <a:lnTo>
                      <a:pt x="508" y="79248"/>
                    </a:lnTo>
                    <a:lnTo>
                      <a:pt x="0" y="74930"/>
                    </a:lnTo>
                    <a:lnTo>
                      <a:pt x="508" y="70612"/>
                    </a:lnTo>
                    <a:lnTo>
                      <a:pt x="1016" y="66294"/>
                    </a:lnTo>
                    <a:lnTo>
                      <a:pt x="1905" y="61468"/>
                    </a:lnTo>
                    <a:lnTo>
                      <a:pt x="4826" y="51943"/>
                    </a:lnTo>
                    <a:lnTo>
                      <a:pt x="9652" y="42799"/>
                    </a:lnTo>
                    <a:lnTo>
                      <a:pt x="12954" y="38481"/>
                    </a:lnTo>
                    <a:lnTo>
                      <a:pt x="16383" y="34163"/>
                    </a:lnTo>
                    <a:lnTo>
                      <a:pt x="19685" y="29845"/>
                    </a:lnTo>
                    <a:lnTo>
                      <a:pt x="24003" y="26416"/>
                    </a:lnTo>
                    <a:lnTo>
                      <a:pt x="28321" y="23114"/>
                    </a:lnTo>
                    <a:lnTo>
                      <a:pt x="33147" y="19685"/>
                    </a:lnTo>
                    <a:lnTo>
                      <a:pt x="37465" y="18288"/>
                    </a:lnTo>
                    <a:lnTo>
                      <a:pt x="41275" y="16383"/>
                    </a:lnTo>
                    <a:lnTo>
                      <a:pt x="44704" y="14986"/>
                    </a:lnTo>
                    <a:lnTo>
                      <a:pt x="47498" y="13462"/>
                    </a:lnTo>
                    <a:lnTo>
                      <a:pt x="52324" y="11557"/>
                    </a:lnTo>
                    <a:lnTo>
                      <a:pt x="56642" y="9652"/>
                    </a:lnTo>
                    <a:lnTo>
                      <a:pt x="60579" y="7747"/>
                    </a:lnTo>
                    <a:lnTo>
                      <a:pt x="65278" y="5842"/>
                    </a:lnTo>
                    <a:lnTo>
                      <a:pt x="71120" y="3937"/>
                    </a:lnTo>
                    <a:lnTo>
                      <a:pt x="74422" y="2921"/>
                    </a:lnTo>
                    <a:lnTo>
                      <a:pt x="78740" y="1524"/>
                    </a:lnTo>
                    <a:lnTo>
                      <a:pt x="87884" y="0"/>
                    </a:lnTo>
                    <a:lnTo>
                      <a:pt x="97028" y="0"/>
                    </a:lnTo>
                    <a:lnTo>
                      <a:pt x="105664" y="1524"/>
                    </a:lnTo>
                    <a:lnTo>
                      <a:pt x="114300" y="4826"/>
                    </a:lnTo>
                    <a:lnTo>
                      <a:pt x="118110" y="6731"/>
                    </a:lnTo>
                    <a:lnTo>
                      <a:pt x="121920" y="9652"/>
                    </a:lnTo>
                    <a:lnTo>
                      <a:pt x="125857" y="12573"/>
                    </a:lnTo>
                    <a:lnTo>
                      <a:pt x="129159" y="15875"/>
                    </a:lnTo>
                    <a:lnTo>
                      <a:pt x="132461" y="19685"/>
                    </a:lnTo>
                    <a:lnTo>
                      <a:pt x="135382" y="23622"/>
                    </a:lnTo>
                    <a:lnTo>
                      <a:pt x="138303" y="27940"/>
                    </a:lnTo>
                    <a:lnTo>
                      <a:pt x="140716" y="32639"/>
                    </a:lnTo>
                    <a:lnTo>
                      <a:pt x="140716" y="34163"/>
                    </a:lnTo>
                    <a:lnTo>
                      <a:pt x="140716" y="36576"/>
                    </a:lnTo>
                    <a:lnTo>
                      <a:pt x="141224" y="41783"/>
                    </a:lnTo>
                    <a:lnTo>
                      <a:pt x="141224" y="48514"/>
                    </a:lnTo>
                    <a:lnTo>
                      <a:pt x="141605" y="55753"/>
                    </a:lnTo>
                    <a:lnTo>
                      <a:pt x="141224" y="62865"/>
                    </a:lnTo>
                    <a:lnTo>
                      <a:pt x="140716" y="69215"/>
                    </a:lnTo>
                    <a:lnTo>
                      <a:pt x="140208" y="71628"/>
                    </a:lnTo>
                    <a:lnTo>
                      <a:pt x="139700" y="73914"/>
                    </a:lnTo>
                    <a:lnTo>
                      <a:pt x="138811" y="75438"/>
                    </a:lnTo>
                    <a:lnTo>
                      <a:pt x="137795" y="76327"/>
                    </a:lnTo>
                    <a:lnTo>
                      <a:pt x="131572" y="74930"/>
                    </a:lnTo>
                    <a:lnTo>
                      <a:pt x="124841" y="74422"/>
                    </a:lnTo>
                    <a:lnTo>
                      <a:pt x="118110" y="74930"/>
                    </a:lnTo>
                    <a:lnTo>
                      <a:pt x="111379" y="75438"/>
                    </a:lnTo>
                    <a:lnTo>
                      <a:pt x="104140" y="76835"/>
                    </a:lnTo>
                    <a:lnTo>
                      <a:pt x="97028" y="78232"/>
                    </a:lnTo>
                    <a:lnTo>
                      <a:pt x="83058" y="83058"/>
                    </a:lnTo>
                    <a:lnTo>
                      <a:pt x="69215" y="89281"/>
                    </a:lnTo>
                    <a:lnTo>
                      <a:pt x="55245" y="96520"/>
                    </a:lnTo>
                    <a:lnTo>
                      <a:pt x="41783" y="104648"/>
                    </a:lnTo>
                    <a:lnTo>
                      <a:pt x="29337" y="112903"/>
                    </a:lnTo>
                    <a:lnTo>
                      <a:pt x="24511" y="109474"/>
                    </a:lnTo>
                    <a:lnTo>
                      <a:pt x="20193" y="106553"/>
                    </a:lnTo>
                    <a:lnTo>
                      <a:pt x="12954" y="100838"/>
                    </a:lnTo>
                    <a:lnTo>
                      <a:pt x="10160" y="97536"/>
                    </a:lnTo>
                    <a:lnTo>
                      <a:pt x="7239" y="94615"/>
                    </a:lnTo>
                    <a:lnTo>
                      <a:pt x="4318" y="90805"/>
                    </a:lnTo>
                    <a:lnTo>
                      <a:pt x="2413" y="86487"/>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317">
                <a:extLst>
                  <a:ext uri="{FF2B5EF4-FFF2-40B4-BE49-F238E27FC236}">
                    <a16:creationId xmlns:a16="http://schemas.microsoft.com/office/drawing/2014/main" id="{EFD3EFB8-E5ED-BC93-5186-27854EF7BA08}"/>
                  </a:ext>
                </a:extLst>
              </p:cNvPr>
              <p:cNvSpPr/>
              <p:nvPr/>
            </p:nvSpPr>
            <p:spPr>
              <a:xfrm>
                <a:off x="5354447" y="3162046"/>
                <a:ext cx="131065" cy="72518"/>
              </a:xfrm>
              <a:custGeom>
                <a:avLst/>
                <a:gdLst/>
                <a:ahLst/>
                <a:cxnLst/>
                <a:rect l="0" t="0" r="0" b="0"/>
                <a:pathLst>
                  <a:path w="131065" h="72518">
                    <a:moveTo>
                      <a:pt x="18669" y="26924"/>
                    </a:moveTo>
                    <a:lnTo>
                      <a:pt x="31242" y="26924"/>
                    </a:lnTo>
                    <a:lnTo>
                      <a:pt x="43180" y="26416"/>
                    </a:lnTo>
                    <a:lnTo>
                      <a:pt x="54737" y="25400"/>
                    </a:lnTo>
                    <a:lnTo>
                      <a:pt x="66294" y="22606"/>
                    </a:lnTo>
                    <a:lnTo>
                      <a:pt x="71501" y="20701"/>
                    </a:lnTo>
                    <a:lnTo>
                      <a:pt x="77216" y="17780"/>
                    </a:lnTo>
                    <a:lnTo>
                      <a:pt x="83058" y="14478"/>
                    </a:lnTo>
                    <a:lnTo>
                      <a:pt x="88773" y="10541"/>
                    </a:lnTo>
                    <a:lnTo>
                      <a:pt x="94107" y="5842"/>
                    </a:lnTo>
                    <a:lnTo>
                      <a:pt x="100330" y="0"/>
                    </a:lnTo>
                    <a:lnTo>
                      <a:pt x="104648" y="0"/>
                    </a:lnTo>
                    <a:lnTo>
                      <a:pt x="108966" y="0"/>
                    </a:lnTo>
                    <a:lnTo>
                      <a:pt x="112776" y="0"/>
                    </a:lnTo>
                    <a:lnTo>
                      <a:pt x="116205" y="508"/>
                    </a:lnTo>
                    <a:lnTo>
                      <a:pt x="121412" y="1524"/>
                    </a:lnTo>
                    <a:lnTo>
                      <a:pt x="125730" y="2921"/>
                    </a:lnTo>
                    <a:lnTo>
                      <a:pt x="128143" y="4318"/>
                    </a:lnTo>
                    <a:lnTo>
                      <a:pt x="130048" y="6223"/>
                    </a:lnTo>
                    <a:lnTo>
                      <a:pt x="130556" y="8128"/>
                    </a:lnTo>
                    <a:lnTo>
                      <a:pt x="131064" y="10160"/>
                    </a:lnTo>
                    <a:lnTo>
                      <a:pt x="130048" y="15875"/>
                    </a:lnTo>
                    <a:lnTo>
                      <a:pt x="128651" y="21590"/>
                    </a:lnTo>
                    <a:lnTo>
                      <a:pt x="126746" y="27432"/>
                    </a:lnTo>
                    <a:lnTo>
                      <a:pt x="123825" y="33147"/>
                    </a:lnTo>
                    <a:lnTo>
                      <a:pt x="120904" y="38481"/>
                    </a:lnTo>
                    <a:lnTo>
                      <a:pt x="117094" y="42799"/>
                    </a:lnTo>
                    <a:lnTo>
                      <a:pt x="113792" y="46609"/>
                    </a:lnTo>
                    <a:lnTo>
                      <a:pt x="109855" y="49403"/>
                    </a:lnTo>
                    <a:lnTo>
                      <a:pt x="100838" y="53340"/>
                    </a:lnTo>
                    <a:lnTo>
                      <a:pt x="91694" y="57150"/>
                    </a:lnTo>
                    <a:lnTo>
                      <a:pt x="74930" y="64770"/>
                    </a:lnTo>
                    <a:lnTo>
                      <a:pt x="66294" y="68199"/>
                    </a:lnTo>
                    <a:lnTo>
                      <a:pt x="58039" y="70612"/>
                    </a:lnTo>
                    <a:lnTo>
                      <a:pt x="49911" y="72009"/>
                    </a:lnTo>
                    <a:lnTo>
                      <a:pt x="41783" y="72517"/>
                    </a:lnTo>
                    <a:lnTo>
                      <a:pt x="37465" y="72517"/>
                    </a:lnTo>
                    <a:lnTo>
                      <a:pt x="32639" y="72009"/>
                    </a:lnTo>
                    <a:lnTo>
                      <a:pt x="27305" y="71501"/>
                    </a:lnTo>
                    <a:lnTo>
                      <a:pt x="22098" y="70104"/>
                    </a:lnTo>
                    <a:lnTo>
                      <a:pt x="16764" y="68199"/>
                    </a:lnTo>
                    <a:lnTo>
                      <a:pt x="11938" y="65786"/>
                    </a:lnTo>
                    <a:lnTo>
                      <a:pt x="7239" y="62865"/>
                    </a:lnTo>
                    <a:lnTo>
                      <a:pt x="2413" y="59563"/>
                    </a:lnTo>
                    <a:lnTo>
                      <a:pt x="1905" y="58547"/>
                    </a:lnTo>
                    <a:lnTo>
                      <a:pt x="1397" y="57658"/>
                    </a:lnTo>
                    <a:lnTo>
                      <a:pt x="889" y="54229"/>
                    </a:lnTo>
                    <a:lnTo>
                      <a:pt x="508" y="49403"/>
                    </a:lnTo>
                    <a:lnTo>
                      <a:pt x="0" y="44196"/>
                    </a:lnTo>
                    <a:lnTo>
                      <a:pt x="508" y="38862"/>
                    </a:lnTo>
                    <a:lnTo>
                      <a:pt x="1397" y="33655"/>
                    </a:lnTo>
                    <a:lnTo>
                      <a:pt x="2921" y="29718"/>
                    </a:lnTo>
                    <a:lnTo>
                      <a:pt x="3810" y="28321"/>
                    </a:lnTo>
                    <a:lnTo>
                      <a:pt x="5334" y="26924"/>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318">
                <a:extLst>
                  <a:ext uri="{FF2B5EF4-FFF2-40B4-BE49-F238E27FC236}">
                    <a16:creationId xmlns:a16="http://schemas.microsoft.com/office/drawing/2014/main" id="{51C07EDA-A5E3-ECE8-6DAF-FB3AA4CFAD93}"/>
                  </a:ext>
                </a:extLst>
              </p:cNvPr>
              <p:cNvSpPr/>
              <p:nvPr/>
            </p:nvSpPr>
            <p:spPr>
              <a:xfrm>
                <a:off x="5326634" y="3051683"/>
                <a:ext cx="127128" cy="138685"/>
              </a:xfrm>
              <a:custGeom>
                <a:avLst/>
                <a:gdLst/>
                <a:ahLst/>
                <a:cxnLst/>
                <a:rect l="0" t="0" r="0" b="0"/>
                <a:pathLst>
                  <a:path w="127128" h="138685">
                    <a:moveTo>
                      <a:pt x="3810" y="35941"/>
                    </a:moveTo>
                    <a:lnTo>
                      <a:pt x="7112" y="31623"/>
                    </a:lnTo>
                    <a:lnTo>
                      <a:pt x="11049" y="27305"/>
                    </a:lnTo>
                    <a:lnTo>
                      <a:pt x="15367" y="23495"/>
                    </a:lnTo>
                    <a:lnTo>
                      <a:pt x="20574" y="19177"/>
                    </a:lnTo>
                    <a:lnTo>
                      <a:pt x="26797" y="15367"/>
                    </a:lnTo>
                    <a:lnTo>
                      <a:pt x="33147" y="11557"/>
                    </a:lnTo>
                    <a:lnTo>
                      <a:pt x="39751" y="8128"/>
                    </a:lnTo>
                    <a:lnTo>
                      <a:pt x="46482" y="5207"/>
                    </a:lnTo>
                    <a:lnTo>
                      <a:pt x="53721" y="2921"/>
                    </a:lnTo>
                    <a:lnTo>
                      <a:pt x="60960" y="1397"/>
                    </a:lnTo>
                    <a:lnTo>
                      <a:pt x="67691" y="0"/>
                    </a:lnTo>
                    <a:lnTo>
                      <a:pt x="74422" y="0"/>
                    </a:lnTo>
                    <a:lnTo>
                      <a:pt x="81026" y="508"/>
                    </a:lnTo>
                    <a:lnTo>
                      <a:pt x="86868" y="1905"/>
                    </a:lnTo>
                    <a:lnTo>
                      <a:pt x="92583" y="4318"/>
                    </a:lnTo>
                    <a:lnTo>
                      <a:pt x="93091" y="5207"/>
                    </a:lnTo>
                    <a:lnTo>
                      <a:pt x="94488" y="6223"/>
                    </a:lnTo>
                    <a:lnTo>
                      <a:pt x="96901" y="9525"/>
                    </a:lnTo>
                    <a:lnTo>
                      <a:pt x="99822" y="14351"/>
                    </a:lnTo>
                    <a:lnTo>
                      <a:pt x="103124" y="20574"/>
                    </a:lnTo>
                    <a:lnTo>
                      <a:pt x="106553" y="27813"/>
                    </a:lnTo>
                    <a:lnTo>
                      <a:pt x="109855" y="35560"/>
                    </a:lnTo>
                    <a:lnTo>
                      <a:pt x="113665" y="44196"/>
                    </a:lnTo>
                    <a:lnTo>
                      <a:pt x="117094" y="53213"/>
                    </a:lnTo>
                    <a:lnTo>
                      <a:pt x="122809" y="72009"/>
                    </a:lnTo>
                    <a:lnTo>
                      <a:pt x="124714" y="81153"/>
                    </a:lnTo>
                    <a:lnTo>
                      <a:pt x="126238" y="90170"/>
                    </a:lnTo>
                    <a:lnTo>
                      <a:pt x="127127" y="98806"/>
                    </a:lnTo>
                    <a:lnTo>
                      <a:pt x="126746" y="107061"/>
                    </a:lnTo>
                    <a:lnTo>
                      <a:pt x="125730" y="114173"/>
                    </a:lnTo>
                    <a:lnTo>
                      <a:pt x="124714" y="117094"/>
                    </a:lnTo>
                    <a:lnTo>
                      <a:pt x="123317" y="120523"/>
                    </a:lnTo>
                    <a:lnTo>
                      <a:pt x="120904" y="123317"/>
                    </a:lnTo>
                    <a:lnTo>
                      <a:pt x="117602" y="126238"/>
                    </a:lnTo>
                    <a:lnTo>
                      <a:pt x="113284" y="129159"/>
                    </a:lnTo>
                    <a:lnTo>
                      <a:pt x="107950" y="131445"/>
                    </a:lnTo>
                    <a:lnTo>
                      <a:pt x="102235" y="133477"/>
                    </a:lnTo>
                    <a:lnTo>
                      <a:pt x="96012" y="134874"/>
                    </a:lnTo>
                    <a:lnTo>
                      <a:pt x="89662" y="136271"/>
                    </a:lnTo>
                    <a:lnTo>
                      <a:pt x="82550" y="137287"/>
                    </a:lnTo>
                    <a:lnTo>
                      <a:pt x="68580" y="138684"/>
                    </a:lnTo>
                    <a:lnTo>
                      <a:pt x="61849" y="138684"/>
                    </a:lnTo>
                    <a:lnTo>
                      <a:pt x="55626" y="138684"/>
                    </a:lnTo>
                    <a:lnTo>
                      <a:pt x="49911" y="138176"/>
                    </a:lnTo>
                    <a:lnTo>
                      <a:pt x="44069" y="137795"/>
                    </a:lnTo>
                    <a:lnTo>
                      <a:pt x="39751" y="136779"/>
                    </a:lnTo>
                    <a:lnTo>
                      <a:pt x="35941" y="135763"/>
                    </a:lnTo>
                    <a:lnTo>
                      <a:pt x="30734" y="132969"/>
                    </a:lnTo>
                    <a:lnTo>
                      <a:pt x="25908" y="129159"/>
                    </a:lnTo>
                    <a:lnTo>
                      <a:pt x="21590" y="124333"/>
                    </a:lnTo>
                    <a:lnTo>
                      <a:pt x="17780" y="118999"/>
                    </a:lnTo>
                    <a:lnTo>
                      <a:pt x="13843" y="112268"/>
                    </a:lnTo>
                    <a:lnTo>
                      <a:pt x="11049" y="105537"/>
                    </a:lnTo>
                    <a:lnTo>
                      <a:pt x="8128" y="98425"/>
                    </a:lnTo>
                    <a:lnTo>
                      <a:pt x="5715" y="91186"/>
                    </a:lnTo>
                    <a:lnTo>
                      <a:pt x="2413" y="75819"/>
                    </a:lnTo>
                    <a:lnTo>
                      <a:pt x="889" y="68580"/>
                    </a:lnTo>
                    <a:lnTo>
                      <a:pt x="508" y="61468"/>
                    </a:lnTo>
                    <a:lnTo>
                      <a:pt x="0" y="55245"/>
                    </a:lnTo>
                    <a:lnTo>
                      <a:pt x="508" y="48895"/>
                    </a:lnTo>
                    <a:lnTo>
                      <a:pt x="889" y="44196"/>
                    </a:lnTo>
                    <a:lnTo>
                      <a:pt x="1905" y="3987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319">
                <a:extLst>
                  <a:ext uri="{FF2B5EF4-FFF2-40B4-BE49-F238E27FC236}">
                    <a16:creationId xmlns:a16="http://schemas.microsoft.com/office/drawing/2014/main" id="{14911A35-0560-3D8F-F036-238682DC8781}"/>
                  </a:ext>
                </a:extLst>
              </p:cNvPr>
              <p:cNvSpPr/>
              <p:nvPr/>
            </p:nvSpPr>
            <p:spPr>
              <a:xfrm>
                <a:off x="5338572" y="3064637"/>
                <a:ext cx="102236" cy="112777"/>
              </a:xfrm>
              <a:custGeom>
                <a:avLst/>
                <a:gdLst/>
                <a:ahLst/>
                <a:cxnLst/>
                <a:rect l="0" t="0" r="0" b="0"/>
                <a:pathLst>
                  <a:path w="102236" h="112777">
                    <a:moveTo>
                      <a:pt x="6731" y="18288"/>
                    </a:moveTo>
                    <a:lnTo>
                      <a:pt x="8636" y="16764"/>
                    </a:lnTo>
                    <a:lnTo>
                      <a:pt x="11049" y="14859"/>
                    </a:lnTo>
                    <a:lnTo>
                      <a:pt x="14859" y="12954"/>
                    </a:lnTo>
                    <a:lnTo>
                      <a:pt x="19177" y="10541"/>
                    </a:lnTo>
                    <a:lnTo>
                      <a:pt x="23495" y="8636"/>
                    </a:lnTo>
                    <a:lnTo>
                      <a:pt x="34544" y="4826"/>
                    </a:lnTo>
                    <a:lnTo>
                      <a:pt x="46101" y="1905"/>
                    </a:lnTo>
                    <a:lnTo>
                      <a:pt x="52324" y="508"/>
                    </a:lnTo>
                    <a:lnTo>
                      <a:pt x="58166" y="0"/>
                    </a:lnTo>
                    <a:lnTo>
                      <a:pt x="63881" y="0"/>
                    </a:lnTo>
                    <a:lnTo>
                      <a:pt x="69088" y="889"/>
                    </a:lnTo>
                    <a:lnTo>
                      <a:pt x="74422" y="2413"/>
                    </a:lnTo>
                    <a:lnTo>
                      <a:pt x="78740" y="4318"/>
                    </a:lnTo>
                    <a:lnTo>
                      <a:pt x="80645" y="5715"/>
                    </a:lnTo>
                    <a:lnTo>
                      <a:pt x="82550" y="8636"/>
                    </a:lnTo>
                    <a:lnTo>
                      <a:pt x="84455" y="12954"/>
                    </a:lnTo>
                    <a:lnTo>
                      <a:pt x="86868" y="17780"/>
                    </a:lnTo>
                    <a:lnTo>
                      <a:pt x="89281" y="23495"/>
                    </a:lnTo>
                    <a:lnTo>
                      <a:pt x="91694" y="30226"/>
                    </a:lnTo>
                    <a:lnTo>
                      <a:pt x="94107" y="37465"/>
                    </a:lnTo>
                    <a:lnTo>
                      <a:pt x="96520" y="44577"/>
                    </a:lnTo>
                    <a:lnTo>
                      <a:pt x="99822" y="60452"/>
                    </a:lnTo>
                    <a:lnTo>
                      <a:pt x="101346" y="68199"/>
                    </a:lnTo>
                    <a:lnTo>
                      <a:pt x="102235" y="75311"/>
                    </a:lnTo>
                    <a:lnTo>
                      <a:pt x="102235" y="82550"/>
                    </a:lnTo>
                    <a:lnTo>
                      <a:pt x="101727" y="89281"/>
                    </a:lnTo>
                    <a:lnTo>
                      <a:pt x="100838" y="95504"/>
                    </a:lnTo>
                    <a:lnTo>
                      <a:pt x="98933" y="100330"/>
                    </a:lnTo>
                    <a:lnTo>
                      <a:pt x="97028" y="103251"/>
                    </a:lnTo>
                    <a:lnTo>
                      <a:pt x="94107" y="105156"/>
                    </a:lnTo>
                    <a:lnTo>
                      <a:pt x="91186" y="107569"/>
                    </a:lnTo>
                    <a:lnTo>
                      <a:pt x="87376" y="108966"/>
                    </a:lnTo>
                    <a:lnTo>
                      <a:pt x="83058" y="110363"/>
                    </a:lnTo>
                    <a:lnTo>
                      <a:pt x="78232" y="111379"/>
                    </a:lnTo>
                    <a:lnTo>
                      <a:pt x="68707" y="112268"/>
                    </a:lnTo>
                    <a:lnTo>
                      <a:pt x="58547" y="112776"/>
                    </a:lnTo>
                    <a:lnTo>
                      <a:pt x="49022" y="112268"/>
                    </a:lnTo>
                    <a:lnTo>
                      <a:pt x="44704" y="111379"/>
                    </a:lnTo>
                    <a:lnTo>
                      <a:pt x="40386" y="110871"/>
                    </a:lnTo>
                    <a:lnTo>
                      <a:pt x="36957" y="109855"/>
                    </a:lnTo>
                    <a:lnTo>
                      <a:pt x="33655" y="108966"/>
                    </a:lnTo>
                    <a:lnTo>
                      <a:pt x="29337" y="106553"/>
                    </a:lnTo>
                    <a:lnTo>
                      <a:pt x="25019" y="103251"/>
                    </a:lnTo>
                    <a:lnTo>
                      <a:pt x="21209" y="98933"/>
                    </a:lnTo>
                    <a:lnTo>
                      <a:pt x="17272" y="93599"/>
                    </a:lnTo>
                    <a:lnTo>
                      <a:pt x="13462" y="87884"/>
                    </a:lnTo>
                    <a:lnTo>
                      <a:pt x="10160" y="81534"/>
                    </a:lnTo>
                    <a:lnTo>
                      <a:pt x="7239" y="74930"/>
                    </a:lnTo>
                    <a:lnTo>
                      <a:pt x="4826" y="67691"/>
                    </a:lnTo>
                    <a:lnTo>
                      <a:pt x="2921" y="60452"/>
                    </a:lnTo>
                    <a:lnTo>
                      <a:pt x="1524" y="53721"/>
                    </a:lnTo>
                    <a:lnTo>
                      <a:pt x="508" y="46609"/>
                    </a:lnTo>
                    <a:lnTo>
                      <a:pt x="0" y="39878"/>
                    </a:lnTo>
                    <a:lnTo>
                      <a:pt x="508" y="34036"/>
                    </a:lnTo>
                    <a:lnTo>
                      <a:pt x="1524" y="28321"/>
                    </a:lnTo>
                    <a:lnTo>
                      <a:pt x="2921" y="23495"/>
                    </a:lnTo>
                    <a:lnTo>
                      <a:pt x="5842" y="19685"/>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320">
                <a:extLst>
                  <a:ext uri="{FF2B5EF4-FFF2-40B4-BE49-F238E27FC236}">
                    <a16:creationId xmlns:a16="http://schemas.microsoft.com/office/drawing/2014/main" id="{5A0AFF82-60CA-C1D8-5AF9-0D46DD946086}"/>
                  </a:ext>
                </a:extLst>
              </p:cNvPr>
              <p:cNvSpPr/>
              <p:nvPr/>
            </p:nvSpPr>
            <p:spPr>
              <a:xfrm>
                <a:off x="5352034" y="3102610"/>
                <a:ext cx="22607" cy="36958"/>
              </a:xfrm>
              <a:custGeom>
                <a:avLst/>
                <a:gdLst/>
                <a:ahLst/>
                <a:cxnLst/>
                <a:rect l="0" t="0" r="0" b="0"/>
                <a:pathLst>
                  <a:path w="22607" h="36958">
                    <a:moveTo>
                      <a:pt x="15367" y="34925"/>
                    </a:moveTo>
                    <a:lnTo>
                      <a:pt x="13462" y="32131"/>
                    </a:lnTo>
                    <a:lnTo>
                      <a:pt x="8636" y="25908"/>
                    </a:lnTo>
                    <a:lnTo>
                      <a:pt x="3810" y="18669"/>
                    </a:lnTo>
                    <a:lnTo>
                      <a:pt x="1905" y="15240"/>
                    </a:lnTo>
                    <a:lnTo>
                      <a:pt x="1016" y="11938"/>
                    </a:lnTo>
                    <a:lnTo>
                      <a:pt x="0" y="8636"/>
                    </a:lnTo>
                    <a:lnTo>
                      <a:pt x="0" y="5715"/>
                    </a:lnTo>
                    <a:lnTo>
                      <a:pt x="508" y="3302"/>
                    </a:lnTo>
                    <a:lnTo>
                      <a:pt x="2413" y="1397"/>
                    </a:lnTo>
                    <a:lnTo>
                      <a:pt x="5334" y="381"/>
                    </a:lnTo>
                    <a:lnTo>
                      <a:pt x="9144" y="0"/>
                    </a:lnTo>
                    <a:lnTo>
                      <a:pt x="11557" y="0"/>
                    </a:lnTo>
                    <a:lnTo>
                      <a:pt x="14351" y="381"/>
                    </a:lnTo>
                    <a:lnTo>
                      <a:pt x="17780" y="889"/>
                    </a:lnTo>
                    <a:lnTo>
                      <a:pt x="21082" y="1397"/>
                    </a:lnTo>
                    <a:lnTo>
                      <a:pt x="22606" y="10033"/>
                    </a:lnTo>
                    <a:lnTo>
                      <a:pt x="22606" y="19177"/>
                    </a:lnTo>
                    <a:lnTo>
                      <a:pt x="22606" y="23495"/>
                    </a:lnTo>
                    <a:lnTo>
                      <a:pt x="21590" y="27813"/>
                    </a:lnTo>
                    <a:lnTo>
                      <a:pt x="19685" y="32639"/>
                    </a:lnTo>
                    <a:lnTo>
                      <a:pt x="17272" y="3695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Freeform 321">
                <a:extLst>
                  <a:ext uri="{FF2B5EF4-FFF2-40B4-BE49-F238E27FC236}">
                    <a16:creationId xmlns:a16="http://schemas.microsoft.com/office/drawing/2014/main" id="{CB140D6C-3C01-530A-9861-5271404098D6}"/>
                  </a:ext>
                </a:extLst>
              </p:cNvPr>
              <p:cNvSpPr/>
              <p:nvPr/>
            </p:nvSpPr>
            <p:spPr>
              <a:xfrm>
                <a:off x="5464810" y="3100070"/>
                <a:ext cx="57151" cy="38101"/>
              </a:xfrm>
              <a:custGeom>
                <a:avLst/>
                <a:gdLst/>
                <a:ahLst/>
                <a:cxnLst/>
                <a:rect l="0" t="0" r="0" b="0"/>
                <a:pathLst>
                  <a:path w="57151" h="38101">
                    <a:moveTo>
                      <a:pt x="57150" y="36830"/>
                    </a:moveTo>
                    <a:lnTo>
                      <a:pt x="41910" y="38100"/>
                    </a:lnTo>
                    <a:lnTo>
                      <a:pt x="27940" y="19050"/>
                    </a:lnTo>
                    <a:lnTo>
                      <a:pt x="20320" y="8890"/>
                    </a:lnTo>
                    <a:lnTo>
                      <a:pt x="12700" y="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3" name="Freeform 322">
                <a:extLst>
                  <a:ext uri="{FF2B5EF4-FFF2-40B4-BE49-F238E27FC236}">
                    <a16:creationId xmlns:a16="http://schemas.microsoft.com/office/drawing/2014/main" id="{F5B9DA2B-6FC4-1FAB-C186-EC75B17908F2}"/>
                  </a:ext>
                </a:extLst>
              </p:cNvPr>
              <p:cNvSpPr/>
              <p:nvPr/>
            </p:nvSpPr>
            <p:spPr>
              <a:xfrm>
                <a:off x="5472430" y="3096260"/>
                <a:ext cx="45721" cy="45721"/>
              </a:xfrm>
              <a:custGeom>
                <a:avLst/>
                <a:gdLst/>
                <a:ahLst/>
                <a:cxnLst/>
                <a:rect l="0" t="0" r="0" b="0"/>
                <a:pathLst>
                  <a:path w="45721" h="45721">
                    <a:moveTo>
                      <a:pt x="0" y="45720"/>
                    </a:moveTo>
                    <a:lnTo>
                      <a:pt x="11430" y="43180"/>
                    </a:lnTo>
                    <a:lnTo>
                      <a:pt x="20320" y="21590"/>
                    </a:lnTo>
                    <a:lnTo>
                      <a:pt x="24130" y="10160"/>
                    </a:lnTo>
                    <a:lnTo>
                      <a:pt x="27940" y="0"/>
                    </a:lnTo>
                    <a:lnTo>
                      <a:pt x="4572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4" name="Freeform 323">
                <a:extLst>
                  <a:ext uri="{FF2B5EF4-FFF2-40B4-BE49-F238E27FC236}">
                    <a16:creationId xmlns:a16="http://schemas.microsoft.com/office/drawing/2014/main" id="{03927823-EBE4-7288-19C5-8B1BC124279B}"/>
                  </a:ext>
                </a:extLst>
              </p:cNvPr>
              <p:cNvSpPr/>
              <p:nvPr/>
            </p:nvSpPr>
            <p:spPr>
              <a:xfrm>
                <a:off x="5530850" y="3096260"/>
                <a:ext cx="55881" cy="39371"/>
              </a:xfrm>
              <a:custGeom>
                <a:avLst/>
                <a:gdLst/>
                <a:ahLst/>
                <a:cxnLst/>
                <a:rect l="0" t="0" r="0" b="0"/>
                <a:pathLst>
                  <a:path w="55881" h="39371">
                    <a:moveTo>
                      <a:pt x="0" y="39370"/>
                    </a:moveTo>
                    <a:lnTo>
                      <a:pt x="15240" y="39370"/>
                    </a:lnTo>
                    <a:lnTo>
                      <a:pt x="21590" y="29210"/>
                    </a:lnTo>
                    <a:lnTo>
                      <a:pt x="27940" y="19050"/>
                    </a:lnTo>
                    <a:lnTo>
                      <a:pt x="34290" y="8890"/>
                    </a:lnTo>
                    <a:lnTo>
                      <a:pt x="41910" y="0"/>
                    </a:lnTo>
                    <a:lnTo>
                      <a:pt x="558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5" name="Freeform 324">
                <a:extLst>
                  <a:ext uri="{FF2B5EF4-FFF2-40B4-BE49-F238E27FC236}">
                    <a16:creationId xmlns:a16="http://schemas.microsoft.com/office/drawing/2014/main" id="{161D7C3B-B677-2CFB-0353-DF2810069FAE}"/>
                  </a:ext>
                </a:extLst>
              </p:cNvPr>
              <p:cNvSpPr/>
              <p:nvPr/>
            </p:nvSpPr>
            <p:spPr>
              <a:xfrm>
                <a:off x="5532120" y="3093720"/>
                <a:ext cx="50801" cy="41911"/>
              </a:xfrm>
              <a:custGeom>
                <a:avLst/>
                <a:gdLst/>
                <a:ahLst/>
                <a:cxnLst/>
                <a:rect l="0" t="0" r="0" b="0"/>
                <a:pathLst>
                  <a:path w="50801" h="41911">
                    <a:moveTo>
                      <a:pt x="50800" y="41910"/>
                    </a:moveTo>
                    <a:lnTo>
                      <a:pt x="36830" y="40640"/>
                    </a:lnTo>
                    <a:lnTo>
                      <a:pt x="26670" y="20320"/>
                    </a:lnTo>
                    <a:lnTo>
                      <a:pt x="16510" y="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6" name="Freeform 325">
                <a:extLst>
                  <a:ext uri="{FF2B5EF4-FFF2-40B4-BE49-F238E27FC236}">
                    <a16:creationId xmlns:a16="http://schemas.microsoft.com/office/drawing/2014/main" id="{0B97EC8B-45E3-AB14-4AEC-8732999099CC}"/>
                  </a:ext>
                </a:extLst>
              </p:cNvPr>
              <p:cNvSpPr/>
              <p:nvPr/>
            </p:nvSpPr>
            <p:spPr>
              <a:xfrm>
                <a:off x="5598160" y="3097530"/>
                <a:ext cx="50801" cy="45721"/>
              </a:xfrm>
              <a:custGeom>
                <a:avLst/>
                <a:gdLst/>
                <a:ahLst/>
                <a:cxnLst/>
                <a:rect l="0" t="0" r="0" b="0"/>
                <a:pathLst>
                  <a:path w="50801" h="45721">
                    <a:moveTo>
                      <a:pt x="50800" y="45720"/>
                    </a:moveTo>
                    <a:lnTo>
                      <a:pt x="33020" y="43180"/>
                    </a:lnTo>
                    <a:lnTo>
                      <a:pt x="24130" y="21590"/>
                    </a:lnTo>
                    <a:lnTo>
                      <a:pt x="15240" y="127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7" name="Freeform 326">
                <a:extLst>
                  <a:ext uri="{FF2B5EF4-FFF2-40B4-BE49-F238E27FC236}">
                    <a16:creationId xmlns:a16="http://schemas.microsoft.com/office/drawing/2014/main" id="{2AD7772D-10F4-5CA6-82CF-94E7329DAE43}"/>
                  </a:ext>
                </a:extLst>
              </p:cNvPr>
              <p:cNvSpPr/>
              <p:nvPr/>
            </p:nvSpPr>
            <p:spPr>
              <a:xfrm>
                <a:off x="5594350" y="3101340"/>
                <a:ext cx="59691" cy="35561"/>
              </a:xfrm>
              <a:custGeom>
                <a:avLst/>
                <a:gdLst/>
                <a:ahLst/>
                <a:cxnLst/>
                <a:rect l="0" t="0" r="0" b="0"/>
                <a:pathLst>
                  <a:path w="59691" h="35561">
                    <a:moveTo>
                      <a:pt x="0" y="35560"/>
                    </a:moveTo>
                    <a:lnTo>
                      <a:pt x="12700" y="35560"/>
                    </a:lnTo>
                    <a:lnTo>
                      <a:pt x="20320" y="26670"/>
                    </a:lnTo>
                    <a:lnTo>
                      <a:pt x="27940" y="17780"/>
                    </a:lnTo>
                    <a:lnTo>
                      <a:pt x="43180" y="0"/>
                    </a:lnTo>
                    <a:lnTo>
                      <a:pt x="59690" y="38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8" name="Freeform 327">
                <a:extLst>
                  <a:ext uri="{FF2B5EF4-FFF2-40B4-BE49-F238E27FC236}">
                    <a16:creationId xmlns:a16="http://schemas.microsoft.com/office/drawing/2014/main" id="{C187F485-C9A7-5732-F3A0-D6C01D11E3AE}"/>
                  </a:ext>
                </a:extLst>
              </p:cNvPr>
              <p:cNvSpPr/>
              <p:nvPr/>
            </p:nvSpPr>
            <p:spPr>
              <a:xfrm>
                <a:off x="5407279" y="3110738"/>
                <a:ext cx="19686" cy="35053"/>
              </a:xfrm>
              <a:custGeom>
                <a:avLst/>
                <a:gdLst/>
                <a:ahLst/>
                <a:cxnLst/>
                <a:rect l="0" t="0" r="0" b="0"/>
                <a:pathLst>
                  <a:path w="19686" h="35053">
                    <a:moveTo>
                      <a:pt x="9017" y="2794"/>
                    </a:moveTo>
                    <a:lnTo>
                      <a:pt x="10541" y="5715"/>
                    </a:lnTo>
                    <a:lnTo>
                      <a:pt x="13843" y="12446"/>
                    </a:lnTo>
                    <a:lnTo>
                      <a:pt x="16764" y="18669"/>
                    </a:lnTo>
                    <a:lnTo>
                      <a:pt x="18161" y="22098"/>
                    </a:lnTo>
                    <a:lnTo>
                      <a:pt x="19177" y="24892"/>
                    </a:lnTo>
                    <a:lnTo>
                      <a:pt x="19685" y="27305"/>
                    </a:lnTo>
                    <a:lnTo>
                      <a:pt x="19177" y="29718"/>
                    </a:lnTo>
                    <a:lnTo>
                      <a:pt x="18669" y="31623"/>
                    </a:lnTo>
                    <a:lnTo>
                      <a:pt x="16764" y="33528"/>
                    </a:lnTo>
                    <a:lnTo>
                      <a:pt x="14351" y="34544"/>
                    </a:lnTo>
                    <a:lnTo>
                      <a:pt x="11049" y="35052"/>
                    </a:lnTo>
                    <a:lnTo>
                      <a:pt x="6223" y="35052"/>
                    </a:lnTo>
                    <a:lnTo>
                      <a:pt x="0" y="34544"/>
                    </a:lnTo>
                    <a:lnTo>
                      <a:pt x="381" y="30226"/>
                    </a:lnTo>
                    <a:lnTo>
                      <a:pt x="889" y="26416"/>
                    </a:lnTo>
                    <a:lnTo>
                      <a:pt x="3302" y="18161"/>
                    </a:lnTo>
                    <a:lnTo>
                      <a:pt x="5715" y="10033"/>
                    </a:lnTo>
                    <a:lnTo>
                      <a:pt x="7112" y="5207"/>
                    </a:lnTo>
                    <a:lnTo>
                      <a:pt x="8128"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328">
                <a:extLst>
                  <a:ext uri="{FF2B5EF4-FFF2-40B4-BE49-F238E27FC236}">
                    <a16:creationId xmlns:a16="http://schemas.microsoft.com/office/drawing/2014/main" id="{6624C735-A01E-4204-0BDA-01A424D76A7B}"/>
                  </a:ext>
                </a:extLst>
              </p:cNvPr>
              <p:cNvSpPr/>
              <p:nvPr/>
            </p:nvSpPr>
            <p:spPr>
              <a:xfrm>
                <a:off x="5143246" y="3681476"/>
                <a:ext cx="15876" cy="29211"/>
              </a:xfrm>
              <a:custGeom>
                <a:avLst/>
                <a:gdLst/>
                <a:ahLst/>
                <a:cxnLst/>
                <a:rect l="0" t="0" r="0" b="0"/>
                <a:pathLst>
                  <a:path w="15876" h="29211">
                    <a:moveTo>
                      <a:pt x="10541" y="4318"/>
                    </a:moveTo>
                    <a:lnTo>
                      <a:pt x="12954" y="9017"/>
                    </a:lnTo>
                    <a:lnTo>
                      <a:pt x="14859" y="13843"/>
                    </a:lnTo>
                    <a:lnTo>
                      <a:pt x="15875" y="18669"/>
                    </a:lnTo>
                    <a:lnTo>
                      <a:pt x="15875" y="21082"/>
                    </a:lnTo>
                    <a:lnTo>
                      <a:pt x="15367" y="23495"/>
                    </a:lnTo>
                    <a:lnTo>
                      <a:pt x="14859" y="24892"/>
                    </a:lnTo>
                    <a:lnTo>
                      <a:pt x="13970" y="26797"/>
                    </a:lnTo>
                    <a:lnTo>
                      <a:pt x="12446" y="27813"/>
                    </a:lnTo>
                    <a:lnTo>
                      <a:pt x="10541" y="28702"/>
                    </a:lnTo>
                    <a:lnTo>
                      <a:pt x="8128" y="29210"/>
                    </a:lnTo>
                    <a:lnTo>
                      <a:pt x="5334" y="29210"/>
                    </a:lnTo>
                    <a:lnTo>
                      <a:pt x="3810" y="28702"/>
                    </a:lnTo>
                    <a:lnTo>
                      <a:pt x="2413" y="27813"/>
                    </a:lnTo>
                    <a:lnTo>
                      <a:pt x="1016" y="25400"/>
                    </a:lnTo>
                    <a:lnTo>
                      <a:pt x="0" y="21971"/>
                    </a:lnTo>
                    <a:lnTo>
                      <a:pt x="508" y="18161"/>
                    </a:lnTo>
                    <a:lnTo>
                      <a:pt x="1397" y="13843"/>
                    </a:lnTo>
                    <a:lnTo>
                      <a:pt x="2921" y="9017"/>
                    </a:lnTo>
                    <a:lnTo>
                      <a:pt x="723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329">
                <a:extLst>
                  <a:ext uri="{FF2B5EF4-FFF2-40B4-BE49-F238E27FC236}">
                    <a16:creationId xmlns:a16="http://schemas.microsoft.com/office/drawing/2014/main" id="{7137E1A8-E705-299F-66CC-DFC941F9A92C}"/>
                  </a:ext>
                </a:extLst>
              </p:cNvPr>
              <p:cNvSpPr/>
              <p:nvPr/>
            </p:nvSpPr>
            <p:spPr>
              <a:xfrm>
                <a:off x="5040503" y="3527298"/>
                <a:ext cx="690754" cy="28322"/>
              </a:xfrm>
              <a:custGeom>
                <a:avLst/>
                <a:gdLst/>
                <a:ahLst/>
                <a:cxnLst/>
                <a:rect l="0" t="0" r="0" b="0"/>
                <a:pathLst>
                  <a:path w="690754" h="28322">
                    <a:moveTo>
                      <a:pt x="0" y="5334"/>
                    </a:moveTo>
                    <a:lnTo>
                      <a:pt x="5334" y="4318"/>
                    </a:lnTo>
                    <a:lnTo>
                      <a:pt x="11049" y="3429"/>
                    </a:lnTo>
                    <a:lnTo>
                      <a:pt x="17780" y="2921"/>
                    </a:lnTo>
                    <a:lnTo>
                      <a:pt x="25400" y="2413"/>
                    </a:lnTo>
                    <a:lnTo>
                      <a:pt x="33655" y="2032"/>
                    </a:lnTo>
                    <a:lnTo>
                      <a:pt x="42291" y="1524"/>
                    </a:lnTo>
                    <a:lnTo>
                      <a:pt x="51816" y="1016"/>
                    </a:lnTo>
                    <a:lnTo>
                      <a:pt x="61976" y="508"/>
                    </a:lnTo>
                    <a:lnTo>
                      <a:pt x="72517" y="508"/>
                    </a:lnTo>
                    <a:lnTo>
                      <a:pt x="83566" y="508"/>
                    </a:lnTo>
                    <a:lnTo>
                      <a:pt x="106553" y="0"/>
                    </a:lnTo>
                    <a:lnTo>
                      <a:pt x="131572" y="508"/>
                    </a:lnTo>
                    <a:lnTo>
                      <a:pt x="157480" y="508"/>
                    </a:lnTo>
                    <a:lnTo>
                      <a:pt x="183896" y="1016"/>
                    </a:lnTo>
                    <a:lnTo>
                      <a:pt x="211201" y="1524"/>
                    </a:lnTo>
                    <a:lnTo>
                      <a:pt x="265938" y="3429"/>
                    </a:lnTo>
                    <a:lnTo>
                      <a:pt x="293243" y="3937"/>
                    </a:lnTo>
                    <a:lnTo>
                      <a:pt x="319278" y="4826"/>
                    </a:lnTo>
                    <a:lnTo>
                      <a:pt x="344678" y="5842"/>
                    </a:lnTo>
                    <a:lnTo>
                      <a:pt x="368173" y="6731"/>
                    </a:lnTo>
                    <a:lnTo>
                      <a:pt x="388874" y="7239"/>
                    </a:lnTo>
                    <a:lnTo>
                      <a:pt x="410464" y="7747"/>
                    </a:lnTo>
                    <a:lnTo>
                      <a:pt x="432943" y="8255"/>
                    </a:lnTo>
                    <a:lnTo>
                      <a:pt x="455549" y="8636"/>
                    </a:lnTo>
                    <a:lnTo>
                      <a:pt x="501650" y="9652"/>
                    </a:lnTo>
                    <a:lnTo>
                      <a:pt x="524637" y="10668"/>
                    </a:lnTo>
                    <a:lnTo>
                      <a:pt x="547243" y="11557"/>
                    </a:lnTo>
                    <a:lnTo>
                      <a:pt x="569341" y="12573"/>
                    </a:lnTo>
                    <a:lnTo>
                      <a:pt x="590931" y="13462"/>
                    </a:lnTo>
                    <a:lnTo>
                      <a:pt x="610997" y="14986"/>
                    </a:lnTo>
                    <a:lnTo>
                      <a:pt x="630301" y="16891"/>
                    </a:lnTo>
                    <a:lnTo>
                      <a:pt x="647954" y="19304"/>
                    </a:lnTo>
                    <a:lnTo>
                      <a:pt x="656209" y="20193"/>
                    </a:lnTo>
                    <a:lnTo>
                      <a:pt x="664337" y="21590"/>
                    </a:lnTo>
                    <a:lnTo>
                      <a:pt x="671576" y="23114"/>
                    </a:lnTo>
                    <a:lnTo>
                      <a:pt x="678688" y="24511"/>
                    </a:lnTo>
                    <a:lnTo>
                      <a:pt x="685038" y="26416"/>
                    </a:lnTo>
                    <a:lnTo>
                      <a:pt x="690753" y="28321"/>
                    </a:lnTo>
                    <a:lnTo>
                      <a:pt x="682625" y="27940"/>
                    </a:lnTo>
                    <a:lnTo>
                      <a:pt x="672465" y="27432"/>
                    </a:lnTo>
                    <a:lnTo>
                      <a:pt x="661924" y="26924"/>
                    </a:lnTo>
                    <a:lnTo>
                      <a:pt x="650367" y="26924"/>
                    </a:lnTo>
                    <a:lnTo>
                      <a:pt x="637921" y="26416"/>
                    </a:lnTo>
                    <a:lnTo>
                      <a:pt x="624459" y="25527"/>
                    </a:lnTo>
                    <a:lnTo>
                      <a:pt x="610108" y="25019"/>
                    </a:lnTo>
                    <a:lnTo>
                      <a:pt x="595249" y="24511"/>
                    </a:lnTo>
                    <a:lnTo>
                      <a:pt x="579374" y="24003"/>
                    </a:lnTo>
                    <a:lnTo>
                      <a:pt x="562610" y="23622"/>
                    </a:lnTo>
                    <a:lnTo>
                      <a:pt x="545719" y="23114"/>
                    </a:lnTo>
                    <a:lnTo>
                      <a:pt x="528066" y="22098"/>
                    </a:lnTo>
                    <a:lnTo>
                      <a:pt x="491109" y="21209"/>
                    </a:lnTo>
                    <a:lnTo>
                      <a:pt x="452120" y="19685"/>
                    </a:lnTo>
                    <a:lnTo>
                      <a:pt x="412369" y="18288"/>
                    </a:lnTo>
                    <a:lnTo>
                      <a:pt x="371094" y="17272"/>
                    </a:lnTo>
                    <a:lnTo>
                      <a:pt x="288036" y="15367"/>
                    </a:lnTo>
                    <a:lnTo>
                      <a:pt x="246761" y="14478"/>
                    </a:lnTo>
                    <a:lnTo>
                      <a:pt x="206375" y="13462"/>
                    </a:lnTo>
                    <a:lnTo>
                      <a:pt x="166624" y="12954"/>
                    </a:lnTo>
                    <a:lnTo>
                      <a:pt x="128651" y="12573"/>
                    </a:lnTo>
                    <a:lnTo>
                      <a:pt x="108966" y="12065"/>
                    </a:lnTo>
                    <a:lnTo>
                      <a:pt x="90678" y="10668"/>
                    </a:lnTo>
                    <a:lnTo>
                      <a:pt x="73914" y="9652"/>
                    </a:lnTo>
                    <a:lnTo>
                      <a:pt x="58039" y="8255"/>
                    </a:lnTo>
                    <a:lnTo>
                      <a:pt x="42799" y="7239"/>
                    </a:lnTo>
                    <a:lnTo>
                      <a:pt x="28321" y="6350"/>
                    </a:lnTo>
                    <a:lnTo>
                      <a:pt x="13970" y="5334"/>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330">
                <a:extLst>
                  <a:ext uri="{FF2B5EF4-FFF2-40B4-BE49-F238E27FC236}">
                    <a16:creationId xmlns:a16="http://schemas.microsoft.com/office/drawing/2014/main" id="{FBDE8D0B-AD59-FE6D-6A49-675DAF7C0B4A}"/>
                  </a:ext>
                </a:extLst>
              </p:cNvPr>
              <p:cNvSpPr/>
              <p:nvPr/>
            </p:nvSpPr>
            <p:spPr>
              <a:xfrm>
                <a:off x="5041011" y="3529330"/>
                <a:ext cx="690754" cy="26290"/>
              </a:xfrm>
              <a:custGeom>
                <a:avLst/>
                <a:gdLst/>
                <a:ahLst/>
                <a:cxnLst/>
                <a:rect l="0" t="0" r="0" b="0"/>
                <a:pathLst>
                  <a:path w="690754" h="26290">
                    <a:moveTo>
                      <a:pt x="0" y="3810"/>
                    </a:moveTo>
                    <a:lnTo>
                      <a:pt x="3810" y="3302"/>
                    </a:lnTo>
                    <a:lnTo>
                      <a:pt x="8128" y="2794"/>
                    </a:lnTo>
                    <a:lnTo>
                      <a:pt x="12954" y="2794"/>
                    </a:lnTo>
                    <a:lnTo>
                      <a:pt x="18288" y="2286"/>
                    </a:lnTo>
                    <a:lnTo>
                      <a:pt x="30226" y="1905"/>
                    </a:lnTo>
                    <a:lnTo>
                      <a:pt x="43180" y="1905"/>
                    </a:lnTo>
                    <a:lnTo>
                      <a:pt x="57531" y="1397"/>
                    </a:lnTo>
                    <a:lnTo>
                      <a:pt x="72009" y="889"/>
                    </a:lnTo>
                    <a:lnTo>
                      <a:pt x="86360" y="381"/>
                    </a:lnTo>
                    <a:lnTo>
                      <a:pt x="100838" y="0"/>
                    </a:lnTo>
                    <a:lnTo>
                      <a:pt x="116205" y="0"/>
                    </a:lnTo>
                    <a:lnTo>
                      <a:pt x="131953" y="0"/>
                    </a:lnTo>
                    <a:lnTo>
                      <a:pt x="165100" y="381"/>
                    </a:lnTo>
                    <a:lnTo>
                      <a:pt x="199644" y="889"/>
                    </a:lnTo>
                    <a:lnTo>
                      <a:pt x="234188" y="1905"/>
                    </a:lnTo>
                    <a:lnTo>
                      <a:pt x="268732" y="2794"/>
                    </a:lnTo>
                    <a:lnTo>
                      <a:pt x="303403" y="3810"/>
                    </a:lnTo>
                    <a:lnTo>
                      <a:pt x="336042" y="5207"/>
                    </a:lnTo>
                    <a:lnTo>
                      <a:pt x="351790" y="5715"/>
                    </a:lnTo>
                    <a:lnTo>
                      <a:pt x="367157" y="6223"/>
                    </a:lnTo>
                    <a:lnTo>
                      <a:pt x="387858" y="6604"/>
                    </a:lnTo>
                    <a:lnTo>
                      <a:pt x="409448" y="7112"/>
                    </a:lnTo>
                    <a:lnTo>
                      <a:pt x="431546" y="7620"/>
                    </a:lnTo>
                    <a:lnTo>
                      <a:pt x="454025" y="8128"/>
                    </a:lnTo>
                    <a:lnTo>
                      <a:pt x="500126" y="9525"/>
                    </a:lnTo>
                    <a:lnTo>
                      <a:pt x="522732" y="10033"/>
                    </a:lnTo>
                    <a:lnTo>
                      <a:pt x="545211" y="10922"/>
                    </a:lnTo>
                    <a:lnTo>
                      <a:pt x="567309" y="11938"/>
                    </a:lnTo>
                    <a:lnTo>
                      <a:pt x="588518" y="12954"/>
                    </a:lnTo>
                    <a:lnTo>
                      <a:pt x="609092" y="14351"/>
                    </a:lnTo>
                    <a:lnTo>
                      <a:pt x="628269" y="16256"/>
                    </a:lnTo>
                    <a:lnTo>
                      <a:pt x="646049" y="18161"/>
                    </a:lnTo>
                    <a:lnTo>
                      <a:pt x="662813" y="20574"/>
                    </a:lnTo>
                    <a:lnTo>
                      <a:pt x="670560" y="21971"/>
                    </a:lnTo>
                    <a:lnTo>
                      <a:pt x="677799" y="23495"/>
                    </a:lnTo>
                    <a:lnTo>
                      <a:pt x="684530" y="24892"/>
                    </a:lnTo>
                    <a:lnTo>
                      <a:pt x="690753" y="26289"/>
                    </a:lnTo>
                    <a:lnTo>
                      <a:pt x="682117" y="26289"/>
                    </a:lnTo>
                    <a:lnTo>
                      <a:pt x="672465" y="25908"/>
                    </a:lnTo>
                    <a:lnTo>
                      <a:pt x="661924" y="25400"/>
                    </a:lnTo>
                    <a:lnTo>
                      <a:pt x="650367" y="24892"/>
                    </a:lnTo>
                    <a:lnTo>
                      <a:pt x="637413" y="24384"/>
                    </a:lnTo>
                    <a:lnTo>
                      <a:pt x="623951" y="23876"/>
                    </a:lnTo>
                    <a:lnTo>
                      <a:pt x="609600" y="23495"/>
                    </a:lnTo>
                    <a:lnTo>
                      <a:pt x="594741" y="22987"/>
                    </a:lnTo>
                    <a:lnTo>
                      <a:pt x="578866" y="22479"/>
                    </a:lnTo>
                    <a:lnTo>
                      <a:pt x="562610" y="21971"/>
                    </a:lnTo>
                    <a:lnTo>
                      <a:pt x="545211" y="21082"/>
                    </a:lnTo>
                    <a:lnTo>
                      <a:pt x="527558" y="20574"/>
                    </a:lnTo>
                    <a:lnTo>
                      <a:pt x="490601" y="19558"/>
                    </a:lnTo>
                    <a:lnTo>
                      <a:pt x="451612" y="18161"/>
                    </a:lnTo>
                    <a:lnTo>
                      <a:pt x="411861" y="17272"/>
                    </a:lnTo>
                    <a:lnTo>
                      <a:pt x="370586" y="15748"/>
                    </a:lnTo>
                    <a:lnTo>
                      <a:pt x="287528" y="13843"/>
                    </a:lnTo>
                    <a:lnTo>
                      <a:pt x="246253" y="12954"/>
                    </a:lnTo>
                    <a:lnTo>
                      <a:pt x="205486" y="12446"/>
                    </a:lnTo>
                    <a:lnTo>
                      <a:pt x="166116" y="11938"/>
                    </a:lnTo>
                    <a:lnTo>
                      <a:pt x="127635" y="11430"/>
                    </a:lnTo>
                    <a:lnTo>
                      <a:pt x="108458" y="10541"/>
                    </a:lnTo>
                    <a:lnTo>
                      <a:pt x="90170" y="9525"/>
                    </a:lnTo>
                    <a:lnTo>
                      <a:pt x="73406" y="8636"/>
                    </a:lnTo>
                    <a:lnTo>
                      <a:pt x="57150" y="7620"/>
                    </a:lnTo>
                    <a:lnTo>
                      <a:pt x="42291" y="6223"/>
                    </a:lnTo>
                    <a:lnTo>
                      <a:pt x="27813" y="5207"/>
                    </a:lnTo>
                    <a:close/>
                  </a:path>
                </a:pathLst>
              </a:custGeom>
              <a:solidFill>
                <a:srgbClr val="F6AF00"/>
              </a:solidFill>
              <a:ln w="0" cap="flat" cmpd="sng" algn="ctr">
                <a:solidFill>
                  <a:srgbClr val="F6A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331">
                <a:extLst>
                  <a:ext uri="{FF2B5EF4-FFF2-40B4-BE49-F238E27FC236}">
                    <a16:creationId xmlns:a16="http://schemas.microsoft.com/office/drawing/2014/main" id="{9C7490D6-E3C8-0936-BAFF-DAFEFD32BBBD}"/>
                  </a:ext>
                </a:extLst>
              </p:cNvPr>
              <p:cNvSpPr/>
              <p:nvPr/>
            </p:nvSpPr>
            <p:spPr>
              <a:xfrm>
                <a:off x="5041900" y="3530219"/>
                <a:ext cx="690754" cy="25401"/>
              </a:xfrm>
              <a:custGeom>
                <a:avLst/>
                <a:gdLst/>
                <a:ahLst/>
                <a:cxnLst/>
                <a:rect l="0" t="0" r="0" b="0"/>
                <a:pathLst>
                  <a:path w="690754" h="25401">
                    <a:moveTo>
                      <a:pt x="0" y="2921"/>
                    </a:moveTo>
                    <a:lnTo>
                      <a:pt x="3937" y="2921"/>
                    </a:lnTo>
                    <a:lnTo>
                      <a:pt x="8636" y="2921"/>
                    </a:lnTo>
                    <a:lnTo>
                      <a:pt x="13970" y="2921"/>
                    </a:lnTo>
                    <a:lnTo>
                      <a:pt x="20193" y="2413"/>
                    </a:lnTo>
                    <a:lnTo>
                      <a:pt x="33655" y="2413"/>
                    </a:lnTo>
                    <a:lnTo>
                      <a:pt x="48514" y="2413"/>
                    </a:lnTo>
                    <a:lnTo>
                      <a:pt x="63881" y="2413"/>
                    </a:lnTo>
                    <a:lnTo>
                      <a:pt x="78740" y="1905"/>
                    </a:lnTo>
                    <a:lnTo>
                      <a:pt x="93218" y="1016"/>
                    </a:lnTo>
                    <a:lnTo>
                      <a:pt x="99441" y="1016"/>
                    </a:lnTo>
                    <a:lnTo>
                      <a:pt x="105664" y="0"/>
                    </a:lnTo>
                    <a:lnTo>
                      <a:pt x="136398" y="508"/>
                    </a:lnTo>
                    <a:lnTo>
                      <a:pt x="169037" y="1016"/>
                    </a:lnTo>
                    <a:lnTo>
                      <a:pt x="202184" y="1397"/>
                    </a:lnTo>
                    <a:lnTo>
                      <a:pt x="236220" y="2413"/>
                    </a:lnTo>
                    <a:lnTo>
                      <a:pt x="269875" y="3429"/>
                    </a:lnTo>
                    <a:lnTo>
                      <a:pt x="302895" y="4318"/>
                    </a:lnTo>
                    <a:lnTo>
                      <a:pt x="335534" y="5334"/>
                    </a:lnTo>
                    <a:lnTo>
                      <a:pt x="366268" y="6223"/>
                    </a:lnTo>
                    <a:lnTo>
                      <a:pt x="386969" y="6731"/>
                    </a:lnTo>
                    <a:lnTo>
                      <a:pt x="408559" y="7747"/>
                    </a:lnTo>
                    <a:lnTo>
                      <a:pt x="453136" y="8636"/>
                    </a:lnTo>
                    <a:lnTo>
                      <a:pt x="498348" y="9652"/>
                    </a:lnTo>
                    <a:lnTo>
                      <a:pt x="543433" y="11049"/>
                    </a:lnTo>
                    <a:lnTo>
                      <a:pt x="565531" y="12065"/>
                    </a:lnTo>
                    <a:lnTo>
                      <a:pt x="586613" y="12954"/>
                    </a:lnTo>
                    <a:lnTo>
                      <a:pt x="607314" y="14351"/>
                    </a:lnTo>
                    <a:lnTo>
                      <a:pt x="626491" y="15875"/>
                    </a:lnTo>
                    <a:lnTo>
                      <a:pt x="644652" y="17780"/>
                    </a:lnTo>
                    <a:lnTo>
                      <a:pt x="661543" y="19685"/>
                    </a:lnTo>
                    <a:lnTo>
                      <a:pt x="676910" y="22606"/>
                    </a:lnTo>
                    <a:lnTo>
                      <a:pt x="684022" y="24003"/>
                    </a:lnTo>
                    <a:lnTo>
                      <a:pt x="690753" y="25400"/>
                    </a:lnTo>
                    <a:lnTo>
                      <a:pt x="682117" y="25019"/>
                    </a:lnTo>
                    <a:lnTo>
                      <a:pt x="672592" y="25019"/>
                    </a:lnTo>
                    <a:lnTo>
                      <a:pt x="661924" y="24511"/>
                    </a:lnTo>
                    <a:lnTo>
                      <a:pt x="649986" y="24003"/>
                    </a:lnTo>
                    <a:lnTo>
                      <a:pt x="637540" y="23495"/>
                    </a:lnTo>
                    <a:lnTo>
                      <a:pt x="624078" y="22987"/>
                    </a:lnTo>
                    <a:lnTo>
                      <a:pt x="609600" y="22606"/>
                    </a:lnTo>
                    <a:lnTo>
                      <a:pt x="594741" y="22098"/>
                    </a:lnTo>
                    <a:lnTo>
                      <a:pt x="578993" y="21590"/>
                    </a:lnTo>
                    <a:lnTo>
                      <a:pt x="562102" y="21082"/>
                    </a:lnTo>
                    <a:lnTo>
                      <a:pt x="544830" y="20193"/>
                    </a:lnTo>
                    <a:lnTo>
                      <a:pt x="527050" y="19685"/>
                    </a:lnTo>
                    <a:lnTo>
                      <a:pt x="490093" y="18669"/>
                    </a:lnTo>
                    <a:lnTo>
                      <a:pt x="451231" y="17272"/>
                    </a:lnTo>
                    <a:lnTo>
                      <a:pt x="411480" y="16383"/>
                    </a:lnTo>
                    <a:lnTo>
                      <a:pt x="370078" y="15367"/>
                    </a:lnTo>
                    <a:lnTo>
                      <a:pt x="287147" y="12954"/>
                    </a:lnTo>
                    <a:lnTo>
                      <a:pt x="245872" y="12446"/>
                    </a:lnTo>
                    <a:lnTo>
                      <a:pt x="204978" y="11557"/>
                    </a:lnTo>
                    <a:lnTo>
                      <a:pt x="165227" y="11049"/>
                    </a:lnTo>
                    <a:lnTo>
                      <a:pt x="127254" y="10541"/>
                    </a:lnTo>
                    <a:lnTo>
                      <a:pt x="107569" y="10033"/>
                    </a:lnTo>
                    <a:lnTo>
                      <a:pt x="89281" y="9144"/>
                    </a:lnTo>
                    <a:lnTo>
                      <a:pt x="72517" y="8128"/>
                    </a:lnTo>
                    <a:lnTo>
                      <a:pt x="56642" y="7239"/>
                    </a:lnTo>
                    <a:lnTo>
                      <a:pt x="41783" y="6223"/>
                    </a:lnTo>
                    <a:lnTo>
                      <a:pt x="27432" y="5334"/>
                    </a:lnTo>
                    <a:close/>
                  </a:path>
                </a:pathLst>
              </a:custGeom>
              <a:solidFill>
                <a:srgbClr val="EBA500"/>
              </a:solidFill>
              <a:ln w="0" cap="flat" cmpd="sng" algn="ctr">
                <a:solidFill>
                  <a:srgbClr val="EBA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332">
                <a:extLst>
                  <a:ext uri="{FF2B5EF4-FFF2-40B4-BE49-F238E27FC236}">
                    <a16:creationId xmlns:a16="http://schemas.microsoft.com/office/drawing/2014/main" id="{92DB1A9E-6506-267F-9ACC-5ED63C564C98}"/>
                  </a:ext>
                </a:extLst>
              </p:cNvPr>
              <p:cNvSpPr/>
              <p:nvPr/>
            </p:nvSpPr>
            <p:spPr>
              <a:xfrm>
                <a:off x="5042916" y="3531616"/>
                <a:ext cx="689738" cy="23623"/>
              </a:xfrm>
              <a:custGeom>
                <a:avLst/>
                <a:gdLst/>
                <a:ahLst/>
                <a:cxnLst/>
                <a:rect l="0" t="0" r="0" b="0"/>
                <a:pathLst>
                  <a:path w="689738" h="23623">
                    <a:moveTo>
                      <a:pt x="0" y="1524"/>
                    </a:moveTo>
                    <a:lnTo>
                      <a:pt x="3810" y="2032"/>
                    </a:lnTo>
                    <a:lnTo>
                      <a:pt x="9144" y="2032"/>
                    </a:lnTo>
                    <a:lnTo>
                      <a:pt x="14859" y="2032"/>
                    </a:lnTo>
                    <a:lnTo>
                      <a:pt x="21590" y="2032"/>
                    </a:lnTo>
                    <a:lnTo>
                      <a:pt x="36449" y="2413"/>
                    </a:lnTo>
                    <a:lnTo>
                      <a:pt x="52832" y="2921"/>
                    </a:lnTo>
                    <a:lnTo>
                      <a:pt x="69596" y="2413"/>
                    </a:lnTo>
                    <a:lnTo>
                      <a:pt x="84963" y="2413"/>
                    </a:lnTo>
                    <a:lnTo>
                      <a:pt x="92202" y="2032"/>
                    </a:lnTo>
                    <a:lnTo>
                      <a:pt x="98933" y="1524"/>
                    </a:lnTo>
                    <a:lnTo>
                      <a:pt x="105156" y="508"/>
                    </a:lnTo>
                    <a:lnTo>
                      <a:pt x="109982" y="0"/>
                    </a:lnTo>
                    <a:lnTo>
                      <a:pt x="140589" y="0"/>
                    </a:lnTo>
                    <a:lnTo>
                      <a:pt x="172339" y="508"/>
                    </a:lnTo>
                    <a:lnTo>
                      <a:pt x="204470" y="1016"/>
                    </a:lnTo>
                    <a:lnTo>
                      <a:pt x="237109" y="2032"/>
                    </a:lnTo>
                    <a:lnTo>
                      <a:pt x="270256" y="2921"/>
                    </a:lnTo>
                    <a:lnTo>
                      <a:pt x="302387" y="3937"/>
                    </a:lnTo>
                    <a:lnTo>
                      <a:pt x="334137" y="4826"/>
                    </a:lnTo>
                    <a:lnTo>
                      <a:pt x="364744" y="5842"/>
                    </a:lnTo>
                    <a:lnTo>
                      <a:pt x="385445" y="6350"/>
                    </a:lnTo>
                    <a:lnTo>
                      <a:pt x="406527" y="7239"/>
                    </a:lnTo>
                    <a:lnTo>
                      <a:pt x="451231" y="8255"/>
                    </a:lnTo>
                    <a:lnTo>
                      <a:pt x="496316" y="9144"/>
                    </a:lnTo>
                    <a:lnTo>
                      <a:pt x="541020" y="10668"/>
                    </a:lnTo>
                    <a:lnTo>
                      <a:pt x="562991" y="11049"/>
                    </a:lnTo>
                    <a:lnTo>
                      <a:pt x="584200" y="12065"/>
                    </a:lnTo>
                    <a:lnTo>
                      <a:pt x="604774" y="13462"/>
                    </a:lnTo>
                    <a:lnTo>
                      <a:pt x="623951" y="14986"/>
                    </a:lnTo>
                    <a:lnTo>
                      <a:pt x="642747" y="16891"/>
                    </a:lnTo>
                    <a:lnTo>
                      <a:pt x="660019" y="18796"/>
                    </a:lnTo>
                    <a:lnTo>
                      <a:pt x="675894" y="21209"/>
                    </a:lnTo>
                    <a:lnTo>
                      <a:pt x="689737" y="23622"/>
                    </a:lnTo>
                    <a:lnTo>
                      <a:pt x="681609" y="23622"/>
                    </a:lnTo>
                    <a:lnTo>
                      <a:pt x="671957" y="23114"/>
                    </a:lnTo>
                    <a:lnTo>
                      <a:pt x="660908" y="22606"/>
                    </a:lnTo>
                    <a:lnTo>
                      <a:pt x="649478" y="22606"/>
                    </a:lnTo>
                    <a:lnTo>
                      <a:pt x="636905" y="22098"/>
                    </a:lnTo>
                    <a:lnTo>
                      <a:pt x="623570" y="21590"/>
                    </a:lnTo>
                    <a:lnTo>
                      <a:pt x="609092" y="21209"/>
                    </a:lnTo>
                    <a:lnTo>
                      <a:pt x="593725" y="20701"/>
                    </a:lnTo>
                    <a:lnTo>
                      <a:pt x="577977" y="20193"/>
                    </a:lnTo>
                    <a:lnTo>
                      <a:pt x="561594" y="19304"/>
                    </a:lnTo>
                    <a:lnTo>
                      <a:pt x="544322" y="18796"/>
                    </a:lnTo>
                    <a:lnTo>
                      <a:pt x="526542" y="18288"/>
                    </a:lnTo>
                    <a:lnTo>
                      <a:pt x="489077" y="17272"/>
                    </a:lnTo>
                    <a:lnTo>
                      <a:pt x="450723" y="15875"/>
                    </a:lnTo>
                    <a:lnTo>
                      <a:pt x="410464" y="14986"/>
                    </a:lnTo>
                    <a:lnTo>
                      <a:pt x="369062" y="13970"/>
                    </a:lnTo>
                    <a:lnTo>
                      <a:pt x="286131" y="12065"/>
                    </a:lnTo>
                    <a:lnTo>
                      <a:pt x="244348" y="11049"/>
                    </a:lnTo>
                    <a:lnTo>
                      <a:pt x="203581" y="10160"/>
                    </a:lnTo>
                    <a:lnTo>
                      <a:pt x="164211" y="9652"/>
                    </a:lnTo>
                    <a:lnTo>
                      <a:pt x="126238" y="9652"/>
                    </a:lnTo>
                    <a:lnTo>
                      <a:pt x="106553" y="8636"/>
                    </a:lnTo>
                    <a:lnTo>
                      <a:pt x="88265" y="8255"/>
                    </a:lnTo>
                    <a:lnTo>
                      <a:pt x="71501" y="7239"/>
                    </a:lnTo>
                    <a:lnTo>
                      <a:pt x="55245" y="6350"/>
                    </a:lnTo>
                    <a:lnTo>
                      <a:pt x="40386" y="5334"/>
                    </a:lnTo>
                    <a:lnTo>
                      <a:pt x="26416" y="4318"/>
                    </a:lnTo>
                    <a:lnTo>
                      <a:pt x="12954" y="3429"/>
                    </a:lnTo>
                    <a:close/>
                  </a:path>
                </a:pathLst>
              </a:custGeom>
              <a:solidFill>
                <a:srgbClr val="E29A00"/>
              </a:solidFill>
              <a:ln w="0" cap="flat" cmpd="sng" algn="ctr">
                <a:solidFill>
                  <a:srgbClr val="E29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333">
                <a:extLst>
                  <a:ext uri="{FF2B5EF4-FFF2-40B4-BE49-F238E27FC236}">
                    <a16:creationId xmlns:a16="http://schemas.microsoft.com/office/drawing/2014/main" id="{80E90EF1-F7BB-BA6C-CF4E-55679703CCA0}"/>
                  </a:ext>
                </a:extLst>
              </p:cNvPr>
              <p:cNvSpPr/>
              <p:nvPr/>
            </p:nvSpPr>
            <p:spPr>
              <a:xfrm>
                <a:off x="5043424" y="3532632"/>
                <a:ext cx="689738" cy="22607"/>
              </a:xfrm>
              <a:custGeom>
                <a:avLst/>
                <a:gdLst/>
                <a:ahLst/>
                <a:cxnLst/>
                <a:rect l="0" t="0" r="0" b="0"/>
                <a:pathLst>
                  <a:path w="689738" h="22607">
                    <a:moveTo>
                      <a:pt x="0" y="1016"/>
                    </a:moveTo>
                    <a:lnTo>
                      <a:pt x="4318" y="1016"/>
                    </a:lnTo>
                    <a:lnTo>
                      <a:pt x="9525" y="1397"/>
                    </a:lnTo>
                    <a:lnTo>
                      <a:pt x="16256" y="1905"/>
                    </a:lnTo>
                    <a:lnTo>
                      <a:pt x="23495" y="2413"/>
                    </a:lnTo>
                    <a:lnTo>
                      <a:pt x="31623" y="2413"/>
                    </a:lnTo>
                    <a:lnTo>
                      <a:pt x="40259" y="2921"/>
                    </a:lnTo>
                    <a:lnTo>
                      <a:pt x="58039" y="3302"/>
                    </a:lnTo>
                    <a:lnTo>
                      <a:pt x="75819" y="3302"/>
                    </a:lnTo>
                    <a:lnTo>
                      <a:pt x="83947" y="3302"/>
                    </a:lnTo>
                    <a:lnTo>
                      <a:pt x="92075" y="3302"/>
                    </a:lnTo>
                    <a:lnTo>
                      <a:pt x="99314" y="2921"/>
                    </a:lnTo>
                    <a:lnTo>
                      <a:pt x="105537" y="1905"/>
                    </a:lnTo>
                    <a:lnTo>
                      <a:pt x="110871" y="1016"/>
                    </a:lnTo>
                    <a:lnTo>
                      <a:pt x="114681" y="0"/>
                    </a:lnTo>
                    <a:lnTo>
                      <a:pt x="144907" y="508"/>
                    </a:lnTo>
                    <a:lnTo>
                      <a:pt x="176149" y="1016"/>
                    </a:lnTo>
                    <a:lnTo>
                      <a:pt x="239014" y="2413"/>
                    </a:lnTo>
                    <a:lnTo>
                      <a:pt x="302387" y="3810"/>
                    </a:lnTo>
                    <a:lnTo>
                      <a:pt x="333121" y="4826"/>
                    </a:lnTo>
                    <a:lnTo>
                      <a:pt x="363347" y="5715"/>
                    </a:lnTo>
                    <a:lnTo>
                      <a:pt x="384429" y="6731"/>
                    </a:lnTo>
                    <a:lnTo>
                      <a:pt x="405638" y="7239"/>
                    </a:lnTo>
                    <a:lnTo>
                      <a:pt x="449707" y="8128"/>
                    </a:lnTo>
                    <a:lnTo>
                      <a:pt x="494792" y="9144"/>
                    </a:lnTo>
                    <a:lnTo>
                      <a:pt x="538988" y="10541"/>
                    </a:lnTo>
                    <a:lnTo>
                      <a:pt x="561086" y="11049"/>
                    </a:lnTo>
                    <a:lnTo>
                      <a:pt x="582168" y="11938"/>
                    </a:lnTo>
                    <a:lnTo>
                      <a:pt x="602869" y="13462"/>
                    </a:lnTo>
                    <a:lnTo>
                      <a:pt x="622554" y="14859"/>
                    </a:lnTo>
                    <a:lnTo>
                      <a:pt x="641223" y="16256"/>
                    </a:lnTo>
                    <a:lnTo>
                      <a:pt x="658495" y="18288"/>
                    </a:lnTo>
                    <a:lnTo>
                      <a:pt x="674878" y="20193"/>
                    </a:lnTo>
                    <a:lnTo>
                      <a:pt x="689737" y="22606"/>
                    </a:lnTo>
                    <a:lnTo>
                      <a:pt x="681101" y="22606"/>
                    </a:lnTo>
                    <a:lnTo>
                      <a:pt x="671449" y="22098"/>
                    </a:lnTo>
                    <a:lnTo>
                      <a:pt x="660908" y="21590"/>
                    </a:lnTo>
                    <a:lnTo>
                      <a:pt x="649478" y="21082"/>
                    </a:lnTo>
                    <a:lnTo>
                      <a:pt x="636397" y="20574"/>
                    </a:lnTo>
                    <a:lnTo>
                      <a:pt x="623062" y="20574"/>
                    </a:lnTo>
                    <a:lnTo>
                      <a:pt x="608584" y="20193"/>
                    </a:lnTo>
                    <a:lnTo>
                      <a:pt x="593725" y="19685"/>
                    </a:lnTo>
                    <a:lnTo>
                      <a:pt x="577850" y="19177"/>
                    </a:lnTo>
                    <a:lnTo>
                      <a:pt x="561086" y="18288"/>
                    </a:lnTo>
                    <a:lnTo>
                      <a:pt x="543814" y="17780"/>
                    </a:lnTo>
                    <a:lnTo>
                      <a:pt x="526034" y="17272"/>
                    </a:lnTo>
                    <a:lnTo>
                      <a:pt x="489077" y="16256"/>
                    </a:lnTo>
                    <a:lnTo>
                      <a:pt x="450215" y="15367"/>
                    </a:lnTo>
                    <a:lnTo>
                      <a:pt x="409956" y="13970"/>
                    </a:lnTo>
                    <a:lnTo>
                      <a:pt x="368554" y="12954"/>
                    </a:lnTo>
                    <a:lnTo>
                      <a:pt x="285115" y="11049"/>
                    </a:lnTo>
                    <a:lnTo>
                      <a:pt x="243840" y="10033"/>
                    </a:lnTo>
                    <a:lnTo>
                      <a:pt x="203073" y="9652"/>
                    </a:lnTo>
                    <a:lnTo>
                      <a:pt x="163703" y="9144"/>
                    </a:lnTo>
                    <a:lnTo>
                      <a:pt x="125222" y="8636"/>
                    </a:lnTo>
                    <a:lnTo>
                      <a:pt x="105537" y="8128"/>
                    </a:lnTo>
                    <a:lnTo>
                      <a:pt x="87376" y="7620"/>
                    </a:lnTo>
                    <a:lnTo>
                      <a:pt x="70485" y="6731"/>
                    </a:lnTo>
                    <a:lnTo>
                      <a:pt x="54737" y="6223"/>
                    </a:lnTo>
                    <a:lnTo>
                      <a:pt x="39878" y="5334"/>
                    </a:lnTo>
                    <a:lnTo>
                      <a:pt x="25908" y="4318"/>
                    </a:lnTo>
                    <a:lnTo>
                      <a:pt x="12446" y="2921"/>
                    </a:lnTo>
                    <a:close/>
                  </a:path>
                </a:pathLst>
              </a:custGeom>
              <a:solidFill>
                <a:srgbClr val="D89000"/>
              </a:solidFill>
              <a:ln w="0" cap="flat" cmpd="sng" algn="ctr">
                <a:solidFill>
                  <a:srgbClr val="D89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334">
                <a:extLst>
                  <a:ext uri="{FF2B5EF4-FFF2-40B4-BE49-F238E27FC236}">
                    <a16:creationId xmlns:a16="http://schemas.microsoft.com/office/drawing/2014/main" id="{04F3B0CF-B180-5D64-AC6B-DB46413C0EBC}"/>
                  </a:ext>
                </a:extLst>
              </p:cNvPr>
              <p:cNvSpPr/>
              <p:nvPr/>
            </p:nvSpPr>
            <p:spPr>
              <a:xfrm>
                <a:off x="5044313" y="3533648"/>
                <a:ext cx="689865" cy="21591"/>
              </a:xfrm>
              <a:custGeom>
                <a:avLst/>
                <a:gdLst/>
                <a:ahLst/>
                <a:cxnLst/>
                <a:rect l="0" t="0" r="0" b="0"/>
                <a:pathLst>
                  <a:path w="689865" h="21591">
                    <a:moveTo>
                      <a:pt x="0" y="0"/>
                    </a:moveTo>
                    <a:lnTo>
                      <a:pt x="4826" y="381"/>
                    </a:lnTo>
                    <a:lnTo>
                      <a:pt x="10668" y="1397"/>
                    </a:lnTo>
                    <a:lnTo>
                      <a:pt x="17780" y="1905"/>
                    </a:lnTo>
                    <a:lnTo>
                      <a:pt x="25527" y="2286"/>
                    </a:lnTo>
                    <a:lnTo>
                      <a:pt x="34544" y="2794"/>
                    </a:lnTo>
                    <a:lnTo>
                      <a:pt x="43688" y="3302"/>
                    </a:lnTo>
                    <a:lnTo>
                      <a:pt x="62865" y="4318"/>
                    </a:lnTo>
                    <a:lnTo>
                      <a:pt x="82169" y="4318"/>
                    </a:lnTo>
                    <a:lnTo>
                      <a:pt x="90805" y="4318"/>
                    </a:lnTo>
                    <a:lnTo>
                      <a:pt x="98933" y="4318"/>
                    </a:lnTo>
                    <a:lnTo>
                      <a:pt x="106172" y="3302"/>
                    </a:lnTo>
                    <a:lnTo>
                      <a:pt x="111887" y="2794"/>
                    </a:lnTo>
                    <a:lnTo>
                      <a:pt x="116713" y="1905"/>
                    </a:lnTo>
                    <a:lnTo>
                      <a:pt x="120015" y="381"/>
                    </a:lnTo>
                    <a:lnTo>
                      <a:pt x="149352" y="889"/>
                    </a:lnTo>
                    <a:lnTo>
                      <a:pt x="179578" y="1397"/>
                    </a:lnTo>
                    <a:lnTo>
                      <a:pt x="241046" y="2286"/>
                    </a:lnTo>
                    <a:lnTo>
                      <a:pt x="302387" y="4318"/>
                    </a:lnTo>
                    <a:lnTo>
                      <a:pt x="362458" y="6223"/>
                    </a:lnTo>
                    <a:lnTo>
                      <a:pt x="383032" y="6604"/>
                    </a:lnTo>
                    <a:lnTo>
                      <a:pt x="404749" y="7112"/>
                    </a:lnTo>
                    <a:lnTo>
                      <a:pt x="448310" y="8128"/>
                    </a:lnTo>
                    <a:lnTo>
                      <a:pt x="493014" y="9017"/>
                    </a:lnTo>
                    <a:lnTo>
                      <a:pt x="537210" y="10541"/>
                    </a:lnTo>
                    <a:lnTo>
                      <a:pt x="559308" y="11430"/>
                    </a:lnTo>
                    <a:lnTo>
                      <a:pt x="580390" y="11938"/>
                    </a:lnTo>
                    <a:lnTo>
                      <a:pt x="600583" y="12954"/>
                    </a:lnTo>
                    <a:lnTo>
                      <a:pt x="620649" y="14351"/>
                    </a:lnTo>
                    <a:lnTo>
                      <a:pt x="639445" y="15748"/>
                    </a:lnTo>
                    <a:lnTo>
                      <a:pt x="657606" y="17272"/>
                    </a:lnTo>
                    <a:lnTo>
                      <a:pt x="674497" y="19177"/>
                    </a:lnTo>
                    <a:lnTo>
                      <a:pt x="689864" y="21590"/>
                    </a:lnTo>
                    <a:lnTo>
                      <a:pt x="681228" y="21082"/>
                    </a:lnTo>
                    <a:lnTo>
                      <a:pt x="671576" y="21082"/>
                    </a:lnTo>
                    <a:lnTo>
                      <a:pt x="661035" y="20574"/>
                    </a:lnTo>
                    <a:lnTo>
                      <a:pt x="648970" y="20066"/>
                    </a:lnTo>
                    <a:lnTo>
                      <a:pt x="636524" y="19558"/>
                    </a:lnTo>
                    <a:lnTo>
                      <a:pt x="623062" y="19177"/>
                    </a:lnTo>
                    <a:lnTo>
                      <a:pt x="608711" y="19177"/>
                    </a:lnTo>
                    <a:lnTo>
                      <a:pt x="593344" y="18669"/>
                    </a:lnTo>
                    <a:lnTo>
                      <a:pt x="577469" y="18161"/>
                    </a:lnTo>
                    <a:lnTo>
                      <a:pt x="561213" y="17272"/>
                    </a:lnTo>
                    <a:lnTo>
                      <a:pt x="543941" y="16764"/>
                    </a:lnTo>
                    <a:lnTo>
                      <a:pt x="526161" y="16256"/>
                    </a:lnTo>
                    <a:lnTo>
                      <a:pt x="488696" y="15240"/>
                    </a:lnTo>
                    <a:lnTo>
                      <a:pt x="449834" y="14351"/>
                    </a:lnTo>
                    <a:lnTo>
                      <a:pt x="409448" y="13335"/>
                    </a:lnTo>
                    <a:lnTo>
                      <a:pt x="368173" y="11938"/>
                    </a:lnTo>
                    <a:lnTo>
                      <a:pt x="284734" y="10541"/>
                    </a:lnTo>
                    <a:lnTo>
                      <a:pt x="243459" y="9525"/>
                    </a:lnTo>
                    <a:lnTo>
                      <a:pt x="202565" y="9017"/>
                    </a:lnTo>
                    <a:lnTo>
                      <a:pt x="162814" y="8128"/>
                    </a:lnTo>
                    <a:lnTo>
                      <a:pt x="124841" y="8128"/>
                    </a:lnTo>
                    <a:lnTo>
                      <a:pt x="105156" y="7112"/>
                    </a:lnTo>
                    <a:lnTo>
                      <a:pt x="86868" y="7112"/>
                    </a:lnTo>
                    <a:lnTo>
                      <a:pt x="70104" y="6604"/>
                    </a:lnTo>
                    <a:lnTo>
                      <a:pt x="54229" y="6223"/>
                    </a:lnTo>
                    <a:lnTo>
                      <a:pt x="39370" y="5207"/>
                    </a:lnTo>
                    <a:lnTo>
                      <a:pt x="25527" y="4318"/>
                    </a:lnTo>
                    <a:lnTo>
                      <a:pt x="12573" y="2286"/>
                    </a:lnTo>
                    <a:close/>
                  </a:path>
                </a:pathLst>
              </a:custGeom>
              <a:solidFill>
                <a:srgbClr val="CE8500"/>
              </a:solidFill>
              <a:ln w="0" cap="flat" cmpd="sng" algn="ctr">
                <a:solidFill>
                  <a:srgbClr val="CE8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335">
                <a:extLst>
                  <a:ext uri="{FF2B5EF4-FFF2-40B4-BE49-F238E27FC236}">
                    <a16:creationId xmlns:a16="http://schemas.microsoft.com/office/drawing/2014/main" id="{BC26A33E-FB74-4E79-5C14-6F4735BC0CA3}"/>
                  </a:ext>
                </a:extLst>
              </p:cNvPr>
              <p:cNvSpPr/>
              <p:nvPr/>
            </p:nvSpPr>
            <p:spPr>
              <a:xfrm>
                <a:off x="5044821" y="3534029"/>
                <a:ext cx="689738" cy="20702"/>
              </a:xfrm>
              <a:custGeom>
                <a:avLst/>
                <a:gdLst/>
                <a:ahLst/>
                <a:cxnLst/>
                <a:rect l="0" t="0" r="0" b="0"/>
                <a:pathLst>
                  <a:path w="689738" h="20702">
                    <a:moveTo>
                      <a:pt x="0" y="0"/>
                    </a:moveTo>
                    <a:lnTo>
                      <a:pt x="4826" y="508"/>
                    </a:lnTo>
                    <a:lnTo>
                      <a:pt x="11049" y="1524"/>
                    </a:lnTo>
                    <a:lnTo>
                      <a:pt x="18796" y="1905"/>
                    </a:lnTo>
                    <a:lnTo>
                      <a:pt x="27432" y="2921"/>
                    </a:lnTo>
                    <a:lnTo>
                      <a:pt x="36957" y="3937"/>
                    </a:lnTo>
                    <a:lnTo>
                      <a:pt x="47117" y="4318"/>
                    </a:lnTo>
                    <a:lnTo>
                      <a:pt x="67691" y="5334"/>
                    </a:lnTo>
                    <a:lnTo>
                      <a:pt x="78232" y="5842"/>
                    </a:lnTo>
                    <a:lnTo>
                      <a:pt x="87884" y="5842"/>
                    </a:lnTo>
                    <a:lnTo>
                      <a:pt x="97409" y="5842"/>
                    </a:lnTo>
                    <a:lnTo>
                      <a:pt x="105664" y="5334"/>
                    </a:lnTo>
                    <a:lnTo>
                      <a:pt x="112776" y="4826"/>
                    </a:lnTo>
                    <a:lnTo>
                      <a:pt x="118618" y="3937"/>
                    </a:lnTo>
                    <a:lnTo>
                      <a:pt x="120523" y="3429"/>
                    </a:lnTo>
                    <a:lnTo>
                      <a:pt x="122428" y="2921"/>
                    </a:lnTo>
                    <a:lnTo>
                      <a:pt x="123825" y="1905"/>
                    </a:lnTo>
                    <a:lnTo>
                      <a:pt x="124841" y="1016"/>
                    </a:lnTo>
                    <a:lnTo>
                      <a:pt x="183388" y="1905"/>
                    </a:lnTo>
                    <a:lnTo>
                      <a:pt x="242443" y="3429"/>
                    </a:lnTo>
                    <a:lnTo>
                      <a:pt x="301879" y="4826"/>
                    </a:lnTo>
                    <a:lnTo>
                      <a:pt x="361442" y="6731"/>
                    </a:lnTo>
                    <a:lnTo>
                      <a:pt x="382143" y="7239"/>
                    </a:lnTo>
                    <a:lnTo>
                      <a:pt x="403225" y="7747"/>
                    </a:lnTo>
                    <a:lnTo>
                      <a:pt x="446913" y="9144"/>
                    </a:lnTo>
                    <a:lnTo>
                      <a:pt x="491490" y="10160"/>
                    </a:lnTo>
                    <a:lnTo>
                      <a:pt x="535178" y="11049"/>
                    </a:lnTo>
                    <a:lnTo>
                      <a:pt x="556768" y="12065"/>
                    </a:lnTo>
                    <a:lnTo>
                      <a:pt x="577977" y="12573"/>
                    </a:lnTo>
                    <a:lnTo>
                      <a:pt x="598551" y="13462"/>
                    </a:lnTo>
                    <a:lnTo>
                      <a:pt x="618744" y="14478"/>
                    </a:lnTo>
                    <a:lnTo>
                      <a:pt x="637921" y="15875"/>
                    </a:lnTo>
                    <a:lnTo>
                      <a:pt x="656209" y="17272"/>
                    </a:lnTo>
                    <a:lnTo>
                      <a:pt x="673481" y="18796"/>
                    </a:lnTo>
                    <a:lnTo>
                      <a:pt x="689737" y="20701"/>
                    </a:lnTo>
                    <a:lnTo>
                      <a:pt x="681101" y="20701"/>
                    </a:lnTo>
                    <a:lnTo>
                      <a:pt x="671576" y="20193"/>
                    </a:lnTo>
                    <a:lnTo>
                      <a:pt x="660527" y="20193"/>
                    </a:lnTo>
                    <a:lnTo>
                      <a:pt x="648970" y="19685"/>
                    </a:lnTo>
                    <a:lnTo>
                      <a:pt x="636524" y="19177"/>
                    </a:lnTo>
                    <a:lnTo>
                      <a:pt x="622554" y="18796"/>
                    </a:lnTo>
                    <a:lnTo>
                      <a:pt x="608203" y="18288"/>
                    </a:lnTo>
                    <a:lnTo>
                      <a:pt x="593344" y="17780"/>
                    </a:lnTo>
                    <a:lnTo>
                      <a:pt x="577469" y="17272"/>
                    </a:lnTo>
                    <a:lnTo>
                      <a:pt x="560705" y="16891"/>
                    </a:lnTo>
                    <a:lnTo>
                      <a:pt x="543433" y="16383"/>
                    </a:lnTo>
                    <a:lnTo>
                      <a:pt x="525653" y="15875"/>
                    </a:lnTo>
                    <a:lnTo>
                      <a:pt x="488188" y="14859"/>
                    </a:lnTo>
                    <a:lnTo>
                      <a:pt x="449326" y="13970"/>
                    </a:lnTo>
                    <a:lnTo>
                      <a:pt x="408940" y="12954"/>
                    </a:lnTo>
                    <a:lnTo>
                      <a:pt x="367665" y="12065"/>
                    </a:lnTo>
                    <a:lnTo>
                      <a:pt x="284226" y="10160"/>
                    </a:lnTo>
                    <a:lnTo>
                      <a:pt x="242443" y="9144"/>
                    </a:lnTo>
                    <a:lnTo>
                      <a:pt x="201676" y="8636"/>
                    </a:lnTo>
                    <a:lnTo>
                      <a:pt x="162306" y="8255"/>
                    </a:lnTo>
                    <a:lnTo>
                      <a:pt x="123825" y="7747"/>
                    </a:lnTo>
                    <a:lnTo>
                      <a:pt x="104140" y="7239"/>
                    </a:lnTo>
                    <a:lnTo>
                      <a:pt x="85979" y="6731"/>
                    </a:lnTo>
                    <a:lnTo>
                      <a:pt x="69088" y="6731"/>
                    </a:lnTo>
                    <a:lnTo>
                      <a:pt x="53340" y="6223"/>
                    </a:lnTo>
                    <a:lnTo>
                      <a:pt x="38481" y="5842"/>
                    </a:lnTo>
                    <a:lnTo>
                      <a:pt x="25019" y="4318"/>
                    </a:lnTo>
                    <a:lnTo>
                      <a:pt x="12065" y="2413"/>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336">
                <a:extLst>
                  <a:ext uri="{FF2B5EF4-FFF2-40B4-BE49-F238E27FC236}">
                    <a16:creationId xmlns:a16="http://schemas.microsoft.com/office/drawing/2014/main" id="{3469DEE4-BAC6-A597-458A-61C924BBBDF0}"/>
                  </a:ext>
                </a:extLst>
              </p:cNvPr>
              <p:cNvSpPr/>
              <p:nvPr/>
            </p:nvSpPr>
            <p:spPr>
              <a:xfrm>
                <a:off x="5023231" y="3498596"/>
                <a:ext cx="712344" cy="48388"/>
              </a:xfrm>
              <a:custGeom>
                <a:avLst/>
                <a:gdLst/>
                <a:ahLst/>
                <a:cxnLst/>
                <a:rect l="0" t="0" r="0" b="0"/>
                <a:pathLst>
                  <a:path w="712344" h="48388">
                    <a:moveTo>
                      <a:pt x="0" y="27305"/>
                    </a:moveTo>
                    <a:lnTo>
                      <a:pt x="508" y="25400"/>
                    </a:lnTo>
                    <a:lnTo>
                      <a:pt x="2921" y="24003"/>
                    </a:lnTo>
                    <a:lnTo>
                      <a:pt x="6731" y="22479"/>
                    </a:lnTo>
                    <a:lnTo>
                      <a:pt x="12065" y="21590"/>
                    </a:lnTo>
                    <a:lnTo>
                      <a:pt x="18288" y="20066"/>
                    </a:lnTo>
                    <a:lnTo>
                      <a:pt x="25908" y="19177"/>
                    </a:lnTo>
                    <a:lnTo>
                      <a:pt x="34544" y="18161"/>
                    </a:lnTo>
                    <a:lnTo>
                      <a:pt x="44196" y="17653"/>
                    </a:lnTo>
                    <a:lnTo>
                      <a:pt x="54737" y="16764"/>
                    </a:lnTo>
                    <a:lnTo>
                      <a:pt x="66294" y="16256"/>
                    </a:lnTo>
                    <a:lnTo>
                      <a:pt x="78740" y="15748"/>
                    </a:lnTo>
                    <a:lnTo>
                      <a:pt x="91694" y="15367"/>
                    </a:lnTo>
                    <a:lnTo>
                      <a:pt x="105664" y="15367"/>
                    </a:lnTo>
                    <a:lnTo>
                      <a:pt x="120015" y="14859"/>
                    </a:lnTo>
                    <a:lnTo>
                      <a:pt x="134874" y="14859"/>
                    </a:lnTo>
                    <a:lnTo>
                      <a:pt x="150241" y="14351"/>
                    </a:lnTo>
                    <a:lnTo>
                      <a:pt x="182372" y="14351"/>
                    </a:lnTo>
                    <a:lnTo>
                      <a:pt x="215011" y="13843"/>
                    </a:lnTo>
                    <a:lnTo>
                      <a:pt x="281305" y="13843"/>
                    </a:lnTo>
                    <a:lnTo>
                      <a:pt x="313436" y="13335"/>
                    </a:lnTo>
                    <a:lnTo>
                      <a:pt x="344170" y="13335"/>
                    </a:lnTo>
                    <a:lnTo>
                      <a:pt x="359029" y="12954"/>
                    </a:lnTo>
                    <a:lnTo>
                      <a:pt x="372999" y="12446"/>
                    </a:lnTo>
                    <a:lnTo>
                      <a:pt x="386842" y="12446"/>
                    </a:lnTo>
                    <a:lnTo>
                      <a:pt x="399796" y="11938"/>
                    </a:lnTo>
                    <a:lnTo>
                      <a:pt x="419481" y="11049"/>
                    </a:lnTo>
                    <a:lnTo>
                      <a:pt x="439674" y="10541"/>
                    </a:lnTo>
                    <a:lnTo>
                      <a:pt x="481457" y="9525"/>
                    </a:lnTo>
                    <a:lnTo>
                      <a:pt x="524129" y="9017"/>
                    </a:lnTo>
                    <a:lnTo>
                      <a:pt x="566420" y="8128"/>
                    </a:lnTo>
                    <a:lnTo>
                      <a:pt x="586994" y="7620"/>
                    </a:lnTo>
                    <a:lnTo>
                      <a:pt x="607187" y="7112"/>
                    </a:lnTo>
                    <a:lnTo>
                      <a:pt x="626364" y="6223"/>
                    </a:lnTo>
                    <a:lnTo>
                      <a:pt x="645160" y="5207"/>
                    </a:lnTo>
                    <a:lnTo>
                      <a:pt x="663321" y="4318"/>
                    </a:lnTo>
                    <a:lnTo>
                      <a:pt x="680212" y="3302"/>
                    </a:lnTo>
                    <a:lnTo>
                      <a:pt x="695579" y="1905"/>
                    </a:lnTo>
                    <a:lnTo>
                      <a:pt x="709930" y="0"/>
                    </a:lnTo>
                    <a:lnTo>
                      <a:pt x="710946" y="5715"/>
                    </a:lnTo>
                    <a:lnTo>
                      <a:pt x="711327" y="11430"/>
                    </a:lnTo>
                    <a:lnTo>
                      <a:pt x="710438" y="21971"/>
                    </a:lnTo>
                    <a:lnTo>
                      <a:pt x="709930" y="27305"/>
                    </a:lnTo>
                    <a:lnTo>
                      <a:pt x="709930" y="33020"/>
                    </a:lnTo>
                    <a:lnTo>
                      <a:pt x="710438" y="38862"/>
                    </a:lnTo>
                    <a:lnTo>
                      <a:pt x="712343" y="45593"/>
                    </a:lnTo>
                    <a:lnTo>
                      <a:pt x="704215" y="46482"/>
                    </a:lnTo>
                    <a:lnTo>
                      <a:pt x="695071" y="47498"/>
                    </a:lnTo>
                    <a:lnTo>
                      <a:pt x="684530" y="48006"/>
                    </a:lnTo>
                    <a:lnTo>
                      <a:pt x="673481" y="48006"/>
                    </a:lnTo>
                    <a:lnTo>
                      <a:pt x="661416" y="48387"/>
                    </a:lnTo>
                    <a:lnTo>
                      <a:pt x="648970" y="48387"/>
                    </a:lnTo>
                    <a:lnTo>
                      <a:pt x="635000" y="48387"/>
                    </a:lnTo>
                    <a:lnTo>
                      <a:pt x="620649" y="48006"/>
                    </a:lnTo>
                    <a:lnTo>
                      <a:pt x="605790" y="47498"/>
                    </a:lnTo>
                    <a:lnTo>
                      <a:pt x="589915" y="46990"/>
                    </a:lnTo>
                    <a:lnTo>
                      <a:pt x="573659" y="46482"/>
                    </a:lnTo>
                    <a:lnTo>
                      <a:pt x="556768" y="45593"/>
                    </a:lnTo>
                    <a:lnTo>
                      <a:pt x="538988" y="45085"/>
                    </a:lnTo>
                    <a:lnTo>
                      <a:pt x="521335" y="44069"/>
                    </a:lnTo>
                    <a:lnTo>
                      <a:pt x="484378" y="42164"/>
                    </a:lnTo>
                    <a:lnTo>
                      <a:pt x="445389" y="40259"/>
                    </a:lnTo>
                    <a:lnTo>
                      <a:pt x="406146" y="37846"/>
                    </a:lnTo>
                    <a:lnTo>
                      <a:pt x="365760" y="35941"/>
                    </a:lnTo>
                    <a:lnTo>
                      <a:pt x="325501" y="34544"/>
                    </a:lnTo>
                    <a:lnTo>
                      <a:pt x="285115" y="33020"/>
                    </a:lnTo>
                    <a:lnTo>
                      <a:pt x="245237" y="32131"/>
                    </a:lnTo>
                    <a:lnTo>
                      <a:pt x="206375" y="31623"/>
                    </a:lnTo>
                    <a:lnTo>
                      <a:pt x="168529" y="31623"/>
                    </a:lnTo>
                    <a:lnTo>
                      <a:pt x="157480" y="31623"/>
                    </a:lnTo>
                    <a:lnTo>
                      <a:pt x="145415" y="31623"/>
                    </a:lnTo>
                    <a:lnTo>
                      <a:pt x="132461" y="31623"/>
                    </a:lnTo>
                    <a:lnTo>
                      <a:pt x="118618" y="32131"/>
                    </a:lnTo>
                    <a:lnTo>
                      <a:pt x="90678" y="32639"/>
                    </a:lnTo>
                    <a:lnTo>
                      <a:pt x="76327" y="33020"/>
                    </a:lnTo>
                    <a:lnTo>
                      <a:pt x="62865" y="33020"/>
                    </a:lnTo>
                    <a:lnTo>
                      <a:pt x="49911" y="33528"/>
                    </a:lnTo>
                    <a:lnTo>
                      <a:pt x="37465" y="33020"/>
                    </a:lnTo>
                    <a:lnTo>
                      <a:pt x="26924" y="33020"/>
                    </a:lnTo>
                    <a:lnTo>
                      <a:pt x="17272" y="32639"/>
                    </a:lnTo>
                    <a:lnTo>
                      <a:pt x="13462" y="32131"/>
                    </a:lnTo>
                    <a:lnTo>
                      <a:pt x="9652" y="31623"/>
                    </a:lnTo>
                    <a:lnTo>
                      <a:pt x="6731" y="31115"/>
                    </a:lnTo>
                    <a:lnTo>
                      <a:pt x="3810" y="30734"/>
                    </a:lnTo>
                    <a:lnTo>
                      <a:pt x="1905" y="29718"/>
                    </a:lnTo>
                    <a:lnTo>
                      <a:pt x="508" y="29210"/>
                    </a:lnTo>
                    <a:lnTo>
                      <a:pt x="0" y="28321"/>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337">
                <a:extLst>
                  <a:ext uri="{FF2B5EF4-FFF2-40B4-BE49-F238E27FC236}">
                    <a16:creationId xmlns:a16="http://schemas.microsoft.com/office/drawing/2014/main" id="{E5E5B672-E5ED-2F09-9FFC-C2D78031B8A7}"/>
                  </a:ext>
                </a:extLst>
              </p:cNvPr>
              <p:cNvSpPr/>
              <p:nvPr/>
            </p:nvSpPr>
            <p:spPr>
              <a:xfrm>
                <a:off x="5023231" y="3499993"/>
                <a:ext cx="711836" cy="43689"/>
              </a:xfrm>
              <a:custGeom>
                <a:avLst/>
                <a:gdLst/>
                <a:ahLst/>
                <a:cxnLst/>
                <a:rect l="0" t="0" r="0" b="0"/>
                <a:pathLst>
                  <a:path w="711836" h="43689">
                    <a:moveTo>
                      <a:pt x="0" y="25400"/>
                    </a:moveTo>
                    <a:lnTo>
                      <a:pt x="1397" y="24003"/>
                    </a:lnTo>
                    <a:lnTo>
                      <a:pt x="3429" y="22987"/>
                    </a:lnTo>
                    <a:lnTo>
                      <a:pt x="7239" y="22098"/>
                    </a:lnTo>
                    <a:lnTo>
                      <a:pt x="12065" y="21082"/>
                    </a:lnTo>
                    <a:lnTo>
                      <a:pt x="17780" y="20193"/>
                    </a:lnTo>
                    <a:lnTo>
                      <a:pt x="24003" y="19177"/>
                    </a:lnTo>
                    <a:lnTo>
                      <a:pt x="31750" y="18669"/>
                    </a:lnTo>
                    <a:lnTo>
                      <a:pt x="39878" y="18288"/>
                    </a:lnTo>
                    <a:lnTo>
                      <a:pt x="48514" y="17272"/>
                    </a:lnTo>
                    <a:lnTo>
                      <a:pt x="58039" y="16764"/>
                    </a:lnTo>
                    <a:lnTo>
                      <a:pt x="77724" y="16256"/>
                    </a:lnTo>
                    <a:lnTo>
                      <a:pt x="98933" y="15367"/>
                    </a:lnTo>
                    <a:lnTo>
                      <a:pt x="120015" y="14859"/>
                    </a:lnTo>
                    <a:lnTo>
                      <a:pt x="136271" y="14859"/>
                    </a:lnTo>
                    <a:lnTo>
                      <a:pt x="154051" y="14351"/>
                    </a:lnTo>
                    <a:lnTo>
                      <a:pt x="190119" y="14351"/>
                    </a:lnTo>
                    <a:lnTo>
                      <a:pt x="227965" y="13970"/>
                    </a:lnTo>
                    <a:lnTo>
                      <a:pt x="265938" y="13970"/>
                    </a:lnTo>
                    <a:lnTo>
                      <a:pt x="303911" y="13462"/>
                    </a:lnTo>
                    <a:lnTo>
                      <a:pt x="340868" y="12954"/>
                    </a:lnTo>
                    <a:lnTo>
                      <a:pt x="358140" y="12954"/>
                    </a:lnTo>
                    <a:lnTo>
                      <a:pt x="375412" y="12446"/>
                    </a:lnTo>
                    <a:lnTo>
                      <a:pt x="391668" y="11938"/>
                    </a:lnTo>
                    <a:lnTo>
                      <a:pt x="407035" y="11557"/>
                    </a:lnTo>
                    <a:lnTo>
                      <a:pt x="426212" y="11049"/>
                    </a:lnTo>
                    <a:lnTo>
                      <a:pt x="445897" y="10541"/>
                    </a:lnTo>
                    <a:lnTo>
                      <a:pt x="486791" y="9652"/>
                    </a:lnTo>
                    <a:lnTo>
                      <a:pt x="528066" y="8636"/>
                    </a:lnTo>
                    <a:lnTo>
                      <a:pt x="568833" y="7620"/>
                    </a:lnTo>
                    <a:lnTo>
                      <a:pt x="589026" y="6731"/>
                    </a:lnTo>
                    <a:lnTo>
                      <a:pt x="608711" y="6223"/>
                    </a:lnTo>
                    <a:lnTo>
                      <a:pt x="627380" y="5715"/>
                    </a:lnTo>
                    <a:lnTo>
                      <a:pt x="646049" y="4826"/>
                    </a:lnTo>
                    <a:lnTo>
                      <a:pt x="663321" y="3810"/>
                    </a:lnTo>
                    <a:lnTo>
                      <a:pt x="679704" y="2921"/>
                    </a:lnTo>
                    <a:lnTo>
                      <a:pt x="695579" y="1397"/>
                    </a:lnTo>
                    <a:lnTo>
                      <a:pt x="709422" y="0"/>
                    </a:lnTo>
                    <a:lnTo>
                      <a:pt x="710438" y="5334"/>
                    </a:lnTo>
                    <a:lnTo>
                      <a:pt x="710946" y="10541"/>
                    </a:lnTo>
                    <a:lnTo>
                      <a:pt x="709930" y="20193"/>
                    </a:lnTo>
                    <a:lnTo>
                      <a:pt x="709422" y="24892"/>
                    </a:lnTo>
                    <a:lnTo>
                      <a:pt x="709422" y="30226"/>
                    </a:lnTo>
                    <a:lnTo>
                      <a:pt x="709930" y="35560"/>
                    </a:lnTo>
                    <a:lnTo>
                      <a:pt x="711835" y="41275"/>
                    </a:lnTo>
                    <a:lnTo>
                      <a:pt x="703199" y="42291"/>
                    </a:lnTo>
                    <a:lnTo>
                      <a:pt x="694055" y="42672"/>
                    </a:lnTo>
                    <a:lnTo>
                      <a:pt x="684022" y="43180"/>
                    </a:lnTo>
                    <a:lnTo>
                      <a:pt x="672973" y="43688"/>
                    </a:lnTo>
                    <a:lnTo>
                      <a:pt x="660908" y="43688"/>
                    </a:lnTo>
                    <a:lnTo>
                      <a:pt x="647954" y="43688"/>
                    </a:lnTo>
                    <a:lnTo>
                      <a:pt x="634111" y="43688"/>
                    </a:lnTo>
                    <a:lnTo>
                      <a:pt x="619633" y="43180"/>
                    </a:lnTo>
                    <a:lnTo>
                      <a:pt x="604774" y="42672"/>
                    </a:lnTo>
                    <a:lnTo>
                      <a:pt x="589026" y="42291"/>
                    </a:lnTo>
                    <a:lnTo>
                      <a:pt x="572135" y="41783"/>
                    </a:lnTo>
                    <a:lnTo>
                      <a:pt x="555371" y="41275"/>
                    </a:lnTo>
                    <a:lnTo>
                      <a:pt x="538099" y="40259"/>
                    </a:lnTo>
                    <a:lnTo>
                      <a:pt x="519811" y="39878"/>
                    </a:lnTo>
                    <a:lnTo>
                      <a:pt x="482346" y="37973"/>
                    </a:lnTo>
                    <a:lnTo>
                      <a:pt x="443992" y="36449"/>
                    </a:lnTo>
                    <a:lnTo>
                      <a:pt x="404114" y="34544"/>
                    </a:lnTo>
                    <a:lnTo>
                      <a:pt x="363855" y="33147"/>
                    </a:lnTo>
                    <a:lnTo>
                      <a:pt x="323469" y="31623"/>
                    </a:lnTo>
                    <a:lnTo>
                      <a:pt x="283210" y="30226"/>
                    </a:lnTo>
                    <a:lnTo>
                      <a:pt x="242951" y="29337"/>
                    </a:lnTo>
                    <a:lnTo>
                      <a:pt x="203962" y="29337"/>
                    </a:lnTo>
                    <a:lnTo>
                      <a:pt x="166116" y="29337"/>
                    </a:lnTo>
                    <a:lnTo>
                      <a:pt x="155067" y="29337"/>
                    </a:lnTo>
                    <a:lnTo>
                      <a:pt x="143510" y="29337"/>
                    </a:lnTo>
                    <a:lnTo>
                      <a:pt x="130556" y="29337"/>
                    </a:lnTo>
                    <a:lnTo>
                      <a:pt x="117094" y="29718"/>
                    </a:lnTo>
                    <a:lnTo>
                      <a:pt x="89281" y="30226"/>
                    </a:lnTo>
                    <a:lnTo>
                      <a:pt x="75819" y="30734"/>
                    </a:lnTo>
                    <a:lnTo>
                      <a:pt x="62357" y="30734"/>
                    </a:lnTo>
                    <a:lnTo>
                      <a:pt x="49403" y="30734"/>
                    </a:lnTo>
                    <a:lnTo>
                      <a:pt x="37973" y="30734"/>
                    </a:lnTo>
                    <a:lnTo>
                      <a:pt x="27305" y="30734"/>
                    </a:lnTo>
                    <a:lnTo>
                      <a:pt x="17780" y="30226"/>
                    </a:lnTo>
                    <a:lnTo>
                      <a:pt x="10541" y="29337"/>
                    </a:lnTo>
                    <a:lnTo>
                      <a:pt x="7239" y="28829"/>
                    </a:lnTo>
                    <a:lnTo>
                      <a:pt x="4826" y="28321"/>
                    </a:lnTo>
                    <a:lnTo>
                      <a:pt x="2921" y="27813"/>
                    </a:lnTo>
                    <a:lnTo>
                      <a:pt x="1397" y="27305"/>
                    </a:lnTo>
                    <a:lnTo>
                      <a:pt x="508" y="26416"/>
                    </a:lnTo>
                    <a:close/>
                  </a:path>
                </a:pathLst>
              </a:custGeom>
              <a:solidFill>
                <a:srgbClr val="FFC41D"/>
              </a:solidFill>
              <a:ln w="0" cap="flat" cmpd="sng" algn="ctr">
                <a:solidFill>
                  <a:srgbClr val="FFC4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338">
                <a:extLst>
                  <a:ext uri="{FF2B5EF4-FFF2-40B4-BE49-F238E27FC236}">
                    <a16:creationId xmlns:a16="http://schemas.microsoft.com/office/drawing/2014/main" id="{E689B61C-7D7F-0DDB-7AB1-A9D0ACFA893C}"/>
                  </a:ext>
                </a:extLst>
              </p:cNvPr>
              <p:cNvSpPr/>
              <p:nvPr/>
            </p:nvSpPr>
            <p:spPr>
              <a:xfrm>
                <a:off x="5023739" y="3501898"/>
                <a:ext cx="710820" cy="38863"/>
              </a:xfrm>
              <a:custGeom>
                <a:avLst/>
                <a:gdLst/>
                <a:ahLst/>
                <a:cxnLst/>
                <a:rect l="0" t="0" r="0" b="0"/>
                <a:pathLst>
                  <a:path w="710820" h="38863">
                    <a:moveTo>
                      <a:pt x="0" y="23495"/>
                    </a:moveTo>
                    <a:lnTo>
                      <a:pt x="1397" y="22606"/>
                    </a:lnTo>
                    <a:lnTo>
                      <a:pt x="4826" y="21590"/>
                    </a:lnTo>
                    <a:lnTo>
                      <a:pt x="9144" y="20701"/>
                    </a:lnTo>
                    <a:lnTo>
                      <a:pt x="14859" y="19685"/>
                    </a:lnTo>
                    <a:lnTo>
                      <a:pt x="22098" y="18669"/>
                    </a:lnTo>
                    <a:lnTo>
                      <a:pt x="30226" y="18288"/>
                    </a:lnTo>
                    <a:lnTo>
                      <a:pt x="39370" y="17780"/>
                    </a:lnTo>
                    <a:lnTo>
                      <a:pt x="48895" y="17272"/>
                    </a:lnTo>
                    <a:lnTo>
                      <a:pt x="69596" y="16383"/>
                    </a:lnTo>
                    <a:lnTo>
                      <a:pt x="91186" y="15875"/>
                    </a:lnTo>
                    <a:lnTo>
                      <a:pt x="112268" y="15367"/>
                    </a:lnTo>
                    <a:lnTo>
                      <a:pt x="122428" y="14859"/>
                    </a:lnTo>
                    <a:lnTo>
                      <a:pt x="131953" y="14859"/>
                    </a:lnTo>
                    <a:lnTo>
                      <a:pt x="148336" y="14859"/>
                    </a:lnTo>
                    <a:lnTo>
                      <a:pt x="165100" y="14351"/>
                    </a:lnTo>
                    <a:lnTo>
                      <a:pt x="200660" y="13970"/>
                    </a:lnTo>
                    <a:lnTo>
                      <a:pt x="237109" y="13970"/>
                    </a:lnTo>
                    <a:lnTo>
                      <a:pt x="274574" y="13462"/>
                    </a:lnTo>
                    <a:lnTo>
                      <a:pt x="311531" y="13462"/>
                    </a:lnTo>
                    <a:lnTo>
                      <a:pt x="347472" y="12954"/>
                    </a:lnTo>
                    <a:lnTo>
                      <a:pt x="365252" y="12446"/>
                    </a:lnTo>
                    <a:lnTo>
                      <a:pt x="382016" y="12446"/>
                    </a:lnTo>
                    <a:lnTo>
                      <a:pt x="398399" y="12065"/>
                    </a:lnTo>
                    <a:lnTo>
                      <a:pt x="414274" y="11557"/>
                    </a:lnTo>
                    <a:lnTo>
                      <a:pt x="432943" y="10541"/>
                    </a:lnTo>
                    <a:lnTo>
                      <a:pt x="452120" y="10033"/>
                    </a:lnTo>
                    <a:lnTo>
                      <a:pt x="491490" y="9144"/>
                    </a:lnTo>
                    <a:lnTo>
                      <a:pt x="531368" y="7747"/>
                    </a:lnTo>
                    <a:lnTo>
                      <a:pt x="571119" y="6731"/>
                    </a:lnTo>
                    <a:lnTo>
                      <a:pt x="609600" y="5334"/>
                    </a:lnTo>
                    <a:lnTo>
                      <a:pt x="628269" y="4826"/>
                    </a:lnTo>
                    <a:lnTo>
                      <a:pt x="646049" y="3810"/>
                    </a:lnTo>
                    <a:lnTo>
                      <a:pt x="663321" y="2921"/>
                    </a:lnTo>
                    <a:lnTo>
                      <a:pt x="679196" y="2413"/>
                    </a:lnTo>
                    <a:lnTo>
                      <a:pt x="694563" y="1397"/>
                    </a:lnTo>
                    <a:lnTo>
                      <a:pt x="708914" y="0"/>
                    </a:lnTo>
                    <a:lnTo>
                      <a:pt x="709930" y="5334"/>
                    </a:lnTo>
                    <a:lnTo>
                      <a:pt x="709930" y="9652"/>
                    </a:lnTo>
                    <a:lnTo>
                      <a:pt x="709422" y="18288"/>
                    </a:lnTo>
                    <a:lnTo>
                      <a:pt x="708914" y="22606"/>
                    </a:lnTo>
                    <a:lnTo>
                      <a:pt x="708914" y="27432"/>
                    </a:lnTo>
                    <a:lnTo>
                      <a:pt x="709422" y="31750"/>
                    </a:lnTo>
                    <a:lnTo>
                      <a:pt x="710819" y="36957"/>
                    </a:lnTo>
                    <a:lnTo>
                      <a:pt x="702183" y="37973"/>
                    </a:lnTo>
                    <a:lnTo>
                      <a:pt x="693039" y="38354"/>
                    </a:lnTo>
                    <a:lnTo>
                      <a:pt x="683006" y="38354"/>
                    </a:lnTo>
                    <a:lnTo>
                      <a:pt x="671449" y="38862"/>
                    </a:lnTo>
                    <a:lnTo>
                      <a:pt x="659511" y="38862"/>
                    </a:lnTo>
                    <a:lnTo>
                      <a:pt x="646557" y="38862"/>
                    </a:lnTo>
                    <a:lnTo>
                      <a:pt x="632587" y="38354"/>
                    </a:lnTo>
                    <a:lnTo>
                      <a:pt x="618236" y="38354"/>
                    </a:lnTo>
                    <a:lnTo>
                      <a:pt x="602869" y="37973"/>
                    </a:lnTo>
                    <a:lnTo>
                      <a:pt x="586994" y="37465"/>
                    </a:lnTo>
                    <a:lnTo>
                      <a:pt x="570738" y="36957"/>
                    </a:lnTo>
                    <a:lnTo>
                      <a:pt x="553466" y="36449"/>
                    </a:lnTo>
                    <a:lnTo>
                      <a:pt x="536194" y="36068"/>
                    </a:lnTo>
                    <a:lnTo>
                      <a:pt x="517906" y="35052"/>
                    </a:lnTo>
                    <a:lnTo>
                      <a:pt x="480441" y="33655"/>
                    </a:lnTo>
                    <a:lnTo>
                      <a:pt x="441579" y="32131"/>
                    </a:lnTo>
                    <a:lnTo>
                      <a:pt x="402209" y="30734"/>
                    </a:lnTo>
                    <a:lnTo>
                      <a:pt x="321056" y="28321"/>
                    </a:lnTo>
                    <a:lnTo>
                      <a:pt x="280289" y="27432"/>
                    </a:lnTo>
                    <a:lnTo>
                      <a:pt x="240411" y="26924"/>
                    </a:lnTo>
                    <a:lnTo>
                      <a:pt x="201041" y="26416"/>
                    </a:lnTo>
                    <a:lnTo>
                      <a:pt x="163195" y="26924"/>
                    </a:lnTo>
                    <a:lnTo>
                      <a:pt x="152654" y="26416"/>
                    </a:lnTo>
                    <a:lnTo>
                      <a:pt x="140589" y="26924"/>
                    </a:lnTo>
                    <a:lnTo>
                      <a:pt x="128143" y="26924"/>
                    </a:lnTo>
                    <a:lnTo>
                      <a:pt x="115189" y="26924"/>
                    </a:lnTo>
                    <a:lnTo>
                      <a:pt x="87757" y="27813"/>
                    </a:lnTo>
                    <a:lnTo>
                      <a:pt x="74422" y="27813"/>
                    </a:lnTo>
                    <a:lnTo>
                      <a:pt x="61468" y="28321"/>
                    </a:lnTo>
                    <a:lnTo>
                      <a:pt x="48895" y="28321"/>
                    </a:lnTo>
                    <a:lnTo>
                      <a:pt x="37465" y="28321"/>
                    </a:lnTo>
                    <a:lnTo>
                      <a:pt x="27305" y="28321"/>
                    </a:lnTo>
                    <a:lnTo>
                      <a:pt x="18161" y="27813"/>
                    </a:lnTo>
                    <a:lnTo>
                      <a:pt x="10541" y="27432"/>
                    </a:lnTo>
                    <a:lnTo>
                      <a:pt x="7620" y="26924"/>
                    </a:lnTo>
                    <a:lnTo>
                      <a:pt x="4826" y="26416"/>
                    </a:lnTo>
                    <a:lnTo>
                      <a:pt x="2921" y="25908"/>
                    </a:lnTo>
                    <a:lnTo>
                      <a:pt x="1397" y="25019"/>
                    </a:lnTo>
                    <a:lnTo>
                      <a:pt x="508" y="24511"/>
                    </a:lnTo>
                    <a:close/>
                  </a:path>
                </a:pathLst>
              </a:custGeom>
              <a:solidFill>
                <a:srgbClr val="FFCE3A"/>
              </a:solidFill>
              <a:ln w="0" cap="flat" cmpd="sng" algn="ctr">
                <a:solidFill>
                  <a:srgbClr val="FFCE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339">
                <a:extLst>
                  <a:ext uri="{FF2B5EF4-FFF2-40B4-BE49-F238E27FC236}">
                    <a16:creationId xmlns:a16="http://schemas.microsoft.com/office/drawing/2014/main" id="{E73CD7B3-D67B-B009-03BC-3475A7E701B0}"/>
                  </a:ext>
                </a:extLst>
              </p:cNvPr>
              <p:cNvSpPr/>
              <p:nvPr/>
            </p:nvSpPr>
            <p:spPr>
              <a:xfrm>
                <a:off x="5024628" y="3503295"/>
                <a:ext cx="709931" cy="34164"/>
              </a:xfrm>
              <a:custGeom>
                <a:avLst/>
                <a:gdLst/>
                <a:ahLst/>
                <a:cxnLst/>
                <a:rect l="0" t="0" r="0" b="0"/>
                <a:pathLst>
                  <a:path w="709931" h="34164">
                    <a:moveTo>
                      <a:pt x="0" y="22098"/>
                    </a:moveTo>
                    <a:lnTo>
                      <a:pt x="1016" y="21209"/>
                    </a:lnTo>
                    <a:lnTo>
                      <a:pt x="2032" y="20701"/>
                    </a:lnTo>
                    <a:lnTo>
                      <a:pt x="5842" y="19685"/>
                    </a:lnTo>
                    <a:lnTo>
                      <a:pt x="11049" y="19304"/>
                    </a:lnTo>
                    <a:lnTo>
                      <a:pt x="18288" y="18288"/>
                    </a:lnTo>
                    <a:lnTo>
                      <a:pt x="26924" y="17780"/>
                    </a:lnTo>
                    <a:lnTo>
                      <a:pt x="36068" y="17272"/>
                    </a:lnTo>
                    <a:lnTo>
                      <a:pt x="46609" y="16891"/>
                    </a:lnTo>
                    <a:lnTo>
                      <a:pt x="57658" y="16383"/>
                    </a:lnTo>
                    <a:lnTo>
                      <a:pt x="81153" y="15875"/>
                    </a:lnTo>
                    <a:lnTo>
                      <a:pt x="104267" y="15367"/>
                    </a:lnTo>
                    <a:lnTo>
                      <a:pt x="115189" y="14986"/>
                    </a:lnTo>
                    <a:lnTo>
                      <a:pt x="125857" y="14986"/>
                    </a:lnTo>
                    <a:lnTo>
                      <a:pt x="135890" y="14986"/>
                    </a:lnTo>
                    <a:lnTo>
                      <a:pt x="144526" y="14986"/>
                    </a:lnTo>
                    <a:lnTo>
                      <a:pt x="160401" y="14478"/>
                    </a:lnTo>
                    <a:lnTo>
                      <a:pt x="176657" y="14478"/>
                    </a:lnTo>
                    <a:lnTo>
                      <a:pt x="211201" y="13970"/>
                    </a:lnTo>
                    <a:lnTo>
                      <a:pt x="246761" y="13970"/>
                    </a:lnTo>
                    <a:lnTo>
                      <a:pt x="282829" y="13462"/>
                    </a:lnTo>
                    <a:lnTo>
                      <a:pt x="319278" y="12954"/>
                    </a:lnTo>
                    <a:lnTo>
                      <a:pt x="354711" y="12573"/>
                    </a:lnTo>
                    <a:lnTo>
                      <a:pt x="388874" y="12065"/>
                    </a:lnTo>
                    <a:lnTo>
                      <a:pt x="405130" y="11557"/>
                    </a:lnTo>
                    <a:lnTo>
                      <a:pt x="421005" y="11049"/>
                    </a:lnTo>
                    <a:lnTo>
                      <a:pt x="457962" y="9652"/>
                    </a:lnTo>
                    <a:lnTo>
                      <a:pt x="496316" y="8636"/>
                    </a:lnTo>
                    <a:lnTo>
                      <a:pt x="534797" y="7239"/>
                    </a:lnTo>
                    <a:lnTo>
                      <a:pt x="573659" y="5842"/>
                    </a:lnTo>
                    <a:lnTo>
                      <a:pt x="610616" y="4318"/>
                    </a:lnTo>
                    <a:lnTo>
                      <a:pt x="628904" y="3937"/>
                    </a:lnTo>
                    <a:lnTo>
                      <a:pt x="646176" y="2921"/>
                    </a:lnTo>
                    <a:lnTo>
                      <a:pt x="662940" y="2413"/>
                    </a:lnTo>
                    <a:lnTo>
                      <a:pt x="678815" y="1524"/>
                    </a:lnTo>
                    <a:lnTo>
                      <a:pt x="693674" y="1016"/>
                    </a:lnTo>
                    <a:lnTo>
                      <a:pt x="708025" y="0"/>
                    </a:lnTo>
                    <a:lnTo>
                      <a:pt x="709041" y="4826"/>
                    </a:lnTo>
                    <a:lnTo>
                      <a:pt x="709041" y="9144"/>
                    </a:lnTo>
                    <a:lnTo>
                      <a:pt x="708533" y="16383"/>
                    </a:lnTo>
                    <a:lnTo>
                      <a:pt x="708025" y="20193"/>
                    </a:lnTo>
                    <a:lnTo>
                      <a:pt x="708025" y="24003"/>
                    </a:lnTo>
                    <a:lnTo>
                      <a:pt x="708533" y="28321"/>
                    </a:lnTo>
                    <a:lnTo>
                      <a:pt x="709930" y="32639"/>
                    </a:lnTo>
                    <a:lnTo>
                      <a:pt x="701294" y="33147"/>
                    </a:lnTo>
                    <a:lnTo>
                      <a:pt x="692150" y="33655"/>
                    </a:lnTo>
                    <a:lnTo>
                      <a:pt x="681609" y="33655"/>
                    </a:lnTo>
                    <a:lnTo>
                      <a:pt x="670560" y="34163"/>
                    </a:lnTo>
                    <a:lnTo>
                      <a:pt x="658114" y="34163"/>
                    </a:lnTo>
                    <a:lnTo>
                      <a:pt x="645160" y="34163"/>
                    </a:lnTo>
                    <a:lnTo>
                      <a:pt x="631190" y="33655"/>
                    </a:lnTo>
                    <a:lnTo>
                      <a:pt x="616839" y="33655"/>
                    </a:lnTo>
                    <a:lnTo>
                      <a:pt x="601472" y="33147"/>
                    </a:lnTo>
                    <a:lnTo>
                      <a:pt x="585597" y="32639"/>
                    </a:lnTo>
                    <a:lnTo>
                      <a:pt x="568833" y="32258"/>
                    </a:lnTo>
                    <a:lnTo>
                      <a:pt x="552069" y="31750"/>
                    </a:lnTo>
                    <a:lnTo>
                      <a:pt x="516001" y="30734"/>
                    </a:lnTo>
                    <a:lnTo>
                      <a:pt x="478663" y="29845"/>
                    </a:lnTo>
                    <a:lnTo>
                      <a:pt x="439674" y="28321"/>
                    </a:lnTo>
                    <a:lnTo>
                      <a:pt x="399923" y="27432"/>
                    </a:lnTo>
                    <a:lnTo>
                      <a:pt x="318770" y="25527"/>
                    </a:lnTo>
                    <a:lnTo>
                      <a:pt x="278003" y="24511"/>
                    </a:lnTo>
                    <a:lnTo>
                      <a:pt x="238125" y="24003"/>
                    </a:lnTo>
                    <a:lnTo>
                      <a:pt x="198755" y="24003"/>
                    </a:lnTo>
                    <a:lnTo>
                      <a:pt x="160909" y="24003"/>
                    </a:lnTo>
                    <a:lnTo>
                      <a:pt x="150241" y="24003"/>
                    </a:lnTo>
                    <a:lnTo>
                      <a:pt x="138303" y="24003"/>
                    </a:lnTo>
                    <a:lnTo>
                      <a:pt x="125857" y="24511"/>
                    </a:lnTo>
                    <a:lnTo>
                      <a:pt x="112903" y="24511"/>
                    </a:lnTo>
                    <a:lnTo>
                      <a:pt x="86487" y="25019"/>
                    </a:lnTo>
                    <a:lnTo>
                      <a:pt x="60579" y="25527"/>
                    </a:lnTo>
                    <a:lnTo>
                      <a:pt x="48514" y="25527"/>
                    </a:lnTo>
                    <a:lnTo>
                      <a:pt x="37465" y="25527"/>
                    </a:lnTo>
                    <a:lnTo>
                      <a:pt x="26924" y="25527"/>
                    </a:lnTo>
                    <a:lnTo>
                      <a:pt x="18288" y="25527"/>
                    </a:lnTo>
                    <a:lnTo>
                      <a:pt x="11049" y="25019"/>
                    </a:lnTo>
                    <a:lnTo>
                      <a:pt x="7747" y="24511"/>
                    </a:lnTo>
                    <a:lnTo>
                      <a:pt x="5334" y="24003"/>
                    </a:lnTo>
                    <a:lnTo>
                      <a:pt x="3429" y="23622"/>
                    </a:lnTo>
                    <a:lnTo>
                      <a:pt x="1524" y="23114"/>
                    </a:lnTo>
                    <a:lnTo>
                      <a:pt x="508" y="22606"/>
                    </a:lnTo>
                    <a:close/>
                  </a:path>
                </a:pathLst>
              </a:custGeom>
              <a:solidFill>
                <a:srgbClr val="FFD858"/>
              </a:solidFill>
              <a:ln w="0" cap="flat" cmpd="sng" algn="ctr">
                <a:solidFill>
                  <a:srgbClr val="FFD8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340">
                <a:extLst>
                  <a:ext uri="{FF2B5EF4-FFF2-40B4-BE49-F238E27FC236}">
                    <a16:creationId xmlns:a16="http://schemas.microsoft.com/office/drawing/2014/main" id="{85663F97-319F-5D2A-B96F-69051D34A5E8}"/>
                  </a:ext>
                </a:extLst>
              </p:cNvPr>
              <p:cNvSpPr/>
              <p:nvPr/>
            </p:nvSpPr>
            <p:spPr>
              <a:xfrm>
                <a:off x="5025136" y="3504819"/>
                <a:ext cx="709042" cy="29211"/>
              </a:xfrm>
              <a:custGeom>
                <a:avLst/>
                <a:gdLst/>
                <a:ahLst/>
                <a:cxnLst/>
                <a:rect l="0" t="0" r="0" b="0"/>
                <a:pathLst>
                  <a:path w="709042" h="29211">
                    <a:moveTo>
                      <a:pt x="0" y="20066"/>
                    </a:moveTo>
                    <a:lnTo>
                      <a:pt x="1016" y="19685"/>
                    </a:lnTo>
                    <a:lnTo>
                      <a:pt x="2413" y="19177"/>
                    </a:lnTo>
                    <a:lnTo>
                      <a:pt x="4318" y="18669"/>
                    </a:lnTo>
                    <a:lnTo>
                      <a:pt x="6731" y="18161"/>
                    </a:lnTo>
                    <a:lnTo>
                      <a:pt x="13462" y="17780"/>
                    </a:lnTo>
                    <a:lnTo>
                      <a:pt x="21590" y="16764"/>
                    </a:lnTo>
                    <a:lnTo>
                      <a:pt x="31242" y="16256"/>
                    </a:lnTo>
                    <a:lnTo>
                      <a:pt x="42291" y="15748"/>
                    </a:lnTo>
                    <a:lnTo>
                      <a:pt x="54229" y="15748"/>
                    </a:lnTo>
                    <a:lnTo>
                      <a:pt x="66802" y="15367"/>
                    </a:lnTo>
                    <a:lnTo>
                      <a:pt x="92202" y="14859"/>
                    </a:lnTo>
                    <a:lnTo>
                      <a:pt x="105156" y="14859"/>
                    </a:lnTo>
                    <a:lnTo>
                      <a:pt x="117602" y="14859"/>
                    </a:lnTo>
                    <a:lnTo>
                      <a:pt x="129159" y="14859"/>
                    </a:lnTo>
                    <a:lnTo>
                      <a:pt x="139700" y="14351"/>
                    </a:lnTo>
                    <a:lnTo>
                      <a:pt x="148844" y="14351"/>
                    </a:lnTo>
                    <a:lnTo>
                      <a:pt x="156464" y="14351"/>
                    </a:lnTo>
                    <a:lnTo>
                      <a:pt x="171831" y="14351"/>
                    </a:lnTo>
                    <a:lnTo>
                      <a:pt x="188214" y="14351"/>
                    </a:lnTo>
                    <a:lnTo>
                      <a:pt x="221361" y="13843"/>
                    </a:lnTo>
                    <a:lnTo>
                      <a:pt x="255905" y="13462"/>
                    </a:lnTo>
                    <a:lnTo>
                      <a:pt x="291338" y="13462"/>
                    </a:lnTo>
                    <a:lnTo>
                      <a:pt x="326390" y="12954"/>
                    </a:lnTo>
                    <a:lnTo>
                      <a:pt x="361442" y="12446"/>
                    </a:lnTo>
                    <a:lnTo>
                      <a:pt x="395605" y="11430"/>
                    </a:lnTo>
                    <a:lnTo>
                      <a:pt x="428244" y="10541"/>
                    </a:lnTo>
                    <a:lnTo>
                      <a:pt x="463677" y="9525"/>
                    </a:lnTo>
                    <a:lnTo>
                      <a:pt x="500634" y="8128"/>
                    </a:lnTo>
                    <a:lnTo>
                      <a:pt x="575564" y="5207"/>
                    </a:lnTo>
                    <a:lnTo>
                      <a:pt x="612013" y="3810"/>
                    </a:lnTo>
                    <a:lnTo>
                      <a:pt x="629285" y="2794"/>
                    </a:lnTo>
                    <a:lnTo>
                      <a:pt x="646557" y="2413"/>
                    </a:lnTo>
                    <a:lnTo>
                      <a:pt x="662940" y="1397"/>
                    </a:lnTo>
                    <a:lnTo>
                      <a:pt x="678307" y="889"/>
                    </a:lnTo>
                    <a:lnTo>
                      <a:pt x="693166" y="508"/>
                    </a:lnTo>
                    <a:lnTo>
                      <a:pt x="707009" y="0"/>
                    </a:lnTo>
                    <a:lnTo>
                      <a:pt x="708025" y="4318"/>
                    </a:lnTo>
                    <a:lnTo>
                      <a:pt x="708025" y="8128"/>
                    </a:lnTo>
                    <a:lnTo>
                      <a:pt x="708025" y="11430"/>
                    </a:lnTo>
                    <a:lnTo>
                      <a:pt x="707517" y="14351"/>
                    </a:lnTo>
                    <a:lnTo>
                      <a:pt x="707009" y="17780"/>
                    </a:lnTo>
                    <a:lnTo>
                      <a:pt x="707009" y="21082"/>
                    </a:lnTo>
                    <a:lnTo>
                      <a:pt x="707517" y="24511"/>
                    </a:lnTo>
                    <a:lnTo>
                      <a:pt x="709041" y="28321"/>
                    </a:lnTo>
                    <a:lnTo>
                      <a:pt x="700405" y="28829"/>
                    </a:lnTo>
                    <a:lnTo>
                      <a:pt x="691261" y="28829"/>
                    </a:lnTo>
                    <a:lnTo>
                      <a:pt x="680720" y="29210"/>
                    </a:lnTo>
                    <a:lnTo>
                      <a:pt x="669163" y="29210"/>
                    </a:lnTo>
                    <a:lnTo>
                      <a:pt x="657098" y="29210"/>
                    </a:lnTo>
                    <a:lnTo>
                      <a:pt x="643763" y="28829"/>
                    </a:lnTo>
                    <a:lnTo>
                      <a:pt x="630301" y="28829"/>
                    </a:lnTo>
                    <a:lnTo>
                      <a:pt x="615442" y="28321"/>
                    </a:lnTo>
                    <a:lnTo>
                      <a:pt x="600075" y="28321"/>
                    </a:lnTo>
                    <a:lnTo>
                      <a:pt x="584200" y="27813"/>
                    </a:lnTo>
                    <a:lnTo>
                      <a:pt x="567436" y="27305"/>
                    </a:lnTo>
                    <a:lnTo>
                      <a:pt x="550164" y="27305"/>
                    </a:lnTo>
                    <a:lnTo>
                      <a:pt x="514096" y="26416"/>
                    </a:lnTo>
                    <a:lnTo>
                      <a:pt x="476631" y="25400"/>
                    </a:lnTo>
                    <a:lnTo>
                      <a:pt x="437261" y="24511"/>
                    </a:lnTo>
                    <a:lnTo>
                      <a:pt x="397510" y="23495"/>
                    </a:lnTo>
                    <a:lnTo>
                      <a:pt x="315849" y="22098"/>
                    </a:lnTo>
                    <a:lnTo>
                      <a:pt x="275590" y="21590"/>
                    </a:lnTo>
                    <a:lnTo>
                      <a:pt x="235204" y="21082"/>
                    </a:lnTo>
                    <a:lnTo>
                      <a:pt x="195834" y="21082"/>
                    </a:lnTo>
                    <a:lnTo>
                      <a:pt x="157988" y="21590"/>
                    </a:lnTo>
                    <a:lnTo>
                      <a:pt x="147320" y="21590"/>
                    </a:lnTo>
                    <a:lnTo>
                      <a:pt x="135890" y="21590"/>
                    </a:lnTo>
                    <a:lnTo>
                      <a:pt x="123825" y="21590"/>
                    </a:lnTo>
                    <a:lnTo>
                      <a:pt x="110871" y="22098"/>
                    </a:lnTo>
                    <a:lnTo>
                      <a:pt x="84963" y="22479"/>
                    </a:lnTo>
                    <a:lnTo>
                      <a:pt x="60071" y="22987"/>
                    </a:lnTo>
                    <a:lnTo>
                      <a:pt x="48006" y="22987"/>
                    </a:lnTo>
                    <a:lnTo>
                      <a:pt x="36957" y="22987"/>
                    </a:lnTo>
                    <a:lnTo>
                      <a:pt x="26924" y="22987"/>
                    </a:lnTo>
                    <a:lnTo>
                      <a:pt x="18288" y="22987"/>
                    </a:lnTo>
                    <a:lnTo>
                      <a:pt x="11049" y="22479"/>
                    </a:lnTo>
                    <a:lnTo>
                      <a:pt x="5334" y="22098"/>
                    </a:lnTo>
                    <a:lnTo>
                      <a:pt x="3429" y="21590"/>
                    </a:lnTo>
                    <a:lnTo>
                      <a:pt x="1905" y="21082"/>
                    </a:lnTo>
                    <a:lnTo>
                      <a:pt x="508" y="20574"/>
                    </a:lnTo>
                    <a:close/>
                  </a:path>
                </a:pathLst>
              </a:custGeom>
              <a:solidFill>
                <a:srgbClr val="FFE277"/>
              </a:solidFill>
              <a:ln w="0" cap="flat" cmpd="sng" algn="ctr">
                <a:solidFill>
                  <a:srgbClr val="FFE2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341">
                <a:extLst>
                  <a:ext uri="{FF2B5EF4-FFF2-40B4-BE49-F238E27FC236}">
                    <a16:creationId xmlns:a16="http://schemas.microsoft.com/office/drawing/2014/main" id="{A723D0D0-81E7-1828-3082-EC5905096FDD}"/>
                  </a:ext>
                </a:extLst>
              </p:cNvPr>
              <p:cNvSpPr/>
              <p:nvPr/>
            </p:nvSpPr>
            <p:spPr>
              <a:xfrm>
                <a:off x="5025644" y="3506724"/>
                <a:ext cx="708026" cy="24512"/>
              </a:xfrm>
              <a:custGeom>
                <a:avLst/>
                <a:gdLst/>
                <a:ahLst/>
                <a:cxnLst/>
                <a:rect l="0" t="0" r="0" b="0"/>
                <a:pathLst>
                  <a:path w="708026" h="24512">
                    <a:moveTo>
                      <a:pt x="0" y="18161"/>
                    </a:moveTo>
                    <a:lnTo>
                      <a:pt x="1016" y="17780"/>
                    </a:lnTo>
                    <a:lnTo>
                      <a:pt x="2413" y="17272"/>
                    </a:lnTo>
                    <a:lnTo>
                      <a:pt x="4826" y="16764"/>
                    </a:lnTo>
                    <a:lnTo>
                      <a:pt x="7620" y="16764"/>
                    </a:lnTo>
                    <a:lnTo>
                      <a:pt x="11557" y="16256"/>
                    </a:lnTo>
                    <a:lnTo>
                      <a:pt x="15367" y="15875"/>
                    </a:lnTo>
                    <a:lnTo>
                      <a:pt x="24511" y="15367"/>
                    </a:lnTo>
                    <a:lnTo>
                      <a:pt x="35941" y="15367"/>
                    </a:lnTo>
                    <a:lnTo>
                      <a:pt x="48006" y="14859"/>
                    </a:lnTo>
                    <a:lnTo>
                      <a:pt x="61468" y="14351"/>
                    </a:lnTo>
                    <a:lnTo>
                      <a:pt x="75311" y="14351"/>
                    </a:lnTo>
                    <a:lnTo>
                      <a:pt x="103632" y="14351"/>
                    </a:lnTo>
                    <a:lnTo>
                      <a:pt x="117602" y="14351"/>
                    </a:lnTo>
                    <a:lnTo>
                      <a:pt x="130556" y="14351"/>
                    </a:lnTo>
                    <a:lnTo>
                      <a:pt x="142494" y="14351"/>
                    </a:lnTo>
                    <a:lnTo>
                      <a:pt x="153162" y="14351"/>
                    </a:lnTo>
                    <a:lnTo>
                      <a:pt x="161798" y="14351"/>
                    </a:lnTo>
                    <a:lnTo>
                      <a:pt x="165608" y="14351"/>
                    </a:lnTo>
                    <a:lnTo>
                      <a:pt x="168529" y="14351"/>
                    </a:lnTo>
                    <a:lnTo>
                      <a:pt x="199644" y="13843"/>
                    </a:lnTo>
                    <a:lnTo>
                      <a:pt x="231775" y="13843"/>
                    </a:lnTo>
                    <a:lnTo>
                      <a:pt x="265430" y="13462"/>
                    </a:lnTo>
                    <a:lnTo>
                      <a:pt x="299466" y="12954"/>
                    </a:lnTo>
                    <a:lnTo>
                      <a:pt x="368681" y="11938"/>
                    </a:lnTo>
                    <a:lnTo>
                      <a:pt x="402209" y="11049"/>
                    </a:lnTo>
                    <a:lnTo>
                      <a:pt x="434848" y="10541"/>
                    </a:lnTo>
                    <a:lnTo>
                      <a:pt x="469392" y="9144"/>
                    </a:lnTo>
                    <a:lnTo>
                      <a:pt x="505460" y="7620"/>
                    </a:lnTo>
                    <a:lnTo>
                      <a:pt x="577977" y="4318"/>
                    </a:lnTo>
                    <a:lnTo>
                      <a:pt x="612902" y="2921"/>
                    </a:lnTo>
                    <a:lnTo>
                      <a:pt x="629793" y="1905"/>
                    </a:lnTo>
                    <a:lnTo>
                      <a:pt x="646557" y="1397"/>
                    </a:lnTo>
                    <a:lnTo>
                      <a:pt x="662432" y="889"/>
                    </a:lnTo>
                    <a:lnTo>
                      <a:pt x="677799" y="508"/>
                    </a:lnTo>
                    <a:lnTo>
                      <a:pt x="692150" y="0"/>
                    </a:lnTo>
                    <a:lnTo>
                      <a:pt x="706120" y="0"/>
                    </a:lnTo>
                    <a:lnTo>
                      <a:pt x="707009" y="3810"/>
                    </a:lnTo>
                    <a:lnTo>
                      <a:pt x="707009" y="7239"/>
                    </a:lnTo>
                    <a:lnTo>
                      <a:pt x="707009" y="10033"/>
                    </a:lnTo>
                    <a:lnTo>
                      <a:pt x="706501" y="12446"/>
                    </a:lnTo>
                    <a:lnTo>
                      <a:pt x="706120" y="17780"/>
                    </a:lnTo>
                    <a:lnTo>
                      <a:pt x="706501" y="20574"/>
                    </a:lnTo>
                    <a:lnTo>
                      <a:pt x="708025" y="24003"/>
                    </a:lnTo>
                    <a:lnTo>
                      <a:pt x="699389" y="24511"/>
                    </a:lnTo>
                    <a:lnTo>
                      <a:pt x="689737" y="24511"/>
                    </a:lnTo>
                    <a:lnTo>
                      <a:pt x="679196" y="24511"/>
                    </a:lnTo>
                    <a:lnTo>
                      <a:pt x="668147" y="24003"/>
                    </a:lnTo>
                    <a:lnTo>
                      <a:pt x="655701" y="24003"/>
                    </a:lnTo>
                    <a:lnTo>
                      <a:pt x="642747" y="24003"/>
                    </a:lnTo>
                    <a:lnTo>
                      <a:pt x="628269" y="24003"/>
                    </a:lnTo>
                    <a:lnTo>
                      <a:pt x="613918" y="23495"/>
                    </a:lnTo>
                    <a:lnTo>
                      <a:pt x="598551" y="23495"/>
                    </a:lnTo>
                    <a:lnTo>
                      <a:pt x="582295" y="22987"/>
                    </a:lnTo>
                    <a:lnTo>
                      <a:pt x="565404" y="22606"/>
                    </a:lnTo>
                    <a:lnTo>
                      <a:pt x="548132" y="22606"/>
                    </a:lnTo>
                    <a:lnTo>
                      <a:pt x="512191" y="21590"/>
                    </a:lnTo>
                    <a:lnTo>
                      <a:pt x="474218" y="21082"/>
                    </a:lnTo>
                    <a:lnTo>
                      <a:pt x="435356" y="20574"/>
                    </a:lnTo>
                    <a:lnTo>
                      <a:pt x="395097" y="19685"/>
                    </a:lnTo>
                    <a:lnTo>
                      <a:pt x="313436" y="18669"/>
                    </a:lnTo>
                    <a:lnTo>
                      <a:pt x="272669" y="18669"/>
                    </a:lnTo>
                    <a:lnTo>
                      <a:pt x="232283" y="18669"/>
                    </a:lnTo>
                    <a:lnTo>
                      <a:pt x="193421" y="18669"/>
                    </a:lnTo>
                    <a:lnTo>
                      <a:pt x="155575" y="19177"/>
                    </a:lnTo>
                    <a:lnTo>
                      <a:pt x="144526" y="18669"/>
                    </a:lnTo>
                    <a:lnTo>
                      <a:pt x="133477" y="18669"/>
                    </a:lnTo>
                    <a:lnTo>
                      <a:pt x="121412" y="19177"/>
                    </a:lnTo>
                    <a:lnTo>
                      <a:pt x="108966" y="19177"/>
                    </a:lnTo>
                    <a:lnTo>
                      <a:pt x="83566" y="19685"/>
                    </a:lnTo>
                    <a:lnTo>
                      <a:pt x="59055" y="20193"/>
                    </a:lnTo>
                    <a:lnTo>
                      <a:pt x="47498" y="20193"/>
                    </a:lnTo>
                    <a:lnTo>
                      <a:pt x="36449" y="20193"/>
                    </a:lnTo>
                    <a:lnTo>
                      <a:pt x="26924" y="20193"/>
                    </a:lnTo>
                    <a:lnTo>
                      <a:pt x="18288" y="20193"/>
                    </a:lnTo>
                    <a:lnTo>
                      <a:pt x="11049" y="20193"/>
                    </a:lnTo>
                    <a:lnTo>
                      <a:pt x="5715" y="19685"/>
                    </a:lnTo>
                    <a:lnTo>
                      <a:pt x="3302" y="19177"/>
                    </a:lnTo>
                    <a:lnTo>
                      <a:pt x="1905" y="19177"/>
                    </a:lnTo>
                    <a:lnTo>
                      <a:pt x="1016" y="18669"/>
                    </a:lnTo>
                    <a:close/>
                  </a:path>
                </a:pathLst>
              </a:custGeom>
              <a:solidFill>
                <a:srgbClr val="FFEB95"/>
              </a:solidFill>
              <a:ln w="0" cap="flat" cmpd="sng" algn="ctr">
                <a:solidFill>
                  <a:srgbClr val="FFEB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342">
                <a:extLst>
                  <a:ext uri="{FF2B5EF4-FFF2-40B4-BE49-F238E27FC236}">
                    <a16:creationId xmlns:a16="http://schemas.microsoft.com/office/drawing/2014/main" id="{14F926CD-AA57-E4A9-40FD-38BC69E4CBD8}"/>
                  </a:ext>
                </a:extLst>
              </p:cNvPr>
              <p:cNvSpPr/>
              <p:nvPr/>
            </p:nvSpPr>
            <p:spPr>
              <a:xfrm>
                <a:off x="5026152" y="3508121"/>
                <a:ext cx="707010" cy="19686"/>
              </a:xfrm>
              <a:custGeom>
                <a:avLst/>
                <a:gdLst/>
                <a:ahLst/>
                <a:cxnLst/>
                <a:rect l="0" t="0" r="0" b="0"/>
                <a:pathLst>
                  <a:path w="707010" h="19686">
                    <a:moveTo>
                      <a:pt x="0" y="16383"/>
                    </a:moveTo>
                    <a:lnTo>
                      <a:pt x="889" y="15875"/>
                    </a:lnTo>
                    <a:lnTo>
                      <a:pt x="2794" y="15875"/>
                    </a:lnTo>
                    <a:lnTo>
                      <a:pt x="5715" y="15367"/>
                    </a:lnTo>
                    <a:lnTo>
                      <a:pt x="9144" y="14859"/>
                    </a:lnTo>
                    <a:lnTo>
                      <a:pt x="12954" y="14859"/>
                    </a:lnTo>
                    <a:lnTo>
                      <a:pt x="17272" y="14478"/>
                    </a:lnTo>
                    <a:lnTo>
                      <a:pt x="22479" y="14478"/>
                    </a:lnTo>
                    <a:lnTo>
                      <a:pt x="27813" y="14478"/>
                    </a:lnTo>
                    <a:lnTo>
                      <a:pt x="40259" y="13970"/>
                    </a:lnTo>
                    <a:lnTo>
                      <a:pt x="54229" y="13970"/>
                    </a:lnTo>
                    <a:lnTo>
                      <a:pt x="69088" y="13462"/>
                    </a:lnTo>
                    <a:lnTo>
                      <a:pt x="83947" y="13462"/>
                    </a:lnTo>
                    <a:lnTo>
                      <a:pt x="115189" y="13462"/>
                    </a:lnTo>
                    <a:lnTo>
                      <a:pt x="130048" y="13462"/>
                    </a:lnTo>
                    <a:lnTo>
                      <a:pt x="143510" y="13970"/>
                    </a:lnTo>
                    <a:lnTo>
                      <a:pt x="155956" y="13970"/>
                    </a:lnTo>
                    <a:lnTo>
                      <a:pt x="166497" y="13970"/>
                    </a:lnTo>
                    <a:lnTo>
                      <a:pt x="171323" y="13970"/>
                    </a:lnTo>
                    <a:lnTo>
                      <a:pt x="175133" y="13970"/>
                    </a:lnTo>
                    <a:lnTo>
                      <a:pt x="178562" y="13970"/>
                    </a:lnTo>
                    <a:lnTo>
                      <a:pt x="180975" y="13970"/>
                    </a:lnTo>
                    <a:lnTo>
                      <a:pt x="210693" y="13970"/>
                    </a:lnTo>
                    <a:lnTo>
                      <a:pt x="242316" y="13462"/>
                    </a:lnTo>
                    <a:lnTo>
                      <a:pt x="274574" y="12954"/>
                    </a:lnTo>
                    <a:lnTo>
                      <a:pt x="308102" y="12446"/>
                    </a:lnTo>
                    <a:lnTo>
                      <a:pt x="375285" y="11557"/>
                    </a:lnTo>
                    <a:lnTo>
                      <a:pt x="408940" y="10541"/>
                    </a:lnTo>
                    <a:lnTo>
                      <a:pt x="442087" y="10160"/>
                    </a:lnTo>
                    <a:lnTo>
                      <a:pt x="475615" y="8636"/>
                    </a:lnTo>
                    <a:lnTo>
                      <a:pt x="510159" y="7239"/>
                    </a:lnTo>
                    <a:lnTo>
                      <a:pt x="580263" y="3429"/>
                    </a:lnTo>
                    <a:lnTo>
                      <a:pt x="613918" y="1905"/>
                    </a:lnTo>
                    <a:lnTo>
                      <a:pt x="630682" y="1016"/>
                    </a:lnTo>
                    <a:lnTo>
                      <a:pt x="646557" y="508"/>
                    </a:lnTo>
                    <a:lnTo>
                      <a:pt x="662305" y="0"/>
                    </a:lnTo>
                    <a:lnTo>
                      <a:pt x="677291" y="0"/>
                    </a:lnTo>
                    <a:lnTo>
                      <a:pt x="691134" y="0"/>
                    </a:lnTo>
                    <a:lnTo>
                      <a:pt x="705104" y="0"/>
                    </a:lnTo>
                    <a:lnTo>
                      <a:pt x="705993" y="3429"/>
                    </a:lnTo>
                    <a:lnTo>
                      <a:pt x="706501" y="6223"/>
                    </a:lnTo>
                    <a:lnTo>
                      <a:pt x="705993" y="8636"/>
                    </a:lnTo>
                    <a:lnTo>
                      <a:pt x="705993" y="10541"/>
                    </a:lnTo>
                    <a:lnTo>
                      <a:pt x="705612" y="14859"/>
                    </a:lnTo>
                    <a:lnTo>
                      <a:pt x="705993" y="17272"/>
                    </a:lnTo>
                    <a:lnTo>
                      <a:pt x="707009" y="19685"/>
                    </a:lnTo>
                    <a:lnTo>
                      <a:pt x="698373" y="19685"/>
                    </a:lnTo>
                    <a:lnTo>
                      <a:pt x="688721" y="19685"/>
                    </a:lnTo>
                    <a:lnTo>
                      <a:pt x="678180" y="19685"/>
                    </a:lnTo>
                    <a:lnTo>
                      <a:pt x="666750" y="19177"/>
                    </a:lnTo>
                    <a:lnTo>
                      <a:pt x="654177" y="19177"/>
                    </a:lnTo>
                    <a:lnTo>
                      <a:pt x="641223" y="19177"/>
                    </a:lnTo>
                    <a:lnTo>
                      <a:pt x="627380" y="18796"/>
                    </a:lnTo>
                    <a:lnTo>
                      <a:pt x="612394" y="18796"/>
                    </a:lnTo>
                    <a:lnTo>
                      <a:pt x="596646" y="18288"/>
                    </a:lnTo>
                    <a:lnTo>
                      <a:pt x="580771" y="18288"/>
                    </a:lnTo>
                    <a:lnTo>
                      <a:pt x="564007" y="17780"/>
                    </a:lnTo>
                    <a:lnTo>
                      <a:pt x="546227" y="17780"/>
                    </a:lnTo>
                    <a:lnTo>
                      <a:pt x="510159" y="17272"/>
                    </a:lnTo>
                    <a:lnTo>
                      <a:pt x="472313" y="16764"/>
                    </a:lnTo>
                    <a:lnTo>
                      <a:pt x="432943" y="16383"/>
                    </a:lnTo>
                    <a:lnTo>
                      <a:pt x="392557" y="16383"/>
                    </a:lnTo>
                    <a:lnTo>
                      <a:pt x="311023" y="15875"/>
                    </a:lnTo>
                    <a:lnTo>
                      <a:pt x="270256" y="15875"/>
                    </a:lnTo>
                    <a:lnTo>
                      <a:pt x="229870" y="15875"/>
                    </a:lnTo>
                    <a:lnTo>
                      <a:pt x="190500" y="15875"/>
                    </a:lnTo>
                    <a:lnTo>
                      <a:pt x="152654" y="16383"/>
                    </a:lnTo>
                    <a:lnTo>
                      <a:pt x="141986" y="16383"/>
                    </a:lnTo>
                    <a:lnTo>
                      <a:pt x="131064" y="16383"/>
                    </a:lnTo>
                    <a:lnTo>
                      <a:pt x="106553" y="16383"/>
                    </a:lnTo>
                    <a:lnTo>
                      <a:pt x="82042" y="16764"/>
                    </a:lnTo>
                    <a:lnTo>
                      <a:pt x="58039" y="17272"/>
                    </a:lnTo>
                    <a:lnTo>
                      <a:pt x="46990" y="17780"/>
                    </a:lnTo>
                    <a:lnTo>
                      <a:pt x="36449" y="17780"/>
                    </a:lnTo>
                    <a:lnTo>
                      <a:pt x="26797" y="17780"/>
                    </a:lnTo>
                    <a:lnTo>
                      <a:pt x="18669" y="17780"/>
                    </a:lnTo>
                    <a:lnTo>
                      <a:pt x="11430" y="17780"/>
                    </a:lnTo>
                    <a:lnTo>
                      <a:pt x="5715" y="17272"/>
                    </a:lnTo>
                    <a:lnTo>
                      <a:pt x="1905" y="16764"/>
                    </a:lnTo>
                    <a:lnTo>
                      <a:pt x="889" y="16764"/>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343">
                <a:extLst>
                  <a:ext uri="{FF2B5EF4-FFF2-40B4-BE49-F238E27FC236}">
                    <a16:creationId xmlns:a16="http://schemas.microsoft.com/office/drawing/2014/main" id="{63BCFAED-65DD-C3D0-F10A-D6C2905FAAE9}"/>
                  </a:ext>
                </a:extLst>
              </p:cNvPr>
              <p:cNvSpPr/>
              <p:nvPr/>
            </p:nvSpPr>
            <p:spPr>
              <a:xfrm>
                <a:off x="5791200" y="3474593"/>
                <a:ext cx="33148" cy="69597"/>
              </a:xfrm>
              <a:custGeom>
                <a:avLst/>
                <a:gdLst/>
                <a:ahLst/>
                <a:cxnLst/>
                <a:rect l="0" t="0" r="0" b="0"/>
                <a:pathLst>
                  <a:path w="33148" h="69597">
                    <a:moveTo>
                      <a:pt x="11557" y="1397"/>
                    </a:moveTo>
                    <a:lnTo>
                      <a:pt x="14859" y="381"/>
                    </a:lnTo>
                    <a:lnTo>
                      <a:pt x="18288" y="0"/>
                    </a:lnTo>
                    <a:lnTo>
                      <a:pt x="21590" y="0"/>
                    </a:lnTo>
                    <a:lnTo>
                      <a:pt x="25019" y="381"/>
                    </a:lnTo>
                    <a:lnTo>
                      <a:pt x="27940" y="1397"/>
                    </a:lnTo>
                    <a:lnTo>
                      <a:pt x="30734" y="3302"/>
                    </a:lnTo>
                    <a:lnTo>
                      <a:pt x="33147" y="5715"/>
                    </a:lnTo>
                    <a:lnTo>
                      <a:pt x="29845" y="15367"/>
                    </a:lnTo>
                    <a:lnTo>
                      <a:pt x="26924" y="23495"/>
                    </a:lnTo>
                    <a:lnTo>
                      <a:pt x="23622" y="30734"/>
                    </a:lnTo>
                    <a:lnTo>
                      <a:pt x="20701" y="37846"/>
                    </a:lnTo>
                    <a:lnTo>
                      <a:pt x="18288" y="45085"/>
                    </a:lnTo>
                    <a:lnTo>
                      <a:pt x="15875" y="52324"/>
                    </a:lnTo>
                    <a:lnTo>
                      <a:pt x="13462" y="60452"/>
                    </a:lnTo>
                    <a:lnTo>
                      <a:pt x="11557" y="69596"/>
                    </a:lnTo>
                    <a:lnTo>
                      <a:pt x="8255" y="62865"/>
                    </a:lnTo>
                    <a:lnTo>
                      <a:pt x="4826" y="55118"/>
                    </a:lnTo>
                    <a:lnTo>
                      <a:pt x="1905" y="46482"/>
                    </a:lnTo>
                    <a:lnTo>
                      <a:pt x="508" y="37338"/>
                    </a:lnTo>
                    <a:lnTo>
                      <a:pt x="0" y="27813"/>
                    </a:lnTo>
                    <a:lnTo>
                      <a:pt x="0" y="23495"/>
                    </a:lnTo>
                    <a:lnTo>
                      <a:pt x="1016" y="19177"/>
                    </a:lnTo>
                    <a:lnTo>
                      <a:pt x="1905" y="14859"/>
                    </a:lnTo>
                    <a:lnTo>
                      <a:pt x="3937" y="10541"/>
                    </a:lnTo>
                    <a:lnTo>
                      <a:pt x="5842" y="6731"/>
                    </a:lnTo>
                    <a:lnTo>
                      <a:pt x="8636" y="3302"/>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344">
                <a:extLst>
                  <a:ext uri="{FF2B5EF4-FFF2-40B4-BE49-F238E27FC236}">
                    <a16:creationId xmlns:a16="http://schemas.microsoft.com/office/drawing/2014/main" id="{F6BA2D97-A805-8278-34DE-4CCB2D3C26BD}"/>
                  </a:ext>
                </a:extLst>
              </p:cNvPr>
              <p:cNvSpPr/>
              <p:nvPr/>
            </p:nvSpPr>
            <p:spPr>
              <a:xfrm>
                <a:off x="5792216" y="3477006"/>
                <a:ext cx="31243" cy="66168"/>
              </a:xfrm>
              <a:custGeom>
                <a:avLst/>
                <a:gdLst/>
                <a:ahLst/>
                <a:cxnLst/>
                <a:rect l="0" t="0" r="0" b="0"/>
                <a:pathLst>
                  <a:path w="31243" h="66168">
                    <a:moveTo>
                      <a:pt x="10541" y="66167"/>
                    </a:moveTo>
                    <a:lnTo>
                      <a:pt x="7239" y="59436"/>
                    </a:lnTo>
                    <a:lnTo>
                      <a:pt x="4318" y="52324"/>
                    </a:lnTo>
                    <a:lnTo>
                      <a:pt x="1905" y="44069"/>
                    </a:lnTo>
                    <a:lnTo>
                      <a:pt x="508" y="35433"/>
                    </a:lnTo>
                    <a:lnTo>
                      <a:pt x="0" y="26797"/>
                    </a:lnTo>
                    <a:lnTo>
                      <a:pt x="889" y="18161"/>
                    </a:lnTo>
                    <a:lnTo>
                      <a:pt x="1905" y="14351"/>
                    </a:lnTo>
                    <a:lnTo>
                      <a:pt x="3810" y="10033"/>
                    </a:lnTo>
                    <a:lnTo>
                      <a:pt x="5715" y="6604"/>
                    </a:lnTo>
                    <a:lnTo>
                      <a:pt x="8636" y="3302"/>
                    </a:lnTo>
                    <a:lnTo>
                      <a:pt x="14351" y="381"/>
                    </a:lnTo>
                    <a:lnTo>
                      <a:pt x="17780" y="0"/>
                    </a:lnTo>
                    <a:lnTo>
                      <a:pt x="20574" y="0"/>
                    </a:lnTo>
                    <a:lnTo>
                      <a:pt x="23495" y="0"/>
                    </a:lnTo>
                    <a:lnTo>
                      <a:pt x="26416" y="1397"/>
                    </a:lnTo>
                    <a:lnTo>
                      <a:pt x="28829" y="2794"/>
                    </a:lnTo>
                    <a:lnTo>
                      <a:pt x="31242" y="5207"/>
                    </a:lnTo>
                    <a:lnTo>
                      <a:pt x="27813" y="14351"/>
                    </a:lnTo>
                    <a:lnTo>
                      <a:pt x="24892" y="21971"/>
                    </a:lnTo>
                    <a:lnTo>
                      <a:pt x="22098" y="28702"/>
                    </a:lnTo>
                    <a:lnTo>
                      <a:pt x="19177" y="35433"/>
                    </a:lnTo>
                    <a:lnTo>
                      <a:pt x="16764" y="42164"/>
                    </a:lnTo>
                    <a:lnTo>
                      <a:pt x="14859" y="49403"/>
                    </a:lnTo>
                    <a:lnTo>
                      <a:pt x="12446" y="57023"/>
                    </a:lnTo>
                    <a:close/>
                  </a:path>
                </a:pathLst>
              </a:custGeom>
              <a:solidFill>
                <a:srgbClr val="0000AC"/>
              </a:solidFill>
              <a:ln w="0" cap="flat" cmpd="sng" algn="ctr">
                <a:solidFill>
                  <a:srgbClr val="0000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345">
                <a:extLst>
                  <a:ext uri="{FF2B5EF4-FFF2-40B4-BE49-F238E27FC236}">
                    <a16:creationId xmlns:a16="http://schemas.microsoft.com/office/drawing/2014/main" id="{8318B3DE-BE39-2B73-559A-58CE82A43B21}"/>
                  </a:ext>
                </a:extLst>
              </p:cNvPr>
              <p:cNvSpPr/>
              <p:nvPr/>
            </p:nvSpPr>
            <p:spPr>
              <a:xfrm>
                <a:off x="5793105" y="3478911"/>
                <a:ext cx="29338" cy="62866"/>
              </a:xfrm>
              <a:custGeom>
                <a:avLst/>
                <a:gdLst/>
                <a:ahLst/>
                <a:cxnLst/>
                <a:rect l="0" t="0" r="0" b="0"/>
                <a:pathLst>
                  <a:path w="29338" h="62866">
                    <a:moveTo>
                      <a:pt x="10160" y="62865"/>
                    </a:moveTo>
                    <a:lnTo>
                      <a:pt x="6731" y="56642"/>
                    </a:lnTo>
                    <a:lnTo>
                      <a:pt x="3937" y="49911"/>
                    </a:lnTo>
                    <a:lnTo>
                      <a:pt x="2032" y="42164"/>
                    </a:lnTo>
                    <a:lnTo>
                      <a:pt x="508" y="34036"/>
                    </a:lnTo>
                    <a:lnTo>
                      <a:pt x="0" y="25908"/>
                    </a:lnTo>
                    <a:lnTo>
                      <a:pt x="1016" y="17653"/>
                    </a:lnTo>
                    <a:lnTo>
                      <a:pt x="2413" y="13843"/>
                    </a:lnTo>
                    <a:lnTo>
                      <a:pt x="3937" y="10541"/>
                    </a:lnTo>
                    <a:lnTo>
                      <a:pt x="5842" y="6731"/>
                    </a:lnTo>
                    <a:lnTo>
                      <a:pt x="8636" y="3302"/>
                    </a:lnTo>
                    <a:lnTo>
                      <a:pt x="13970" y="889"/>
                    </a:lnTo>
                    <a:lnTo>
                      <a:pt x="16891" y="381"/>
                    </a:lnTo>
                    <a:lnTo>
                      <a:pt x="19685" y="0"/>
                    </a:lnTo>
                    <a:lnTo>
                      <a:pt x="22098" y="381"/>
                    </a:lnTo>
                    <a:lnTo>
                      <a:pt x="25019" y="1397"/>
                    </a:lnTo>
                    <a:lnTo>
                      <a:pt x="27432" y="2794"/>
                    </a:lnTo>
                    <a:lnTo>
                      <a:pt x="29337" y="4699"/>
                    </a:lnTo>
                    <a:lnTo>
                      <a:pt x="26035" y="13335"/>
                    </a:lnTo>
                    <a:lnTo>
                      <a:pt x="23114" y="20574"/>
                    </a:lnTo>
                    <a:lnTo>
                      <a:pt x="20701" y="27305"/>
                    </a:lnTo>
                    <a:lnTo>
                      <a:pt x="18288" y="33528"/>
                    </a:lnTo>
                    <a:lnTo>
                      <a:pt x="15875" y="40259"/>
                    </a:lnTo>
                    <a:lnTo>
                      <a:pt x="13970" y="46482"/>
                    </a:lnTo>
                    <a:lnTo>
                      <a:pt x="12065" y="54229"/>
                    </a:lnTo>
                    <a:close/>
                  </a:path>
                </a:pathLst>
              </a:custGeom>
              <a:solidFill>
                <a:srgbClr val="1212BD"/>
              </a:solidFill>
              <a:ln w="0" cap="flat" cmpd="sng" algn="ctr">
                <a:solidFill>
                  <a:srgbClr val="1212B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346">
                <a:extLst>
                  <a:ext uri="{FF2B5EF4-FFF2-40B4-BE49-F238E27FC236}">
                    <a16:creationId xmlns:a16="http://schemas.microsoft.com/office/drawing/2014/main" id="{75A0F5C6-20DF-7D89-7010-75B66F9C4AC9}"/>
                  </a:ext>
                </a:extLst>
              </p:cNvPr>
              <p:cNvSpPr/>
              <p:nvPr/>
            </p:nvSpPr>
            <p:spPr>
              <a:xfrm>
                <a:off x="5794121" y="3481705"/>
                <a:ext cx="27306" cy="59056"/>
              </a:xfrm>
              <a:custGeom>
                <a:avLst/>
                <a:gdLst/>
                <a:ahLst/>
                <a:cxnLst/>
                <a:rect l="0" t="0" r="0" b="0"/>
                <a:pathLst>
                  <a:path w="27306" h="59056">
                    <a:moveTo>
                      <a:pt x="9144" y="59055"/>
                    </a:moveTo>
                    <a:lnTo>
                      <a:pt x="6223" y="53340"/>
                    </a:lnTo>
                    <a:lnTo>
                      <a:pt x="3302" y="46609"/>
                    </a:lnTo>
                    <a:lnTo>
                      <a:pt x="1397" y="39878"/>
                    </a:lnTo>
                    <a:lnTo>
                      <a:pt x="0" y="32258"/>
                    </a:lnTo>
                    <a:lnTo>
                      <a:pt x="0" y="24511"/>
                    </a:lnTo>
                    <a:lnTo>
                      <a:pt x="1397" y="17272"/>
                    </a:lnTo>
                    <a:lnTo>
                      <a:pt x="2413" y="13462"/>
                    </a:lnTo>
                    <a:lnTo>
                      <a:pt x="3810" y="10160"/>
                    </a:lnTo>
                    <a:lnTo>
                      <a:pt x="5715" y="6731"/>
                    </a:lnTo>
                    <a:lnTo>
                      <a:pt x="8636" y="3937"/>
                    </a:lnTo>
                    <a:lnTo>
                      <a:pt x="13462" y="1016"/>
                    </a:lnTo>
                    <a:lnTo>
                      <a:pt x="16256" y="0"/>
                    </a:lnTo>
                    <a:lnTo>
                      <a:pt x="18669" y="0"/>
                    </a:lnTo>
                    <a:lnTo>
                      <a:pt x="21082" y="0"/>
                    </a:lnTo>
                    <a:lnTo>
                      <a:pt x="22987" y="1016"/>
                    </a:lnTo>
                    <a:lnTo>
                      <a:pt x="25400" y="2413"/>
                    </a:lnTo>
                    <a:lnTo>
                      <a:pt x="27305" y="4318"/>
                    </a:lnTo>
                    <a:lnTo>
                      <a:pt x="24003" y="12573"/>
                    </a:lnTo>
                    <a:lnTo>
                      <a:pt x="21082" y="19304"/>
                    </a:lnTo>
                    <a:lnTo>
                      <a:pt x="18669" y="25527"/>
                    </a:lnTo>
                    <a:lnTo>
                      <a:pt x="16764" y="31750"/>
                    </a:lnTo>
                    <a:lnTo>
                      <a:pt x="14351" y="37465"/>
                    </a:lnTo>
                    <a:lnTo>
                      <a:pt x="12446" y="43688"/>
                    </a:lnTo>
                    <a:lnTo>
                      <a:pt x="11049" y="50927"/>
                    </a:lnTo>
                    <a:close/>
                  </a:path>
                </a:pathLst>
              </a:custGeom>
              <a:solidFill>
                <a:srgbClr val="4E4ECE"/>
              </a:solidFill>
              <a:ln w="0" cap="flat" cmpd="sng" algn="ctr">
                <a:solidFill>
                  <a:srgbClr val="4E4E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347">
                <a:extLst>
                  <a:ext uri="{FF2B5EF4-FFF2-40B4-BE49-F238E27FC236}">
                    <a16:creationId xmlns:a16="http://schemas.microsoft.com/office/drawing/2014/main" id="{1CCB54BE-4959-2C17-BAC1-10F13225F458}"/>
                  </a:ext>
                </a:extLst>
              </p:cNvPr>
              <p:cNvSpPr/>
              <p:nvPr/>
            </p:nvSpPr>
            <p:spPr>
              <a:xfrm>
                <a:off x="5794629" y="3484118"/>
                <a:ext cx="25401" cy="55754"/>
              </a:xfrm>
              <a:custGeom>
                <a:avLst/>
                <a:gdLst/>
                <a:ahLst/>
                <a:cxnLst/>
                <a:rect l="0" t="0" r="0" b="0"/>
                <a:pathLst>
                  <a:path w="25401" h="55754">
                    <a:moveTo>
                      <a:pt x="8636" y="55753"/>
                    </a:moveTo>
                    <a:lnTo>
                      <a:pt x="5715" y="49911"/>
                    </a:lnTo>
                    <a:lnTo>
                      <a:pt x="3302" y="43688"/>
                    </a:lnTo>
                    <a:lnTo>
                      <a:pt x="1397" y="36957"/>
                    </a:lnTo>
                    <a:lnTo>
                      <a:pt x="0" y="30226"/>
                    </a:lnTo>
                    <a:lnTo>
                      <a:pt x="0" y="23495"/>
                    </a:lnTo>
                    <a:lnTo>
                      <a:pt x="1397" y="16383"/>
                    </a:lnTo>
                    <a:lnTo>
                      <a:pt x="3810" y="9652"/>
                    </a:lnTo>
                    <a:lnTo>
                      <a:pt x="5715" y="6731"/>
                    </a:lnTo>
                    <a:lnTo>
                      <a:pt x="8128" y="3810"/>
                    </a:lnTo>
                    <a:lnTo>
                      <a:pt x="13462" y="1016"/>
                    </a:lnTo>
                    <a:lnTo>
                      <a:pt x="15367" y="0"/>
                    </a:lnTo>
                    <a:lnTo>
                      <a:pt x="17780" y="0"/>
                    </a:lnTo>
                    <a:lnTo>
                      <a:pt x="19685" y="0"/>
                    </a:lnTo>
                    <a:lnTo>
                      <a:pt x="21590" y="508"/>
                    </a:lnTo>
                    <a:lnTo>
                      <a:pt x="23495" y="1905"/>
                    </a:lnTo>
                    <a:lnTo>
                      <a:pt x="25400" y="3810"/>
                    </a:lnTo>
                    <a:lnTo>
                      <a:pt x="22098" y="11557"/>
                    </a:lnTo>
                    <a:lnTo>
                      <a:pt x="19685" y="17780"/>
                    </a:lnTo>
                    <a:lnTo>
                      <a:pt x="17272" y="24003"/>
                    </a:lnTo>
                    <a:lnTo>
                      <a:pt x="15367" y="29337"/>
                    </a:lnTo>
                    <a:lnTo>
                      <a:pt x="13462" y="35052"/>
                    </a:lnTo>
                    <a:lnTo>
                      <a:pt x="11430" y="40767"/>
                    </a:lnTo>
                    <a:lnTo>
                      <a:pt x="10033" y="47498"/>
                    </a:lnTo>
                    <a:close/>
                  </a:path>
                </a:pathLst>
              </a:custGeom>
              <a:solidFill>
                <a:srgbClr val="8989DE"/>
              </a:solidFill>
              <a:ln w="0" cap="flat" cmpd="sng" algn="ctr">
                <a:solidFill>
                  <a:srgbClr val="8989D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348">
                <a:extLst>
                  <a:ext uri="{FF2B5EF4-FFF2-40B4-BE49-F238E27FC236}">
                    <a16:creationId xmlns:a16="http://schemas.microsoft.com/office/drawing/2014/main" id="{D57D216B-4902-7D60-8168-389B1F784B66}"/>
                  </a:ext>
                </a:extLst>
              </p:cNvPr>
              <p:cNvSpPr/>
              <p:nvPr/>
            </p:nvSpPr>
            <p:spPr>
              <a:xfrm>
                <a:off x="5795518" y="3486023"/>
                <a:ext cx="23623" cy="52325"/>
              </a:xfrm>
              <a:custGeom>
                <a:avLst/>
                <a:gdLst/>
                <a:ahLst/>
                <a:cxnLst/>
                <a:rect l="0" t="0" r="0" b="0"/>
                <a:pathLst>
                  <a:path w="23623" h="52325">
                    <a:moveTo>
                      <a:pt x="8255" y="52324"/>
                    </a:moveTo>
                    <a:lnTo>
                      <a:pt x="5334" y="47117"/>
                    </a:lnTo>
                    <a:lnTo>
                      <a:pt x="2921" y="41275"/>
                    </a:lnTo>
                    <a:lnTo>
                      <a:pt x="1016" y="35052"/>
                    </a:lnTo>
                    <a:lnTo>
                      <a:pt x="0" y="28829"/>
                    </a:lnTo>
                    <a:lnTo>
                      <a:pt x="0" y="22606"/>
                    </a:lnTo>
                    <a:lnTo>
                      <a:pt x="1524" y="16383"/>
                    </a:lnTo>
                    <a:lnTo>
                      <a:pt x="3937" y="10160"/>
                    </a:lnTo>
                    <a:lnTo>
                      <a:pt x="8255" y="4318"/>
                    </a:lnTo>
                    <a:lnTo>
                      <a:pt x="12954" y="1524"/>
                    </a:lnTo>
                    <a:lnTo>
                      <a:pt x="14859" y="508"/>
                    </a:lnTo>
                    <a:lnTo>
                      <a:pt x="16383" y="0"/>
                    </a:lnTo>
                    <a:lnTo>
                      <a:pt x="18288" y="0"/>
                    </a:lnTo>
                    <a:lnTo>
                      <a:pt x="20193" y="508"/>
                    </a:lnTo>
                    <a:lnTo>
                      <a:pt x="21590" y="1905"/>
                    </a:lnTo>
                    <a:lnTo>
                      <a:pt x="23622" y="3937"/>
                    </a:lnTo>
                    <a:lnTo>
                      <a:pt x="20193" y="11049"/>
                    </a:lnTo>
                    <a:lnTo>
                      <a:pt x="17780" y="16891"/>
                    </a:lnTo>
                    <a:lnTo>
                      <a:pt x="15367" y="22606"/>
                    </a:lnTo>
                    <a:lnTo>
                      <a:pt x="13970" y="27432"/>
                    </a:lnTo>
                    <a:lnTo>
                      <a:pt x="12065" y="32639"/>
                    </a:lnTo>
                    <a:lnTo>
                      <a:pt x="10541" y="38481"/>
                    </a:lnTo>
                    <a:lnTo>
                      <a:pt x="9652" y="44704"/>
                    </a:lnTo>
                    <a:close/>
                  </a:path>
                </a:pathLst>
              </a:custGeom>
              <a:solidFill>
                <a:srgbClr val="C4C4EE"/>
              </a:solidFill>
              <a:ln w="0" cap="flat" cmpd="sng" algn="ctr">
                <a:solidFill>
                  <a:srgbClr val="C4C4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349">
                <a:extLst>
                  <a:ext uri="{FF2B5EF4-FFF2-40B4-BE49-F238E27FC236}">
                    <a16:creationId xmlns:a16="http://schemas.microsoft.com/office/drawing/2014/main" id="{15DA7A50-2B21-E6B2-004C-1E97CC977792}"/>
                  </a:ext>
                </a:extLst>
              </p:cNvPr>
              <p:cNvSpPr/>
              <p:nvPr/>
            </p:nvSpPr>
            <p:spPr>
              <a:xfrm>
                <a:off x="5796534" y="3488436"/>
                <a:ext cx="21591" cy="48515"/>
              </a:xfrm>
              <a:custGeom>
                <a:avLst/>
                <a:gdLst/>
                <a:ahLst/>
                <a:cxnLst/>
                <a:rect l="0" t="0" r="0" b="0"/>
                <a:pathLst>
                  <a:path w="21591" h="48515">
                    <a:moveTo>
                      <a:pt x="12446" y="1524"/>
                    </a:moveTo>
                    <a:lnTo>
                      <a:pt x="15367" y="0"/>
                    </a:lnTo>
                    <a:lnTo>
                      <a:pt x="16764" y="0"/>
                    </a:lnTo>
                    <a:lnTo>
                      <a:pt x="18288" y="508"/>
                    </a:lnTo>
                    <a:lnTo>
                      <a:pt x="19685" y="1524"/>
                    </a:lnTo>
                    <a:lnTo>
                      <a:pt x="21590" y="3429"/>
                    </a:lnTo>
                    <a:lnTo>
                      <a:pt x="18288" y="10160"/>
                    </a:lnTo>
                    <a:lnTo>
                      <a:pt x="15875" y="15367"/>
                    </a:lnTo>
                    <a:lnTo>
                      <a:pt x="13843" y="20701"/>
                    </a:lnTo>
                    <a:lnTo>
                      <a:pt x="12446" y="25527"/>
                    </a:lnTo>
                    <a:lnTo>
                      <a:pt x="11049" y="30226"/>
                    </a:lnTo>
                    <a:lnTo>
                      <a:pt x="9525" y="35560"/>
                    </a:lnTo>
                    <a:lnTo>
                      <a:pt x="8636" y="41275"/>
                    </a:lnTo>
                    <a:lnTo>
                      <a:pt x="7239" y="48514"/>
                    </a:lnTo>
                    <a:lnTo>
                      <a:pt x="4318" y="43688"/>
                    </a:lnTo>
                    <a:lnTo>
                      <a:pt x="2413" y="38481"/>
                    </a:lnTo>
                    <a:lnTo>
                      <a:pt x="889" y="32639"/>
                    </a:lnTo>
                    <a:lnTo>
                      <a:pt x="0" y="26924"/>
                    </a:lnTo>
                    <a:lnTo>
                      <a:pt x="0" y="21209"/>
                    </a:lnTo>
                    <a:lnTo>
                      <a:pt x="1397" y="15367"/>
                    </a:lnTo>
                    <a:lnTo>
                      <a:pt x="4318" y="9652"/>
                    </a:lnTo>
                    <a:lnTo>
                      <a:pt x="8128" y="431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350">
                <a:extLst>
                  <a:ext uri="{FF2B5EF4-FFF2-40B4-BE49-F238E27FC236}">
                    <a16:creationId xmlns:a16="http://schemas.microsoft.com/office/drawing/2014/main" id="{D5C759D5-A342-0F5B-3812-A07BE390A8A7}"/>
                  </a:ext>
                </a:extLst>
              </p:cNvPr>
              <p:cNvSpPr/>
              <p:nvPr/>
            </p:nvSpPr>
            <p:spPr>
              <a:xfrm>
                <a:off x="5847842" y="3461131"/>
                <a:ext cx="29338" cy="135764"/>
              </a:xfrm>
              <a:custGeom>
                <a:avLst/>
                <a:gdLst/>
                <a:ahLst/>
                <a:cxnLst/>
                <a:rect l="0" t="0" r="0" b="0"/>
                <a:pathLst>
                  <a:path w="29338" h="135764">
                    <a:moveTo>
                      <a:pt x="12065" y="125730"/>
                    </a:moveTo>
                    <a:lnTo>
                      <a:pt x="8636" y="115189"/>
                    </a:lnTo>
                    <a:lnTo>
                      <a:pt x="6223" y="104648"/>
                    </a:lnTo>
                    <a:lnTo>
                      <a:pt x="3937" y="94107"/>
                    </a:lnTo>
                    <a:lnTo>
                      <a:pt x="2413" y="83439"/>
                    </a:lnTo>
                    <a:lnTo>
                      <a:pt x="1016" y="72898"/>
                    </a:lnTo>
                    <a:lnTo>
                      <a:pt x="0" y="62357"/>
                    </a:lnTo>
                    <a:lnTo>
                      <a:pt x="0" y="52324"/>
                    </a:lnTo>
                    <a:lnTo>
                      <a:pt x="508" y="42672"/>
                    </a:lnTo>
                    <a:lnTo>
                      <a:pt x="1016" y="34036"/>
                    </a:lnTo>
                    <a:lnTo>
                      <a:pt x="2413" y="25908"/>
                    </a:lnTo>
                    <a:lnTo>
                      <a:pt x="4318" y="18161"/>
                    </a:lnTo>
                    <a:lnTo>
                      <a:pt x="6731" y="11938"/>
                    </a:lnTo>
                    <a:lnTo>
                      <a:pt x="9652" y="6731"/>
                    </a:lnTo>
                    <a:lnTo>
                      <a:pt x="12954" y="2794"/>
                    </a:lnTo>
                    <a:lnTo>
                      <a:pt x="16891" y="0"/>
                    </a:lnTo>
                    <a:lnTo>
                      <a:pt x="19685" y="6731"/>
                    </a:lnTo>
                    <a:lnTo>
                      <a:pt x="22098" y="14351"/>
                    </a:lnTo>
                    <a:lnTo>
                      <a:pt x="24003" y="22479"/>
                    </a:lnTo>
                    <a:lnTo>
                      <a:pt x="25908" y="31115"/>
                    </a:lnTo>
                    <a:lnTo>
                      <a:pt x="27432" y="40259"/>
                    </a:lnTo>
                    <a:lnTo>
                      <a:pt x="28321" y="49911"/>
                    </a:lnTo>
                    <a:lnTo>
                      <a:pt x="29337" y="69596"/>
                    </a:lnTo>
                    <a:lnTo>
                      <a:pt x="29337" y="79629"/>
                    </a:lnTo>
                    <a:lnTo>
                      <a:pt x="28829" y="89281"/>
                    </a:lnTo>
                    <a:lnTo>
                      <a:pt x="27940" y="98425"/>
                    </a:lnTo>
                    <a:lnTo>
                      <a:pt x="25908" y="107442"/>
                    </a:lnTo>
                    <a:lnTo>
                      <a:pt x="24511" y="115697"/>
                    </a:lnTo>
                    <a:lnTo>
                      <a:pt x="22098" y="123317"/>
                    </a:lnTo>
                    <a:lnTo>
                      <a:pt x="19177" y="130048"/>
                    </a:lnTo>
                    <a:lnTo>
                      <a:pt x="15875" y="135763"/>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Freeform 351">
                <a:extLst>
                  <a:ext uri="{FF2B5EF4-FFF2-40B4-BE49-F238E27FC236}">
                    <a16:creationId xmlns:a16="http://schemas.microsoft.com/office/drawing/2014/main" id="{20E39366-A3D5-1DE6-F347-68277B784A31}"/>
                  </a:ext>
                </a:extLst>
              </p:cNvPr>
              <p:cNvSpPr/>
              <p:nvPr/>
            </p:nvSpPr>
            <p:spPr>
              <a:xfrm>
                <a:off x="5849747" y="3465449"/>
                <a:ext cx="25528" cy="127128"/>
              </a:xfrm>
              <a:custGeom>
                <a:avLst/>
                <a:gdLst/>
                <a:ahLst/>
                <a:cxnLst/>
                <a:rect l="0" t="0" r="0" b="0"/>
                <a:pathLst>
                  <a:path w="25528" h="127128">
                    <a:moveTo>
                      <a:pt x="13970" y="127127"/>
                    </a:moveTo>
                    <a:lnTo>
                      <a:pt x="10668" y="118110"/>
                    </a:lnTo>
                    <a:lnTo>
                      <a:pt x="8255" y="107950"/>
                    </a:lnTo>
                    <a:lnTo>
                      <a:pt x="5842" y="98425"/>
                    </a:lnTo>
                    <a:lnTo>
                      <a:pt x="3937" y="88265"/>
                    </a:lnTo>
                    <a:lnTo>
                      <a:pt x="2413" y="78232"/>
                    </a:lnTo>
                    <a:lnTo>
                      <a:pt x="1016" y="68199"/>
                    </a:lnTo>
                    <a:lnTo>
                      <a:pt x="508" y="58547"/>
                    </a:lnTo>
                    <a:lnTo>
                      <a:pt x="0" y="49403"/>
                    </a:lnTo>
                    <a:lnTo>
                      <a:pt x="508" y="40259"/>
                    </a:lnTo>
                    <a:lnTo>
                      <a:pt x="1016" y="32131"/>
                    </a:lnTo>
                    <a:lnTo>
                      <a:pt x="2032" y="24511"/>
                    </a:lnTo>
                    <a:lnTo>
                      <a:pt x="3937" y="17272"/>
                    </a:lnTo>
                    <a:lnTo>
                      <a:pt x="5842" y="11557"/>
                    </a:lnTo>
                    <a:lnTo>
                      <a:pt x="8255" y="6731"/>
                    </a:lnTo>
                    <a:lnTo>
                      <a:pt x="11049" y="2921"/>
                    </a:lnTo>
                    <a:lnTo>
                      <a:pt x="14478" y="0"/>
                    </a:lnTo>
                    <a:lnTo>
                      <a:pt x="16891" y="6223"/>
                    </a:lnTo>
                    <a:lnTo>
                      <a:pt x="18796" y="12954"/>
                    </a:lnTo>
                    <a:lnTo>
                      <a:pt x="20701" y="20574"/>
                    </a:lnTo>
                    <a:lnTo>
                      <a:pt x="22098" y="28829"/>
                    </a:lnTo>
                    <a:lnTo>
                      <a:pt x="23622" y="37465"/>
                    </a:lnTo>
                    <a:lnTo>
                      <a:pt x="24511" y="46482"/>
                    </a:lnTo>
                    <a:lnTo>
                      <a:pt x="25527" y="65278"/>
                    </a:lnTo>
                    <a:lnTo>
                      <a:pt x="25527" y="74422"/>
                    </a:lnTo>
                    <a:lnTo>
                      <a:pt x="25019" y="83439"/>
                    </a:lnTo>
                    <a:lnTo>
                      <a:pt x="24003" y="92075"/>
                    </a:lnTo>
                    <a:lnTo>
                      <a:pt x="23114" y="100330"/>
                    </a:lnTo>
                    <a:lnTo>
                      <a:pt x="21209" y="108458"/>
                    </a:lnTo>
                    <a:lnTo>
                      <a:pt x="19304" y="115697"/>
                    </a:lnTo>
                    <a:lnTo>
                      <a:pt x="16891" y="121920"/>
                    </a:lnTo>
                    <a:close/>
                  </a:path>
                </a:pathLst>
              </a:custGeom>
              <a:solidFill>
                <a:srgbClr val="0000AC"/>
              </a:solidFill>
              <a:ln w="0" cap="flat" cmpd="sng" algn="ctr">
                <a:solidFill>
                  <a:srgbClr val="0000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Freeform 352">
                <a:extLst>
                  <a:ext uri="{FF2B5EF4-FFF2-40B4-BE49-F238E27FC236}">
                    <a16:creationId xmlns:a16="http://schemas.microsoft.com/office/drawing/2014/main" id="{85451BE9-996C-D161-A574-A5C26D37CC8B}"/>
                  </a:ext>
                </a:extLst>
              </p:cNvPr>
              <p:cNvSpPr/>
              <p:nvPr/>
            </p:nvSpPr>
            <p:spPr>
              <a:xfrm>
                <a:off x="5852668" y="3470275"/>
                <a:ext cx="20702" cy="118492"/>
              </a:xfrm>
              <a:custGeom>
                <a:avLst/>
                <a:gdLst/>
                <a:ahLst/>
                <a:cxnLst/>
                <a:rect l="0" t="0" r="0" b="0"/>
                <a:pathLst>
                  <a:path w="20702" h="118492">
                    <a:moveTo>
                      <a:pt x="11557" y="118491"/>
                    </a:moveTo>
                    <a:lnTo>
                      <a:pt x="9144" y="109855"/>
                    </a:lnTo>
                    <a:lnTo>
                      <a:pt x="6731" y="100711"/>
                    </a:lnTo>
                    <a:lnTo>
                      <a:pt x="2921" y="82550"/>
                    </a:lnTo>
                    <a:lnTo>
                      <a:pt x="1016" y="63754"/>
                    </a:lnTo>
                    <a:lnTo>
                      <a:pt x="0" y="54610"/>
                    </a:lnTo>
                    <a:lnTo>
                      <a:pt x="0" y="45974"/>
                    </a:lnTo>
                    <a:lnTo>
                      <a:pt x="0" y="37846"/>
                    </a:lnTo>
                    <a:lnTo>
                      <a:pt x="508" y="30226"/>
                    </a:lnTo>
                    <a:lnTo>
                      <a:pt x="1397" y="22987"/>
                    </a:lnTo>
                    <a:lnTo>
                      <a:pt x="2413" y="16764"/>
                    </a:lnTo>
                    <a:lnTo>
                      <a:pt x="4318" y="11049"/>
                    </a:lnTo>
                    <a:lnTo>
                      <a:pt x="6223" y="6223"/>
                    </a:lnTo>
                    <a:lnTo>
                      <a:pt x="8636" y="2413"/>
                    </a:lnTo>
                    <a:lnTo>
                      <a:pt x="11049" y="0"/>
                    </a:lnTo>
                    <a:lnTo>
                      <a:pt x="12954" y="5715"/>
                    </a:lnTo>
                    <a:lnTo>
                      <a:pt x="14859" y="11938"/>
                    </a:lnTo>
                    <a:lnTo>
                      <a:pt x="16383" y="19177"/>
                    </a:lnTo>
                    <a:lnTo>
                      <a:pt x="17780" y="26797"/>
                    </a:lnTo>
                    <a:lnTo>
                      <a:pt x="18669" y="35052"/>
                    </a:lnTo>
                    <a:lnTo>
                      <a:pt x="19685" y="43180"/>
                    </a:lnTo>
                    <a:lnTo>
                      <a:pt x="20701" y="60452"/>
                    </a:lnTo>
                    <a:lnTo>
                      <a:pt x="20701" y="77724"/>
                    </a:lnTo>
                    <a:lnTo>
                      <a:pt x="20193" y="85852"/>
                    </a:lnTo>
                    <a:lnTo>
                      <a:pt x="19177" y="93980"/>
                    </a:lnTo>
                    <a:lnTo>
                      <a:pt x="17780" y="101219"/>
                    </a:lnTo>
                    <a:lnTo>
                      <a:pt x="16383" y="107950"/>
                    </a:lnTo>
                    <a:lnTo>
                      <a:pt x="13970" y="113665"/>
                    </a:lnTo>
                    <a:close/>
                  </a:path>
                </a:pathLst>
              </a:custGeom>
              <a:solidFill>
                <a:srgbClr val="1212BD"/>
              </a:solidFill>
              <a:ln w="0" cap="flat" cmpd="sng" algn="ctr">
                <a:solidFill>
                  <a:srgbClr val="1212B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Freeform 353">
                <a:extLst>
                  <a:ext uri="{FF2B5EF4-FFF2-40B4-BE49-F238E27FC236}">
                    <a16:creationId xmlns:a16="http://schemas.microsoft.com/office/drawing/2014/main" id="{44B55DE3-4493-7B6C-496B-02C4495ABE2F}"/>
                  </a:ext>
                </a:extLst>
              </p:cNvPr>
              <p:cNvSpPr/>
              <p:nvPr/>
            </p:nvSpPr>
            <p:spPr>
              <a:xfrm>
                <a:off x="5854573" y="3474593"/>
                <a:ext cx="16765" cy="109856"/>
              </a:xfrm>
              <a:custGeom>
                <a:avLst/>
                <a:gdLst/>
                <a:ahLst/>
                <a:cxnLst/>
                <a:rect l="0" t="0" r="0" b="0"/>
                <a:pathLst>
                  <a:path w="16765" h="109856">
                    <a:moveTo>
                      <a:pt x="9652" y="109855"/>
                    </a:moveTo>
                    <a:lnTo>
                      <a:pt x="5842" y="93599"/>
                    </a:lnTo>
                    <a:lnTo>
                      <a:pt x="2921" y="76708"/>
                    </a:lnTo>
                    <a:lnTo>
                      <a:pt x="1016" y="59436"/>
                    </a:lnTo>
                    <a:lnTo>
                      <a:pt x="508" y="51308"/>
                    </a:lnTo>
                    <a:lnTo>
                      <a:pt x="0" y="43180"/>
                    </a:lnTo>
                    <a:lnTo>
                      <a:pt x="0" y="35433"/>
                    </a:lnTo>
                    <a:lnTo>
                      <a:pt x="508" y="28321"/>
                    </a:lnTo>
                    <a:lnTo>
                      <a:pt x="1016" y="21590"/>
                    </a:lnTo>
                    <a:lnTo>
                      <a:pt x="1905" y="15748"/>
                    </a:lnTo>
                    <a:lnTo>
                      <a:pt x="2921" y="10541"/>
                    </a:lnTo>
                    <a:lnTo>
                      <a:pt x="4318" y="5715"/>
                    </a:lnTo>
                    <a:lnTo>
                      <a:pt x="6223" y="2413"/>
                    </a:lnTo>
                    <a:lnTo>
                      <a:pt x="8636" y="0"/>
                    </a:lnTo>
                    <a:lnTo>
                      <a:pt x="10160" y="4699"/>
                    </a:lnTo>
                    <a:lnTo>
                      <a:pt x="11049" y="11049"/>
                    </a:lnTo>
                    <a:lnTo>
                      <a:pt x="12446" y="17272"/>
                    </a:lnTo>
                    <a:lnTo>
                      <a:pt x="13462" y="24384"/>
                    </a:lnTo>
                    <a:lnTo>
                      <a:pt x="15367" y="39751"/>
                    </a:lnTo>
                    <a:lnTo>
                      <a:pt x="16383" y="56134"/>
                    </a:lnTo>
                    <a:lnTo>
                      <a:pt x="16764" y="72009"/>
                    </a:lnTo>
                    <a:lnTo>
                      <a:pt x="16383" y="79629"/>
                    </a:lnTo>
                    <a:lnTo>
                      <a:pt x="15875" y="87376"/>
                    </a:lnTo>
                    <a:lnTo>
                      <a:pt x="14859" y="93980"/>
                    </a:lnTo>
                    <a:lnTo>
                      <a:pt x="13462" y="100330"/>
                    </a:lnTo>
                    <a:lnTo>
                      <a:pt x="11557" y="105537"/>
                    </a:lnTo>
                    <a:close/>
                  </a:path>
                </a:pathLst>
              </a:custGeom>
              <a:solidFill>
                <a:srgbClr val="4E4ECE"/>
              </a:solidFill>
              <a:ln w="0" cap="flat" cmpd="sng" algn="ctr">
                <a:solidFill>
                  <a:srgbClr val="4E4E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354">
                <a:extLst>
                  <a:ext uri="{FF2B5EF4-FFF2-40B4-BE49-F238E27FC236}">
                    <a16:creationId xmlns:a16="http://schemas.microsoft.com/office/drawing/2014/main" id="{1A52BC24-03D3-5592-31CE-7F1486EE4EE8}"/>
                  </a:ext>
                </a:extLst>
              </p:cNvPr>
              <p:cNvSpPr/>
              <p:nvPr/>
            </p:nvSpPr>
            <p:spPr>
              <a:xfrm>
                <a:off x="5856986" y="3478403"/>
                <a:ext cx="12955" cy="102236"/>
              </a:xfrm>
              <a:custGeom>
                <a:avLst/>
                <a:gdLst/>
                <a:ahLst/>
                <a:cxnLst/>
                <a:rect l="0" t="0" r="0" b="0"/>
                <a:pathLst>
                  <a:path w="12955" h="102236">
                    <a:moveTo>
                      <a:pt x="7747" y="102235"/>
                    </a:moveTo>
                    <a:lnTo>
                      <a:pt x="4826" y="86868"/>
                    </a:lnTo>
                    <a:lnTo>
                      <a:pt x="2413" y="70993"/>
                    </a:lnTo>
                    <a:lnTo>
                      <a:pt x="1016" y="55626"/>
                    </a:lnTo>
                    <a:lnTo>
                      <a:pt x="0" y="40767"/>
                    </a:lnTo>
                    <a:lnTo>
                      <a:pt x="0" y="33528"/>
                    </a:lnTo>
                    <a:lnTo>
                      <a:pt x="0" y="26924"/>
                    </a:lnTo>
                    <a:lnTo>
                      <a:pt x="508" y="20574"/>
                    </a:lnTo>
                    <a:lnTo>
                      <a:pt x="1016" y="15367"/>
                    </a:lnTo>
                    <a:lnTo>
                      <a:pt x="1905" y="10541"/>
                    </a:lnTo>
                    <a:lnTo>
                      <a:pt x="2921" y="6223"/>
                    </a:lnTo>
                    <a:lnTo>
                      <a:pt x="4318" y="2921"/>
                    </a:lnTo>
                    <a:lnTo>
                      <a:pt x="5715" y="0"/>
                    </a:lnTo>
                    <a:lnTo>
                      <a:pt x="6731" y="4826"/>
                    </a:lnTo>
                    <a:lnTo>
                      <a:pt x="7747" y="10033"/>
                    </a:lnTo>
                    <a:lnTo>
                      <a:pt x="8636" y="16256"/>
                    </a:lnTo>
                    <a:lnTo>
                      <a:pt x="9652" y="22606"/>
                    </a:lnTo>
                    <a:lnTo>
                      <a:pt x="11049" y="36957"/>
                    </a:lnTo>
                    <a:lnTo>
                      <a:pt x="12446" y="51816"/>
                    </a:lnTo>
                    <a:lnTo>
                      <a:pt x="12954" y="66675"/>
                    </a:lnTo>
                    <a:lnTo>
                      <a:pt x="12954" y="73914"/>
                    </a:lnTo>
                    <a:lnTo>
                      <a:pt x="12446" y="80645"/>
                    </a:lnTo>
                    <a:lnTo>
                      <a:pt x="12065" y="87376"/>
                    </a:lnTo>
                    <a:lnTo>
                      <a:pt x="11049" y="92583"/>
                    </a:lnTo>
                    <a:lnTo>
                      <a:pt x="9652" y="97917"/>
                    </a:lnTo>
                    <a:close/>
                  </a:path>
                </a:pathLst>
              </a:custGeom>
              <a:solidFill>
                <a:srgbClr val="8989DE"/>
              </a:solidFill>
              <a:ln w="0" cap="flat" cmpd="sng" algn="ctr">
                <a:solidFill>
                  <a:srgbClr val="8989D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355">
                <a:extLst>
                  <a:ext uri="{FF2B5EF4-FFF2-40B4-BE49-F238E27FC236}">
                    <a16:creationId xmlns:a16="http://schemas.microsoft.com/office/drawing/2014/main" id="{A731D523-3F79-25A8-C4D0-6E7B70E4A917}"/>
                  </a:ext>
                </a:extLst>
              </p:cNvPr>
              <p:cNvSpPr/>
              <p:nvPr/>
            </p:nvSpPr>
            <p:spPr>
              <a:xfrm>
                <a:off x="5858891" y="3483229"/>
                <a:ext cx="9145" cy="93600"/>
              </a:xfrm>
              <a:custGeom>
                <a:avLst/>
                <a:gdLst/>
                <a:ahLst/>
                <a:cxnLst/>
                <a:rect l="0" t="0" r="0" b="0"/>
                <a:pathLst>
                  <a:path w="9145" h="93600">
                    <a:moveTo>
                      <a:pt x="5842" y="93599"/>
                    </a:moveTo>
                    <a:lnTo>
                      <a:pt x="3810" y="79629"/>
                    </a:lnTo>
                    <a:lnTo>
                      <a:pt x="2413" y="65278"/>
                    </a:lnTo>
                    <a:lnTo>
                      <a:pt x="1016" y="50800"/>
                    </a:lnTo>
                    <a:lnTo>
                      <a:pt x="508" y="37338"/>
                    </a:lnTo>
                    <a:lnTo>
                      <a:pt x="0" y="24892"/>
                    </a:lnTo>
                    <a:lnTo>
                      <a:pt x="0" y="19685"/>
                    </a:lnTo>
                    <a:lnTo>
                      <a:pt x="508" y="14351"/>
                    </a:lnTo>
                    <a:lnTo>
                      <a:pt x="1016" y="9525"/>
                    </a:lnTo>
                    <a:lnTo>
                      <a:pt x="1524" y="5715"/>
                    </a:lnTo>
                    <a:lnTo>
                      <a:pt x="2413" y="2413"/>
                    </a:lnTo>
                    <a:lnTo>
                      <a:pt x="3429" y="0"/>
                    </a:lnTo>
                    <a:lnTo>
                      <a:pt x="3810" y="4318"/>
                    </a:lnTo>
                    <a:lnTo>
                      <a:pt x="4318" y="9017"/>
                    </a:lnTo>
                    <a:lnTo>
                      <a:pt x="4826" y="14351"/>
                    </a:lnTo>
                    <a:lnTo>
                      <a:pt x="5842" y="20066"/>
                    </a:lnTo>
                    <a:lnTo>
                      <a:pt x="7239" y="33528"/>
                    </a:lnTo>
                    <a:lnTo>
                      <a:pt x="8128" y="47498"/>
                    </a:lnTo>
                    <a:lnTo>
                      <a:pt x="9144" y="61341"/>
                    </a:lnTo>
                    <a:lnTo>
                      <a:pt x="9144" y="67691"/>
                    </a:lnTo>
                    <a:lnTo>
                      <a:pt x="9144" y="73914"/>
                    </a:lnTo>
                    <a:lnTo>
                      <a:pt x="8636" y="79629"/>
                    </a:lnTo>
                    <a:lnTo>
                      <a:pt x="8128" y="84963"/>
                    </a:lnTo>
                    <a:lnTo>
                      <a:pt x="7239" y="89662"/>
                    </a:lnTo>
                    <a:close/>
                  </a:path>
                </a:pathLst>
              </a:custGeom>
              <a:solidFill>
                <a:srgbClr val="C4C4EE"/>
              </a:solidFill>
              <a:ln w="0" cap="flat" cmpd="sng" algn="ctr">
                <a:solidFill>
                  <a:srgbClr val="C4C4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356">
                <a:extLst>
                  <a:ext uri="{FF2B5EF4-FFF2-40B4-BE49-F238E27FC236}">
                    <a16:creationId xmlns:a16="http://schemas.microsoft.com/office/drawing/2014/main" id="{D9B3E711-3188-8F19-F21B-A3FAAA20109C}"/>
                  </a:ext>
                </a:extLst>
              </p:cNvPr>
              <p:cNvSpPr/>
              <p:nvPr/>
            </p:nvSpPr>
            <p:spPr>
              <a:xfrm>
                <a:off x="5860796" y="3487547"/>
                <a:ext cx="6224" cy="84964"/>
              </a:xfrm>
              <a:custGeom>
                <a:avLst/>
                <a:gdLst/>
                <a:ahLst/>
                <a:cxnLst/>
                <a:rect l="0" t="0" r="0" b="0"/>
                <a:pathLst>
                  <a:path w="6224" h="84964">
                    <a:moveTo>
                      <a:pt x="3429" y="72390"/>
                    </a:moveTo>
                    <a:lnTo>
                      <a:pt x="2413" y="59436"/>
                    </a:lnTo>
                    <a:lnTo>
                      <a:pt x="1524" y="46482"/>
                    </a:lnTo>
                    <a:lnTo>
                      <a:pt x="1016" y="34544"/>
                    </a:lnTo>
                    <a:lnTo>
                      <a:pt x="508" y="22987"/>
                    </a:lnTo>
                    <a:lnTo>
                      <a:pt x="0" y="18161"/>
                    </a:lnTo>
                    <a:lnTo>
                      <a:pt x="0" y="13462"/>
                    </a:lnTo>
                    <a:lnTo>
                      <a:pt x="0" y="9017"/>
                    </a:lnTo>
                    <a:lnTo>
                      <a:pt x="508" y="5715"/>
                    </a:lnTo>
                    <a:lnTo>
                      <a:pt x="508" y="2413"/>
                    </a:lnTo>
                    <a:lnTo>
                      <a:pt x="1016" y="0"/>
                    </a:lnTo>
                    <a:lnTo>
                      <a:pt x="1016" y="3302"/>
                    </a:lnTo>
                    <a:lnTo>
                      <a:pt x="1016" y="7620"/>
                    </a:lnTo>
                    <a:lnTo>
                      <a:pt x="1524" y="12954"/>
                    </a:lnTo>
                    <a:lnTo>
                      <a:pt x="1905" y="18161"/>
                    </a:lnTo>
                    <a:lnTo>
                      <a:pt x="3429" y="30226"/>
                    </a:lnTo>
                    <a:lnTo>
                      <a:pt x="4826" y="42672"/>
                    </a:lnTo>
                    <a:lnTo>
                      <a:pt x="5842" y="55626"/>
                    </a:lnTo>
                    <a:lnTo>
                      <a:pt x="6223" y="61341"/>
                    </a:lnTo>
                    <a:lnTo>
                      <a:pt x="6223" y="67183"/>
                    </a:lnTo>
                    <a:lnTo>
                      <a:pt x="6223" y="72390"/>
                    </a:lnTo>
                    <a:lnTo>
                      <a:pt x="5842" y="77216"/>
                    </a:lnTo>
                    <a:lnTo>
                      <a:pt x="5334" y="81534"/>
                    </a:lnTo>
                    <a:lnTo>
                      <a:pt x="4318" y="8496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357">
                <a:extLst>
                  <a:ext uri="{FF2B5EF4-FFF2-40B4-BE49-F238E27FC236}">
                    <a16:creationId xmlns:a16="http://schemas.microsoft.com/office/drawing/2014/main" id="{FA850D11-B4F1-1BD3-26F9-EBF60F70E000}"/>
                  </a:ext>
                </a:extLst>
              </p:cNvPr>
              <p:cNvSpPr/>
              <p:nvPr/>
            </p:nvSpPr>
            <p:spPr>
              <a:xfrm>
                <a:off x="5805170" y="3481324"/>
                <a:ext cx="48515" cy="106935"/>
              </a:xfrm>
              <a:custGeom>
                <a:avLst/>
                <a:gdLst/>
                <a:ahLst/>
                <a:cxnLst/>
                <a:rect l="0" t="0" r="0" b="0"/>
                <a:pathLst>
                  <a:path w="48515" h="106935">
                    <a:moveTo>
                      <a:pt x="46609" y="60960"/>
                    </a:moveTo>
                    <a:lnTo>
                      <a:pt x="47498" y="71882"/>
                    </a:lnTo>
                    <a:lnTo>
                      <a:pt x="48006" y="81534"/>
                    </a:lnTo>
                    <a:lnTo>
                      <a:pt x="48514" y="86360"/>
                    </a:lnTo>
                    <a:lnTo>
                      <a:pt x="48006" y="90170"/>
                    </a:lnTo>
                    <a:lnTo>
                      <a:pt x="47498" y="93980"/>
                    </a:lnTo>
                    <a:lnTo>
                      <a:pt x="46609" y="97409"/>
                    </a:lnTo>
                    <a:lnTo>
                      <a:pt x="45085" y="100203"/>
                    </a:lnTo>
                    <a:lnTo>
                      <a:pt x="43688" y="103124"/>
                    </a:lnTo>
                    <a:lnTo>
                      <a:pt x="41275" y="105029"/>
                    </a:lnTo>
                    <a:lnTo>
                      <a:pt x="37846" y="106045"/>
                    </a:lnTo>
                    <a:lnTo>
                      <a:pt x="34036" y="106934"/>
                    </a:lnTo>
                    <a:lnTo>
                      <a:pt x="29718" y="106934"/>
                    </a:lnTo>
                    <a:lnTo>
                      <a:pt x="25400" y="106553"/>
                    </a:lnTo>
                    <a:lnTo>
                      <a:pt x="21082" y="105029"/>
                    </a:lnTo>
                    <a:lnTo>
                      <a:pt x="17780" y="103124"/>
                    </a:lnTo>
                    <a:lnTo>
                      <a:pt x="14351" y="100711"/>
                    </a:lnTo>
                    <a:lnTo>
                      <a:pt x="11049" y="97409"/>
                    </a:lnTo>
                    <a:lnTo>
                      <a:pt x="8636" y="93599"/>
                    </a:lnTo>
                    <a:lnTo>
                      <a:pt x="6223" y="89662"/>
                    </a:lnTo>
                    <a:lnTo>
                      <a:pt x="4318" y="85344"/>
                    </a:lnTo>
                    <a:lnTo>
                      <a:pt x="1397" y="76200"/>
                    </a:lnTo>
                    <a:lnTo>
                      <a:pt x="0" y="66675"/>
                    </a:lnTo>
                    <a:lnTo>
                      <a:pt x="0" y="62357"/>
                    </a:lnTo>
                    <a:lnTo>
                      <a:pt x="0" y="58039"/>
                    </a:lnTo>
                    <a:lnTo>
                      <a:pt x="889" y="53721"/>
                    </a:lnTo>
                    <a:lnTo>
                      <a:pt x="1905" y="49911"/>
                    </a:lnTo>
                    <a:lnTo>
                      <a:pt x="4826" y="41275"/>
                    </a:lnTo>
                    <a:lnTo>
                      <a:pt x="6731" y="32639"/>
                    </a:lnTo>
                    <a:lnTo>
                      <a:pt x="9144" y="24003"/>
                    </a:lnTo>
                    <a:lnTo>
                      <a:pt x="11938" y="16256"/>
                    </a:lnTo>
                    <a:lnTo>
                      <a:pt x="13462" y="12446"/>
                    </a:lnTo>
                    <a:lnTo>
                      <a:pt x="15367" y="9525"/>
                    </a:lnTo>
                    <a:lnTo>
                      <a:pt x="17272" y="6604"/>
                    </a:lnTo>
                    <a:lnTo>
                      <a:pt x="19685" y="4318"/>
                    </a:lnTo>
                    <a:lnTo>
                      <a:pt x="22606" y="2286"/>
                    </a:lnTo>
                    <a:lnTo>
                      <a:pt x="25908" y="889"/>
                    </a:lnTo>
                    <a:lnTo>
                      <a:pt x="29718" y="0"/>
                    </a:lnTo>
                    <a:lnTo>
                      <a:pt x="33528" y="0"/>
                    </a:lnTo>
                    <a:lnTo>
                      <a:pt x="37846" y="381"/>
                    </a:lnTo>
                    <a:lnTo>
                      <a:pt x="41275" y="889"/>
                    </a:lnTo>
                    <a:lnTo>
                      <a:pt x="44196" y="2286"/>
                    </a:lnTo>
                    <a:lnTo>
                      <a:pt x="46101" y="4318"/>
                    </a:lnTo>
                    <a:lnTo>
                      <a:pt x="47498" y="6223"/>
                    </a:lnTo>
                    <a:lnTo>
                      <a:pt x="48006" y="9017"/>
                    </a:lnTo>
                    <a:lnTo>
                      <a:pt x="48514" y="11938"/>
                    </a:lnTo>
                    <a:lnTo>
                      <a:pt x="48514" y="15240"/>
                    </a:lnTo>
                    <a:lnTo>
                      <a:pt x="48006" y="22479"/>
                    </a:lnTo>
                    <a:lnTo>
                      <a:pt x="46990" y="30607"/>
                    </a:lnTo>
                    <a:lnTo>
                      <a:pt x="46101" y="39751"/>
                    </a:lnTo>
                    <a:lnTo>
                      <a:pt x="45593" y="49403"/>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358">
                <a:extLst>
                  <a:ext uri="{FF2B5EF4-FFF2-40B4-BE49-F238E27FC236}">
                    <a16:creationId xmlns:a16="http://schemas.microsoft.com/office/drawing/2014/main" id="{D65C6999-0F19-8974-E831-C1822F536A92}"/>
                  </a:ext>
                </a:extLst>
              </p:cNvPr>
              <p:cNvSpPr/>
              <p:nvPr/>
            </p:nvSpPr>
            <p:spPr>
              <a:xfrm>
                <a:off x="5806059" y="3481324"/>
                <a:ext cx="46610" cy="104141"/>
              </a:xfrm>
              <a:custGeom>
                <a:avLst/>
                <a:gdLst/>
                <a:ahLst/>
                <a:cxnLst/>
                <a:rect l="0" t="0" r="0" b="0"/>
                <a:pathLst>
                  <a:path w="46610" h="104141">
                    <a:moveTo>
                      <a:pt x="28829" y="104140"/>
                    </a:moveTo>
                    <a:lnTo>
                      <a:pt x="24511" y="103632"/>
                    </a:lnTo>
                    <a:lnTo>
                      <a:pt x="20701" y="102235"/>
                    </a:lnTo>
                    <a:lnTo>
                      <a:pt x="17399" y="100203"/>
                    </a:lnTo>
                    <a:lnTo>
                      <a:pt x="13970" y="97409"/>
                    </a:lnTo>
                    <a:lnTo>
                      <a:pt x="11049" y="94488"/>
                    </a:lnTo>
                    <a:lnTo>
                      <a:pt x="8255" y="91186"/>
                    </a:lnTo>
                    <a:lnTo>
                      <a:pt x="6350" y="87249"/>
                    </a:lnTo>
                    <a:lnTo>
                      <a:pt x="4318" y="82931"/>
                    </a:lnTo>
                    <a:lnTo>
                      <a:pt x="1524" y="74295"/>
                    </a:lnTo>
                    <a:lnTo>
                      <a:pt x="0" y="65278"/>
                    </a:lnTo>
                    <a:lnTo>
                      <a:pt x="0" y="60960"/>
                    </a:lnTo>
                    <a:lnTo>
                      <a:pt x="508" y="56642"/>
                    </a:lnTo>
                    <a:lnTo>
                      <a:pt x="1016" y="52705"/>
                    </a:lnTo>
                    <a:lnTo>
                      <a:pt x="2032" y="49403"/>
                    </a:lnTo>
                    <a:lnTo>
                      <a:pt x="4826" y="40767"/>
                    </a:lnTo>
                    <a:lnTo>
                      <a:pt x="7239" y="32639"/>
                    </a:lnTo>
                    <a:lnTo>
                      <a:pt x="9652" y="24003"/>
                    </a:lnTo>
                    <a:lnTo>
                      <a:pt x="12065" y="16256"/>
                    </a:lnTo>
                    <a:lnTo>
                      <a:pt x="13970" y="12954"/>
                    </a:lnTo>
                    <a:lnTo>
                      <a:pt x="15367" y="9525"/>
                    </a:lnTo>
                    <a:lnTo>
                      <a:pt x="17399" y="6604"/>
                    </a:lnTo>
                    <a:lnTo>
                      <a:pt x="19685" y="4318"/>
                    </a:lnTo>
                    <a:lnTo>
                      <a:pt x="22606" y="2286"/>
                    </a:lnTo>
                    <a:lnTo>
                      <a:pt x="25527" y="889"/>
                    </a:lnTo>
                    <a:lnTo>
                      <a:pt x="28829" y="381"/>
                    </a:lnTo>
                    <a:lnTo>
                      <a:pt x="32639" y="0"/>
                    </a:lnTo>
                    <a:lnTo>
                      <a:pt x="36576" y="381"/>
                    </a:lnTo>
                    <a:lnTo>
                      <a:pt x="39878" y="1397"/>
                    </a:lnTo>
                    <a:lnTo>
                      <a:pt x="42291" y="2794"/>
                    </a:lnTo>
                    <a:lnTo>
                      <a:pt x="44196" y="4699"/>
                    </a:lnTo>
                    <a:lnTo>
                      <a:pt x="45212" y="6604"/>
                    </a:lnTo>
                    <a:lnTo>
                      <a:pt x="46101" y="9525"/>
                    </a:lnTo>
                    <a:lnTo>
                      <a:pt x="46609" y="12446"/>
                    </a:lnTo>
                    <a:lnTo>
                      <a:pt x="46609" y="15240"/>
                    </a:lnTo>
                    <a:lnTo>
                      <a:pt x="46101" y="22987"/>
                    </a:lnTo>
                    <a:lnTo>
                      <a:pt x="45212" y="31115"/>
                    </a:lnTo>
                    <a:lnTo>
                      <a:pt x="44196" y="39751"/>
                    </a:lnTo>
                    <a:lnTo>
                      <a:pt x="44196" y="49403"/>
                    </a:lnTo>
                    <a:lnTo>
                      <a:pt x="44704" y="60452"/>
                    </a:lnTo>
                    <a:lnTo>
                      <a:pt x="45720" y="70485"/>
                    </a:lnTo>
                    <a:lnTo>
                      <a:pt x="46101" y="80137"/>
                    </a:lnTo>
                    <a:lnTo>
                      <a:pt x="46101" y="84455"/>
                    </a:lnTo>
                    <a:lnTo>
                      <a:pt x="46101" y="88265"/>
                    </a:lnTo>
                    <a:lnTo>
                      <a:pt x="45720" y="92075"/>
                    </a:lnTo>
                    <a:lnTo>
                      <a:pt x="44704" y="94996"/>
                    </a:lnTo>
                    <a:lnTo>
                      <a:pt x="43307" y="97917"/>
                    </a:lnTo>
                    <a:lnTo>
                      <a:pt x="41402" y="100203"/>
                    </a:lnTo>
                    <a:lnTo>
                      <a:pt x="39370" y="102235"/>
                    </a:lnTo>
                    <a:lnTo>
                      <a:pt x="36576" y="103124"/>
                    </a:lnTo>
                    <a:lnTo>
                      <a:pt x="32639" y="104140"/>
                    </a:lnTo>
                    <a:close/>
                  </a:path>
                </a:pathLst>
              </a:custGeom>
              <a:solidFill>
                <a:srgbClr val="00008E"/>
              </a:solidFill>
              <a:ln w="0" cap="flat" cmpd="sng" algn="ctr">
                <a:solidFill>
                  <a:srgbClr val="00008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359">
                <a:extLst>
                  <a:ext uri="{FF2B5EF4-FFF2-40B4-BE49-F238E27FC236}">
                    <a16:creationId xmlns:a16="http://schemas.microsoft.com/office/drawing/2014/main" id="{7ACAC7EB-227F-5452-441C-FD212058B498}"/>
                  </a:ext>
                </a:extLst>
              </p:cNvPr>
              <p:cNvSpPr/>
              <p:nvPr/>
            </p:nvSpPr>
            <p:spPr>
              <a:xfrm>
                <a:off x="5807583" y="3482213"/>
                <a:ext cx="43689" cy="100331"/>
              </a:xfrm>
              <a:custGeom>
                <a:avLst/>
                <a:gdLst/>
                <a:ahLst/>
                <a:cxnLst/>
                <a:rect l="0" t="0" r="0" b="0"/>
                <a:pathLst>
                  <a:path w="43689" h="100331">
                    <a:moveTo>
                      <a:pt x="27305" y="100330"/>
                    </a:moveTo>
                    <a:lnTo>
                      <a:pt x="22987" y="99822"/>
                    </a:lnTo>
                    <a:lnTo>
                      <a:pt x="19685" y="98425"/>
                    </a:lnTo>
                    <a:lnTo>
                      <a:pt x="15875" y="96520"/>
                    </a:lnTo>
                    <a:lnTo>
                      <a:pt x="12954" y="94107"/>
                    </a:lnTo>
                    <a:lnTo>
                      <a:pt x="10033" y="91186"/>
                    </a:lnTo>
                    <a:lnTo>
                      <a:pt x="7620" y="87884"/>
                    </a:lnTo>
                    <a:lnTo>
                      <a:pt x="5715" y="84074"/>
                    </a:lnTo>
                    <a:lnTo>
                      <a:pt x="3810" y="80137"/>
                    </a:lnTo>
                    <a:lnTo>
                      <a:pt x="889" y="72009"/>
                    </a:lnTo>
                    <a:lnTo>
                      <a:pt x="0" y="63373"/>
                    </a:lnTo>
                    <a:lnTo>
                      <a:pt x="0" y="59055"/>
                    </a:lnTo>
                    <a:lnTo>
                      <a:pt x="0" y="55245"/>
                    </a:lnTo>
                    <a:lnTo>
                      <a:pt x="889" y="51435"/>
                    </a:lnTo>
                    <a:lnTo>
                      <a:pt x="1905" y="48006"/>
                    </a:lnTo>
                    <a:lnTo>
                      <a:pt x="4318" y="39878"/>
                    </a:lnTo>
                    <a:lnTo>
                      <a:pt x="6731" y="31750"/>
                    </a:lnTo>
                    <a:lnTo>
                      <a:pt x="9144" y="23495"/>
                    </a:lnTo>
                    <a:lnTo>
                      <a:pt x="11938" y="15875"/>
                    </a:lnTo>
                    <a:lnTo>
                      <a:pt x="15367" y="9144"/>
                    </a:lnTo>
                    <a:lnTo>
                      <a:pt x="17272" y="6731"/>
                    </a:lnTo>
                    <a:lnTo>
                      <a:pt x="19177" y="4318"/>
                    </a:lnTo>
                    <a:lnTo>
                      <a:pt x="21590" y="2413"/>
                    </a:lnTo>
                    <a:lnTo>
                      <a:pt x="24511" y="1016"/>
                    </a:lnTo>
                    <a:lnTo>
                      <a:pt x="27813" y="0"/>
                    </a:lnTo>
                    <a:lnTo>
                      <a:pt x="31115" y="0"/>
                    </a:lnTo>
                    <a:lnTo>
                      <a:pt x="34544" y="508"/>
                    </a:lnTo>
                    <a:lnTo>
                      <a:pt x="37465" y="1397"/>
                    </a:lnTo>
                    <a:lnTo>
                      <a:pt x="39878" y="2921"/>
                    </a:lnTo>
                    <a:lnTo>
                      <a:pt x="41275" y="4826"/>
                    </a:lnTo>
                    <a:lnTo>
                      <a:pt x="42672" y="6731"/>
                    </a:lnTo>
                    <a:lnTo>
                      <a:pt x="43180" y="9144"/>
                    </a:lnTo>
                    <a:lnTo>
                      <a:pt x="43688" y="12446"/>
                    </a:lnTo>
                    <a:lnTo>
                      <a:pt x="43688" y="15367"/>
                    </a:lnTo>
                    <a:lnTo>
                      <a:pt x="43180" y="22606"/>
                    </a:lnTo>
                    <a:lnTo>
                      <a:pt x="42672" y="30734"/>
                    </a:lnTo>
                    <a:lnTo>
                      <a:pt x="41783" y="39370"/>
                    </a:lnTo>
                    <a:lnTo>
                      <a:pt x="41783" y="48514"/>
                    </a:lnTo>
                    <a:lnTo>
                      <a:pt x="42164" y="59055"/>
                    </a:lnTo>
                    <a:lnTo>
                      <a:pt x="43180" y="69088"/>
                    </a:lnTo>
                    <a:lnTo>
                      <a:pt x="43180" y="78232"/>
                    </a:lnTo>
                    <a:lnTo>
                      <a:pt x="43180" y="82042"/>
                    </a:lnTo>
                    <a:lnTo>
                      <a:pt x="43180" y="85979"/>
                    </a:lnTo>
                    <a:lnTo>
                      <a:pt x="42672" y="89281"/>
                    </a:lnTo>
                    <a:lnTo>
                      <a:pt x="41783" y="92202"/>
                    </a:lnTo>
                    <a:lnTo>
                      <a:pt x="40259" y="94615"/>
                    </a:lnTo>
                    <a:lnTo>
                      <a:pt x="38862" y="97028"/>
                    </a:lnTo>
                    <a:lnTo>
                      <a:pt x="36957" y="98425"/>
                    </a:lnTo>
                    <a:lnTo>
                      <a:pt x="34036" y="99822"/>
                    </a:lnTo>
                    <a:lnTo>
                      <a:pt x="31115" y="100330"/>
                    </a:lnTo>
                    <a:close/>
                  </a:path>
                </a:pathLst>
              </a:custGeom>
              <a:solidFill>
                <a:srgbClr val="000080"/>
              </a:solidFill>
              <a:ln w="0" cap="flat" cmpd="sng" algn="ctr">
                <a:solidFill>
                  <a:srgbClr val="0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360">
                <a:extLst>
                  <a:ext uri="{FF2B5EF4-FFF2-40B4-BE49-F238E27FC236}">
                    <a16:creationId xmlns:a16="http://schemas.microsoft.com/office/drawing/2014/main" id="{5A43D663-9FF2-7731-C934-90215E54EC2A}"/>
                  </a:ext>
                </a:extLst>
              </p:cNvPr>
              <p:cNvSpPr/>
              <p:nvPr/>
            </p:nvSpPr>
            <p:spPr>
              <a:xfrm>
                <a:off x="5808472" y="3482721"/>
                <a:ext cx="41784" cy="97410"/>
              </a:xfrm>
              <a:custGeom>
                <a:avLst/>
                <a:gdLst/>
                <a:ahLst/>
                <a:cxnLst/>
                <a:rect l="0" t="0" r="0" b="0"/>
                <a:pathLst>
                  <a:path w="41784" h="97410">
                    <a:moveTo>
                      <a:pt x="26416" y="97409"/>
                    </a:moveTo>
                    <a:lnTo>
                      <a:pt x="22606" y="96520"/>
                    </a:lnTo>
                    <a:lnTo>
                      <a:pt x="18796" y="94996"/>
                    </a:lnTo>
                    <a:lnTo>
                      <a:pt x="15367" y="93599"/>
                    </a:lnTo>
                    <a:lnTo>
                      <a:pt x="12573" y="91186"/>
                    </a:lnTo>
                    <a:lnTo>
                      <a:pt x="9652" y="88265"/>
                    </a:lnTo>
                    <a:lnTo>
                      <a:pt x="7239" y="84963"/>
                    </a:lnTo>
                    <a:lnTo>
                      <a:pt x="5334" y="81534"/>
                    </a:lnTo>
                    <a:lnTo>
                      <a:pt x="3937" y="77724"/>
                    </a:lnTo>
                    <a:lnTo>
                      <a:pt x="1524" y="70104"/>
                    </a:lnTo>
                    <a:lnTo>
                      <a:pt x="0" y="61849"/>
                    </a:lnTo>
                    <a:lnTo>
                      <a:pt x="508" y="53721"/>
                    </a:lnTo>
                    <a:lnTo>
                      <a:pt x="1016" y="50419"/>
                    </a:lnTo>
                    <a:lnTo>
                      <a:pt x="1905" y="46990"/>
                    </a:lnTo>
                    <a:lnTo>
                      <a:pt x="4318" y="39370"/>
                    </a:lnTo>
                    <a:lnTo>
                      <a:pt x="6731" y="31242"/>
                    </a:lnTo>
                    <a:lnTo>
                      <a:pt x="9652" y="23495"/>
                    </a:lnTo>
                    <a:lnTo>
                      <a:pt x="12065" y="15875"/>
                    </a:lnTo>
                    <a:lnTo>
                      <a:pt x="15367" y="9525"/>
                    </a:lnTo>
                    <a:lnTo>
                      <a:pt x="17272" y="6731"/>
                    </a:lnTo>
                    <a:lnTo>
                      <a:pt x="19304" y="4318"/>
                    </a:lnTo>
                    <a:lnTo>
                      <a:pt x="21590" y="2413"/>
                    </a:lnTo>
                    <a:lnTo>
                      <a:pt x="24003" y="889"/>
                    </a:lnTo>
                    <a:lnTo>
                      <a:pt x="26924" y="508"/>
                    </a:lnTo>
                    <a:lnTo>
                      <a:pt x="29845" y="0"/>
                    </a:lnTo>
                    <a:lnTo>
                      <a:pt x="33147" y="889"/>
                    </a:lnTo>
                    <a:lnTo>
                      <a:pt x="36068" y="1905"/>
                    </a:lnTo>
                    <a:lnTo>
                      <a:pt x="37973" y="3302"/>
                    </a:lnTo>
                    <a:lnTo>
                      <a:pt x="39370" y="4826"/>
                    </a:lnTo>
                    <a:lnTo>
                      <a:pt x="40386" y="7239"/>
                    </a:lnTo>
                    <a:lnTo>
                      <a:pt x="41275" y="9525"/>
                    </a:lnTo>
                    <a:lnTo>
                      <a:pt x="41783" y="12446"/>
                    </a:lnTo>
                    <a:lnTo>
                      <a:pt x="41783" y="15875"/>
                    </a:lnTo>
                    <a:lnTo>
                      <a:pt x="41275" y="22987"/>
                    </a:lnTo>
                    <a:lnTo>
                      <a:pt x="40386" y="30734"/>
                    </a:lnTo>
                    <a:lnTo>
                      <a:pt x="39878" y="39370"/>
                    </a:lnTo>
                    <a:lnTo>
                      <a:pt x="39878" y="48514"/>
                    </a:lnTo>
                    <a:lnTo>
                      <a:pt x="40386" y="58547"/>
                    </a:lnTo>
                    <a:lnTo>
                      <a:pt x="40894" y="68199"/>
                    </a:lnTo>
                    <a:lnTo>
                      <a:pt x="41275" y="76327"/>
                    </a:lnTo>
                    <a:lnTo>
                      <a:pt x="41275" y="80137"/>
                    </a:lnTo>
                    <a:lnTo>
                      <a:pt x="40894" y="83947"/>
                    </a:lnTo>
                    <a:lnTo>
                      <a:pt x="40386" y="86868"/>
                    </a:lnTo>
                    <a:lnTo>
                      <a:pt x="39370" y="89789"/>
                    </a:lnTo>
                    <a:lnTo>
                      <a:pt x="38481" y="92202"/>
                    </a:lnTo>
                    <a:lnTo>
                      <a:pt x="36957" y="94107"/>
                    </a:lnTo>
                    <a:lnTo>
                      <a:pt x="35052" y="95504"/>
                    </a:lnTo>
                    <a:lnTo>
                      <a:pt x="32639" y="96520"/>
                    </a:lnTo>
                    <a:lnTo>
                      <a:pt x="29845" y="96901"/>
                    </a:lnTo>
                    <a:close/>
                  </a:path>
                </a:pathLst>
              </a:custGeom>
              <a:solidFill>
                <a:srgbClr val="000071"/>
              </a:solidFill>
              <a:ln w="0" cap="flat" cmpd="sng" algn="ctr">
                <a:solidFill>
                  <a:srgbClr val="0000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361">
                <a:extLst>
                  <a:ext uri="{FF2B5EF4-FFF2-40B4-BE49-F238E27FC236}">
                    <a16:creationId xmlns:a16="http://schemas.microsoft.com/office/drawing/2014/main" id="{FD232079-5710-BF4E-4E8E-4432E1973DD3}"/>
                  </a:ext>
                </a:extLst>
              </p:cNvPr>
              <p:cNvSpPr/>
              <p:nvPr/>
            </p:nvSpPr>
            <p:spPr>
              <a:xfrm>
                <a:off x="5809996" y="3483610"/>
                <a:ext cx="38863" cy="93600"/>
              </a:xfrm>
              <a:custGeom>
                <a:avLst/>
                <a:gdLst/>
                <a:ahLst/>
                <a:cxnLst/>
                <a:rect l="0" t="0" r="0" b="0"/>
                <a:pathLst>
                  <a:path w="38863" h="93600">
                    <a:moveTo>
                      <a:pt x="24892" y="93599"/>
                    </a:moveTo>
                    <a:lnTo>
                      <a:pt x="21082" y="93218"/>
                    </a:lnTo>
                    <a:lnTo>
                      <a:pt x="17780" y="91694"/>
                    </a:lnTo>
                    <a:lnTo>
                      <a:pt x="14351" y="89789"/>
                    </a:lnTo>
                    <a:lnTo>
                      <a:pt x="11430" y="87376"/>
                    </a:lnTo>
                    <a:lnTo>
                      <a:pt x="9144" y="84963"/>
                    </a:lnTo>
                    <a:lnTo>
                      <a:pt x="6731" y="81661"/>
                    </a:lnTo>
                    <a:lnTo>
                      <a:pt x="4826" y="78740"/>
                    </a:lnTo>
                    <a:lnTo>
                      <a:pt x="3302" y="74930"/>
                    </a:lnTo>
                    <a:lnTo>
                      <a:pt x="889" y="67691"/>
                    </a:lnTo>
                    <a:lnTo>
                      <a:pt x="0" y="60071"/>
                    </a:lnTo>
                    <a:lnTo>
                      <a:pt x="0" y="52324"/>
                    </a:lnTo>
                    <a:lnTo>
                      <a:pt x="889" y="49022"/>
                    </a:lnTo>
                    <a:lnTo>
                      <a:pt x="1905" y="45720"/>
                    </a:lnTo>
                    <a:lnTo>
                      <a:pt x="4318" y="38481"/>
                    </a:lnTo>
                    <a:lnTo>
                      <a:pt x="6731" y="30734"/>
                    </a:lnTo>
                    <a:lnTo>
                      <a:pt x="9144" y="23114"/>
                    </a:lnTo>
                    <a:lnTo>
                      <a:pt x="11938" y="15367"/>
                    </a:lnTo>
                    <a:lnTo>
                      <a:pt x="14859" y="9144"/>
                    </a:lnTo>
                    <a:lnTo>
                      <a:pt x="16764" y="6350"/>
                    </a:lnTo>
                    <a:lnTo>
                      <a:pt x="18669" y="3937"/>
                    </a:lnTo>
                    <a:lnTo>
                      <a:pt x="20574" y="2413"/>
                    </a:lnTo>
                    <a:lnTo>
                      <a:pt x="22987" y="1016"/>
                    </a:lnTo>
                    <a:lnTo>
                      <a:pt x="25400" y="0"/>
                    </a:lnTo>
                    <a:lnTo>
                      <a:pt x="28321" y="0"/>
                    </a:lnTo>
                    <a:lnTo>
                      <a:pt x="31115" y="508"/>
                    </a:lnTo>
                    <a:lnTo>
                      <a:pt x="33528" y="1524"/>
                    </a:lnTo>
                    <a:lnTo>
                      <a:pt x="35433" y="2921"/>
                    </a:lnTo>
                    <a:lnTo>
                      <a:pt x="36957" y="4826"/>
                    </a:lnTo>
                    <a:lnTo>
                      <a:pt x="37846" y="7239"/>
                    </a:lnTo>
                    <a:lnTo>
                      <a:pt x="38862" y="9652"/>
                    </a:lnTo>
                    <a:lnTo>
                      <a:pt x="38862" y="12573"/>
                    </a:lnTo>
                    <a:lnTo>
                      <a:pt x="38862" y="15875"/>
                    </a:lnTo>
                    <a:lnTo>
                      <a:pt x="38862" y="23114"/>
                    </a:lnTo>
                    <a:lnTo>
                      <a:pt x="37846" y="30734"/>
                    </a:lnTo>
                    <a:lnTo>
                      <a:pt x="37465" y="38989"/>
                    </a:lnTo>
                    <a:lnTo>
                      <a:pt x="37465" y="47625"/>
                    </a:lnTo>
                    <a:lnTo>
                      <a:pt x="37846" y="57658"/>
                    </a:lnTo>
                    <a:lnTo>
                      <a:pt x="38354" y="66294"/>
                    </a:lnTo>
                    <a:lnTo>
                      <a:pt x="38354" y="74422"/>
                    </a:lnTo>
                    <a:lnTo>
                      <a:pt x="37846" y="81153"/>
                    </a:lnTo>
                    <a:lnTo>
                      <a:pt x="37465" y="84582"/>
                    </a:lnTo>
                    <a:lnTo>
                      <a:pt x="36957" y="86995"/>
                    </a:lnTo>
                    <a:lnTo>
                      <a:pt x="35433" y="89281"/>
                    </a:lnTo>
                    <a:lnTo>
                      <a:pt x="34036" y="90805"/>
                    </a:lnTo>
                    <a:lnTo>
                      <a:pt x="32639" y="92202"/>
                    </a:lnTo>
                    <a:lnTo>
                      <a:pt x="30226" y="93218"/>
                    </a:lnTo>
                    <a:lnTo>
                      <a:pt x="27813" y="93599"/>
                    </a:lnTo>
                    <a:close/>
                  </a:path>
                </a:pathLst>
              </a:custGeom>
              <a:solidFill>
                <a:srgbClr val="000062"/>
              </a:solidFill>
              <a:ln w="0" cap="flat" cmpd="sng" algn="ctr">
                <a:solidFill>
                  <a:srgbClr val="00006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362">
                <a:extLst>
                  <a:ext uri="{FF2B5EF4-FFF2-40B4-BE49-F238E27FC236}">
                    <a16:creationId xmlns:a16="http://schemas.microsoft.com/office/drawing/2014/main" id="{A167051C-1537-6A80-6532-6F0D408A7FA3}"/>
                  </a:ext>
                </a:extLst>
              </p:cNvPr>
              <p:cNvSpPr/>
              <p:nvPr/>
            </p:nvSpPr>
            <p:spPr>
              <a:xfrm>
                <a:off x="5810885" y="3484626"/>
                <a:ext cx="36958" cy="90298"/>
              </a:xfrm>
              <a:custGeom>
                <a:avLst/>
                <a:gdLst/>
                <a:ahLst/>
                <a:cxnLst/>
                <a:rect l="0" t="0" r="0" b="0"/>
                <a:pathLst>
                  <a:path w="36958" h="90298">
                    <a:moveTo>
                      <a:pt x="23495" y="89789"/>
                    </a:moveTo>
                    <a:lnTo>
                      <a:pt x="20193" y="89281"/>
                    </a:lnTo>
                    <a:lnTo>
                      <a:pt x="16891" y="87884"/>
                    </a:lnTo>
                    <a:lnTo>
                      <a:pt x="13970" y="86360"/>
                    </a:lnTo>
                    <a:lnTo>
                      <a:pt x="11049" y="83947"/>
                    </a:lnTo>
                    <a:lnTo>
                      <a:pt x="8636" y="81661"/>
                    </a:lnTo>
                    <a:lnTo>
                      <a:pt x="6731" y="78740"/>
                    </a:lnTo>
                    <a:lnTo>
                      <a:pt x="3429" y="72009"/>
                    </a:lnTo>
                    <a:lnTo>
                      <a:pt x="1016" y="65278"/>
                    </a:lnTo>
                    <a:lnTo>
                      <a:pt x="0" y="57658"/>
                    </a:lnTo>
                    <a:lnTo>
                      <a:pt x="508" y="50927"/>
                    </a:lnTo>
                    <a:lnTo>
                      <a:pt x="1016" y="47498"/>
                    </a:lnTo>
                    <a:lnTo>
                      <a:pt x="1905" y="44704"/>
                    </a:lnTo>
                    <a:lnTo>
                      <a:pt x="4318" y="37465"/>
                    </a:lnTo>
                    <a:lnTo>
                      <a:pt x="6731" y="29718"/>
                    </a:lnTo>
                    <a:lnTo>
                      <a:pt x="9144" y="22606"/>
                    </a:lnTo>
                    <a:lnTo>
                      <a:pt x="12065" y="14859"/>
                    </a:lnTo>
                    <a:lnTo>
                      <a:pt x="15367" y="8636"/>
                    </a:lnTo>
                    <a:lnTo>
                      <a:pt x="16891" y="6223"/>
                    </a:lnTo>
                    <a:lnTo>
                      <a:pt x="18796" y="3810"/>
                    </a:lnTo>
                    <a:lnTo>
                      <a:pt x="20701" y="1905"/>
                    </a:lnTo>
                    <a:lnTo>
                      <a:pt x="22606" y="508"/>
                    </a:lnTo>
                    <a:lnTo>
                      <a:pt x="25019" y="0"/>
                    </a:lnTo>
                    <a:lnTo>
                      <a:pt x="27432" y="0"/>
                    </a:lnTo>
                    <a:lnTo>
                      <a:pt x="29845" y="508"/>
                    </a:lnTo>
                    <a:lnTo>
                      <a:pt x="32131" y="1397"/>
                    </a:lnTo>
                    <a:lnTo>
                      <a:pt x="33655" y="2921"/>
                    </a:lnTo>
                    <a:lnTo>
                      <a:pt x="35052" y="4826"/>
                    </a:lnTo>
                    <a:lnTo>
                      <a:pt x="36068" y="7239"/>
                    </a:lnTo>
                    <a:lnTo>
                      <a:pt x="36576" y="9652"/>
                    </a:lnTo>
                    <a:lnTo>
                      <a:pt x="36957" y="15875"/>
                    </a:lnTo>
                    <a:lnTo>
                      <a:pt x="36576" y="22606"/>
                    </a:lnTo>
                    <a:lnTo>
                      <a:pt x="36068" y="30226"/>
                    </a:lnTo>
                    <a:lnTo>
                      <a:pt x="35560" y="38354"/>
                    </a:lnTo>
                    <a:lnTo>
                      <a:pt x="35560" y="46990"/>
                    </a:lnTo>
                    <a:lnTo>
                      <a:pt x="36068" y="56134"/>
                    </a:lnTo>
                    <a:lnTo>
                      <a:pt x="36576" y="64770"/>
                    </a:lnTo>
                    <a:lnTo>
                      <a:pt x="36576" y="72517"/>
                    </a:lnTo>
                    <a:lnTo>
                      <a:pt x="36068" y="78740"/>
                    </a:lnTo>
                    <a:lnTo>
                      <a:pt x="35052" y="81661"/>
                    </a:lnTo>
                    <a:lnTo>
                      <a:pt x="34544" y="83947"/>
                    </a:lnTo>
                    <a:lnTo>
                      <a:pt x="33655" y="85979"/>
                    </a:lnTo>
                    <a:lnTo>
                      <a:pt x="32131" y="87376"/>
                    </a:lnTo>
                    <a:lnTo>
                      <a:pt x="30734" y="88773"/>
                    </a:lnTo>
                    <a:lnTo>
                      <a:pt x="28829" y="89789"/>
                    </a:lnTo>
                    <a:lnTo>
                      <a:pt x="26416" y="90297"/>
                    </a:lnTo>
                    <a:close/>
                  </a:path>
                </a:pathLst>
              </a:custGeom>
              <a:solidFill>
                <a:srgbClr val="000054"/>
              </a:solidFill>
              <a:ln w="0" cap="flat" cmpd="sng" algn="ctr">
                <a:solidFill>
                  <a:srgbClr val="00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363">
                <a:extLst>
                  <a:ext uri="{FF2B5EF4-FFF2-40B4-BE49-F238E27FC236}">
                    <a16:creationId xmlns:a16="http://schemas.microsoft.com/office/drawing/2014/main" id="{BBB91E90-8567-87E1-7834-4EFAA94048EF}"/>
                  </a:ext>
                </a:extLst>
              </p:cNvPr>
              <p:cNvSpPr/>
              <p:nvPr/>
            </p:nvSpPr>
            <p:spPr>
              <a:xfrm>
                <a:off x="5812409" y="3485134"/>
                <a:ext cx="34037" cy="86869"/>
              </a:xfrm>
              <a:custGeom>
                <a:avLst/>
                <a:gdLst/>
                <a:ahLst/>
                <a:cxnLst/>
                <a:rect l="0" t="0" r="0" b="0"/>
                <a:pathLst>
                  <a:path w="34037" h="86869">
                    <a:moveTo>
                      <a:pt x="33528" y="55626"/>
                    </a:moveTo>
                    <a:lnTo>
                      <a:pt x="34036" y="63754"/>
                    </a:lnTo>
                    <a:lnTo>
                      <a:pt x="33528" y="70485"/>
                    </a:lnTo>
                    <a:lnTo>
                      <a:pt x="33020" y="76835"/>
                    </a:lnTo>
                    <a:lnTo>
                      <a:pt x="31623" y="81534"/>
                    </a:lnTo>
                    <a:lnTo>
                      <a:pt x="30607" y="83439"/>
                    </a:lnTo>
                    <a:lnTo>
                      <a:pt x="29718" y="84963"/>
                    </a:lnTo>
                    <a:lnTo>
                      <a:pt x="28321" y="85852"/>
                    </a:lnTo>
                    <a:lnTo>
                      <a:pt x="26289" y="86360"/>
                    </a:lnTo>
                    <a:lnTo>
                      <a:pt x="24384" y="86868"/>
                    </a:lnTo>
                    <a:lnTo>
                      <a:pt x="22479" y="86868"/>
                    </a:lnTo>
                    <a:lnTo>
                      <a:pt x="18669" y="85852"/>
                    </a:lnTo>
                    <a:lnTo>
                      <a:pt x="15748" y="84963"/>
                    </a:lnTo>
                    <a:lnTo>
                      <a:pt x="12954" y="83058"/>
                    </a:lnTo>
                    <a:lnTo>
                      <a:pt x="10033" y="81153"/>
                    </a:lnTo>
                    <a:lnTo>
                      <a:pt x="7620" y="78740"/>
                    </a:lnTo>
                    <a:lnTo>
                      <a:pt x="5715" y="75819"/>
                    </a:lnTo>
                    <a:lnTo>
                      <a:pt x="2794" y="69596"/>
                    </a:lnTo>
                    <a:lnTo>
                      <a:pt x="381" y="62865"/>
                    </a:lnTo>
                    <a:lnTo>
                      <a:pt x="0" y="56134"/>
                    </a:lnTo>
                    <a:lnTo>
                      <a:pt x="0" y="49403"/>
                    </a:lnTo>
                    <a:lnTo>
                      <a:pt x="1397" y="43688"/>
                    </a:lnTo>
                    <a:lnTo>
                      <a:pt x="3810" y="36957"/>
                    </a:lnTo>
                    <a:lnTo>
                      <a:pt x="6223" y="29718"/>
                    </a:lnTo>
                    <a:lnTo>
                      <a:pt x="9017" y="22098"/>
                    </a:lnTo>
                    <a:lnTo>
                      <a:pt x="11938" y="15367"/>
                    </a:lnTo>
                    <a:lnTo>
                      <a:pt x="14859" y="9144"/>
                    </a:lnTo>
                    <a:lnTo>
                      <a:pt x="18161" y="3810"/>
                    </a:lnTo>
                    <a:lnTo>
                      <a:pt x="20066" y="2413"/>
                    </a:lnTo>
                    <a:lnTo>
                      <a:pt x="21590" y="889"/>
                    </a:lnTo>
                    <a:lnTo>
                      <a:pt x="23495" y="0"/>
                    </a:lnTo>
                    <a:lnTo>
                      <a:pt x="25400" y="0"/>
                    </a:lnTo>
                    <a:lnTo>
                      <a:pt x="27813" y="889"/>
                    </a:lnTo>
                    <a:lnTo>
                      <a:pt x="29718" y="1905"/>
                    </a:lnTo>
                    <a:lnTo>
                      <a:pt x="31115" y="3302"/>
                    </a:lnTo>
                    <a:lnTo>
                      <a:pt x="32639" y="5207"/>
                    </a:lnTo>
                    <a:lnTo>
                      <a:pt x="33020" y="7620"/>
                    </a:lnTo>
                    <a:lnTo>
                      <a:pt x="34036" y="10033"/>
                    </a:lnTo>
                    <a:lnTo>
                      <a:pt x="34036" y="16256"/>
                    </a:lnTo>
                    <a:lnTo>
                      <a:pt x="34036" y="22987"/>
                    </a:lnTo>
                    <a:lnTo>
                      <a:pt x="33528" y="30734"/>
                    </a:lnTo>
                    <a:lnTo>
                      <a:pt x="33020" y="46482"/>
                    </a:lnTo>
                    <a:close/>
                  </a:path>
                </a:pathLst>
              </a:custGeom>
              <a:solidFill>
                <a:srgbClr val="000047"/>
              </a:solidFill>
              <a:ln w="0" cap="flat" cmpd="sng" algn="ctr">
                <a:solidFill>
                  <a:srgbClr val="0000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364">
                <a:extLst>
                  <a:ext uri="{FF2B5EF4-FFF2-40B4-BE49-F238E27FC236}">
                    <a16:creationId xmlns:a16="http://schemas.microsoft.com/office/drawing/2014/main" id="{97E06EA7-746C-E98E-8143-D25513BB073D}"/>
                  </a:ext>
                </a:extLst>
              </p:cNvPr>
              <p:cNvSpPr/>
              <p:nvPr/>
            </p:nvSpPr>
            <p:spPr>
              <a:xfrm>
                <a:off x="5112512" y="3354578"/>
                <a:ext cx="33148" cy="18670"/>
              </a:xfrm>
              <a:custGeom>
                <a:avLst/>
                <a:gdLst/>
                <a:ahLst/>
                <a:cxnLst/>
                <a:rect l="0" t="0" r="0" b="0"/>
                <a:pathLst>
                  <a:path w="33148" h="18670">
                    <a:moveTo>
                      <a:pt x="1397" y="3302"/>
                    </a:moveTo>
                    <a:lnTo>
                      <a:pt x="3429" y="1905"/>
                    </a:lnTo>
                    <a:lnTo>
                      <a:pt x="5334" y="889"/>
                    </a:lnTo>
                    <a:lnTo>
                      <a:pt x="7239" y="0"/>
                    </a:lnTo>
                    <a:lnTo>
                      <a:pt x="12446" y="0"/>
                    </a:lnTo>
                    <a:lnTo>
                      <a:pt x="18288" y="508"/>
                    </a:lnTo>
                    <a:lnTo>
                      <a:pt x="23495" y="1905"/>
                    </a:lnTo>
                    <a:lnTo>
                      <a:pt x="28321" y="4826"/>
                    </a:lnTo>
                    <a:lnTo>
                      <a:pt x="30226" y="6223"/>
                    </a:lnTo>
                    <a:lnTo>
                      <a:pt x="31750" y="8128"/>
                    </a:lnTo>
                    <a:lnTo>
                      <a:pt x="32639" y="10033"/>
                    </a:lnTo>
                    <a:lnTo>
                      <a:pt x="33147" y="11938"/>
                    </a:lnTo>
                    <a:lnTo>
                      <a:pt x="33147" y="13843"/>
                    </a:lnTo>
                    <a:lnTo>
                      <a:pt x="31750" y="15367"/>
                    </a:lnTo>
                    <a:lnTo>
                      <a:pt x="30226" y="16764"/>
                    </a:lnTo>
                    <a:lnTo>
                      <a:pt x="27813" y="17780"/>
                    </a:lnTo>
                    <a:lnTo>
                      <a:pt x="22606" y="18669"/>
                    </a:lnTo>
                    <a:lnTo>
                      <a:pt x="20193" y="18669"/>
                    </a:lnTo>
                    <a:lnTo>
                      <a:pt x="17780" y="18669"/>
                    </a:lnTo>
                    <a:lnTo>
                      <a:pt x="14859" y="18161"/>
                    </a:lnTo>
                    <a:lnTo>
                      <a:pt x="11557" y="17272"/>
                    </a:lnTo>
                    <a:lnTo>
                      <a:pt x="8128" y="15748"/>
                    </a:lnTo>
                    <a:lnTo>
                      <a:pt x="5334" y="13843"/>
                    </a:lnTo>
                    <a:lnTo>
                      <a:pt x="2413" y="11938"/>
                    </a:lnTo>
                    <a:lnTo>
                      <a:pt x="1016" y="9525"/>
                    </a:lnTo>
                    <a:lnTo>
                      <a:pt x="0" y="7112"/>
                    </a:lnTo>
                    <a:lnTo>
                      <a:pt x="508" y="4826"/>
                    </a:lnTo>
                    <a:close/>
                  </a:path>
                </a:pathLst>
              </a:custGeom>
              <a:solidFill>
                <a:srgbClr val="CE004F"/>
              </a:solidFill>
              <a:ln w="0" cap="flat" cmpd="sng" algn="ctr">
                <a:solidFill>
                  <a:srgbClr val="CE004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365">
                <a:extLst>
                  <a:ext uri="{FF2B5EF4-FFF2-40B4-BE49-F238E27FC236}">
                    <a16:creationId xmlns:a16="http://schemas.microsoft.com/office/drawing/2014/main" id="{E79BFBF0-1775-7501-3029-CBF08D45C7EB}"/>
                  </a:ext>
                </a:extLst>
              </p:cNvPr>
              <p:cNvSpPr/>
              <p:nvPr/>
            </p:nvSpPr>
            <p:spPr>
              <a:xfrm>
                <a:off x="5128387" y="3742817"/>
                <a:ext cx="187707" cy="191517"/>
              </a:xfrm>
              <a:custGeom>
                <a:avLst/>
                <a:gdLst/>
                <a:ahLst/>
                <a:cxnLst/>
                <a:rect l="0" t="0" r="0" b="0"/>
                <a:pathLst>
                  <a:path w="187707" h="191517">
                    <a:moveTo>
                      <a:pt x="11430" y="23622"/>
                    </a:moveTo>
                    <a:lnTo>
                      <a:pt x="22098" y="21209"/>
                    </a:lnTo>
                    <a:lnTo>
                      <a:pt x="31623" y="18288"/>
                    </a:lnTo>
                    <a:lnTo>
                      <a:pt x="40259" y="14986"/>
                    </a:lnTo>
                    <a:lnTo>
                      <a:pt x="48895" y="11049"/>
                    </a:lnTo>
                    <a:lnTo>
                      <a:pt x="56642" y="7239"/>
                    </a:lnTo>
                    <a:lnTo>
                      <a:pt x="63754" y="3429"/>
                    </a:lnTo>
                    <a:lnTo>
                      <a:pt x="70993" y="0"/>
                    </a:lnTo>
                    <a:lnTo>
                      <a:pt x="74803" y="7747"/>
                    </a:lnTo>
                    <a:lnTo>
                      <a:pt x="79629" y="15875"/>
                    </a:lnTo>
                    <a:lnTo>
                      <a:pt x="84963" y="24511"/>
                    </a:lnTo>
                    <a:lnTo>
                      <a:pt x="91186" y="32639"/>
                    </a:lnTo>
                    <a:lnTo>
                      <a:pt x="97917" y="41783"/>
                    </a:lnTo>
                    <a:lnTo>
                      <a:pt x="105537" y="50419"/>
                    </a:lnTo>
                    <a:lnTo>
                      <a:pt x="120904" y="68199"/>
                    </a:lnTo>
                    <a:lnTo>
                      <a:pt x="137795" y="85471"/>
                    </a:lnTo>
                    <a:lnTo>
                      <a:pt x="155067" y="102235"/>
                    </a:lnTo>
                    <a:lnTo>
                      <a:pt x="171831" y="118110"/>
                    </a:lnTo>
                    <a:lnTo>
                      <a:pt x="179959" y="125349"/>
                    </a:lnTo>
                    <a:lnTo>
                      <a:pt x="187706" y="132080"/>
                    </a:lnTo>
                    <a:lnTo>
                      <a:pt x="182880" y="136906"/>
                    </a:lnTo>
                    <a:lnTo>
                      <a:pt x="178054" y="141605"/>
                    </a:lnTo>
                    <a:lnTo>
                      <a:pt x="173736" y="145923"/>
                    </a:lnTo>
                    <a:lnTo>
                      <a:pt x="169926" y="150241"/>
                    </a:lnTo>
                    <a:lnTo>
                      <a:pt x="163703" y="158496"/>
                    </a:lnTo>
                    <a:lnTo>
                      <a:pt x="158369" y="166116"/>
                    </a:lnTo>
                    <a:lnTo>
                      <a:pt x="154051" y="173355"/>
                    </a:lnTo>
                    <a:lnTo>
                      <a:pt x="150749" y="180086"/>
                    </a:lnTo>
                    <a:lnTo>
                      <a:pt x="147828" y="186309"/>
                    </a:lnTo>
                    <a:lnTo>
                      <a:pt x="145415" y="191516"/>
                    </a:lnTo>
                    <a:lnTo>
                      <a:pt x="135382" y="185801"/>
                    </a:lnTo>
                    <a:lnTo>
                      <a:pt x="125730" y="179070"/>
                    </a:lnTo>
                    <a:lnTo>
                      <a:pt x="115697" y="171450"/>
                    </a:lnTo>
                    <a:lnTo>
                      <a:pt x="105029" y="162814"/>
                    </a:lnTo>
                    <a:lnTo>
                      <a:pt x="94996" y="153162"/>
                    </a:lnTo>
                    <a:lnTo>
                      <a:pt x="85471" y="143129"/>
                    </a:lnTo>
                    <a:lnTo>
                      <a:pt x="75311" y="132588"/>
                    </a:lnTo>
                    <a:lnTo>
                      <a:pt x="65786" y="121031"/>
                    </a:lnTo>
                    <a:lnTo>
                      <a:pt x="56134" y="109474"/>
                    </a:lnTo>
                    <a:lnTo>
                      <a:pt x="46990" y="97536"/>
                    </a:lnTo>
                    <a:lnTo>
                      <a:pt x="29210" y="73533"/>
                    </a:lnTo>
                    <a:lnTo>
                      <a:pt x="21590" y="60960"/>
                    </a:lnTo>
                    <a:lnTo>
                      <a:pt x="13843" y="49022"/>
                    </a:lnTo>
                    <a:lnTo>
                      <a:pt x="6731" y="36957"/>
                    </a:lnTo>
                    <a:lnTo>
                      <a:pt x="0" y="25527"/>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366">
                <a:extLst>
                  <a:ext uri="{FF2B5EF4-FFF2-40B4-BE49-F238E27FC236}">
                    <a16:creationId xmlns:a16="http://schemas.microsoft.com/office/drawing/2014/main" id="{CFF25F70-5AA4-D997-6DB5-0E6130CA1985}"/>
                  </a:ext>
                </a:extLst>
              </p:cNvPr>
              <p:cNvSpPr/>
              <p:nvPr/>
            </p:nvSpPr>
            <p:spPr>
              <a:xfrm>
                <a:off x="5128260" y="3742690"/>
                <a:ext cx="187961" cy="191771"/>
              </a:xfrm>
              <a:custGeom>
                <a:avLst/>
                <a:gdLst/>
                <a:ahLst/>
                <a:cxnLst/>
                <a:rect l="0" t="0" r="0" b="0"/>
                <a:pathLst>
                  <a:path w="187961" h="191771">
                    <a:moveTo>
                      <a:pt x="0" y="25400"/>
                    </a:moveTo>
                    <a:lnTo>
                      <a:pt x="7620" y="36830"/>
                    </a:lnTo>
                    <a:lnTo>
                      <a:pt x="13970" y="49530"/>
                    </a:lnTo>
                    <a:lnTo>
                      <a:pt x="21590" y="60960"/>
                    </a:lnTo>
                    <a:lnTo>
                      <a:pt x="29210" y="73660"/>
                    </a:lnTo>
                    <a:lnTo>
                      <a:pt x="46990" y="97790"/>
                    </a:lnTo>
                    <a:lnTo>
                      <a:pt x="57150" y="109220"/>
                    </a:lnTo>
                    <a:lnTo>
                      <a:pt x="66040" y="120650"/>
                    </a:lnTo>
                    <a:lnTo>
                      <a:pt x="76200" y="132080"/>
                    </a:lnTo>
                    <a:lnTo>
                      <a:pt x="86360" y="143510"/>
                    </a:lnTo>
                    <a:lnTo>
                      <a:pt x="95250" y="153670"/>
                    </a:lnTo>
                    <a:lnTo>
                      <a:pt x="105410" y="162560"/>
                    </a:lnTo>
                    <a:lnTo>
                      <a:pt x="116840" y="171450"/>
                    </a:lnTo>
                    <a:lnTo>
                      <a:pt x="125730" y="179070"/>
                    </a:lnTo>
                    <a:lnTo>
                      <a:pt x="135890" y="185420"/>
                    </a:lnTo>
                    <a:lnTo>
                      <a:pt x="146050" y="191770"/>
                    </a:lnTo>
                    <a:lnTo>
                      <a:pt x="148590" y="186690"/>
                    </a:lnTo>
                    <a:lnTo>
                      <a:pt x="151130" y="180340"/>
                    </a:lnTo>
                    <a:lnTo>
                      <a:pt x="154940" y="173990"/>
                    </a:lnTo>
                    <a:lnTo>
                      <a:pt x="158750" y="166370"/>
                    </a:lnTo>
                    <a:lnTo>
                      <a:pt x="163830" y="158750"/>
                    </a:lnTo>
                    <a:lnTo>
                      <a:pt x="170180" y="149860"/>
                    </a:lnTo>
                    <a:lnTo>
                      <a:pt x="173990" y="146050"/>
                    </a:lnTo>
                    <a:lnTo>
                      <a:pt x="179070" y="142240"/>
                    </a:lnTo>
                    <a:lnTo>
                      <a:pt x="182880" y="137160"/>
                    </a:lnTo>
                    <a:lnTo>
                      <a:pt x="187960" y="132080"/>
                    </a:lnTo>
                    <a:lnTo>
                      <a:pt x="180340" y="125730"/>
                    </a:lnTo>
                    <a:lnTo>
                      <a:pt x="172720" y="118110"/>
                    </a:lnTo>
                    <a:lnTo>
                      <a:pt x="156210" y="102870"/>
                    </a:lnTo>
                    <a:lnTo>
                      <a:pt x="138430" y="85090"/>
                    </a:lnTo>
                    <a:lnTo>
                      <a:pt x="121920" y="68580"/>
                    </a:lnTo>
                    <a:lnTo>
                      <a:pt x="106680" y="50800"/>
                    </a:lnTo>
                    <a:lnTo>
                      <a:pt x="99060" y="41910"/>
                    </a:lnTo>
                    <a:lnTo>
                      <a:pt x="91440" y="33020"/>
                    </a:lnTo>
                    <a:lnTo>
                      <a:pt x="85090" y="24130"/>
                    </a:lnTo>
                    <a:lnTo>
                      <a:pt x="80010" y="16510"/>
                    </a:lnTo>
                    <a:lnTo>
                      <a:pt x="74930" y="7620"/>
                    </a:lnTo>
                    <a:lnTo>
                      <a:pt x="71120" y="0"/>
                    </a:lnTo>
                    <a:lnTo>
                      <a:pt x="64770" y="3810"/>
                    </a:lnTo>
                    <a:lnTo>
                      <a:pt x="57150" y="7620"/>
                    </a:lnTo>
                    <a:lnTo>
                      <a:pt x="49530" y="11430"/>
                    </a:lnTo>
                    <a:lnTo>
                      <a:pt x="40640" y="15240"/>
                    </a:lnTo>
                    <a:lnTo>
                      <a:pt x="31750" y="17780"/>
                    </a:lnTo>
                    <a:lnTo>
                      <a:pt x="22860" y="21590"/>
                    </a:lnTo>
                    <a:lnTo>
                      <a:pt x="11430" y="2413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367">
                <a:extLst>
                  <a:ext uri="{FF2B5EF4-FFF2-40B4-BE49-F238E27FC236}">
                    <a16:creationId xmlns:a16="http://schemas.microsoft.com/office/drawing/2014/main" id="{EDD5F427-686E-D0A8-FBA6-44E80F20140B}"/>
                  </a:ext>
                </a:extLst>
              </p:cNvPr>
              <p:cNvSpPr/>
              <p:nvPr/>
            </p:nvSpPr>
            <p:spPr>
              <a:xfrm>
                <a:off x="5171440" y="3797300"/>
                <a:ext cx="10161" cy="15241"/>
              </a:xfrm>
              <a:custGeom>
                <a:avLst/>
                <a:gdLst/>
                <a:ahLst/>
                <a:cxnLst/>
                <a:rect l="0" t="0" r="0" b="0"/>
                <a:pathLst>
                  <a:path w="10161" h="15241">
                    <a:moveTo>
                      <a:pt x="10160" y="0"/>
                    </a:moveTo>
                    <a:lnTo>
                      <a:pt x="6350" y="3810"/>
                    </a:lnTo>
                    <a:lnTo>
                      <a:pt x="3810" y="7620"/>
                    </a:lnTo>
                    <a:lnTo>
                      <a:pt x="0" y="152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9" name="Freeform 368">
                <a:extLst>
                  <a:ext uri="{FF2B5EF4-FFF2-40B4-BE49-F238E27FC236}">
                    <a16:creationId xmlns:a16="http://schemas.microsoft.com/office/drawing/2014/main" id="{62039711-9680-F7EA-2F80-944CB076FFF0}"/>
                  </a:ext>
                </a:extLst>
              </p:cNvPr>
              <p:cNvSpPr/>
              <p:nvPr/>
            </p:nvSpPr>
            <p:spPr>
              <a:xfrm>
                <a:off x="5180330" y="3792220"/>
                <a:ext cx="12701" cy="5081"/>
              </a:xfrm>
              <a:custGeom>
                <a:avLst/>
                <a:gdLst/>
                <a:ahLst/>
                <a:cxnLst/>
                <a:rect l="0" t="0" r="0" b="0"/>
                <a:pathLst>
                  <a:path w="12701" h="5081">
                    <a:moveTo>
                      <a:pt x="12700" y="0"/>
                    </a:moveTo>
                    <a:lnTo>
                      <a:pt x="6350" y="1270"/>
                    </a:lnTo>
                    <a:lnTo>
                      <a:pt x="2540" y="2540"/>
                    </a:lnTo>
                    <a:lnTo>
                      <a:pt x="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0" name="Freeform 369">
                <a:extLst>
                  <a:ext uri="{FF2B5EF4-FFF2-40B4-BE49-F238E27FC236}">
                    <a16:creationId xmlns:a16="http://schemas.microsoft.com/office/drawing/2014/main" id="{F0845AD8-F9DA-2331-6863-193B144FEFD3}"/>
                  </a:ext>
                </a:extLst>
              </p:cNvPr>
              <p:cNvSpPr/>
              <p:nvPr/>
            </p:nvSpPr>
            <p:spPr>
              <a:xfrm>
                <a:off x="5193030" y="3790950"/>
                <a:ext cx="21591" cy="1271"/>
              </a:xfrm>
              <a:custGeom>
                <a:avLst/>
                <a:gdLst/>
                <a:ahLst/>
                <a:cxnLst/>
                <a:rect l="0" t="0" r="0" b="0"/>
                <a:pathLst>
                  <a:path w="21591" h="1271">
                    <a:moveTo>
                      <a:pt x="21590" y="1270"/>
                    </a:moveTo>
                    <a:lnTo>
                      <a:pt x="11430" y="1270"/>
                    </a:lnTo>
                    <a:lnTo>
                      <a:pt x="6350" y="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1" name="Freeform 370">
                <a:extLst>
                  <a:ext uri="{FF2B5EF4-FFF2-40B4-BE49-F238E27FC236}">
                    <a16:creationId xmlns:a16="http://schemas.microsoft.com/office/drawing/2014/main" id="{2625827F-FB94-42B4-1027-AF23B934190C}"/>
                  </a:ext>
                </a:extLst>
              </p:cNvPr>
              <p:cNvSpPr/>
              <p:nvPr/>
            </p:nvSpPr>
            <p:spPr>
              <a:xfrm>
                <a:off x="5147310" y="3774440"/>
                <a:ext cx="19051" cy="1271"/>
              </a:xfrm>
              <a:custGeom>
                <a:avLst/>
                <a:gdLst/>
                <a:ahLst/>
                <a:cxnLst/>
                <a:rect l="0" t="0" r="0" b="0"/>
                <a:pathLst>
                  <a:path w="19051" h="1271">
                    <a:moveTo>
                      <a:pt x="19050" y="0"/>
                    </a:moveTo>
                    <a:lnTo>
                      <a:pt x="13970" y="1270"/>
                    </a:lnTo>
                    <a:lnTo>
                      <a:pt x="8890" y="1270"/>
                    </a:lnTo>
                    <a:lnTo>
                      <a:pt x="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2" name="Freeform 371">
                <a:extLst>
                  <a:ext uri="{FF2B5EF4-FFF2-40B4-BE49-F238E27FC236}">
                    <a16:creationId xmlns:a16="http://schemas.microsoft.com/office/drawing/2014/main" id="{4653F2FA-08B8-2AC8-9F79-9B4AD6F39856}"/>
                  </a:ext>
                </a:extLst>
              </p:cNvPr>
              <p:cNvSpPr/>
              <p:nvPr/>
            </p:nvSpPr>
            <p:spPr>
              <a:xfrm>
                <a:off x="5166360" y="3766820"/>
                <a:ext cx="17781" cy="7621"/>
              </a:xfrm>
              <a:custGeom>
                <a:avLst/>
                <a:gdLst/>
                <a:ahLst/>
                <a:cxnLst/>
                <a:rect l="0" t="0" r="0" b="0"/>
                <a:pathLst>
                  <a:path w="17781" h="7621">
                    <a:moveTo>
                      <a:pt x="17780" y="0"/>
                    </a:moveTo>
                    <a:lnTo>
                      <a:pt x="12700" y="2540"/>
                    </a:lnTo>
                    <a:lnTo>
                      <a:pt x="8890" y="5080"/>
                    </a:lnTo>
                    <a:lnTo>
                      <a:pt x="0" y="762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3" name="Freeform 372">
                <a:extLst>
                  <a:ext uri="{FF2B5EF4-FFF2-40B4-BE49-F238E27FC236}">
                    <a16:creationId xmlns:a16="http://schemas.microsoft.com/office/drawing/2014/main" id="{6692B365-2B5F-F95A-A2B9-762981217029}"/>
                  </a:ext>
                </a:extLst>
              </p:cNvPr>
              <p:cNvSpPr/>
              <p:nvPr/>
            </p:nvSpPr>
            <p:spPr>
              <a:xfrm>
                <a:off x="5182870" y="3755390"/>
                <a:ext cx="13971" cy="12701"/>
              </a:xfrm>
              <a:custGeom>
                <a:avLst/>
                <a:gdLst/>
                <a:ahLst/>
                <a:cxnLst/>
                <a:rect l="0" t="0" r="0" b="0"/>
                <a:pathLst>
                  <a:path w="13971" h="12701">
                    <a:moveTo>
                      <a:pt x="13970" y="0"/>
                    </a:moveTo>
                    <a:lnTo>
                      <a:pt x="7620" y="6350"/>
                    </a:lnTo>
                    <a:lnTo>
                      <a:pt x="5080" y="8890"/>
                    </a:lnTo>
                    <a:lnTo>
                      <a:pt x="0" y="1270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4" name="Freeform 373">
                <a:extLst>
                  <a:ext uri="{FF2B5EF4-FFF2-40B4-BE49-F238E27FC236}">
                    <a16:creationId xmlns:a16="http://schemas.microsoft.com/office/drawing/2014/main" id="{BAE8B000-9EFB-9795-DB32-C4D0780D45FA}"/>
                  </a:ext>
                </a:extLst>
              </p:cNvPr>
              <p:cNvSpPr/>
              <p:nvPr/>
            </p:nvSpPr>
            <p:spPr>
              <a:xfrm>
                <a:off x="5222240" y="3837940"/>
                <a:ext cx="35561" cy="33021"/>
              </a:xfrm>
              <a:custGeom>
                <a:avLst/>
                <a:gdLst/>
                <a:ahLst/>
                <a:cxnLst/>
                <a:rect l="0" t="0" r="0" b="0"/>
                <a:pathLst>
                  <a:path w="35561" h="33021">
                    <a:moveTo>
                      <a:pt x="35560" y="0"/>
                    </a:moveTo>
                    <a:lnTo>
                      <a:pt x="27940" y="2540"/>
                    </a:lnTo>
                    <a:lnTo>
                      <a:pt x="21590" y="6350"/>
                    </a:lnTo>
                    <a:lnTo>
                      <a:pt x="15240" y="10160"/>
                    </a:lnTo>
                    <a:lnTo>
                      <a:pt x="10160" y="15240"/>
                    </a:lnTo>
                    <a:lnTo>
                      <a:pt x="6350" y="19050"/>
                    </a:lnTo>
                    <a:lnTo>
                      <a:pt x="2540" y="24130"/>
                    </a:lnTo>
                    <a:lnTo>
                      <a:pt x="1270" y="29210"/>
                    </a:lnTo>
                    <a:lnTo>
                      <a:pt x="0" y="3302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5" name="Straight Connector 374">
                <a:extLst>
                  <a:ext uri="{FF2B5EF4-FFF2-40B4-BE49-F238E27FC236}">
                    <a16:creationId xmlns:a16="http://schemas.microsoft.com/office/drawing/2014/main" id="{8FD6BD22-4569-810B-07F3-07E2978E86E8}"/>
                  </a:ext>
                </a:extLst>
              </p:cNvPr>
              <p:cNvCxnSpPr/>
              <p:nvPr/>
            </p:nvCxnSpPr>
            <p:spPr>
              <a:xfrm flipH="1">
                <a:off x="5181600" y="3797300"/>
                <a:ext cx="38100" cy="25400"/>
              </a:xfrm>
              <a:prstGeom prst="line">
                <a:avLst/>
              </a:prstGeom>
              <a:ln w="12700" cap="flat" cmpd="sng" algn="ctr">
                <a:solidFill>
                  <a:srgbClr val="FFF4B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6" name="Freeform 375">
                <a:extLst>
                  <a:ext uri="{FF2B5EF4-FFF2-40B4-BE49-F238E27FC236}">
                    <a16:creationId xmlns:a16="http://schemas.microsoft.com/office/drawing/2014/main" id="{6E95FCCB-5780-4429-E7A1-70EA6BDC1E70}"/>
                  </a:ext>
                </a:extLst>
              </p:cNvPr>
              <p:cNvSpPr/>
              <p:nvPr/>
            </p:nvSpPr>
            <p:spPr>
              <a:xfrm>
                <a:off x="5256530" y="3869690"/>
                <a:ext cx="29211" cy="35561"/>
              </a:xfrm>
              <a:custGeom>
                <a:avLst/>
                <a:gdLst/>
                <a:ahLst/>
                <a:cxnLst/>
                <a:rect l="0" t="0" r="0" b="0"/>
                <a:pathLst>
                  <a:path w="29211" h="35561">
                    <a:moveTo>
                      <a:pt x="0" y="35560"/>
                    </a:moveTo>
                    <a:lnTo>
                      <a:pt x="0" y="31750"/>
                    </a:lnTo>
                    <a:lnTo>
                      <a:pt x="1270" y="27940"/>
                    </a:lnTo>
                    <a:lnTo>
                      <a:pt x="2540" y="20320"/>
                    </a:lnTo>
                    <a:lnTo>
                      <a:pt x="5080" y="15240"/>
                    </a:lnTo>
                    <a:lnTo>
                      <a:pt x="7620" y="10160"/>
                    </a:lnTo>
                    <a:lnTo>
                      <a:pt x="12700" y="6350"/>
                    </a:lnTo>
                    <a:lnTo>
                      <a:pt x="17780" y="3810"/>
                    </a:lnTo>
                    <a:lnTo>
                      <a:pt x="22860" y="1270"/>
                    </a:lnTo>
                    <a:lnTo>
                      <a:pt x="2921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7" name="Freeform 376">
                <a:extLst>
                  <a:ext uri="{FF2B5EF4-FFF2-40B4-BE49-F238E27FC236}">
                    <a16:creationId xmlns:a16="http://schemas.microsoft.com/office/drawing/2014/main" id="{B939D822-F912-6142-2699-56B7DB363AD2}"/>
                  </a:ext>
                </a:extLst>
              </p:cNvPr>
              <p:cNvSpPr/>
              <p:nvPr/>
            </p:nvSpPr>
            <p:spPr>
              <a:xfrm>
                <a:off x="5199380" y="3763010"/>
                <a:ext cx="101601" cy="111761"/>
              </a:xfrm>
              <a:custGeom>
                <a:avLst/>
                <a:gdLst/>
                <a:ahLst/>
                <a:cxnLst/>
                <a:rect l="0" t="0" r="0" b="0"/>
                <a:pathLst>
                  <a:path w="101601" h="111761">
                    <a:moveTo>
                      <a:pt x="101600" y="111760"/>
                    </a:moveTo>
                    <a:lnTo>
                      <a:pt x="86360" y="97790"/>
                    </a:lnTo>
                    <a:lnTo>
                      <a:pt x="72390" y="83820"/>
                    </a:lnTo>
                    <a:lnTo>
                      <a:pt x="57150" y="69850"/>
                    </a:lnTo>
                    <a:lnTo>
                      <a:pt x="44450" y="55880"/>
                    </a:lnTo>
                    <a:lnTo>
                      <a:pt x="31750" y="41910"/>
                    </a:lnTo>
                    <a:lnTo>
                      <a:pt x="20320" y="27940"/>
                    </a:lnTo>
                    <a:lnTo>
                      <a:pt x="8890" y="1397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8" name="Freeform 377">
                <a:extLst>
                  <a:ext uri="{FF2B5EF4-FFF2-40B4-BE49-F238E27FC236}">
                    <a16:creationId xmlns:a16="http://schemas.microsoft.com/office/drawing/2014/main" id="{1B61BB86-134E-D90F-D280-9B38470AFD73}"/>
                  </a:ext>
                </a:extLst>
              </p:cNvPr>
              <p:cNvSpPr/>
              <p:nvPr/>
            </p:nvSpPr>
            <p:spPr>
              <a:xfrm>
                <a:off x="5146040" y="3782060"/>
                <a:ext cx="124461" cy="140971"/>
              </a:xfrm>
              <a:custGeom>
                <a:avLst/>
                <a:gdLst/>
                <a:ahLst/>
                <a:cxnLst/>
                <a:rect l="0" t="0" r="0" b="0"/>
                <a:pathLst>
                  <a:path w="124461" h="140971">
                    <a:moveTo>
                      <a:pt x="124460" y="140970"/>
                    </a:moveTo>
                    <a:lnTo>
                      <a:pt x="114300" y="134620"/>
                    </a:lnTo>
                    <a:lnTo>
                      <a:pt x="104140" y="125730"/>
                    </a:lnTo>
                    <a:lnTo>
                      <a:pt x="93980" y="118110"/>
                    </a:lnTo>
                    <a:lnTo>
                      <a:pt x="85090" y="110490"/>
                    </a:lnTo>
                    <a:lnTo>
                      <a:pt x="76200" y="101600"/>
                    </a:lnTo>
                    <a:lnTo>
                      <a:pt x="68580" y="92710"/>
                    </a:lnTo>
                    <a:lnTo>
                      <a:pt x="52070" y="74930"/>
                    </a:lnTo>
                    <a:lnTo>
                      <a:pt x="36830" y="57150"/>
                    </a:lnTo>
                    <a:lnTo>
                      <a:pt x="24130" y="36830"/>
                    </a:lnTo>
                    <a:lnTo>
                      <a:pt x="11430" y="1905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9" name="Freeform 378">
                <a:extLst>
                  <a:ext uri="{FF2B5EF4-FFF2-40B4-BE49-F238E27FC236}">
                    <a16:creationId xmlns:a16="http://schemas.microsoft.com/office/drawing/2014/main" id="{5D700A0F-31CA-CA12-4BBA-8DEF2EBF7556}"/>
                  </a:ext>
                </a:extLst>
              </p:cNvPr>
              <p:cNvSpPr/>
              <p:nvPr/>
            </p:nvSpPr>
            <p:spPr>
              <a:xfrm>
                <a:off x="5151374" y="3133725"/>
                <a:ext cx="197359" cy="197740"/>
              </a:xfrm>
              <a:custGeom>
                <a:avLst/>
                <a:gdLst/>
                <a:ahLst/>
                <a:cxnLst/>
                <a:rect l="0" t="0" r="0" b="0"/>
                <a:pathLst>
                  <a:path w="197359" h="197740">
                    <a:moveTo>
                      <a:pt x="167005" y="5842"/>
                    </a:moveTo>
                    <a:lnTo>
                      <a:pt x="168529" y="11049"/>
                    </a:lnTo>
                    <a:lnTo>
                      <a:pt x="169926" y="15875"/>
                    </a:lnTo>
                    <a:lnTo>
                      <a:pt x="171831" y="20701"/>
                    </a:lnTo>
                    <a:lnTo>
                      <a:pt x="175768" y="29337"/>
                    </a:lnTo>
                    <a:lnTo>
                      <a:pt x="180086" y="36957"/>
                    </a:lnTo>
                    <a:lnTo>
                      <a:pt x="189611" y="50927"/>
                    </a:lnTo>
                    <a:lnTo>
                      <a:pt x="193929" y="57150"/>
                    </a:lnTo>
                    <a:lnTo>
                      <a:pt x="197358" y="63881"/>
                    </a:lnTo>
                    <a:lnTo>
                      <a:pt x="189611" y="68199"/>
                    </a:lnTo>
                    <a:lnTo>
                      <a:pt x="181483" y="73406"/>
                    </a:lnTo>
                    <a:lnTo>
                      <a:pt x="172847" y="80137"/>
                    </a:lnTo>
                    <a:lnTo>
                      <a:pt x="163703" y="87376"/>
                    </a:lnTo>
                    <a:lnTo>
                      <a:pt x="154559" y="95504"/>
                    </a:lnTo>
                    <a:lnTo>
                      <a:pt x="145034" y="104140"/>
                    </a:lnTo>
                    <a:lnTo>
                      <a:pt x="126238" y="122428"/>
                    </a:lnTo>
                    <a:lnTo>
                      <a:pt x="107569" y="142113"/>
                    </a:lnTo>
                    <a:lnTo>
                      <a:pt x="89281" y="162306"/>
                    </a:lnTo>
                    <a:lnTo>
                      <a:pt x="81153" y="171323"/>
                    </a:lnTo>
                    <a:lnTo>
                      <a:pt x="73025" y="180975"/>
                    </a:lnTo>
                    <a:lnTo>
                      <a:pt x="65786" y="189611"/>
                    </a:lnTo>
                    <a:lnTo>
                      <a:pt x="58547" y="197739"/>
                    </a:lnTo>
                    <a:lnTo>
                      <a:pt x="50419" y="193421"/>
                    </a:lnTo>
                    <a:lnTo>
                      <a:pt x="41783" y="188722"/>
                    </a:lnTo>
                    <a:lnTo>
                      <a:pt x="25908" y="178562"/>
                    </a:lnTo>
                    <a:lnTo>
                      <a:pt x="18796" y="173736"/>
                    </a:lnTo>
                    <a:lnTo>
                      <a:pt x="11557" y="169037"/>
                    </a:lnTo>
                    <a:lnTo>
                      <a:pt x="5334" y="165100"/>
                    </a:lnTo>
                    <a:lnTo>
                      <a:pt x="0" y="162306"/>
                    </a:lnTo>
                    <a:lnTo>
                      <a:pt x="6731" y="152146"/>
                    </a:lnTo>
                    <a:lnTo>
                      <a:pt x="14859" y="142113"/>
                    </a:lnTo>
                    <a:lnTo>
                      <a:pt x="23114" y="131064"/>
                    </a:lnTo>
                    <a:lnTo>
                      <a:pt x="32131" y="120015"/>
                    </a:lnTo>
                    <a:lnTo>
                      <a:pt x="42291" y="108966"/>
                    </a:lnTo>
                    <a:lnTo>
                      <a:pt x="52324" y="97409"/>
                    </a:lnTo>
                    <a:lnTo>
                      <a:pt x="73914" y="74930"/>
                    </a:lnTo>
                    <a:lnTo>
                      <a:pt x="96520" y="52832"/>
                    </a:lnTo>
                    <a:lnTo>
                      <a:pt x="108077" y="42799"/>
                    </a:lnTo>
                    <a:lnTo>
                      <a:pt x="120015" y="32639"/>
                    </a:lnTo>
                    <a:lnTo>
                      <a:pt x="131572" y="23495"/>
                    </a:lnTo>
                    <a:lnTo>
                      <a:pt x="143002" y="14859"/>
                    </a:lnTo>
                    <a:lnTo>
                      <a:pt x="155067" y="6731"/>
                    </a:lnTo>
                    <a:lnTo>
                      <a:pt x="166116" y="0"/>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379">
                <a:extLst>
                  <a:ext uri="{FF2B5EF4-FFF2-40B4-BE49-F238E27FC236}">
                    <a16:creationId xmlns:a16="http://schemas.microsoft.com/office/drawing/2014/main" id="{C1CFC48C-701A-3817-3BDD-A77B9022A816}"/>
                  </a:ext>
                </a:extLst>
              </p:cNvPr>
              <p:cNvSpPr/>
              <p:nvPr/>
            </p:nvSpPr>
            <p:spPr>
              <a:xfrm>
                <a:off x="5151120" y="3133090"/>
                <a:ext cx="198121" cy="198121"/>
              </a:xfrm>
              <a:custGeom>
                <a:avLst/>
                <a:gdLst/>
                <a:ahLst/>
                <a:cxnLst/>
                <a:rect l="0" t="0" r="0" b="0"/>
                <a:pathLst>
                  <a:path w="198121" h="198121">
                    <a:moveTo>
                      <a:pt x="166370" y="0"/>
                    </a:moveTo>
                    <a:lnTo>
                      <a:pt x="156210" y="7620"/>
                    </a:lnTo>
                    <a:lnTo>
                      <a:pt x="143510" y="15240"/>
                    </a:lnTo>
                    <a:lnTo>
                      <a:pt x="132080" y="24130"/>
                    </a:lnTo>
                    <a:lnTo>
                      <a:pt x="120650" y="33020"/>
                    </a:lnTo>
                    <a:lnTo>
                      <a:pt x="109220" y="43180"/>
                    </a:lnTo>
                    <a:lnTo>
                      <a:pt x="96520" y="53340"/>
                    </a:lnTo>
                    <a:lnTo>
                      <a:pt x="74930" y="74930"/>
                    </a:lnTo>
                    <a:lnTo>
                      <a:pt x="53340" y="97790"/>
                    </a:lnTo>
                    <a:lnTo>
                      <a:pt x="43180" y="109220"/>
                    </a:lnTo>
                    <a:lnTo>
                      <a:pt x="33020" y="120650"/>
                    </a:lnTo>
                    <a:lnTo>
                      <a:pt x="24130" y="132080"/>
                    </a:lnTo>
                    <a:lnTo>
                      <a:pt x="15240" y="142240"/>
                    </a:lnTo>
                    <a:lnTo>
                      <a:pt x="7620" y="152400"/>
                    </a:lnTo>
                    <a:lnTo>
                      <a:pt x="0" y="162560"/>
                    </a:lnTo>
                    <a:lnTo>
                      <a:pt x="6350" y="165100"/>
                    </a:lnTo>
                    <a:lnTo>
                      <a:pt x="12700" y="170180"/>
                    </a:lnTo>
                    <a:lnTo>
                      <a:pt x="19050" y="173990"/>
                    </a:lnTo>
                    <a:lnTo>
                      <a:pt x="26670" y="179070"/>
                    </a:lnTo>
                    <a:lnTo>
                      <a:pt x="41910" y="189230"/>
                    </a:lnTo>
                    <a:lnTo>
                      <a:pt x="50800" y="194310"/>
                    </a:lnTo>
                    <a:lnTo>
                      <a:pt x="59690" y="198120"/>
                    </a:lnTo>
                    <a:lnTo>
                      <a:pt x="66040" y="190500"/>
                    </a:lnTo>
                    <a:lnTo>
                      <a:pt x="73660" y="181610"/>
                    </a:lnTo>
                    <a:lnTo>
                      <a:pt x="81280" y="171450"/>
                    </a:lnTo>
                    <a:lnTo>
                      <a:pt x="90170" y="162560"/>
                    </a:lnTo>
                    <a:lnTo>
                      <a:pt x="107950" y="142240"/>
                    </a:lnTo>
                    <a:lnTo>
                      <a:pt x="127000" y="123190"/>
                    </a:lnTo>
                    <a:lnTo>
                      <a:pt x="146050" y="104140"/>
                    </a:lnTo>
                    <a:lnTo>
                      <a:pt x="154940" y="96520"/>
                    </a:lnTo>
                    <a:lnTo>
                      <a:pt x="163830" y="87630"/>
                    </a:lnTo>
                    <a:lnTo>
                      <a:pt x="173990" y="81280"/>
                    </a:lnTo>
                    <a:lnTo>
                      <a:pt x="181610" y="73660"/>
                    </a:lnTo>
                    <a:lnTo>
                      <a:pt x="190500" y="68580"/>
                    </a:lnTo>
                    <a:lnTo>
                      <a:pt x="198120" y="64770"/>
                    </a:lnTo>
                    <a:lnTo>
                      <a:pt x="194310" y="57150"/>
                    </a:lnTo>
                    <a:lnTo>
                      <a:pt x="190500" y="52070"/>
                    </a:lnTo>
                    <a:lnTo>
                      <a:pt x="180340" y="36830"/>
                    </a:lnTo>
                    <a:lnTo>
                      <a:pt x="176530" y="30480"/>
                    </a:lnTo>
                    <a:lnTo>
                      <a:pt x="172720" y="21590"/>
                    </a:lnTo>
                    <a:lnTo>
                      <a:pt x="170180" y="16510"/>
                    </a:lnTo>
                    <a:lnTo>
                      <a:pt x="168910" y="11430"/>
                    </a:lnTo>
                    <a:lnTo>
                      <a:pt x="167640" y="635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380">
                <a:extLst>
                  <a:ext uri="{FF2B5EF4-FFF2-40B4-BE49-F238E27FC236}">
                    <a16:creationId xmlns:a16="http://schemas.microsoft.com/office/drawing/2014/main" id="{152003D0-8BA4-9C95-3BA5-964DFF68EA49}"/>
                  </a:ext>
                </a:extLst>
              </p:cNvPr>
              <p:cNvSpPr/>
              <p:nvPr/>
            </p:nvSpPr>
            <p:spPr>
              <a:xfrm>
                <a:off x="5771134" y="3141853"/>
                <a:ext cx="185675" cy="188723"/>
              </a:xfrm>
              <a:custGeom>
                <a:avLst/>
                <a:gdLst/>
                <a:ahLst/>
                <a:cxnLst/>
                <a:rect l="0" t="0" r="0" b="0"/>
                <a:pathLst>
                  <a:path w="185675" h="188723">
                    <a:moveTo>
                      <a:pt x="179451" y="146939"/>
                    </a:moveTo>
                    <a:lnTo>
                      <a:pt x="173736" y="148336"/>
                    </a:lnTo>
                    <a:lnTo>
                      <a:pt x="168402" y="150749"/>
                    </a:lnTo>
                    <a:lnTo>
                      <a:pt x="163576" y="153162"/>
                    </a:lnTo>
                    <a:lnTo>
                      <a:pt x="153543" y="158877"/>
                    </a:lnTo>
                    <a:lnTo>
                      <a:pt x="144907" y="165608"/>
                    </a:lnTo>
                    <a:lnTo>
                      <a:pt x="136271" y="172339"/>
                    </a:lnTo>
                    <a:lnTo>
                      <a:pt x="128524" y="179070"/>
                    </a:lnTo>
                    <a:lnTo>
                      <a:pt x="121412" y="184912"/>
                    </a:lnTo>
                    <a:lnTo>
                      <a:pt x="114173" y="188722"/>
                    </a:lnTo>
                    <a:lnTo>
                      <a:pt x="110363" y="181483"/>
                    </a:lnTo>
                    <a:lnTo>
                      <a:pt x="105537" y="173863"/>
                    </a:lnTo>
                    <a:lnTo>
                      <a:pt x="100203" y="166116"/>
                    </a:lnTo>
                    <a:lnTo>
                      <a:pt x="93980" y="158877"/>
                    </a:lnTo>
                    <a:lnTo>
                      <a:pt x="87757" y="151765"/>
                    </a:lnTo>
                    <a:lnTo>
                      <a:pt x="80645" y="144526"/>
                    </a:lnTo>
                    <a:lnTo>
                      <a:pt x="65278" y="130175"/>
                    </a:lnTo>
                    <a:lnTo>
                      <a:pt x="48895" y="115697"/>
                    </a:lnTo>
                    <a:lnTo>
                      <a:pt x="32639" y="101854"/>
                    </a:lnTo>
                    <a:lnTo>
                      <a:pt x="15748" y="88392"/>
                    </a:lnTo>
                    <a:lnTo>
                      <a:pt x="0" y="74930"/>
                    </a:lnTo>
                    <a:lnTo>
                      <a:pt x="2286" y="70612"/>
                    </a:lnTo>
                    <a:lnTo>
                      <a:pt x="4699" y="65786"/>
                    </a:lnTo>
                    <a:lnTo>
                      <a:pt x="10033" y="55753"/>
                    </a:lnTo>
                    <a:lnTo>
                      <a:pt x="16256" y="44704"/>
                    </a:lnTo>
                    <a:lnTo>
                      <a:pt x="22987" y="34163"/>
                    </a:lnTo>
                    <a:lnTo>
                      <a:pt x="29210" y="23622"/>
                    </a:lnTo>
                    <a:lnTo>
                      <a:pt x="34925" y="13970"/>
                    </a:lnTo>
                    <a:lnTo>
                      <a:pt x="37338" y="10160"/>
                    </a:lnTo>
                    <a:lnTo>
                      <a:pt x="39243" y="6350"/>
                    </a:lnTo>
                    <a:lnTo>
                      <a:pt x="41275" y="2921"/>
                    </a:lnTo>
                    <a:lnTo>
                      <a:pt x="42672" y="0"/>
                    </a:lnTo>
                    <a:lnTo>
                      <a:pt x="62357" y="13970"/>
                    </a:lnTo>
                    <a:lnTo>
                      <a:pt x="82042" y="29337"/>
                    </a:lnTo>
                    <a:lnTo>
                      <a:pt x="101727" y="46101"/>
                    </a:lnTo>
                    <a:lnTo>
                      <a:pt x="120396" y="63881"/>
                    </a:lnTo>
                    <a:lnTo>
                      <a:pt x="130048" y="73025"/>
                    </a:lnTo>
                    <a:lnTo>
                      <a:pt x="139192" y="82677"/>
                    </a:lnTo>
                    <a:lnTo>
                      <a:pt x="147828" y="92710"/>
                    </a:lnTo>
                    <a:lnTo>
                      <a:pt x="155956" y="102743"/>
                    </a:lnTo>
                    <a:lnTo>
                      <a:pt x="164084" y="113284"/>
                    </a:lnTo>
                    <a:lnTo>
                      <a:pt x="171831" y="123952"/>
                    </a:lnTo>
                    <a:lnTo>
                      <a:pt x="178943" y="134874"/>
                    </a:lnTo>
                    <a:lnTo>
                      <a:pt x="185674" y="145923"/>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381">
                <a:extLst>
                  <a:ext uri="{FF2B5EF4-FFF2-40B4-BE49-F238E27FC236}">
                    <a16:creationId xmlns:a16="http://schemas.microsoft.com/office/drawing/2014/main" id="{2068B5B9-7873-1A1C-CCDA-112044029862}"/>
                  </a:ext>
                </a:extLst>
              </p:cNvPr>
              <p:cNvSpPr/>
              <p:nvPr/>
            </p:nvSpPr>
            <p:spPr>
              <a:xfrm>
                <a:off x="5772150" y="3141980"/>
                <a:ext cx="185421" cy="187961"/>
              </a:xfrm>
              <a:custGeom>
                <a:avLst/>
                <a:gdLst/>
                <a:ahLst/>
                <a:cxnLst/>
                <a:rect l="0" t="0" r="0" b="0"/>
                <a:pathLst>
                  <a:path w="185421" h="187961">
                    <a:moveTo>
                      <a:pt x="185420" y="146050"/>
                    </a:moveTo>
                    <a:lnTo>
                      <a:pt x="177800" y="134620"/>
                    </a:lnTo>
                    <a:lnTo>
                      <a:pt x="171450" y="123190"/>
                    </a:lnTo>
                    <a:lnTo>
                      <a:pt x="163830" y="113030"/>
                    </a:lnTo>
                    <a:lnTo>
                      <a:pt x="154940" y="102870"/>
                    </a:lnTo>
                    <a:lnTo>
                      <a:pt x="147320" y="92710"/>
                    </a:lnTo>
                    <a:lnTo>
                      <a:pt x="138430" y="82550"/>
                    </a:lnTo>
                    <a:lnTo>
                      <a:pt x="129540" y="72390"/>
                    </a:lnTo>
                    <a:lnTo>
                      <a:pt x="119380" y="63500"/>
                    </a:lnTo>
                    <a:lnTo>
                      <a:pt x="101600" y="45720"/>
                    </a:lnTo>
                    <a:lnTo>
                      <a:pt x="81280" y="29210"/>
                    </a:lnTo>
                    <a:lnTo>
                      <a:pt x="62230" y="13970"/>
                    </a:lnTo>
                    <a:lnTo>
                      <a:pt x="41910" y="0"/>
                    </a:lnTo>
                    <a:lnTo>
                      <a:pt x="40640" y="2540"/>
                    </a:lnTo>
                    <a:lnTo>
                      <a:pt x="38100" y="6350"/>
                    </a:lnTo>
                    <a:lnTo>
                      <a:pt x="36830" y="10160"/>
                    </a:lnTo>
                    <a:lnTo>
                      <a:pt x="34290" y="13970"/>
                    </a:lnTo>
                    <a:lnTo>
                      <a:pt x="27940" y="22860"/>
                    </a:lnTo>
                    <a:lnTo>
                      <a:pt x="22860" y="34290"/>
                    </a:lnTo>
                    <a:lnTo>
                      <a:pt x="15240" y="44450"/>
                    </a:lnTo>
                    <a:lnTo>
                      <a:pt x="8890" y="55880"/>
                    </a:lnTo>
                    <a:lnTo>
                      <a:pt x="3810" y="66040"/>
                    </a:lnTo>
                    <a:lnTo>
                      <a:pt x="1270" y="69850"/>
                    </a:lnTo>
                    <a:lnTo>
                      <a:pt x="0" y="74930"/>
                    </a:lnTo>
                    <a:lnTo>
                      <a:pt x="15240" y="87630"/>
                    </a:lnTo>
                    <a:lnTo>
                      <a:pt x="31750" y="101600"/>
                    </a:lnTo>
                    <a:lnTo>
                      <a:pt x="48260" y="115570"/>
                    </a:lnTo>
                    <a:lnTo>
                      <a:pt x="64770" y="129540"/>
                    </a:lnTo>
                    <a:lnTo>
                      <a:pt x="80010" y="144780"/>
                    </a:lnTo>
                    <a:lnTo>
                      <a:pt x="87630" y="151130"/>
                    </a:lnTo>
                    <a:lnTo>
                      <a:pt x="93980" y="158750"/>
                    </a:lnTo>
                    <a:lnTo>
                      <a:pt x="99060" y="166370"/>
                    </a:lnTo>
                    <a:lnTo>
                      <a:pt x="105410" y="173990"/>
                    </a:lnTo>
                    <a:lnTo>
                      <a:pt x="109220" y="181610"/>
                    </a:lnTo>
                    <a:lnTo>
                      <a:pt x="113030" y="187960"/>
                    </a:lnTo>
                    <a:lnTo>
                      <a:pt x="120650" y="184150"/>
                    </a:lnTo>
                    <a:lnTo>
                      <a:pt x="128270" y="179070"/>
                    </a:lnTo>
                    <a:lnTo>
                      <a:pt x="135890" y="172720"/>
                    </a:lnTo>
                    <a:lnTo>
                      <a:pt x="144780" y="165100"/>
                    </a:lnTo>
                    <a:lnTo>
                      <a:pt x="152400" y="158750"/>
                    </a:lnTo>
                    <a:lnTo>
                      <a:pt x="162560" y="152400"/>
                    </a:lnTo>
                    <a:lnTo>
                      <a:pt x="167640" y="149860"/>
                    </a:lnTo>
                    <a:lnTo>
                      <a:pt x="172720" y="148590"/>
                    </a:lnTo>
                    <a:lnTo>
                      <a:pt x="179070" y="14732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382">
                <a:extLst>
                  <a:ext uri="{FF2B5EF4-FFF2-40B4-BE49-F238E27FC236}">
                    <a16:creationId xmlns:a16="http://schemas.microsoft.com/office/drawing/2014/main" id="{126C58FF-D9F8-F85F-E1B3-AC9FDEF655DD}"/>
                  </a:ext>
                </a:extLst>
              </p:cNvPr>
              <p:cNvSpPr/>
              <p:nvPr/>
            </p:nvSpPr>
            <p:spPr>
              <a:xfrm>
                <a:off x="5745099" y="3734181"/>
                <a:ext cx="200280" cy="192533"/>
              </a:xfrm>
              <a:custGeom>
                <a:avLst/>
                <a:gdLst/>
                <a:ahLst/>
                <a:cxnLst/>
                <a:rect l="0" t="0" r="0" b="0"/>
                <a:pathLst>
                  <a:path w="200280" h="192533">
                    <a:moveTo>
                      <a:pt x="50419" y="186817"/>
                    </a:moveTo>
                    <a:lnTo>
                      <a:pt x="48514" y="181483"/>
                    </a:lnTo>
                    <a:lnTo>
                      <a:pt x="46101" y="176657"/>
                    </a:lnTo>
                    <a:lnTo>
                      <a:pt x="43307" y="172339"/>
                    </a:lnTo>
                    <a:lnTo>
                      <a:pt x="39370" y="168021"/>
                    </a:lnTo>
                    <a:lnTo>
                      <a:pt x="36068" y="164211"/>
                    </a:lnTo>
                    <a:lnTo>
                      <a:pt x="27940" y="157480"/>
                    </a:lnTo>
                    <a:lnTo>
                      <a:pt x="19304" y="151765"/>
                    </a:lnTo>
                    <a:lnTo>
                      <a:pt x="11557" y="145542"/>
                    </a:lnTo>
                    <a:lnTo>
                      <a:pt x="4826" y="139700"/>
                    </a:lnTo>
                    <a:lnTo>
                      <a:pt x="2032" y="136906"/>
                    </a:lnTo>
                    <a:lnTo>
                      <a:pt x="0" y="133477"/>
                    </a:lnTo>
                    <a:lnTo>
                      <a:pt x="7747" y="128651"/>
                    </a:lnTo>
                    <a:lnTo>
                      <a:pt x="15875" y="123444"/>
                    </a:lnTo>
                    <a:lnTo>
                      <a:pt x="24003" y="117221"/>
                    </a:lnTo>
                    <a:lnTo>
                      <a:pt x="32258" y="109982"/>
                    </a:lnTo>
                    <a:lnTo>
                      <a:pt x="40894" y="101854"/>
                    </a:lnTo>
                    <a:lnTo>
                      <a:pt x="49530" y="93218"/>
                    </a:lnTo>
                    <a:lnTo>
                      <a:pt x="67310" y="74930"/>
                    </a:lnTo>
                    <a:lnTo>
                      <a:pt x="84074" y="55753"/>
                    </a:lnTo>
                    <a:lnTo>
                      <a:pt x="100838" y="36068"/>
                    </a:lnTo>
                    <a:lnTo>
                      <a:pt x="108585" y="26416"/>
                    </a:lnTo>
                    <a:lnTo>
                      <a:pt x="115697" y="17272"/>
                    </a:lnTo>
                    <a:lnTo>
                      <a:pt x="122936" y="8636"/>
                    </a:lnTo>
                    <a:lnTo>
                      <a:pt x="129667" y="0"/>
                    </a:lnTo>
                    <a:lnTo>
                      <a:pt x="137287" y="6731"/>
                    </a:lnTo>
                    <a:lnTo>
                      <a:pt x="146939" y="13462"/>
                    </a:lnTo>
                    <a:lnTo>
                      <a:pt x="156591" y="20193"/>
                    </a:lnTo>
                    <a:lnTo>
                      <a:pt x="167132" y="26416"/>
                    </a:lnTo>
                    <a:lnTo>
                      <a:pt x="176657" y="32258"/>
                    </a:lnTo>
                    <a:lnTo>
                      <a:pt x="186309" y="36957"/>
                    </a:lnTo>
                    <a:lnTo>
                      <a:pt x="190119" y="39370"/>
                    </a:lnTo>
                    <a:lnTo>
                      <a:pt x="193929" y="41275"/>
                    </a:lnTo>
                    <a:lnTo>
                      <a:pt x="197358" y="42799"/>
                    </a:lnTo>
                    <a:lnTo>
                      <a:pt x="200279" y="44196"/>
                    </a:lnTo>
                    <a:lnTo>
                      <a:pt x="193548" y="54229"/>
                    </a:lnTo>
                    <a:lnTo>
                      <a:pt x="186817" y="64389"/>
                    </a:lnTo>
                    <a:lnTo>
                      <a:pt x="170942" y="84582"/>
                    </a:lnTo>
                    <a:lnTo>
                      <a:pt x="154178" y="104648"/>
                    </a:lnTo>
                    <a:lnTo>
                      <a:pt x="135382" y="124333"/>
                    </a:lnTo>
                    <a:lnTo>
                      <a:pt x="116205" y="143129"/>
                    </a:lnTo>
                    <a:lnTo>
                      <a:pt x="105664" y="152146"/>
                    </a:lnTo>
                    <a:lnTo>
                      <a:pt x="95631" y="160909"/>
                    </a:lnTo>
                    <a:lnTo>
                      <a:pt x="84582" y="169545"/>
                    </a:lnTo>
                    <a:lnTo>
                      <a:pt x="74041" y="177673"/>
                    </a:lnTo>
                    <a:lnTo>
                      <a:pt x="62992" y="185293"/>
                    </a:lnTo>
                    <a:lnTo>
                      <a:pt x="51943" y="192532"/>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383">
                <a:extLst>
                  <a:ext uri="{FF2B5EF4-FFF2-40B4-BE49-F238E27FC236}">
                    <a16:creationId xmlns:a16="http://schemas.microsoft.com/office/drawing/2014/main" id="{C7E83EB0-77A5-DEA5-0B64-E14CDE81DB05}"/>
                  </a:ext>
                </a:extLst>
              </p:cNvPr>
              <p:cNvSpPr/>
              <p:nvPr/>
            </p:nvSpPr>
            <p:spPr>
              <a:xfrm>
                <a:off x="5745480" y="3733800"/>
                <a:ext cx="200661" cy="193041"/>
              </a:xfrm>
              <a:custGeom>
                <a:avLst/>
                <a:gdLst/>
                <a:ahLst/>
                <a:cxnLst/>
                <a:rect l="0" t="0" r="0" b="0"/>
                <a:pathLst>
                  <a:path w="200661" h="193041">
                    <a:moveTo>
                      <a:pt x="52070" y="193040"/>
                    </a:moveTo>
                    <a:lnTo>
                      <a:pt x="63500" y="185420"/>
                    </a:lnTo>
                    <a:lnTo>
                      <a:pt x="73660" y="177800"/>
                    </a:lnTo>
                    <a:lnTo>
                      <a:pt x="85090" y="170180"/>
                    </a:lnTo>
                    <a:lnTo>
                      <a:pt x="95250" y="161290"/>
                    </a:lnTo>
                    <a:lnTo>
                      <a:pt x="105410" y="152400"/>
                    </a:lnTo>
                    <a:lnTo>
                      <a:pt x="115570" y="143510"/>
                    </a:lnTo>
                    <a:lnTo>
                      <a:pt x="135890" y="124460"/>
                    </a:lnTo>
                    <a:lnTo>
                      <a:pt x="153670" y="105410"/>
                    </a:lnTo>
                    <a:lnTo>
                      <a:pt x="171450" y="85090"/>
                    </a:lnTo>
                    <a:lnTo>
                      <a:pt x="186690" y="64770"/>
                    </a:lnTo>
                    <a:lnTo>
                      <a:pt x="193040" y="54610"/>
                    </a:lnTo>
                    <a:lnTo>
                      <a:pt x="200660" y="44450"/>
                    </a:lnTo>
                    <a:lnTo>
                      <a:pt x="196850" y="43180"/>
                    </a:lnTo>
                    <a:lnTo>
                      <a:pt x="194310" y="41910"/>
                    </a:lnTo>
                    <a:lnTo>
                      <a:pt x="190500" y="39370"/>
                    </a:lnTo>
                    <a:lnTo>
                      <a:pt x="186690" y="36830"/>
                    </a:lnTo>
                    <a:lnTo>
                      <a:pt x="176530" y="33020"/>
                    </a:lnTo>
                    <a:lnTo>
                      <a:pt x="167640" y="26670"/>
                    </a:lnTo>
                    <a:lnTo>
                      <a:pt x="156210" y="20320"/>
                    </a:lnTo>
                    <a:lnTo>
                      <a:pt x="147320" y="13970"/>
                    </a:lnTo>
                    <a:lnTo>
                      <a:pt x="137160" y="6350"/>
                    </a:lnTo>
                    <a:lnTo>
                      <a:pt x="129540" y="0"/>
                    </a:lnTo>
                    <a:lnTo>
                      <a:pt x="123190" y="8890"/>
                    </a:lnTo>
                    <a:lnTo>
                      <a:pt x="115570" y="17780"/>
                    </a:lnTo>
                    <a:lnTo>
                      <a:pt x="109220" y="26670"/>
                    </a:lnTo>
                    <a:lnTo>
                      <a:pt x="100330" y="36830"/>
                    </a:lnTo>
                    <a:lnTo>
                      <a:pt x="83820" y="55880"/>
                    </a:lnTo>
                    <a:lnTo>
                      <a:pt x="67310" y="74930"/>
                    </a:lnTo>
                    <a:lnTo>
                      <a:pt x="49530" y="93980"/>
                    </a:lnTo>
                    <a:lnTo>
                      <a:pt x="40640" y="101600"/>
                    </a:lnTo>
                    <a:lnTo>
                      <a:pt x="31750" y="110490"/>
                    </a:lnTo>
                    <a:lnTo>
                      <a:pt x="24130" y="118110"/>
                    </a:lnTo>
                    <a:lnTo>
                      <a:pt x="16510" y="123190"/>
                    </a:lnTo>
                    <a:lnTo>
                      <a:pt x="7620" y="128270"/>
                    </a:lnTo>
                    <a:lnTo>
                      <a:pt x="0" y="133350"/>
                    </a:lnTo>
                    <a:lnTo>
                      <a:pt x="2540" y="137160"/>
                    </a:lnTo>
                    <a:lnTo>
                      <a:pt x="5080" y="139700"/>
                    </a:lnTo>
                    <a:lnTo>
                      <a:pt x="11430" y="146050"/>
                    </a:lnTo>
                    <a:lnTo>
                      <a:pt x="19050" y="152400"/>
                    </a:lnTo>
                    <a:lnTo>
                      <a:pt x="27940" y="157480"/>
                    </a:lnTo>
                    <a:lnTo>
                      <a:pt x="35560" y="165100"/>
                    </a:lnTo>
                    <a:lnTo>
                      <a:pt x="39370" y="168910"/>
                    </a:lnTo>
                    <a:lnTo>
                      <a:pt x="43180" y="172720"/>
                    </a:lnTo>
                    <a:lnTo>
                      <a:pt x="45720" y="176530"/>
                    </a:lnTo>
                    <a:lnTo>
                      <a:pt x="48260" y="181610"/>
                    </a:lnTo>
                    <a:lnTo>
                      <a:pt x="50800" y="18669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384">
                <a:extLst>
                  <a:ext uri="{FF2B5EF4-FFF2-40B4-BE49-F238E27FC236}">
                    <a16:creationId xmlns:a16="http://schemas.microsoft.com/office/drawing/2014/main" id="{AE862590-0BAF-EA0D-D06E-CF73143F1D3C}"/>
                  </a:ext>
                </a:extLst>
              </p:cNvPr>
              <p:cNvSpPr/>
              <p:nvPr/>
            </p:nvSpPr>
            <p:spPr>
              <a:xfrm>
                <a:off x="5403342" y="3917061"/>
                <a:ext cx="249175" cy="108078"/>
              </a:xfrm>
              <a:custGeom>
                <a:avLst/>
                <a:gdLst/>
                <a:ahLst/>
                <a:cxnLst/>
                <a:rect l="0" t="0" r="0" b="0"/>
                <a:pathLst>
                  <a:path w="249175" h="108078">
                    <a:moveTo>
                      <a:pt x="3429" y="82169"/>
                    </a:moveTo>
                    <a:lnTo>
                      <a:pt x="6350" y="76835"/>
                    </a:lnTo>
                    <a:lnTo>
                      <a:pt x="11557" y="65278"/>
                    </a:lnTo>
                    <a:lnTo>
                      <a:pt x="15367" y="53848"/>
                    </a:lnTo>
                    <a:lnTo>
                      <a:pt x="18796" y="41783"/>
                    </a:lnTo>
                    <a:lnTo>
                      <a:pt x="21717" y="30226"/>
                    </a:lnTo>
                    <a:lnTo>
                      <a:pt x="24003" y="19685"/>
                    </a:lnTo>
                    <a:lnTo>
                      <a:pt x="26035" y="10160"/>
                    </a:lnTo>
                    <a:lnTo>
                      <a:pt x="28321" y="1905"/>
                    </a:lnTo>
                    <a:lnTo>
                      <a:pt x="36957" y="4318"/>
                    </a:lnTo>
                    <a:lnTo>
                      <a:pt x="46609" y="6731"/>
                    </a:lnTo>
                    <a:lnTo>
                      <a:pt x="57150" y="9652"/>
                    </a:lnTo>
                    <a:lnTo>
                      <a:pt x="69215" y="12065"/>
                    </a:lnTo>
                    <a:lnTo>
                      <a:pt x="81153" y="14478"/>
                    </a:lnTo>
                    <a:lnTo>
                      <a:pt x="94107" y="16383"/>
                    </a:lnTo>
                    <a:lnTo>
                      <a:pt x="108077" y="18288"/>
                    </a:lnTo>
                    <a:lnTo>
                      <a:pt x="121920" y="19304"/>
                    </a:lnTo>
                    <a:lnTo>
                      <a:pt x="135890" y="19685"/>
                    </a:lnTo>
                    <a:lnTo>
                      <a:pt x="150241" y="19685"/>
                    </a:lnTo>
                    <a:lnTo>
                      <a:pt x="164719" y="18796"/>
                    </a:lnTo>
                    <a:lnTo>
                      <a:pt x="179070" y="17272"/>
                    </a:lnTo>
                    <a:lnTo>
                      <a:pt x="193040" y="14478"/>
                    </a:lnTo>
                    <a:lnTo>
                      <a:pt x="206883" y="11049"/>
                    </a:lnTo>
                    <a:lnTo>
                      <a:pt x="220345" y="6223"/>
                    </a:lnTo>
                    <a:lnTo>
                      <a:pt x="232918" y="0"/>
                    </a:lnTo>
                    <a:lnTo>
                      <a:pt x="233299" y="4826"/>
                    </a:lnTo>
                    <a:lnTo>
                      <a:pt x="234315" y="10160"/>
                    </a:lnTo>
                    <a:lnTo>
                      <a:pt x="237617" y="21209"/>
                    </a:lnTo>
                    <a:lnTo>
                      <a:pt x="241046" y="33147"/>
                    </a:lnTo>
                    <a:lnTo>
                      <a:pt x="244348" y="45212"/>
                    </a:lnTo>
                    <a:lnTo>
                      <a:pt x="247269" y="56642"/>
                    </a:lnTo>
                    <a:lnTo>
                      <a:pt x="248666" y="62484"/>
                    </a:lnTo>
                    <a:lnTo>
                      <a:pt x="249174" y="68199"/>
                    </a:lnTo>
                    <a:lnTo>
                      <a:pt x="249174" y="73914"/>
                    </a:lnTo>
                    <a:lnTo>
                      <a:pt x="249174" y="79248"/>
                    </a:lnTo>
                    <a:lnTo>
                      <a:pt x="247777" y="84074"/>
                    </a:lnTo>
                    <a:lnTo>
                      <a:pt x="246253" y="88900"/>
                    </a:lnTo>
                    <a:lnTo>
                      <a:pt x="222250" y="94615"/>
                    </a:lnTo>
                    <a:lnTo>
                      <a:pt x="209804" y="97536"/>
                    </a:lnTo>
                    <a:lnTo>
                      <a:pt x="196850" y="99949"/>
                    </a:lnTo>
                    <a:lnTo>
                      <a:pt x="183896" y="102235"/>
                    </a:lnTo>
                    <a:lnTo>
                      <a:pt x="169926" y="104648"/>
                    </a:lnTo>
                    <a:lnTo>
                      <a:pt x="155575" y="106172"/>
                    </a:lnTo>
                    <a:lnTo>
                      <a:pt x="140716" y="107569"/>
                    </a:lnTo>
                    <a:lnTo>
                      <a:pt x="125349" y="108077"/>
                    </a:lnTo>
                    <a:lnTo>
                      <a:pt x="108966" y="108077"/>
                    </a:lnTo>
                    <a:lnTo>
                      <a:pt x="92710" y="107061"/>
                    </a:lnTo>
                    <a:lnTo>
                      <a:pt x="75438" y="105156"/>
                    </a:lnTo>
                    <a:lnTo>
                      <a:pt x="57658" y="102743"/>
                    </a:lnTo>
                    <a:lnTo>
                      <a:pt x="38989" y="98425"/>
                    </a:lnTo>
                    <a:lnTo>
                      <a:pt x="19685" y="93599"/>
                    </a:lnTo>
                    <a:lnTo>
                      <a:pt x="0" y="86868"/>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385">
                <a:extLst>
                  <a:ext uri="{FF2B5EF4-FFF2-40B4-BE49-F238E27FC236}">
                    <a16:creationId xmlns:a16="http://schemas.microsoft.com/office/drawing/2014/main" id="{57250C86-7BB5-258C-070C-9F94848A1FE2}"/>
                  </a:ext>
                </a:extLst>
              </p:cNvPr>
              <p:cNvSpPr/>
              <p:nvPr/>
            </p:nvSpPr>
            <p:spPr>
              <a:xfrm>
                <a:off x="5403850" y="3916680"/>
                <a:ext cx="248921" cy="107951"/>
              </a:xfrm>
              <a:custGeom>
                <a:avLst/>
                <a:gdLst/>
                <a:ahLst/>
                <a:cxnLst/>
                <a:rect l="0" t="0" r="0" b="0"/>
                <a:pathLst>
                  <a:path w="248921" h="107951">
                    <a:moveTo>
                      <a:pt x="0" y="87630"/>
                    </a:moveTo>
                    <a:lnTo>
                      <a:pt x="19050" y="93980"/>
                    </a:lnTo>
                    <a:lnTo>
                      <a:pt x="39370" y="99060"/>
                    </a:lnTo>
                    <a:lnTo>
                      <a:pt x="57150" y="102870"/>
                    </a:lnTo>
                    <a:lnTo>
                      <a:pt x="74930" y="105410"/>
                    </a:lnTo>
                    <a:lnTo>
                      <a:pt x="92710" y="107950"/>
                    </a:lnTo>
                    <a:lnTo>
                      <a:pt x="109220" y="107950"/>
                    </a:lnTo>
                    <a:lnTo>
                      <a:pt x="125730" y="107950"/>
                    </a:lnTo>
                    <a:lnTo>
                      <a:pt x="140970" y="107950"/>
                    </a:lnTo>
                    <a:lnTo>
                      <a:pt x="154940" y="106680"/>
                    </a:lnTo>
                    <a:lnTo>
                      <a:pt x="170180" y="105410"/>
                    </a:lnTo>
                    <a:lnTo>
                      <a:pt x="184150" y="102870"/>
                    </a:lnTo>
                    <a:lnTo>
                      <a:pt x="196850" y="100330"/>
                    </a:lnTo>
                    <a:lnTo>
                      <a:pt x="209550" y="97790"/>
                    </a:lnTo>
                    <a:lnTo>
                      <a:pt x="222250" y="95250"/>
                    </a:lnTo>
                    <a:lnTo>
                      <a:pt x="246380" y="88900"/>
                    </a:lnTo>
                    <a:lnTo>
                      <a:pt x="247650" y="83820"/>
                    </a:lnTo>
                    <a:lnTo>
                      <a:pt x="248920" y="80010"/>
                    </a:lnTo>
                    <a:lnTo>
                      <a:pt x="248920" y="73660"/>
                    </a:lnTo>
                    <a:lnTo>
                      <a:pt x="248920" y="68580"/>
                    </a:lnTo>
                    <a:lnTo>
                      <a:pt x="248920" y="62230"/>
                    </a:lnTo>
                    <a:lnTo>
                      <a:pt x="247650" y="57150"/>
                    </a:lnTo>
                    <a:lnTo>
                      <a:pt x="243840" y="45720"/>
                    </a:lnTo>
                    <a:lnTo>
                      <a:pt x="241300" y="33020"/>
                    </a:lnTo>
                    <a:lnTo>
                      <a:pt x="237490" y="21590"/>
                    </a:lnTo>
                    <a:lnTo>
                      <a:pt x="233680" y="10160"/>
                    </a:lnTo>
                    <a:lnTo>
                      <a:pt x="233680" y="5080"/>
                    </a:lnTo>
                    <a:lnTo>
                      <a:pt x="232410" y="0"/>
                    </a:lnTo>
                    <a:lnTo>
                      <a:pt x="219710" y="6350"/>
                    </a:lnTo>
                    <a:lnTo>
                      <a:pt x="207010" y="11430"/>
                    </a:lnTo>
                    <a:lnTo>
                      <a:pt x="193040" y="15240"/>
                    </a:lnTo>
                    <a:lnTo>
                      <a:pt x="179070" y="17780"/>
                    </a:lnTo>
                    <a:lnTo>
                      <a:pt x="165100" y="19050"/>
                    </a:lnTo>
                    <a:lnTo>
                      <a:pt x="149860" y="20320"/>
                    </a:lnTo>
                    <a:lnTo>
                      <a:pt x="135890" y="20320"/>
                    </a:lnTo>
                    <a:lnTo>
                      <a:pt x="121920" y="19050"/>
                    </a:lnTo>
                    <a:lnTo>
                      <a:pt x="107950" y="19050"/>
                    </a:lnTo>
                    <a:lnTo>
                      <a:pt x="93980" y="16510"/>
                    </a:lnTo>
                    <a:lnTo>
                      <a:pt x="81280" y="15240"/>
                    </a:lnTo>
                    <a:lnTo>
                      <a:pt x="68580" y="12700"/>
                    </a:lnTo>
                    <a:lnTo>
                      <a:pt x="57150" y="10160"/>
                    </a:lnTo>
                    <a:lnTo>
                      <a:pt x="46990" y="7620"/>
                    </a:lnTo>
                    <a:lnTo>
                      <a:pt x="36830" y="5080"/>
                    </a:lnTo>
                    <a:lnTo>
                      <a:pt x="27940" y="2540"/>
                    </a:lnTo>
                    <a:lnTo>
                      <a:pt x="25400" y="10160"/>
                    </a:lnTo>
                    <a:lnTo>
                      <a:pt x="24130" y="20320"/>
                    </a:lnTo>
                    <a:lnTo>
                      <a:pt x="21590" y="30480"/>
                    </a:lnTo>
                    <a:lnTo>
                      <a:pt x="19050" y="41910"/>
                    </a:lnTo>
                    <a:lnTo>
                      <a:pt x="15240" y="54610"/>
                    </a:lnTo>
                    <a:lnTo>
                      <a:pt x="11430" y="66040"/>
                    </a:lnTo>
                    <a:lnTo>
                      <a:pt x="6350" y="77470"/>
                    </a:lnTo>
                    <a:lnTo>
                      <a:pt x="3810" y="8255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386">
                <a:extLst>
                  <a:ext uri="{FF2B5EF4-FFF2-40B4-BE49-F238E27FC236}">
                    <a16:creationId xmlns:a16="http://schemas.microsoft.com/office/drawing/2014/main" id="{3B9F3726-400A-B9EB-B99E-EE0AA2D58440}"/>
                  </a:ext>
                </a:extLst>
              </p:cNvPr>
              <p:cNvSpPr/>
              <p:nvPr/>
            </p:nvSpPr>
            <p:spPr>
              <a:xfrm>
                <a:off x="5434330" y="3944620"/>
                <a:ext cx="59691" cy="55881"/>
              </a:xfrm>
              <a:custGeom>
                <a:avLst/>
                <a:gdLst/>
                <a:ahLst/>
                <a:cxnLst/>
                <a:rect l="0" t="0" r="0" b="0"/>
                <a:pathLst>
                  <a:path w="59691" h="55881">
                    <a:moveTo>
                      <a:pt x="59690" y="55880"/>
                    </a:moveTo>
                    <a:lnTo>
                      <a:pt x="38100" y="53340"/>
                    </a:lnTo>
                    <a:lnTo>
                      <a:pt x="36830" y="52070"/>
                    </a:lnTo>
                    <a:lnTo>
                      <a:pt x="35560" y="49530"/>
                    </a:lnTo>
                    <a:lnTo>
                      <a:pt x="34290" y="46990"/>
                    </a:lnTo>
                    <a:lnTo>
                      <a:pt x="34290" y="43180"/>
                    </a:lnTo>
                    <a:lnTo>
                      <a:pt x="31750" y="35560"/>
                    </a:lnTo>
                    <a:lnTo>
                      <a:pt x="29210" y="26670"/>
                    </a:lnTo>
                    <a:lnTo>
                      <a:pt x="26670" y="17780"/>
                    </a:lnTo>
                    <a:lnTo>
                      <a:pt x="25400" y="12700"/>
                    </a:lnTo>
                    <a:lnTo>
                      <a:pt x="24130" y="10160"/>
                    </a:lnTo>
                    <a:lnTo>
                      <a:pt x="21590" y="6350"/>
                    </a:lnTo>
                    <a:lnTo>
                      <a:pt x="20320" y="5080"/>
                    </a:lnTo>
                    <a:lnTo>
                      <a:pt x="19050" y="2540"/>
                    </a:lnTo>
                    <a:lnTo>
                      <a:pt x="16510" y="2540"/>
                    </a:lnTo>
                    <a:lnTo>
                      <a:pt x="12700" y="1270"/>
                    </a:lnTo>
                    <a:lnTo>
                      <a:pt x="10160" y="0"/>
                    </a:lnTo>
                    <a:lnTo>
                      <a:pt x="7620" y="0"/>
                    </a:lnTo>
                    <a:lnTo>
                      <a:pt x="6350" y="0"/>
                    </a:lnTo>
                    <a:lnTo>
                      <a:pt x="2540" y="1270"/>
                    </a:lnTo>
                    <a:lnTo>
                      <a:pt x="1270" y="1270"/>
                    </a:lnTo>
                    <a:lnTo>
                      <a:pt x="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8" name="Freeform 387">
                <a:extLst>
                  <a:ext uri="{FF2B5EF4-FFF2-40B4-BE49-F238E27FC236}">
                    <a16:creationId xmlns:a16="http://schemas.microsoft.com/office/drawing/2014/main" id="{82E0D118-A2FB-52FF-0C2C-D4D16268F3F9}"/>
                  </a:ext>
                </a:extLst>
              </p:cNvPr>
              <p:cNvSpPr/>
              <p:nvPr/>
            </p:nvSpPr>
            <p:spPr>
              <a:xfrm>
                <a:off x="5424170" y="3952240"/>
                <a:ext cx="72391" cy="40641"/>
              </a:xfrm>
              <a:custGeom>
                <a:avLst/>
                <a:gdLst/>
                <a:ahLst/>
                <a:cxnLst/>
                <a:rect l="0" t="0" r="0" b="0"/>
                <a:pathLst>
                  <a:path w="72391" h="40641">
                    <a:moveTo>
                      <a:pt x="0" y="38100"/>
                    </a:moveTo>
                    <a:lnTo>
                      <a:pt x="3810" y="39370"/>
                    </a:lnTo>
                    <a:lnTo>
                      <a:pt x="7620" y="40640"/>
                    </a:lnTo>
                    <a:lnTo>
                      <a:pt x="10160" y="40640"/>
                    </a:lnTo>
                    <a:lnTo>
                      <a:pt x="12700" y="40640"/>
                    </a:lnTo>
                    <a:lnTo>
                      <a:pt x="17780" y="38100"/>
                    </a:lnTo>
                    <a:lnTo>
                      <a:pt x="21590" y="36830"/>
                    </a:lnTo>
                    <a:lnTo>
                      <a:pt x="25400" y="33020"/>
                    </a:lnTo>
                    <a:lnTo>
                      <a:pt x="29210" y="30480"/>
                    </a:lnTo>
                    <a:lnTo>
                      <a:pt x="34290" y="21590"/>
                    </a:lnTo>
                    <a:lnTo>
                      <a:pt x="40640" y="12700"/>
                    </a:lnTo>
                    <a:lnTo>
                      <a:pt x="44450" y="8890"/>
                    </a:lnTo>
                    <a:lnTo>
                      <a:pt x="48260" y="5080"/>
                    </a:lnTo>
                    <a:lnTo>
                      <a:pt x="53340" y="2540"/>
                    </a:lnTo>
                    <a:lnTo>
                      <a:pt x="58420" y="1270"/>
                    </a:lnTo>
                    <a:lnTo>
                      <a:pt x="62230" y="0"/>
                    </a:lnTo>
                    <a:lnTo>
                      <a:pt x="64770" y="0"/>
                    </a:lnTo>
                    <a:lnTo>
                      <a:pt x="68580" y="0"/>
                    </a:lnTo>
                    <a:lnTo>
                      <a:pt x="7239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9" name="Freeform 388">
                <a:extLst>
                  <a:ext uri="{FF2B5EF4-FFF2-40B4-BE49-F238E27FC236}">
                    <a16:creationId xmlns:a16="http://schemas.microsoft.com/office/drawing/2014/main" id="{0D3CE563-7C72-019D-179C-D705039BC25F}"/>
                  </a:ext>
                </a:extLst>
              </p:cNvPr>
              <p:cNvSpPr/>
              <p:nvPr/>
            </p:nvSpPr>
            <p:spPr>
              <a:xfrm>
                <a:off x="5568950" y="3950970"/>
                <a:ext cx="73661" cy="40641"/>
              </a:xfrm>
              <a:custGeom>
                <a:avLst/>
                <a:gdLst/>
                <a:ahLst/>
                <a:cxnLst/>
                <a:rect l="0" t="0" r="0" b="0"/>
                <a:pathLst>
                  <a:path w="73661" h="40641">
                    <a:moveTo>
                      <a:pt x="73660" y="36830"/>
                    </a:moveTo>
                    <a:lnTo>
                      <a:pt x="53340" y="40640"/>
                    </a:lnTo>
                    <a:lnTo>
                      <a:pt x="50800" y="39370"/>
                    </a:lnTo>
                    <a:lnTo>
                      <a:pt x="49530" y="38100"/>
                    </a:lnTo>
                    <a:lnTo>
                      <a:pt x="48260" y="35560"/>
                    </a:lnTo>
                    <a:lnTo>
                      <a:pt x="45720" y="33020"/>
                    </a:lnTo>
                    <a:lnTo>
                      <a:pt x="40640" y="25400"/>
                    </a:lnTo>
                    <a:lnTo>
                      <a:pt x="35560" y="17780"/>
                    </a:lnTo>
                    <a:lnTo>
                      <a:pt x="30480" y="10160"/>
                    </a:lnTo>
                    <a:lnTo>
                      <a:pt x="27940" y="7620"/>
                    </a:lnTo>
                    <a:lnTo>
                      <a:pt x="25400" y="5080"/>
                    </a:lnTo>
                    <a:lnTo>
                      <a:pt x="22860" y="2540"/>
                    </a:lnTo>
                    <a:lnTo>
                      <a:pt x="20320" y="0"/>
                    </a:lnTo>
                    <a:lnTo>
                      <a:pt x="17780" y="0"/>
                    </a:lnTo>
                    <a:lnTo>
                      <a:pt x="15240" y="0"/>
                    </a:lnTo>
                    <a:lnTo>
                      <a:pt x="11430" y="0"/>
                    </a:lnTo>
                    <a:lnTo>
                      <a:pt x="8890" y="0"/>
                    </a:lnTo>
                    <a:lnTo>
                      <a:pt x="6350" y="0"/>
                    </a:lnTo>
                    <a:lnTo>
                      <a:pt x="5080" y="1270"/>
                    </a:lnTo>
                    <a:lnTo>
                      <a:pt x="2540" y="2540"/>
                    </a:lnTo>
                    <a:lnTo>
                      <a:pt x="1270" y="3810"/>
                    </a:lnTo>
                    <a:lnTo>
                      <a:pt x="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0" name="Freeform 389">
                <a:extLst>
                  <a:ext uri="{FF2B5EF4-FFF2-40B4-BE49-F238E27FC236}">
                    <a16:creationId xmlns:a16="http://schemas.microsoft.com/office/drawing/2014/main" id="{88BBEF25-C970-7C95-C3BD-89A2B7E1E057}"/>
                  </a:ext>
                </a:extLst>
              </p:cNvPr>
              <p:cNvSpPr/>
              <p:nvPr/>
            </p:nvSpPr>
            <p:spPr>
              <a:xfrm>
                <a:off x="5574030" y="3940810"/>
                <a:ext cx="55881" cy="59691"/>
              </a:xfrm>
              <a:custGeom>
                <a:avLst/>
                <a:gdLst/>
                <a:ahLst/>
                <a:cxnLst/>
                <a:rect l="0" t="0" r="0" b="0"/>
                <a:pathLst>
                  <a:path w="55881" h="59691">
                    <a:moveTo>
                      <a:pt x="0" y="59690"/>
                    </a:moveTo>
                    <a:lnTo>
                      <a:pt x="3810" y="59690"/>
                    </a:lnTo>
                    <a:lnTo>
                      <a:pt x="6350" y="59690"/>
                    </a:lnTo>
                    <a:lnTo>
                      <a:pt x="10160" y="58420"/>
                    </a:lnTo>
                    <a:lnTo>
                      <a:pt x="12700" y="57150"/>
                    </a:lnTo>
                    <a:lnTo>
                      <a:pt x="16510" y="54610"/>
                    </a:lnTo>
                    <a:lnTo>
                      <a:pt x="20320" y="50800"/>
                    </a:lnTo>
                    <a:lnTo>
                      <a:pt x="22860" y="46990"/>
                    </a:lnTo>
                    <a:lnTo>
                      <a:pt x="24130" y="41910"/>
                    </a:lnTo>
                    <a:lnTo>
                      <a:pt x="27940" y="33020"/>
                    </a:lnTo>
                    <a:lnTo>
                      <a:pt x="30480" y="21590"/>
                    </a:lnTo>
                    <a:lnTo>
                      <a:pt x="33020" y="16510"/>
                    </a:lnTo>
                    <a:lnTo>
                      <a:pt x="35560" y="12700"/>
                    </a:lnTo>
                    <a:lnTo>
                      <a:pt x="38100" y="8890"/>
                    </a:lnTo>
                    <a:lnTo>
                      <a:pt x="43180" y="5080"/>
                    </a:lnTo>
                    <a:lnTo>
                      <a:pt x="45720" y="3810"/>
                    </a:lnTo>
                    <a:lnTo>
                      <a:pt x="49530" y="2540"/>
                    </a:lnTo>
                    <a:lnTo>
                      <a:pt x="52070" y="1270"/>
                    </a:lnTo>
                    <a:lnTo>
                      <a:pt x="558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1" name="Freeform 390">
                <a:extLst>
                  <a:ext uri="{FF2B5EF4-FFF2-40B4-BE49-F238E27FC236}">
                    <a16:creationId xmlns:a16="http://schemas.microsoft.com/office/drawing/2014/main" id="{3BEBCEFC-6F24-4669-EFAC-BB6D04362799}"/>
                  </a:ext>
                </a:extLst>
              </p:cNvPr>
              <p:cNvSpPr/>
              <p:nvPr/>
            </p:nvSpPr>
            <p:spPr>
              <a:xfrm>
                <a:off x="5506720" y="3957320"/>
                <a:ext cx="66041" cy="48261"/>
              </a:xfrm>
              <a:custGeom>
                <a:avLst/>
                <a:gdLst/>
                <a:ahLst/>
                <a:cxnLst/>
                <a:rect l="0" t="0" r="0" b="0"/>
                <a:pathLst>
                  <a:path w="66041" h="48261">
                    <a:moveTo>
                      <a:pt x="66040" y="48260"/>
                    </a:moveTo>
                    <a:lnTo>
                      <a:pt x="45720" y="46990"/>
                    </a:lnTo>
                    <a:lnTo>
                      <a:pt x="44450" y="46990"/>
                    </a:lnTo>
                    <a:lnTo>
                      <a:pt x="43180" y="44450"/>
                    </a:lnTo>
                    <a:lnTo>
                      <a:pt x="40640" y="41910"/>
                    </a:lnTo>
                    <a:lnTo>
                      <a:pt x="39370" y="39370"/>
                    </a:lnTo>
                    <a:lnTo>
                      <a:pt x="36830" y="31750"/>
                    </a:lnTo>
                    <a:lnTo>
                      <a:pt x="33020" y="22860"/>
                    </a:lnTo>
                    <a:lnTo>
                      <a:pt x="29210" y="13970"/>
                    </a:lnTo>
                    <a:lnTo>
                      <a:pt x="24130" y="6350"/>
                    </a:lnTo>
                    <a:lnTo>
                      <a:pt x="22860" y="3810"/>
                    </a:lnTo>
                    <a:lnTo>
                      <a:pt x="20320" y="2540"/>
                    </a:lnTo>
                    <a:lnTo>
                      <a:pt x="19050" y="1270"/>
                    </a:lnTo>
                    <a:lnTo>
                      <a:pt x="16510" y="0"/>
                    </a:lnTo>
                    <a:lnTo>
                      <a:pt x="12700" y="0"/>
                    </a:lnTo>
                    <a:lnTo>
                      <a:pt x="10160" y="0"/>
                    </a:lnTo>
                    <a:lnTo>
                      <a:pt x="7620" y="0"/>
                    </a:lnTo>
                    <a:lnTo>
                      <a:pt x="6350" y="0"/>
                    </a:lnTo>
                    <a:lnTo>
                      <a:pt x="3810" y="1270"/>
                    </a:lnTo>
                    <a:lnTo>
                      <a:pt x="1270" y="127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2" name="Freeform 391">
                <a:extLst>
                  <a:ext uri="{FF2B5EF4-FFF2-40B4-BE49-F238E27FC236}">
                    <a16:creationId xmlns:a16="http://schemas.microsoft.com/office/drawing/2014/main" id="{ED383004-B387-1E80-877B-028726826E48}"/>
                  </a:ext>
                </a:extLst>
              </p:cNvPr>
              <p:cNvSpPr/>
              <p:nvPr/>
            </p:nvSpPr>
            <p:spPr>
              <a:xfrm>
                <a:off x="5504180" y="3957320"/>
                <a:ext cx="66041" cy="48261"/>
              </a:xfrm>
              <a:custGeom>
                <a:avLst/>
                <a:gdLst/>
                <a:ahLst/>
                <a:cxnLst/>
                <a:rect l="0" t="0" r="0" b="0"/>
                <a:pathLst>
                  <a:path w="66041" h="48261">
                    <a:moveTo>
                      <a:pt x="0" y="46990"/>
                    </a:moveTo>
                    <a:lnTo>
                      <a:pt x="3810" y="48260"/>
                    </a:lnTo>
                    <a:lnTo>
                      <a:pt x="6350" y="48260"/>
                    </a:lnTo>
                    <a:lnTo>
                      <a:pt x="10160" y="46990"/>
                    </a:lnTo>
                    <a:lnTo>
                      <a:pt x="12700" y="46990"/>
                    </a:lnTo>
                    <a:lnTo>
                      <a:pt x="16510" y="44450"/>
                    </a:lnTo>
                    <a:lnTo>
                      <a:pt x="20320" y="41910"/>
                    </a:lnTo>
                    <a:lnTo>
                      <a:pt x="24130" y="39370"/>
                    </a:lnTo>
                    <a:lnTo>
                      <a:pt x="26670" y="34290"/>
                    </a:lnTo>
                    <a:lnTo>
                      <a:pt x="31750" y="25400"/>
                    </a:lnTo>
                    <a:lnTo>
                      <a:pt x="36830" y="16510"/>
                    </a:lnTo>
                    <a:lnTo>
                      <a:pt x="39370" y="11430"/>
                    </a:lnTo>
                    <a:lnTo>
                      <a:pt x="43180" y="7620"/>
                    </a:lnTo>
                    <a:lnTo>
                      <a:pt x="46990" y="3810"/>
                    </a:lnTo>
                    <a:lnTo>
                      <a:pt x="52070" y="2540"/>
                    </a:lnTo>
                    <a:lnTo>
                      <a:pt x="54610" y="1270"/>
                    </a:lnTo>
                    <a:lnTo>
                      <a:pt x="58420" y="0"/>
                    </a:lnTo>
                    <a:lnTo>
                      <a:pt x="62230" y="0"/>
                    </a:lnTo>
                    <a:lnTo>
                      <a:pt x="6604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3" name="Freeform 392">
                <a:extLst>
                  <a:ext uri="{FF2B5EF4-FFF2-40B4-BE49-F238E27FC236}">
                    <a16:creationId xmlns:a16="http://schemas.microsoft.com/office/drawing/2014/main" id="{4EB67CF8-31E1-4178-B873-2532FFC47099}"/>
                  </a:ext>
                </a:extLst>
              </p:cNvPr>
              <p:cNvSpPr/>
              <p:nvPr/>
            </p:nvSpPr>
            <p:spPr>
              <a:xfrm>
                <a:off x="5770880" y="3862070"/>
                <a:ext cx="67311" cy="17781"/>
              </a:xfrm>
              <a:custGeom>
                <a:avLst/>
                <a:gdLst/>
                <a:ahLst/>
                <a:cxnLst/>
                <a:rect l="0" t="0" r="0" b="0"/>
                <a:pathLst>
                  <a:path w="67311" h="17781">
                    <a:moveTo>
                      <a:pt x="67310" y="7620"/>
                    </a:moveTo>
                    <a:lnTo>
                      <a:pt x="53340" y="17780"/>
                    </a:lnTo>
                    <a:lnTo>
                      <a:pt x="52070" y="17780"/>
                    </a:lnTo>
                    <a:lnTo>
                      <a:pt x="49530" y="16510"/>
                    </a:lnTo>
                    <a:lnTo>
                      <a:pt x="46990" y="16510"/>
                    </a:lnTo>
                    <a:lnTo>
                      <a:pt x="44450" y="15240"/>
                    </a:lnTo>
                    <a:lnTo>
                      <a:pt x="38100" y="11430"/>
                    </a:lnTo>
                    <a:lnTo>
                      <a:pt x="31750" y="7620"/>
                    </a:lnTo>
                    <a:lnTo>
                      <a:pt x="25400" y="3810"/>
                    </a:lnTo>
                    <a:lnTo>
                      <a:pt x="22860" y="2540"/>
                    </a:lnTo>
                    <a:lnTo>
                      <a:pt x="19050" y="1270"/>
                    </a:lnTo>
                    <a:lnTo>
                      <a:pt x="16510" y="0"/>
                    </a:lnTo>
                    <a:lnTo>
                      <a:pt x="13970" y="0"/>
                    </a:lnTo>
                    <a:lnTo>
                      <a:pt x="11430" y="0"/>
                    </a:lnTo>
                    <a:lnTo>
                      <a:pt x="10160" y="1270"/>
                    </a:lnTo>
                    <a:lnTo>
                      <a:pt x="7620" y="2540"/>
                    </a:lnTo>
                    <a:lnTo>
                      <a:pt x="5080" y="5080"/>
                    </a:lnTo>
                    <a:lnTo>
                      <a:pt x="3810" y="5080"/>
                    </a:lnTo>
                    <a:lnTo>
                      <a:pt x="3810" y="6350"/>
                    </a:lnTo>
                    <a:lnTo>
                      <a:pt x="2540" y="8890"/>
                    </a:lnTo>
                    <a:lnTo>
                      <a:pt x="0" y="1143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4" name="Freeform 393">
                <a:extLst>
                  <a:ext uri="{FF2B5EF4-FFF2-40B4-BE49-F238E27FC236}">
                    <a16:creationId xmlns:a16="http://schemas.microsoft.com/office/drawing/2014/main" id="{E8636972-7641-E4F5-2397-0F01C5B49F80}"/>
                  </a:ext>
                </a:extLst>
              </p:cNvPr>
              <p:cNvSpPr/>
              <p:nvPr/>
            </p:nvSpPr>
            <p:spPr>
              <a:xfrm>
                <a:off x="5792470" y="3839210"/>
                <a:ext cx="19051" cy="64771"/>
              </a:xfrm>
              <a:custGeom>
                <a:avLst/>
                <a:gdLst/>
                <a:ahLst/>
                <a:cxnLst/>
                <a:rect l="0" t="0" r="0" b="0"/>
                <a:pathLst>
                  <a:path w="19051" h="64771">
                    <a:moveTo>
                      <a:pt x="0" y="64770"/>
                    </a:moveTo>
                    <a:lnTo>
                      <a:pt x="5080" y="62230"/>
                    </a:lnTo>
                    <a:lnTo>
                      <a:pt x="7620" y="58420"/>
                    </a:lnTo>
                    <a:lnTo>
                      <a:pt x="10160" y="54610"/>
                    </a:lnTo>
                    <a:lnTo>
                      <a:pt x="11430" y="50800"/>
                    </a:lnTo>
                    <a:lnTo>
                      <a:pt x="11430" y="46990"/>
                    </a:lnTo>
                    <a:lnTo>
                      <a:pt x="11430" y="43180"/>
                    </a:lnTo>
                    <a:lnTo>
                      <a:pt x="10160" y="34290"/>
                    </a:lnTo>
                    <a:lnTo>
                      <a:pt x="7620" y="25400"/>
                    </a:lnTo>
                    <a:lnTo>
                      <a:pt x="7620" y="21590"/>
                    </a:lnTo>
                    <a:lnTo>
                      <a:pt x="7620" y="17780"/>
                    </a:lnTo>
                    <a:lnTo>
                      <a:pt x="8890" y="12700"/>
                    </a:lnTo>
                    <a:lnTo>
                      <a:pt x="11430" y="8890"/>
                    </a:lnTo>
                    <a:lnTo>
                      <a:pt x="13970" y="5080"/>
                    </a:lnTo>
                    <a:lnTo>
                      <a:pt x="1905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5" name="Freeform 394">
                <a:extLst>
                  <a:ext uri="{FF2B5EF4-FFF2-40B4-BE49-F238E27FC236}">
                    <a16:creationId xmlns:a16="http://schemas.microsoft.com/office/drawing/2014/main" id="{564CBD4C-66E8-53E4-7BB8-321AD19DD9C4}"/>
                  </a:ext>
                </a:extLst>
              </p:cNvPr>
              <p:cNvSpPr/>
              <p:nvPr/>
            </p:nvSpPr>
            <p:spPr>
              <a:xfrm>
                <a:off x="5853430" y="3773170"/>
                <a:ext cx="62231" cy="25401"/>
              </a:xfrm>
              <a:custGeom>
                <a:avLst/>
                <a:gdLst/>
                <a:ahLst/>
                <a:cxnLst/>
                <a:rect l="0" t="0" r="0" b="0"/>
                <a:pathLst>
                  <a:path w="62231" h="25401">
                    <a:moveTo>
                      <a:pt x="62230" y="0"/>
                    </a:moveTo>
                    <a:lnTo>
                      <a:pt x="52070" y="15240"/>
                    </a:lnTo>
                    <a:lnTo>
                      <a:pt x="50800" y="15240"/>
                    </a:lnTo>
                    <a:lnTo>
                      <a:pt x="49530" y="15240"/>
                    </a:lnTo>
                    <a:lnTo>
                      <a:pt x="46990" y="15240"/>
                    </a:lnTo>
                    <a:lnTo>
                      <a:pt x="44450" y="15240"/>
                    </a:lnTo>
                    <a:lnTo>
                      <a:pt x="36830" y="13970"/>
                    </a:lnTo>
                    <a:lnTo>
                      <a:pt x="29210" y="12700"/>
                    </a:lnTo>
                    <a:lnTo>
                      <a:pt x="21590" y="11430"/>
                    </a:lnTo>
                    <a:lnTo>
                      <a:pt x="17780" y="11430"/>
                    </a:lnTo>
                    <a:lnTo>
                      <a:pt x="15240" y="11430"/>
                    </a:lnTo>
                    <a:lnTo>
                      <a:pt x="12700" y="11430"/>
                    </a:lnTo>
                    <a:lnTo>
                      <a:pt x="10160" y="11430"/>
                    </a:lnTo>
                    <a:lnTo>
                      <a:pt x="7620" y="12700"/>
                    </a:lnTo>
                    <a:lnTo>
                      <a:pt x="6350" y="13970"/>
                    </a:lnTo>
                    <a:lnTo>
                      <a:pt x="5080" y="15240"/>
                    </a:lnTo>
                    <a:lnTo>
                      <a:pt x="2540" y="17780"/>
                    </a:lnTo>
                    <a:lnTo>
                      <a:pt x="2540" y="19050"/>
                    </a:lnTo>
                    <a:lnTo>
                      <a:pt x="1270" y="20320"/>
                    </a:lnTo>
                    <a:lnTo>
                      <a:pt x="1270" y="22860"/>
                    </a:lnTo>
                    <a:lnTo>
                      <a:pt x="0" y="2540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6" name="Freeform 395">
                <a:extLst>
                  <a:ext uri="{FF2B5EF4-FFF2-40B4-BE49-F238E27FC236}">
                    <a16:creationId xmlns:a16="http://schemas.microsoft.com/office/drawing/2014/main" id="{35424EF3-83F9-D7BD-E088-6959A4A750D2}"/>
                  </a:ext>
                </a:extLst>
              </p:cNvPr>
              <p:cNvSpPr/>
              <p:nvPr/>
            </p:nvSpPr>
            <p:spPr>
              <a:xfrm>
                <a:off x="5875020" y="3754120"/>
                <a:ext cx="15241" cy="67311"/>
              </a:xfrm>
              <a:custGeom>
                <a:avLst/>
                <a:gdLst/>
                <a:ahLst/>
                <a:cxnLst/>
                <a:rect l="0" t="0" r="0" b="0"/>
                <a:pathLst>
                  <a:path w="15241" h="67311">
                    <a:moveTo>
                      <a:pt x="8890" y="67310"/>
                    </a:moveTo>
                    <a:lnTo>
                      <a:pt x="12700" y="62230"/>
                    </a:lnTo>
                    <a:lnTo>
                      <a:pt x="13970" y="58420"/>
                    </a:lnTo>
                    <a:lnTo>
                      <a:pt x="15240" y="54610"/>
                    </a:lnTo>
                    <a:lnTo>
                      <a:pt x="15240" y="49530"/>
                    </a:lnTo>
                    <a:lnTo>
                      <a:pt x="13970" y="45720"/>
                    </a:lnTo>
                    <a:lnTo>
                      <a:pt x="12700" y="43180"/>
                    </a:lnTo>
                    <a:lnTo>
                      <a:pt x="8890" y="35560"/>
                    </a:lnTo>
                    <a:lnTo>
                      <a:pt x="3810" y="27940"/>
                    </a:lnTo>
                    <a:lnTo>
                      <a:pt x="2540" y="24130"/>
                    </a:lnTo>
                    <a:lnTo>
                      <a:pt x="1270" y="19050"/>
                    </a:lnTo>
                    <a:lnTo>
                      <a:pt x="0" y="15240"/>
                    </a:lnTo>
                    <a:lnTo>
                      <a:pt x="1270" y="10160"/>
                    </a:lnTo>
                    <a:lnTo>
                      <a:pt x="2540" y="5080"/>
                    </a:lnTo>
                    <a:lnTo>
                      <a:pt x="635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7" name="Freeform 396">
                <a:extLst>
                  <a:ext uri="{FF2B5EF4-FFF2-40B4-BE49-F238E27FC236}">
                    <a16:creationId xmlns:a16="http://schemas.microsoft.com/office/drawing/2014/main" id="{28520226-D31C-30A0-16AD-9F4F885D536F}"/>
                  </a:ext>
                </a:extLst>
              </p:cNvPr>
              <p:cNvSpPr/>
              <p:nvPr/>
            </p:nvSpPr>
            <p:spPr>
              <a:xfrm>
                <a:off x="5820410" y="3823970"/>
                <a:ext cx="66041" cy="13971"/>
              </a:xfrm>
              <a:custGeom>
                <a:avLst/>
                <a:gdLst/>
                <a:ahLst/>
                <a:cxnLst/>
                <a:rect l="0" t="0" r="0" b="0"/>
                <a:pathLst>
                  <a:path w="66041" h="13971">
                    <a:moveTo>
                      <a:pt x="66040" y="0"/>
                    </a:moveTo>
                    <a:lnTo>
                      <a:pt x="53340" y="12700"/>
                    </a:lnTo>
                    <a:lnTo>
                      <a:pt x="52070" y="12700"/>
                    </a:lnTo>
                    <a:lnTo>
                      <a:pt x="49530" y="12700"/>
                    </a:lnTo>
                    <a:lnTo>
                      <a:pt x="46990" y="11430"/>
                    </a:lnTo>
                    <a:lnTo>
                      <a:pt x="44450" y="11430"/>
                    </a:lnTo>
                    <a:lnTo>
                      <a:pt x="38100" y="8890"/>
                    </a:lnTo>
                    <a:lnTo>
                      <a:pt x="31750" y="5080"/>
                    </a:lnTo>
                    <a:lnTo>
                      <a:pt x="24130" y="3810"/>
                    </a:lnTo>
                    <a:lnTo>
                      <a:pt x="20320" y="2540"/>
                    </a:lnTo>
                    <a:lnTo>
                      <a:pt x="17780" y="1270"/>
                    </a:lnTo>
                    <a:lnTo>
                      <a:pt x="13970" y="1270"/>
                    </a:lnTo>
                    <a:lnTo>
                      <a:pt x="12700" y="1270"/>
                    </a:lnTo>
                    <a:lnTo>
                      <a:pt x="10160" y="1270"/>
                    </a:lnTo>
                    <a:lnTo>
                      <a:pt x="8890" y="2540"/>
                    </a:lnTo>
                    <a:lnTo>
                      <a:pt x="6350" y="5080"/>
                    </a:lnTo>
                    <a:lnTo>
                      <a:pt x="5080" y="6350"/>
                    </a:lnTo>
                    <a:lnTo>
                      <a:pt x="3810" y="7620"/>
                    </a:lnTo>
                    <a:lnTo>
                      <a:pt x="2540" y="8890"/>
                    </a:lnTo>
                    <a:lnTo>
                      <a:pt x="1270" y="11430"/>
                    </a:lnTo>
                    <a:lnTo>
                      <a:pt x="0" y="139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8" name="Freeform 397">
                <a:extLst>
                  <a:ext uri="{FF2B5EF4-FFF2-40B4-BE49-F238E27FC236}">
                    <a16:creationId xmlns:a16="http://schemas.microsoft.com/office/drawing/2014/main" id="{EF91DAEC-BF02-96F5-98C5-7AA50563C765}"/>
                  </a:ext>
                </a:extLst>
              </p:cNvPr>
              <p:cNvSpPr/>
              <p:nvPr/>
            </p:nvSpPr>
            <p:spPr>
              <a:xfrm>
                <a:off x="5845810" y="3798570"/>
                <a:ext cx="10161" cy="67311"/>
              </a:xfrm>
              <a:custGeom>
                <a:avLst/>
                <a:gdLst/>
                <a:ahLst/>
                <a:cxnLst/>
                <a:rect l="0" t="0" r="0" b="0"/>
                <a:pathLst>
                  <a:path w="10161" h="67311">
                    <a:moveTo>
                      <a:pt x="0" y="67310"/>
                    </a:moveTo>
                    <a:lnTo>
                      <a:pt x="3810" y="63500"/>
                    </a:lnTo>
                    <a:lnTo>
                      <a:pt x="7620" y="59690"/>
                    </a:lnTo>
                    <a:lnTo>
                      <a:pt x="8890" y="55880"/>
                    </a:lnTo>
                    <a:lnTo>
                      <a:pt x="8890" y="52070"/>
                    </a:lnTo>
                    <a:lnTo>
                      <a:pt x="8890" y="48260"/>
                    </a:lnTo>
                    <a:lnTo>
                      <a:pt x="8890" y="43180"/>
                    </a:lnTo>
                    <a:lnTo>
                      <a:pt x="5080" y="35560"/>
                    </a:lnTo>
                    <a:lnTo>
                      <a:pt x="2540" y="26670"/>
                    </a:lnTo>
                    <a:lnTo>
                      <a:pt x="2540" y="22860"/>
                    </a:lnTo>
                    <a:lnTo>
                      <a:pt x="1270" y="19050"/>
                    </a:lnTo>
                    <a:lnTo>
                      <a:pt x="2540" y="13970"/>
                    </a:lnTo>
                    <a:lnTo>
                      <a:pt x="3810" y="8890"/>
                    </a:lnTo>
                    <a:lnTo>
                      <a:pt x="6350" y="5080"/>
                    </a:lnTo>
                    <a:lnTo>
                      <a:pt x="1016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9" name="Freeform 398">
                <a:extLst>
                  <a:ext uri="{FF2B5EF4-FFF2-40B4-BE49-F238E27FC236}">
                    <a16:creationId xmlns:a16="http://schemas.microsoft.com/office/drawing/2014/main" id="{F7FF7B92-1CA6-B8BA-1FDE-0E4F3E8DE893}"/>
                  </a:ext>
                </a:extLst>
              </p:cNvPr>
              <p:cNvSpPr/>
              <p:nvPr/>
            </p:nvSpPr>
            <p:spPr>
              <a:xfrm>
                <a:off x="5905500" y="3261360"/>
                <a:ext cx="8891" cy="15241"/>
              </a:xfrm>
              <a:custGeom>
                <a:avLst/>
                <a:gdLst/>
                <a:ahLst/>
                <a:cxnLst/>
                <a:rect l="0" t="0" r="0" b="0"/>
                <a:pathLst>
                  <a:path w="8891" h="15241">
                    <a:moveTo>
                      <a:pt x="0" y="15240"/>
                    </a:moveTo>
                    <a:lnTo>
                      <a:pt x="2540" y="12700"/>
                    </a:lnTo>
                    <a:lnTo>
                      <a:pt x="5080" y="7620"/>
                    </a:lnTo>
                    <a:lnTo>
                      <a:pt x="889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0" name="Freeform 399">
                <a:extLst>
                  <a:ext uri="{FF2B5EF4-FFF2-40B4-BE49-F238E27FC236}">
                    <a16:creationId xmlns:a16="http://schemas.microsoft.com/office/drawing/2014/main" id="{04696C3B-7B73-4E5A-D2A3-54E83567C55A}"/>
                  </a:ext>
                </a:extLst>
              </p:cNvPr>
              <p:cNvSpPr/>
              <p:nvPr/>
            </p:nvSpPr>
            <p:spPr>
              <a:xfrm>
                <a:off x="5892800" y="3276600"/>
                <a:ext cx="12701" cy="6351"/>
              </a:xfrm>
              <a:custGeom>
                <a:avLst/>
                <a:gdLst/>
                <a:ahLst/>
                <a:cxnLst/>
                <a:rect l="0" t="0" r="0" b="0"/>
                <a:pathLst>
                  <a:path w="12701" h="6351">
                    <a:moveTo>
                      <a:pt x="0" y="6350"/>
                    </a:moveTo>
                    <a:lnTo>
                      <a:pt x="2540" y="6350"/>
                    </a:lnTo>
                    <a:lnTo>
                      <a:pt x="6350" y="3810"/>
                    </a:lnTo>
                    <a:lnTo>
                      <a:pt x="8890" y="2540"/>
                    </a:lnTo>
                    <a:lnTo>
                      <a:pt x="1270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1" name="Freeform 400">
                <a:extLst>
                  <a:ext uri="{FF2B5EF4-FFF2-40B4-BE49-F238E27FC236}">
                    <a16:creationId xmlns:a16="http://schemas.microsoft.com/office/drawing/2014/main" id="{F3AB8EE3-D191-16DA-5C5A-39ACB7BFFCF9}"/>
                  </a:ext>
                </a:extLst>
              </p:cNvPr>
              <p:cNvSpPr/>
              <p:nvPr/>
            </p:nvSpPr>
            <p:spPr>
              <a:xfrm>
                <a:off x="5871210" y="3282950"/>
                <a:ext cx="20321" cy="1271"/>
              </a:xfrm>
              <a:custGeom>
                <a:avLst/>
                <a:gdLst/>
                <a:ahLst/>
                <a:cxnLst/>
                <a:rect l="0" t="0" r="0" b="0"/>
                <a:pathLst>
                  <a:path w="20321" h="1271">
                    <a:moveTo>
                      <a:pt x="0" y="0"/>
                    </a:moveTo>
                    <a:lnTo>
                      <a:pt x="10160" y="0"/>
                    </a:lnTo>
                    <a:lnTo>
                      <a:pt x="15240" y="1270"/>
                    </a:lnTo>
                    <a:lnTo>
                      <a:pt x="2032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2" name="Freeform 401">
                <a:extLst>
                  <a:ext uri="{FF2B5EF4-FFF2-40B4-BE49-F238E27FC236}">
                    <a16:creationId xmlns:a16="http://schemas.microsoft.com/office/drawing/2014/main" id="{403486DC-7CC4-113D-E74A-7C84312B17C2}"/>
                  </a:ext>
                </a:extLst>
              </p:cNvPr>
              <p:cNvSpPr/>
              <p:nvPr/>
            </p:nvSpPr>
            <p:spPr>
              <a:xfrm>
                <a:off x="5920740" y="3296920"/>
                <a:ext cx="17781" cy="2541"/>
              </a:xfrm>
              <a:custGeom>
                <a:avLst/>
                <a:gdLst/>
                <a:ahLst/>
                <a:cxnLst/>
                <a:rect l="0" t="0" r="0" b="0"/>
                <a:pathLst>
                  <a:path w="17781" h="2541">
                    <a:moveTo>
                      <a:pt x="0" y="2540"/>
                    </a:moveTo>
                    <a:lnTo>
                      <a:pt x="5080" y="1270"/>
                    </a:lnTo>
                    <a:lnTo>
                      <a:pt x="8890" y="1270"/>
                    </a:lnTo>
                    <a:lnTo>
                      <a:pt x="177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3" name="Freeform 402">
                <a:extLst>
                  <a:ext uri="{FF2B5EF4-FFF2-40B4-BE49-F238E27FC236}">
                    <a16:creationId xmlns:a16="http://schemas.microsoft.com/office/drawing/2014/main" id="{AAA8847C-19B9-A736-E3DD-19B9FE6858A6}"/>
                  </a:ext>
                </a:extLst>
              </p:cNvPr>
              <p:cNvSpPr/>
              <p:nvPr/>
            </p:nvSpPr>
            <p:spPr>
              <a:xfrm>
                <a:off x="5902960" y="3299460"/>
                <a:ext cx="17781" cy="7621"/>
              </a:xfrm>
              <a:custGeom>
                <a:avLst/>
                <a:gdLst/>
                <a:ahLst/>
                <a:cxnLst/>
                <a:rect l="0" t="0" r="0" b="0"/>
                <a:pathLst>
                  <a:path w="17781" h="7621">
                    <a:moveTo>
                      <a:pt x="0" y="7620"/>
                    </a:moveTo>
                    <a:lnTo>
                      <a:pt x="3810" y="5080"/>
                    </a:lnTo>
                    <a:lnTo>
                      <a:pt x="8890" y="2540"/>
                    </a:lnTo>
                    <a:lnTo>
                      <a:pt x="177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4" name="Freeform 403">
                <a:extLst>
                  <a:ext uri="{FF2B5EF4-FFF2-40B4-BE49-F238E27FC236}">
                    <a16:creationId xmlns:a16="http://schemas.microsoft.com/office/drawing/2014/main" id="{C84E1C0D-3B24-8945-F3F3-FF8444AF4F5A}"/>
                  </a:ext>
                </a:extLst>
              </p:cNvPr>
              <p:cNvSpPr/>
              <p:nvPr/>
            </p:nvSpPr>
            <p:spPr>
              <a:xfrm>
                <a:off x="5891530" y="3307080"/>
                <a:ext cx="11431" cy="12701"/>
              </a:xfrm>
              <a:custGeom>
                <a:avLst/>
                <a:gdLst/>
                <a:ahLst/>
                <a:cxnLst/>
                <a:rect l="0" t="0" r="0" b="0"/>
                <a:pathLst>
                  <a:path w="11431" h="12701">
                    <a:moveTo>
                      <a:pt x="0" y="12700"/>
                    </a:moveTo>
                    <a:lnTo>
                      <a:pt x="5080" y="6350"/>
                    </a:lnTo>
                    <a:lnTo>
                      <a:pt x="7620" y="2540"/>
                    </a:lnTo>
                    <a:lnTo>
                      <a:pt x="1143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5" name="Freeform 404">
                <a:extLst>
                  <a:ext uri="{FF2B5EF4-FFF2-40B4-BE49-F238E27FC236}">
                    <a16:creationId xmlns:a16="http://schemas.microsoft.com/office/drawing/2014/main" id="{B93FAD7F-0D33-5A82-901A-235BC2211865}"/>
                  </a:ext>
                </a:extLst>
              </p:cNvPr>
              <p:cNvSpPr/>
              <p:nvPr/>
            </p:nvSpPr>
            <p:spPr>
              <a:xfrm>
                <a:off x="5826760" y="3204210"/>
                <a:ext cx="34291" cy="35561"/>
              </a:xfrm>
              <a:custGeom>
                <a:avLst/>
                <a:gdLst/>
                <a:ahLst/>
                <a:cxnLst/>
                <a:rect l="0" t="0" r="0" b="0"/>
                <a:pathLst>
                  <a:path w="34291" h="35561">
                    <a:moveTo>
                      <a:pt x="0" y="35560"/>
                    </a:moveTo>
                    <a:lnTo>
                      <a:pt x="7620" y="31750"/>
                    </a:lnTo>
                    <a:lnTo>
                      <a:pt x="13970" y="27940"/>
                    </a:lnTo>
                    <a:lnTo>
                      <a:pt x="19050" y="22860"/>
                    </a:lnTo>
                    <a:lnTo>
                      <a:pt x="24130" y="19050"/>
                    </a:lnTo>
                    <a:lnTo>
                      <a:pt x="27940" y="13970"/>
                    </a:lnTo>
                    <a:lnTo>
                      <a:pt x="31750" y="8890"/>
                    </a:lnTo>
                    <a:lnTo>
                      <a:pt x="33020" y="3810"/>
                    </a:lnTo>
                    <a:lnTo>
                      <a:pt x="3429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06" name="Straight Connector 405">
                <a:extLst>
                  <a:ext uri="{FF2B5EF4-FFF2-40B4-BE49-F238E27FC236}">
                    <a16:creationId xmlns:a16="http://schemas.microsoft.com/office/drawing/2014/main" id="{BC725312-57E6-8794-A876-B1D1EF427B1F}"/>
                  </a:ext>
                </a:extLst>
              </p:cNvPr>
              <p:cNvCxnSpPr/>
              <p:nvPr/>
            </p:nvCxnSpPr>
            <p:spPr>
              <a:xfrm flipH="1">
                <a:off x="5842000" y="3238500"/>
                <a:ext cx="50800" cy="25400"/>
              </a:xfrm>
              <a:prstGeom prst="line">
                <a:avLst/>
              </a:prstGeom>
              <a:ln w="12700" cap="flat" cmpd="sng" algn="ctr">
                <a:solidFill>
                  <a:srgbClr val="FFF4B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07" name="Freeform 406">
                <a:extLst>
                  <a:ext uri="{FF2B5EF4-FFF2-40B4-BE49-F238E27FC236}">
                    <a16:creationId xmlns:a16="http://schemas.microsoft.com/office/drawing/2014/main" id="{9C503AC3-FE77-2494-5CFD-CDBAEBC496E4}"/>
                  </a:ext>
                </a:extLst>
              </p:cNvPr>
              <p:cNvSpPr/>
              <p:nvPr/>
            </p:nvSpPr>
            <p:spPr>
              <a:xfrm>
                <a:off x="5797550" y="3172460"/>
                <a:ext cx="27941" cy="35561"/>
              </a:xfrm>
              <a:custGeom>
                <a:avLst/>
                <a:gdLst/>
                <a:ahLst/>
                <a:cxnLst/>
                <a:rect l="0" t="0" r="0" b="0"/>
                <a:pathLst>
                  <a:path w="27941" h="35561">
                    <a:moveTo>
                      <a:pt x="27940" y="0"/>
                    </a:moveTo>
                    <a:lnTo>
                      <a:pt x="27940" y="3810"/>
                    </a:lnTo>
                    <a:lnTo>
                      <a:pt x="26670" y="7620"/>
                    </a:lnTo>
                    <a:lnTo>
                      <a:pt x="26670" y="13970"/>
                    </a:lnTo>
                    <a:lnTo>
                      <a:pt x="24130" y="19050"/>
                    </a:lnTo>
                    <a:lnTo>
                      <a:pt x="20320" y="24130"/>
                    </a:lnTo>
                    <a:lnTo>
                      <a:pt x="16510" y="29210"/>
                    </a:lnTo>
                    <a:lnTo>
                      <a:pt x="11430" y="31750"/>
                    </a:lnTo>
                    <a:lnTo>
                      <a:pt x="6350" y="34290"/>
                    </a:lnTo>
                    <a:lnTo>
                      <a:pt x="0" y="3556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8" name="Freeform 407">
                <a:extLst>
                  <a:ext uri="{FF2B5EF4-FFF2-40B4-BE49-F238E27FC236}">
                    <a16:creationId xmlns:a16="http://schemas.microsoft.com/office/drawing/2014/main" id="{FD7159B8-15B2-9389-E94D-B64F3A7E8E6A}"/>
                  </a:ext>
                </a:extLst>
              </p:cNvPr>
              <p:cNvSpPr/>
              <p:nvPr/>
            </p:nvSpPr>
            <p:spPr>
              <a:xfrm>
                <a:off x="5781040" y="3204210"/>
                <a:ext cx="106681" cy="107951"/>
              </a:xfrm>
              <a:custGeom>
                <a:avLst/>
                <a:gdLst/>
                <a:ahLst/>
                <a:cxnLst/>
                <a:rect l="0" t="0" r="0" b="0"/>
                <a:pathLst>
                  <a:path w="106681" h="107951">
                    <a:moveTo>
                      <a:pt x="0" y="0"/>
                    </a:moveTo>
                    <a:lnTo>
                      <a:pt x="16510" y="13970"/>
                    </a:lnTo>
                    <a:lnTo>
                      <a:pt x="31750" y="26670"/>
                    </a:lnTo>
                    <a:lnTo>
                      <a:pt x="46990" y="40640"/>
                    </a:lnTo>
                    <a:lnTo>
                      <a:pt x="60960" y="53340"/>
                    </a:lnTo>
                    <a:lnTo>
                      <a:pt x="73660" y="67310"/>
                    </a:lnTo>
                    <a:lnTo>
                      <a:pt x="85090" y="81280"/>
                    </a:lnTo>
                    <a:lnTo>
                      <a:pt x="96520" y="93980"/>
                    </a:lnTo>
                    <a:lnTo>
                      <a:pt x="106680" y="10795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9" name="Freeform 408">
                <a:extLst>
                  <a:ext uri="{FF2B5EF4-FFF2-40B4-BE49-F238E27FC236}">
                    <a16:creationId xmlns:a16="http://schemas.microsoft.com/office/drawing/2014/main" id="{313C3708-CFB2-CB53-9D39-A50A855F6B39}"/>
                  </a:ext>
                </a:extLst>
              </p:cNvPr>
              <p:cNvSpPr/>
              <p:nvPr/>
            </p:nvSpPr>
            <p:spPr>
              <a:xfrm>
                <a:off x="5810250" y="3154680"/>
                <a:ext cx="130811" cy="135891"/>
              </a:xfrm>
              <a:custGeom>
                <a:avLst/>
                <a:gdLst/>
                <a:ahLst/>
                <a:cxnLst/>
                <a:rect l="0" t="0" r="0" b="0"/>
                <a:pathLst>
                  <a:path w="130811" h="135891">
                    <a:moveTo>
                      <a:pt x="0" y="0"/>
                    </a:moveTo>
                    <a:lnTo>
                      <a:pt x="10160" y="6350"/>
                    </a:lnTo>
                    <a:lnTo>
                      <a:pt x="21590" y="13970"/>
                    </a:lnTo>
                    <a:lnTo>
                      <a:pt x="31750" y="21590"/>
                    </a:lnTo>
                    <a:lnTo>
                      <a:pt x="40640" y="29210"/>
                    </a:lnTo>
                    <a:lnTo>
                      <a:pt x="49530" y="36830"/>
                    </a:lnTo>
                    <a:lnTo>
                      <a:pt x="58420" y="45720"/>
                    </a:lnTo>
                    <a:lnTo>
                      <a:pt x="67310" y="54610"/>
                    </a:lnTo>
                    <a:lnTo>
                      <a:pt x="74930" y="63500"/>
                    </a:lnTo>
                    <a:lnTo>
                      <a:pt x="90170" y="80010"/>
                    </a:lnTo>
                    <a:lnTo>
                      <a:pt x="104140" y="99060"/>
                    </a:lnTo>
                    <a:lnTo>
                      <a:pt x="118110" y="118110"/>
                    </a:lnTo>
                    <a:lnTo>
                      <a:pt x="130810" y="13589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0" name="Freeform 409">
                <a:extLst>
                  <a:ext uri="{FF2B5EF4-FFF2-40B4-BE49-F238E27FC236}">
                    <a16:creationId xmlns:a16="http://schemas.microsoft.com/office/drawing/2014/main" id="{531F0175-8B1F-BD27-8F74-D7DD8552E7B3}"/>
                  </a:ext>
                </a:extLst>
              </p:cNvPr>
              <p:cNvSpPr/>
              <p:nvPr/>
            </p:nvSpPr>
            <p:spPr>
              <a:xfrm>
                <a:off x="5257800" y="3181350"/>
                <a:ext cx="66041" cy="16511"/>
              </a:xfrm>
              <a:custGeom>
                <a:avLst/>
                <a:gdLst/>
                <a:ahLst/>
                <a:cxnLst/>
                <a:rect l="0" t="0" r="0" b="0"/>
                <a:pathLst>
                  <a:path w="66041" h="16511">
                    <a:moveTo>
                      <a:pt x="0" y="10160"/>
                    </a:moveTo>
                    <a:lnTo>
                      <a:pt x="13970" y="0"/>
                    </a:lnTo>
                    <a:lnTo>
                      <a:pt x="15240" y="0"/>
                    </a:lnTo>
                    <a:lnTo>
                      <a:pt x="16510" y="1270"/>
                    </a:lnTo>
                    <a:lnTo>
                      <a:pt x="19050" y="1270"/>
                    </a:lnTo>
                    <a:lnTo>
                      <a:pt x="21590" y="2540"/>
                    </a:lnTo>
                    <a:lnTo>
                      <a:pt x="27940" y="6350"/>
                    </a:lnTo>
                    <a:lnTo>
                      <a:pt x="34290" y="8890"/>
                    </a:lnTo>
                    <a:lnTo>
                      <a:pt x="41910" y="12700"/>
                    </a:lnTo>
                    <a:lnTo>
                      <a:pt x="44450" y="13970"/>
                    </a:lnTo>
                    <a:lnTo>
                      <a:pt x="46990" y="15240"/>
                    </a:lnTo>
                    <a:lnTo>
                      <a:pt x="50800" y="16510"/>
                    </a:lnTo>
                    <a:lnTo>
                      <a:pt x="53340" y="16510"/>
                    </a:lnTo>
                    <a:lnTo>
                      <a:pt x="54610" y="16510"/>
                    </a:lnTo>
                    <a:lnTo>
                      <a:pt x="55880" y="15240"/>
                    </a:lnTo>
                    <a:lnTo>
                      <a:pt x="59690" y="13970"/>
                    </a:lnTo>
                    <a:lnTo>
                      <a:pt x="60960" y="12700"/>
                    </a:lnTo>
                    <a:lnTo>
                      <a:pt x="62230" y="11430"/>
                    </a:lnTo>
                    <a:lnTo>
                      <a:pt x="63500" y="10160"/>
                    </a:lnTo>
                    <a:lnTo>
                      <a:pt x="64770" y="7620"/>
                    </a:lnTo>
                    <a:lnTo>
                      <a:pt x="6604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1" name="Freeform 410">
                <a:extLst>
                  <a:ext uri="{FF2B5EF4-FFF2-40B4-BE49-F238E27FC236}">
                    <a16:creationId xmlns:a16="http://schemas.microsoft.com/office/drawing/2014/main" id="{3F00F7DB-1A58-E83F-1EFB-0578C8C6272E}"/>
                  </a:ext>
                </a:extLst>
              </p:cNvPr>
              <p:cNvSpPr/>
              <p:nvPr/>
            </p:nvSpPr>
            <p:spPr>
              <a:xfrm>
                <a:off x="5284470" y="3155950"/>
                <a:ext cx="17781" cy="64771"/>
              </a:xfrm>
              <a:custGeom>
                <a:avLst/>
                <a:gdLst/>
                <a:ahLst/>
                <a:cxnLst/>
                <a:rect l="0" t="0" r="0" b="0"/>
                <a:pathLst>
                  <a:path w="17781" h="64771">
                    <a:moveTo>
                      <a:pt x="17780" y="0"/>
                    </a:moveTo>
                    <a:lnTo>
                      <a:pt x="12700" y="3810"/>
                    </a:lnTo>
                    <a:lnTo>
                      <a:pt x="8890" y="7620"/>
                    </a:lnTo>
                    <a:lnTo>
                      <a:pt x="7620" y="10160"/>
                    </a:lnTo>
                    <a:lnTo>
                      <a:pt x="6350" y="13970"/>
                    </a:lnTo>
                    <a:lnTo>
                      <a:pt x="6350" y="19050"/>
                    </a:lnTo>
                    <a:lnTo>
                      <a:pt x="6350" y="22860"/>
                    </a:lnTo>
                    <a:lnTo>
                      <a:pt x="8890" y="30480"/>
                    </a:lnTo>
                    <a:lnTo>
                      <a:pt x="10160" y="39370"/>
                    </a:lnTo>
                    <a:lnTo>
                      <a:pt x="11430" y="44450"/>
                    </a:lnTo>
                    <a:lnTo>
                      <a:pt x="10160" y="48260"/>
                    </a:lnTo>
                    <a:lnTo>
                      <a:pt x="8890" y="52070"/>
                    </a:lnTo>
                    <a:lnTo>
                      <a:pt x="7620" y="57150"/>
                    </a:lnTo>
                    <a:lnTo>
                      <a:pt x="5080" y="60960"/>
                    </a:lnTo>
                    <a:lnTo>
                      <a:pt x="0" y="647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2" name="Freeform 411">
                <a:extLst>
                  <a:ext uri="{FF2B5EF4-FFF2-40B4-BE49-F238E27FC236}">
                    <a16:creationId xmlns:a16="http://schemas.microsoft.com/office/drawing/2014/main" id="{DB092E0E-71C0-95F7-52D3-314C81199C21}"/>
                  </a:ext>
                </a:extLst>
              </p:cNvPr>
              <p:cNvSpPr/>
              <p:nvPr/>
            </p:nvSpPr>
            <p:spPr>
              <a:xfrm>
                <a:off x="5181600" y="3263900"/>
                <a:ext cx="60961" cy="25401"/>
              </a:xfrm>
              <a:custGeom>
                <a:avLst/>
                <a:gdLst/>
                <a:ahLst/>
                <a:cxnLst/>
                <a:rect l="0" t="0" r="0" b="0"/>
                <a:pathLst>
                  <a:path w="60961" h="25401">
                    <a:moveTo>
                      <a:pt x="0" y="25400"/>
                    </a:moveTo>
                    <a:lnTo>
                      <a:pt x="10160" y="11430"/>
                    </a:lnTo>
                    <a:lnTo>
                      <a:pt x="11430" y="10160"/>
                    </a:lnTo>
                    <a:lnTo>
                      <a:pt x="12700" y="10160"/>
                    </a:lnTo>
                    <a:lnTo>
                      <a:pt x="15240" y="10160"/>
                    </a:lnTo>
                    <a:lnTo>
                      <a:pt x="17780" y="11430"/>
                    </a:lnTo>
                    <a:lnTo>
                      <a:pt x="25400" y="12700"/>
                    </a:lnTo>
                    <a:lnTo>
                      <a:pt x="33020" y="12700"/>
                    </a:lnTo>
                    <a:lnTo>
                      <a:pt x="40640" y="13970"/>
                    </a:lnTo>
                    <a:lnTo>
                      <a:pt x="44450" y="13970"/>
                    </a:lnTo>
                    <a:lnTo>
                      <a:pt x="46990" y="13970"/>
                    </a:lnTo>
                    <a:lnTo>
                      <a:pt x="49530" y="13970"/>
                    </a:lnTo>
                    <a:lnTo>
                      <a:pt x="52070" y="13970"/>
                    </a:lnTo>
                    <a:lnTo>
                      <a:pt x="54610" y="12700"/>
                    </a:lnTo>
                    <a:lnTo>
                      <a:pt x="54610" y="11430"/>
                    </a:lnTo>
                    <a:lnTo>
                      <a:pt x="57150" y="8890"/>
                    </a:lnTo>
                    <a:lnTo>
                      <a:pt x="58420" y="7620"/>
                    </a:lnTo>
                    <a:lnTo>
                      <a:pt x="59690" y="5080"/>
                    </a:lnTo>
                    <a:lnTo>
                      <a:pt x="59690" y="3810"/>
                    </a:lnTo>
                    <a:lnTo>
                      <a:pt x="60960" y="1270"/>
                    </a:lnTo>
                    <a:lnTo>
                      <a:pt x="60960" y="1270"/>
                    </a:lnTo>
                    <a:lnTo>
                      <a:pt x="6096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3" name="Freeform 412">
                <a:extLst>
                  <a:ext uri="{FF2B5EF4-FFF2-40B4-BE49-F238E27FC236}">
                    <a16:creationId xmlns:a16="http://schemas.microsoft.com/office/drawing/2014/main" id="{A1FEEAF0-E5FC-E7C4-5ED1-7146A32BDC0C}"/>
                  </a:ext>
                </a:extLst>
              </p:cNvPr>
              <p:cNvSpPr/>
              <p:nvPr/>
            </p:nvSpPr>
            <p:spPr>
              <a:xfrm>
                <a:off x="5205730" y="3241040"/>
                <a:ext cx="16511" cy="67311"/>
              </a:xfrm>
              <a:custGeom>
                <a:avLst/>
                <a:gdLst/>
                <a:ahLst/>
                <a:cxnLst/>
                <a:rect l="0" t="0" r="0" b="0"/>
                <a:pathLst>
                  <a:path w="16511" h="67311">
                    <a:moveTo>
                      <a:pt x="6350" y="0"/>
                    </a:moveTo>
                    <a:lnTo>
                      <a:pt x="2540" y="5080"/>
                    </a:lnTo>
                    <a:lnTo>
                      <a:pt x="1270" y="8890"/>
                    </a:lnTo>
                    <a:lnTo>
                      <a:pt x="0" y="12700"/>
                    </a:lnTo>
                    <a:lnTo>
                      <a:pt x="1270" y="16510"/>
                    </a:lnTo>
                    <a:lnTo>
                      <a:pt x="1270" y="20320"/>
                    </a:lnTo>
                    <a:lnTo>
                      <a:pt x="3810" y="24130"/>
                    </a:lnTo>
                    <a:lnTo>
                      <a:pt x="7620" y="31750"/>
                    </a:lnTo>
                    <a:lnTo>
                      <a:pt x="12700" y="39370"/>
                    </a:lnTo>
                    <a:lnTo>
                      <a:pt x="13970" y="43180"/>
                    </a:lnTo>
                    <a:lnTo>
                      <a:pt x="15240" y="48260"/>
                    </a:lnTo>
                    <a:lnTo>
                      <a:pt x="16510" y="52070"/>
                    </a:lnTo>
                    <a:lnTo>
                      <a:pt x="15240" y="57150"/>
                    </a:lnTo>
                    <a:lnTo>
                      <a:pt x="13970" y="62230"/>
                    </a:lnTo>
                    <a:lnTo>
                      <a:pt x="11430" y="673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4" name="Freeform 413">
                <a:extLst>
                  <a:ext uri="{FF2B5EF4-FFF2-40B4-BE49-F238E27FC236}">
                    <a16:creationId xmlns:a16="http://schemas.microsoft.com/office/drawing/2014/main" id="{CB12493A-D53B-AACC-B65D-6B7CFECA9957}"/>
                  </a:ext>
                </a:extLst>
              </p:cNvPr>
              <p:cNvSpPr/>
              <p:nvPr/>
            </p:nvSpPr>
            <p:spPr>
              <a:xfrm>
                <a:off x="5210810" y="3223260"/>
                <a:ext cx="64771" cy="15241"/>
              </a:xfrm>
              <a:custGeom>
                <a:avLst/>
                <a:gdLst/>
                <a:ahLst/>
                <a:cxnLst/>
                <a:rect l="0" t="0" r="0" b="0"/>
                <a:pathLst>
                  <a:path w="64771" h="15241">
                    <a:moveTo>
                      <a:pt x="0" y="15240"/>
                    </a:moveTo>
                    <a:lnTo>
                      <a:pt x="11430" y="2540"/>
                    </a:lnTo>
                    <a:lnTo>
                      <a:pt x="12700" y="2540"/>
                    </a:lnTo>
                    <a:lnTo>
                      <a:pt x="15240" y="2540"/>
                    </a:lnTo>
                    <a:lnTo>
                      <a:pt x="17780" y="2540"/>
                    </a:lnTo>
                    <a:lnTo>
                      <a:pt x="19050" y="3810"/>
                    </a:lnTo>
                    <a:lnTo>
                      <a:pt x="26670" y="6350"/>
                    </a:lnTo>
                    <a:lnTo>
                      <a:pt x="34290" y="8890"/>
                    </a:lnTo>
                    <a:lnTo>
                      <a:pt x="40640" y="11430"/>
                    </a:lnTo>
                    <a:lnTo>
                      <a:pt x="44450" y="11430"/>
                    </a:lnTo>
                    <a:lnTo>
                      <a:pt x="46990" y="12700"/>
                    </a:lnTo>
                    <a:lnTo>
                      <a:pt x="50800" y="12700"/>
                    </a:lnTo>
                    <a:lnTo>
                      <a:pt x="53340" y="12700"/>
                    </a:lnTo>
                    <a:lnTo>
                      <a:pt x="54610" y="11430"/>
                    </a:lnTo>
                    <a:lnTo>
                      <a:pt x="55880" y="11430"/>
                    </a:lnTo>
                    <a:lnTo>
                      <a:pt x="58420" y="8890"/>
                    </a:lnTo>
                    <a:lnTo>
                      <a:pt x="60960" y="7620"/>
                    </a:lnTo>
                    <a:lnTo>
                      <a:pt x="60960" y="6350"/>
                    </a:lnTo>
                    <a:lnTo>
                      <a:pt x="62230" y="5080"/>
                    </a:lnTo>
                    <a:lnTo>
                      <a:pt x="62230" y="2540"/>
                    </a:lnTo>
                    <a:lnTo>
                      <a:pt x="6477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5" name="Freeform 414">
                <a:extLst>
                  <a:ext uri="{FF2B5EF4-FFF2-40B4-BE49-F238E27FC236}">
                    <a16:creationId xmlns:a16="http://schemas.microsoft.com/office/drawing/2014/main" id="{C1C50BF8-44B9-07BA-B859-6B01395F1D7F}"/>
                  </a:ext>
                </a:extLst>
              </p:cNvPr>
              <p:cNvSpPr/>
              <p:nvPr/>
            </p:nvSpPr>
            <p:spPr>
              <a:xfrm>
                <a:off x="5240020" y="3196590"/>
                <a:ext cx="8891" cy="67311"/>
              </a:xfrm>
              <a:custGeom>
                <a:avLst/>
                <a:gdLst/>
                <a:ahLst/>
                <a:cxnLst/>
                <a:rect l="0" t="0" r="0" b="0"/>
                <a:pathLst>
                  <a:path w="8891" h="67311">
                    <a:moveTo>
                      <a:pt x="8890" y="0"/>
                    </a:moveTo>
                    <a:lnTo>
                      <a:pt x="5080" y="3810"/>
                    </a:lnTo>
                    <a:lnTo>
                      <a:pt x="2540" y="7620"/>
                    </a:lnTo>
                    <a:lnTo>
                      <a:pt x="1270" y="11430"/>
                    </a:lnTo>
                    <a:lnTo>
                      <a:pt x="0" y="15240"/>
                    </a:lnTo>
                    <a:lnTo>
                      <a:pt x="0" y="19050"/>
                    </a:lnTo>
                    <a:lnTo>
                      <a:pt x="1270" y="22860"/>
                    </a:lnTo>
                    <a:lnTo>
                      <a:pt x="5080" y="31750"/>
                    </a:lnTo>
                    <a:lnTo>
                      <a:pt x="7620" y="39370"/>
                    </a:lnTo>
                    <a:lnTo>
                      <a:pt x="8890" y="44450"/>
                    </a:lnTo>
                    <a:lnTo>
                      <a:pt x="8890" y="48260"/>
                    </a:lnTo>
                    <a:lnTo>
                      <a:pt x="8890" y="52070"/>
                    </a:lnTo>
                    <a:lnTo>
                      <a:pt x="7620" y="57150"/>
                    </a:lnTo>
                    <a:lnTo>
                      <a:pt x="5080" y="62230"/>
                    </a:lnTo>
                    <a:lnTo>
                      <a:pt x="1270" y="673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693" name="Group 692" descr="Clip art of a wooden basket">
            <a:extLst>
              <a:ext uri="{FF2B5EF4-FFF2-40B4-BE49-F238E27FC236}">
                <a16:creationId xmlns:a16="http://schemas.microsoft.com/office/drawing/2014/main" id="{69814929-7554-4728-2261-DBEC53D2F3E9}"/>
              </a:ext>
            </a:extLst>
          </p:cNvPr>
          <p:cNvGrpSpPr/>
          <p:nvPr/>
        </p:nvGrpSpPr>
        <p:grpSpPr>
          <a:xfrm>
            <a:off x="7376918" y="2651738"/>
            <a:ext cx="1371600" cy="1515021"/>
            <a:chOff x="6794500" y="3213100"/>
            <a:chExt cx="1371600" cy="1515021"/>
          </a:xfrm>
        </p:grpSpPr>
        <p:sp>
          <p:nvSpPr>
            <p:cNvPr id="694" name="TextBox 693">
              <a:extLst>
                <a:ext uri="{FF2B5EF4-FFF2-40B4-BE49-F238E27FC236}">
                  <a16:creationId xmlns:a16="http://schemas.microsoft.com/office/drawing/2014/main" id="{70BC021D-B2FD-6CFA-C486-131AE933C0FE}"/>
                </a:ext>
              </a:extLst>
            </p:cNvPr>
            <p:cNvSpPr txBox="1"/>
            <p:nvPr/>
          </p:nvSpPr>
          <p:spPr>
            <a:xfrm>
              <a:off x="6794500" y="4343400"/>
              <a:ext cx="1371600" cy="384721"/>
            </a:xfrm>
            <a:prstGeom prst="rect">
              <a:avLst/>
            </a:prstGeom>
            <a:noFill/>
          </p:spPr>
          <p:txBody>
            <a:bodyPr vert="horz" rtlCol="0">
              <a:spAutoFit/>
            </a:bodyPr>
            <a:lstStyle/>
            <a:p>
              <a:r>
                <a:rPr lang="en-GB" sz="1900">
                  <a:solidFill>
                    <a:srgbClr val="000000"/>
                  </a:solidFill>
                  <a:latin typeface="Comic Sans MS - 26"/>
                </a:rPr>
                <a:t>Wood</a:t>
              </a:r>
            </a:p>
          </p:txBody>
        </p:sp>
        <p:grpSp>
          <p:nvGrpSpPr>
            <p:cNvPr id="695" name="Group 694">
              <a:extLst>
                <a:ext uri="{FF2B5EF4-FFF2-40B4-BE49-F238E27FC236}">
                  <a16:creationId xmlns:a16="http://schemas.microsoft.com/office/drawing/2014/main" id="{6F868705-1ED0-175A-C20C-ADB3A91B4374}"/>
                </a:ext>
              </a:extLst>
            </p:cNvPr>
            <p:cNvGrpSpPr/>
            <p:nvPr/>
          </p:nvGrpSpPr>
          <p:grpSpPr>
            <a:xfrm>
              <a:off x="6985000" y="3213100"/>
              <a:ext cx="711963" cy="1002539"/>
              <a:chOff x="6985000" y="3213100"/>
              <a:chExt cx="711963" cy="1002539"/>
            </a:xfrm>
          </p:grpSpPr>
          <p:sp>
            <p:nvSpPr>
              <p:cNvPr id="696" name="Freeform 695">
                <a:extLst>
                  <a:ext uri="{FF2B5EF4-FFF2-40B4-BE49-F238E27FC236}">
                    <a16:creationId xmlns:a16="http://schemas.microsoft.com/office/drawing/2014/main" id="{BB055CBF-AA70-42EE-C2FA-293EFD86A3FB}"/>
                  </a:ext>
                </a:extLst>
              </p:cNvPr>
              <p:cNvSpPr/>
              <p:nvPr/>
            </p:nvSpPr>
            <p:spPr>
              <a:xfrm>
                <a:off x="7021322" y="3911219"/>
                <a:ext cx="638176" cy="304420"/>
              </a:xfrm>
              <a:custGeom>
                <a:avLst/>
                <a:gdLst/>
                <a:ahLst/>
                <a:cxnLst/>
                <a:rect l="0" t="0" r="0" b="0"/>
                <a:pathLst>
                  <a:path w="638176" h="304420">
                    <a:moveTo>
                      <a:pt x="0" y="0"/>
                    </a:moveTo>
                    <a:lnTo>
                      <a:pt x="638048" y="2540"/>
                    </a:lnTo>
                    <a:lnTo>
                      <a:pt x="638175" y="28829"/>
                    </a:lnTo>
                    <a:lnTo>
                      <a:pt x="635508" y="68707"/>
                    </a:lnTo>
                    <a:lnTo>
                      <a:pt x="623316" y="122936"/>
                    </a:lnTo>
                    <a:lnTo>
                      <a:pt x="610743" y="157353"/>
                    </a:lnTo>
                    <a:lnTo>
                      <a:pt x="590677" y="199644"/>
                    </a:lnTo>
                    <a:lnTo>
                      <a:pt x="578485" y="221107"/>
                    </a:lnTo>
                    <a:lnTo>
                      <a:pt x="560451" y="245745"/>
                    </a:lnTo>
                    <a:lnTo>
                      <a:pt x="551942" y="253492"/>
                    </a:lnTo>
                    <a:lnTo>
                      <a:pt x="534670" y="266065"/>
                    </a:lnTo>
                    <a:lnTo>
                      <a:pt x="517144" y="275082"/>
                    </a:lnTo>
                    <a:lnTo>
                      <a:pt x="483108" y="287782"/>
                    </a:lnTo>
                    <a:lnTo>
                      <a:pt x="414909" y="300609"/>
                    </a:lnTo>
                    <a:lnTo>
                      <a:pt x="352679" y="304419"/>
                    </a:lnTo>
                    <a:lnTo>
                      <a:pt x="304165" y="304165"/>
                    </a:lnTo>
                    <a:lnTo>
                      <a:pt x="214122" y="297561"/>
                    </a:lnTo>
                    <a:lnTo>
                      <a:pt x="168275" y="289179"/>
                    </a:lnTo>
                    <a:lnTo>
                      <a:pt x="130556" y="278003"/>
                    </a:lnTo>
                    <a:lnTo>
                      <a:pt x="106299" y="266573"/>
                    </a:lnTo>
                    <a:lnTo>
                      <a:pt x="91313" y="256794"/>
                    </a:lnTo>
                    <a:lnTo>
                      <a:pt x="79375" y="245999"/>
                    </a:lnTo>
                    <a:lnTo>
                      <a:pt x="73279" y="238125"/>
                    </a:lnTo>
                    <a:lnTo>
                      <a:pt x="52959" y="199771"/>
                    </a:lnTo>
                    <a:lnTo>
                      <a:pt x="30861" y="146177"/>
                    </a:lnTo>
                    <a:lnTo>
                      <a:pt x="17653" y="103886"/>
                    </a:lnTo>
                    <a:lnTo>
                      <a:pt x="7239" y="59944"/>
                    </a:lnTo>
                    <a:close/>
                  </a:path>
                </a:pathLst>
              </a:custGeom>
              <a:solidFill>
                <a:srgbClr val="A365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Freeform 696">
                <a:extLst>
                  <a:ext uri="{FF2B5EF4-FFF2-40B4-BE49-F238E27FC236}">
                    <a16:creationId xmlns:a16="http://schemas.microsoft.com/office/drawing/2014/main" id="{78BC42FD-53E1-63B1-40F2-2CD7495EF172}"/>
                  </a:ext>
                </a:extLst>
              </p:cNvPr>
              <p:cNvSpPr/>
              <p:nvPr/>
            </p:nvSpPr>
            <p:spPr>
              <a:xfrm>
                <a:off x="6985000" y="3711067"/>
                <a:ext cx="711963" cy="290831"/>
              </a:xfrm>
              <a:custGeom>
                <a:avLst/>
                <a:gdLst/>
                <a:ahLst/>
                <a:cxnLst/>
                <a:rect l="0" t="0" r="0" b="0"/>
                <a:pathLst>
                  <a:path w="711963" h="290831">
                    <a:moveTo>
                      <a:pt x="107442" y="22733"/>
                    </a:moveTo>
                    <a:lnTo>
                      <a:pt x="162560" y="12065"/>
                    </a:lnTo>
                    <a:lnTo>
                      <a:pt x="238760" y="3048"/>
                    </a:lnTo>
                    <a:lnTo>
                      <a:pt x="298069" y="0"/>
                    </a:lnTo>
                    <a:lnTo>
                      <a:pt x="358902" y="254"/>
                    </a:lnTo>
                    <a:lnTo>
                      <a:pt x="412115" y="1397"/>
                    </a:lnTo>
                    <a:lnTo>
                      <a:pt x="460121" y="3429"/>
                    </a:lnTo>
                    <a:lnTo>
                      <a:pt x="507873" y="8128"/>
                    </a:lnTo>
                    <a:lnTo>
                      <a:pt x="554736" y="14986"/>
                    </a:lnTo>
                    <a:lnTo>
                      <a:pt x="616331" y="27940"/>
                    </a:lnTo>
                    <a:lnTo>
                      <a:pt x="645287" y="34671"/>
                    </a:lnTo>
                    <a:lnTo>
                      <a:pt x="669671" y="44069"/>
                    </a:lnTo>
                    <a:lnTo>
                      <a:pt x="685165" y="54356"/>
                    </a:lnTo>
                    <a:lnTo>
                      <a:pt x="701929" y="71882"/>
                    </a:lnTo>
                    <a:lnTo>
                      <a:pt x="711962" y="88138"/>
                    </a:lnTo>
                    <a:lnTo>
                      <a:pt x="711962" y="159639"/>
                    </a:lnTo>
                    <a:lnTo>
                      <a:pt x="705358" y="176149"/>
                    </a:lnTo>
                    <a:lnTo>
                      <a:pt x="691388" y="195707"/>
                    </a:lnTo>
                    <a:lnTo>
                      <a:pt x="676148" y="210439"/>
                    </a:lnTo>
                    <a:lnTo>
                      <a:pt x="656463" y="224663"/>
                    </a:lnTo>
                    <a:lnTo>
                      <a:pt x="629539" y="239649"/>
                    </a:lnTo>
                    <a:lnTo>
                      <a:pt x="605409" y="250571"/>
                    </a:lnTo>
                    <a:lnTo>
                      <a:pt x="573786" y="262382"/>
                    </a:lnTo>
                    <a:lnTo>
                      <a:pt x="547624" y="270891"/>
                    </a:lnTo>
                    <a:lnTo>
                      <a:pt x="476504" y="282956"/>
                    </a:lnTo>
                    <a:lnTo>
                      <a:pt x="429133" y="287782"/>
                    </a:lnTo>
                    <a:lnTo>
                      <a:pt x="357632" y="290830"/>
                    </a:lnTo>
                    <a:lnTo>
                      <a:pt x="309753" y="289560"/>
                    </a:lnTo>
                    <a:lnTo>
                      <a:pt x="267589" y="286258"/>
                    </a:lnTo>
                    <a:lnTo>
                      <a:pt x="237617" y="282956"/>
                    </a:lnTo>
                    <a:lnTo>
                      <a:pt x="165481" y="270891"/>
                    </a:lnTo>
                    <a:lnTo>
                      <a:pt x="140970" y="264668"/>
                    </a:lnTo>
                    <a:lnTo>
                      <a:pt x="111379" y="255143"/>
                    </a:lnTo>
                    <a:lnTo>
                      <a:pt x="84963" y="244094"/>
                    </a:lnTo>
                    <a:lnTo>
                      <a:pt x="56769" y="228346"/>
                    </a:lnTo>
                    <a:lnTo>
                      <a:pt x="37592" y="213614"/>
                    </a:lnTo>
                    <a:lnTo>
                      <a:pt x="21844" y="197739"/>
                    </a:lnTo>
                    <a:lnTo>
                      <a:pt x="9271" y="179959"/>
                    </a:lnTo>
                    <a:lnTo>
                      <a:pt x="0" y="160909"/>
                    </a:lnTo>
                    <a:lnTo>
                      <a:pt x="1016" y="83947"/>
                    </a:lnTo>
                    <a:lnTo>
                      <a:pt x="3683" y="96647"/>
                    </a:lnTo>
                    <a:lnTo>
                      <a:pt x="11049" y="108712"/>
                    </a:lnTo>
                    <a:lnTo>
                      <a:pt x="32893" y="131191"/>
                    </a:lnTo>
                    <a:lnTo>
                      <a:pt x="47244" y="141478"/>
                    </a:lnTo>
                    <a:lnTo>
                      <a:pt x="63627" y="150876"/>
                    </a:lnTo>
                    <a:lnTo>
                      <a:pt x="82423" y="159766"/>
                    </a:lnTo>
                    <a:lnTo>
                      <a:pt x="103251" y="167767"/>
                    </a:lnTo>
                    <a:lnTo>
                      <a:pt x="126365" y="175260"/>
                    </a:lnTo>
                    <a:lnTo>
                      <a:pt x="151892" y="181864"/>
                    </a:lnTo>
                    <a:lnTo>
                      <a:pt x="179705" y="188214"/>
                    </a:lnTo>
                    <a:lnTo>
                      <a:pt x="235966" y="197231"/>
                    </a:lnTo>
                    <a:lnTo>
                      <a:pt x="294132" y="202692"/>
                    </a:lnTo>
                    <a:lnTo>
                      <a:pt x="354330" y="204343"/>
                    </a:lnTo>
                    <a:lnTo>
                      <a:pt x="416687" y="202438"/>
                    </a:lnTo>
                    <a:lnTo>
                      <a:pt x="480314" y="196723"/>
                    </a:lnTo>
                    <a:lnTo>
                      <a:pt x="508127" y="193040"/>
                    </a:lnTo>
                    <a:lnTo>
                      <a:pt x="520065" y="191262"/>
                    </a:lnTo>
                    <a:lnTo>
                      <a:pt x="549021" y="186055"/>
                    </a:lnTo>
                    <a:lnTo>
                      <a:pt x="570865" y="180975"/>
                    </a:lnTo>
                    <a:lnTo>
                      <a:pt x="578739" y="178816"/>
                    </a:lnTo>
                    <a:lnTo>
                      <a:pt x="601853" y="172339"/>
                    </a:lnTo>
                    <a:lnTo>
                      <a:pt x="621030" y="165481"/>
                    </a:lnTo>
                    <a:lnTo>
                      <a:pt x="643509" y="156210"/>
                    </a:lnTo>
                    <a:lnTo>
                      <a:pt x="664718" y="146177"/>
                    </a:lnTo>
                    <a:lnTo>
                      <a:pt x="643509" y="156210"/>
                    </a:lnTo>
                    <a:lnTo>
                      <a:pt x="621030" y="165481"/>
                    </a:lnTo>
                    <a:lnTo>
                      <a:pt x="601853" y="172339"/>
                    </a:lnTo>
                    <a:lnTo>
                      <a:pt x="578739" y="178816"/>
                    </a:lnTo>
                    <a:lnTo>
                      <a:pt x="570865" y="180975"/>
                    </a:lnTo>
                    <a:lnTo>
                      <a:pt x="549021" y="186055"/>
                    </a:lnTo>
                    <a:lnTo>
                      <a:pt x="520065" y="191262"/>
                    </a:lnTo>
                    <a:lnTo>
                      <a:pt x="508127" y="193040"/>
                    </a:lnTo>
                    <a:lnTo>
                      <a:pt x="480314" y="196723"/>
                    </a:lnTo>
                    <a:lnTo>
                      <a:pt x="416687" y="202438"/>
                    </a:lnTo>
                    <a:lnTo>
                      <a:pt x="354330" y="204343"/>
                    </a:lnTo>
                    <a:lnTo>
                      <a:pt x="294132" y="202692"/>
                    </a:lnTo>
                    <a:lnTo>
                      <a:pt x="235966" y="197231"/>
                    </a:lnTo>
                    <a:lnTo>
                      <a:pt x="179705" y="188214"/>
                    </a:lnTo>
                    <a:lnTo>
                      <a:pt x="151892" y="181864"/>
                    </a:lnTo>
                    <a:lnTo>
                      <a:pt x="126365" y="175260"/>
                    </a:lnTo>
                    <a:lnTo>
                      <a:pt x="103251" y="167767"/>
                    </a:lnTo>
                    <a:lnTo>
                      <a:pt x="82423" y="159766"/>
                    </a:lnTo>
                    <a:lnTo>
                      <a:pt x="63627" y="150876"/>
                    </a:lnTo>
                    <a:lnTo>
                      <a:pt x="47244" y="141478"/>
                    </a:lnTo>
                    <a:lnTo>
                      <a:pt x="32893" y="131191"/>
                    </a:lnTo>
                    <a:lnTo>
                      <a:pt x="11049" y="108712"/>
                    </a:lnTo>
                    <a:lnTo>
                      <a:pt x="3683" y="96647"/>
                    </a:lnTo>
                    <a:lnTo>
                      <a:pt x="1016" y="83947"/>
                    </a:lnTo>
                    <a:lnTo>
                      <a:pt x="7366" y="72136"/>
                    </a:lnTo>
                    <a:lnTo>
                      <a:pt x="31623" y="50419"/>
                    </a:lnTo>
                    <a:close/>
                  </a:path>
                </a:pathLst>
              </a:custGeom>
              <a:solidFill>
                <a:srgbClr val="D384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Freeform 697">
                <a:extLst>
                  <a:ext uri="{FF2B5EF4-FFF2-40B4-BE49-F238E27FC236}">
                    <a16:creationId xmlns:a16="http://schemas.microsoft.com/office/drawing/2014/main" id="{F5ADF65F-D5A0-6257-CC46-F1786C15953D}"/>
                  </a:ext>
                </a:extLst>
              </p:cNvPr>
              <p:cNvSpPr/>
              <p:nvPr/>
            </p:nvSpPr>
            <p:spPr>
              <a:xfrm>
                <a:off x="7026910" y="3730752"/>
                <a:ext cx="634620" cy="156719"/>
              </a:xfrm>
              <a:custGeom>
                <a:avLst/>
                <a:gdLst/>
                <a:ahLst/>
                <a:cxnLst/>
                <a:rect l="0" t="0" r="0" b="0"/>
                <a:pathLst>
                  <a:path w="634620" h="156719">
                    <a:moveTo>
                      <a:pt x="15240" y="51562"/>
                    </a:moveTo>
                    <a:lnTo>
                      <a:pt x="46736" y="38608"/>
                    </a:lnTo>
                    <a:lnTo>
                      <a:pt x="71628" y="30226"/>
                    </a:lnTo>
                    <a:lnTo>
                      <a:pt x="106807" y="20574"/>
                    </a:lnTo>
                    <a:lnTo>
                      <a:pt x="163322" y="9652"/>
                    </a:lnTo>
                    <a:lnTo>
                      <a:pt x="234950" y="2159"/>
                    </a:lnTo>
                    <a:lnTo>
                      <a:pt x="301117" y="0"/>
                    </a:lnTo>
                    <a:lnTo>
                      <a:pt x="381889" y="1270"/>
                    </a:lnTo>
                    <a:lnTo>
                      <a:pt x="474980" y="11938"/>
                    </a:lnTo>
                    <a:lnTo>
                      <a:pt x="546354" y="28194"/>
                    </a:lnTo>
                    <a:lnTo>
                      <a:pt x="598170" y="44958"/>
                    </a:lnTo>
                    <a:lnTo>
                      <a:pt x="623951" y="56642"/>
                    </a:lnTo>
                    <a:lnTo>
                      <a:pt x="632079" y="64516"/>
                    </a:lnTo>
                    <a:lnTo>
                      <a:pt x="634619" y="75565"/>
                    </a:lnTo>
                    <a:lnTo>
                      <a:pt x="628777" y="85852"/>
                    </a:lnTo>
                    <a:lnTo>
                      <a:pt x="607695" y="100457"/>
                    </a:lnTo>
                    <a:lnTo>
                      <a:pt x="588391" y="109728"/>
                    </a:lnTo>
                    <a:lnTo>
                      <a:pt x="560197" y="121412"/>
                    </a:lnTo>
                    <a:lnTo>
                      <a:pt x="517652" y="135128"/>
                    </a:lnTo>
                    <a:lnTo>
                      <a:pt x="472313" y="145542"/>
                    </a:lnTo>
                    <a:lnTo>
                      <a:pt x="418973" y="152908"/>
                    </a:lnTo>
                    <a:lnTo>
                      <a:pt x="380873" y="155702"/>
                    </a:lnTo>
                    <a:lnTo>
                      <a:pt x="330327" y="156718"/>
                    </a:lnTo>
                    <a:lnTo>
                      <a:pt x="253746" y="153797"/>
                    </a:lnTo>
                    <a:lnTo>
                      <a:pt x="184023" y="147447"/>
                    </a:lnTo>
                    <a:lnTo>
                      <a:pt x="123952" y="137922"/>
                    </a:lnTo>
                    <a:lnTo>
                      <a:pt x="73279" y="124841"/>
                    </a:lnTo>
                    <a:lnTo>
                      <a:pt x="26162" y="105410"/>
                    </a:lnTo>
                    <a:lnTo>
                      <a:pt x="5842" y="90043"/>
                    </a:lnTo>
                    <a:lnTo>
                      <a:pt x="0" y="72263"/>
                    </a:lnTo>
                    <a:lnTo>
                      <a:pt x="11557" y="54483"/>
                    </a:lnTo>
                    <a:close/>
                  </a:path>
                </a:pathLst>
              </a:custGeom>
              <a:solidFill>
                <a:srgbClr val="8D58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Freeform 698">
                <a:extLst>
                  <a:ext uri="{FF2B5EF4-FFF2-40B4-BE49-F238E27FC236}">
                    <a16:creationId xmlns:a16="http://schemas.microsoft.com/office/drawing/2014/main" id="{8DEE3D78-F6B6-DA3B-F63D-A3CA327E5254}"/>
                  </a:ext>
                </a:extLst>
              </p:cNvPr>
              <p:cNvSpPr/>
              <p:nvPr/>
            </p:nvSpPr>
            <p:spPr>
              <a:xfrm>
                <a:off x="7051548" y="3213100"/>
                <a:ext cx="605156" cy="625730"/>
              </a:xfrm>
              <a:custGeom>
                <a:avLst/>
                <a:gdLst/>
                <a:ahLst/>
                <a:cxnLst/>
                <a:rect l="0" t="0" r="0" b="0"/>
                <a:pathLst>
                  <a:path w="605156" h="625730">
                    <a:moveTo>
                      <a:pt x="0" y="564261"/>
                    </a:moveTo>
                    <a:lnTo>
                      <a:pt x="2159" y="542036"/>
                    </a:lnTo>
                    <a:lnTo>
                      <a:pt x="21590" y="418592"/>
                    </a:lnTo>
                    <a:lnTo>
                      <a:pt x="33274" y="362077"/>
                    </a:lnTo>
                    <a:lnTo>
                      <a:pt x="51943" y="292608"/>
                    </a:lnTo>
                    <a:lnTo>
                      <a:pt x="80264" y="214630"/>
                    </a:lnTo>
                    <a:lnTo>
                      <a:pt x="114046" y="146558"/>
                    </a:lnTo>
                    <a:lnTo>
                      <a:pt x="153543" y="88519"/>
                    </a:lnTo>
                    <a:lnTo>
                      <a:pt x="195961" y="44704"/>
                    </a:lnTo>
                    <a:lnTo>
                      <a:pt x="235966" y="18288"/>
                    </a:lnTo>
                    <a:lnTo>
                      <a:pt x="267970" y="5461"/>
                    </a:lnTo>
                    <a:lnTo>
                      <a:pt x="300228" y="0"/>
                    </a:lnTo>
                    <a:lnTo>
                      <a:pt x="332359" y="1778"/>
                    </a:lnTo>
                    <a:lnTo>
                      <a:pt x="364363" y="10922"/>
                    </a:lnTo>
                    <a:lnTo>
                      <a:pt x="396367" y="27432"/>
                    </a:lnTo>
                    <a:lnTo>
                      <a:pt x="436880" y="58674"/>
                    </a:lnTo>
                    <a:lnTo>
                      <a:pt x="484632" y="118618"/>
                    </a:lnTo>
                    <a:lnTo>
                      <a:pt x="520827" y="180467"/>
                    </a:lnTo>
                    <a:lnTo>
                      <a:pt x="553466" y="258064"/>
                    </a:lnTo>
                    <a:lnTo>
                      <a:pt x="576199" y="335661"/>
                    </a:lnTo>
                    <a:lnTo>
                      <a:pt x="596265" y="450723"/>
                    </a:lnTo>
                    <a:lnTo>
                      <a:pt x="602107" y="513207"/>
                    </a:lnTo>
                    <a:lnTo>
                      <a:pt x="605155" y="578993"/>
                    </a:lnTo>
                    <a:lnTo>
                      <a:pt x="604139" y="603631"/>
                    </a:lnTo>
                    <a:lnTo>
                      <a:pt x="583057" y="618236"/>
                    </a:lnTo>
                    <a:lnTo>
                      <a:pt x="567690" y="625729"/>
                    </a:lnTo>
                    <a:lnTo>
                      <a:pt x="565531" y="587248"/>
                    </a:lnTo>
                    <a:lnTo>
                      <a:pt x="562991" y="550418"/>
                    </a:lnTo>
                    <a:lnTo>
                      <a:pt x="556387" y="480568"/>
                    </a:lnTo>
                    <a:lnTo>
                      <a:pt x="547624" y="415925"/>
                    </a:lnTo>
                    <a:lnTo>
                      <a:pt x="540512" y="375666"/>
                    </a:lnTo>
                    <a:lnTo>
                      <a:pt x="528320" y="319532"/>
                    </a:lnTo>
                    <a:lnTo>
                      <a:pt x="519049" y="285115"/>
                    </a:lnTo>
                    <a:lnTo>
                      <a:pt x="503047" y="237363"/>
                    </a:lnTo>
                    <a:lnTo>
                      <a:pt x="485140" y="195072"/>
                    </a:lnTo>
                    <a:lnTo>
                      <a:pt x="457962" y="146558"/>
                    </a:lnTo>
                    <a:lnTo>
                      <a:pt x="427101" y="107569"/>
                    </a:lnTo>
                    <a:lnTo>
                      <a:pt x="410337" y="91440"/>
                    </a:lnTo>
                    <a:lnTo>
                      <a:pt x="381381" y="68326"/>
                    </a:lnTo>
                    <a:lnTo>
                      <a:pt x="360172" y="55245"/>
                    </a:lnTo>
                    <a:lnTo>
                      <a:pt x="332613" y="43561"/>
                    </a:lnTo>
                    <a:lnTo>
                      <a:pt x="305943" y="38608"/>
                    </a:lnTo>
                    <a:lnTo>
                      <a:pt x="279654" y="40386"/>
                    </a:lnTo>
                    <a:lnTo>
                      <a:pt x="254254" y="48895"/>
                    </a:lnTo>
                    <a:lnTo>
                      <a:pt x="229743" y="64135"/>
                    </a:lnTo>
                    <a:lnTo>
                      <a:pt x="205740" y="85852"/>
                    </a:lnTo>
                    <a:lnTo>
                      <a:pt x="187579" y="107315"/>
                    </a:lnTo>
                    <a:lnTo>
                      <a:pt x="169799" y="132969"/>
                    </a:lnTo>
                    <a:lnTo>
                      <a:pt x="152654" y="163195"/>
                    </a:lnTo>
                    <a:lnTo>
                      <a:pt x="136144" y="197104"/>
                    </a:lnTo>
                    <a:lnTo>
                      <a:pt x="120523" y="235331"/>
                    </a:lnTo>
                    <a:lnTo>
                      <a:pt x="105537" y="277495"/>
                    </a:lnTo>
                    <a:lnTo>
                      <a:pt x="91186" y="323977"/>
                    </a:lnTo>
                    <a:lnTo>
                      <a:pt x="77470" y="374269"/>
                    </a:lnTo>
                    <a:lnTo>
                      <a:pt x="64516" y="428752"/>
                    </a:lnTo>
                    <a:lnTo>
                      <a:pt x="52197" y="487172"/>
                    </a:lnTo>
                    <a:lnTo>
                      <a:pt x="40894" y="550037"/>
                    </a:lnTo>
                    <a:close/>
                  </a:path>
                </a:pathLst>
              </a:custGeom>
              <a:solidFill>
                <a:srgbClr val="BE77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Freeform 699">
                <a:extLst>
                  <a:ext uri="{FF2B5EF4-FFF2-40B4-BE49-F238E27FC236}">
                    <a16:creationId xmlns:a16="http://schemas.microsoft.com/office/drawing/2014/main" id="{3B860F3A-60E0-73EA-E520-C41B3A24A62A}"/>
                  </a:ext>
                </a:extLst>
              </p:cNvPr>
              <p:cNvSpPr/>
              <p:nvPr/>
            </p:nvSpPr>
            <p:spPr>
              <a:xfrm>
                <a:off x="7482840" y="4028440"/>
                <a:ext cx="101601" cy="25401"/>
              </a:xfrm>
              <a:custGeom>
                <a:avLst/>
                <a:gdLst/>
                <a:ahLst/>
                <a:cxnLst/>
                <a:rect l="0" t="0" r="0" b="0"/>
                <a:pathLst>
                  <a:path w="101601" h="25401">
                    <a:moveTo>
                      <a:pt x="101600" y="0"/>
                    </a:moveTo>
                    <a:lnTo>
                      <a:pt x="72390" y="11430"/>
                    </a:lnTo>
                    <a:lnTo>
                      <a:pt x="50800" y="17780"/>
                    </a:lnTo>
                    <a:lnTo>
                      <a:pt x="25400" y="22860"/>
                    </a:lnTo>
                    <a:lnTo>
                      <a:pt x="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1" name="Freeform 700">
                <a:extLst>
                  <a:ext uri="{FF2B5EF4-FFF2-40B4-BE49-F238E27FC236}">
                    <a16:creationId xmlns:a16="http://schemas.microsoft.com/office/drawing/2014/main" id="{89D27D8E-A1BF-6B64-8D25-9554FFA8FD71}"/>
                  </a:ext>
                </a:extLst>
              </p:cNvPr>
              <p:cNvSpPr/>
              <p:nvPr/>
            </p:nvSpPr>
            <p:spPr>
              <a:xfrm>
                <a:off x="7089140" y="4024630"/>
                <a:ext cx="101601" cy="26671"/>
              </a:xfrm>
              <a:custGeom>
                <a:avLst/>
                <a:gdLst/>
                <a:ahLst/>
                <a:cxnLst/>
                <a:rect l="0" t="0" r="0" b="0"/>
                <a:pathLst>
                  <a:path w="101601" h="26671">
                    <a:moveTo>
                      <a:pt x="0" y="0"/>
                    </a:moveTo>
                    <a:lnTo>
                      <a:pt x="12700" y="5080"/>
                    </a:lnTo>
                    <a:lnTo>
                      <a:pt x="38100" y="15240"/>
                    </a:lnTo>
                    <a:lnTo>
                      <a:pt x="76200" y="24130"/>
                    </a:lnTo>
                    <a:lnTo>
                      <a:pt x="10160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2" name="Freeform 701">
                <a:extLst>
                  <a:ext uri="{FF2B5EF4-FFF2-40B4-BE49-F238E27FC236}">
                    <a16:creationId xmlns:a16="http://schemas.microsoft.com/office/drawing/2014/main" id="{961EE1E7-5867-9419-AAAB-7A43B5DCC5F0}"/>
                  </a:ext>
                </a:extLst>
              </p:cNvPr>
              <p:cNvSpPr/>
              <p:nvPr/>
            </p:nvSpPr>
            <p:spPr>
              <a:xfrm>
                <a:off x="7089140" y="4056380"/>
                <a:ext cx="101601" cy="25401"/>
              </a:xfrm>
              <a:custGeom>
                <a:avLst/>
                <a:gdLst/>
                <a:ahLst/>
                <a:cxnLst/>
                <a:rect l="0" t="0" r="0" b="0"/>
                <a:pathLst>
                  <a:path w="101601" h="25401">
                    <a:moveTo>
                      <a:pt x="0" y="0"/>
                    </a:moveTo>
                    <a:lnTo>
                      <a:pt x="26670" y="10160"/>
                    </a:lnTo>
                    <a:lnTo>
                      <a:pt x="50800" y="17780"/>
                    </a:lnTo>
                    <a:lnTo>
                      <a:pt x="69850" y="22860"/>
                    </a:lnTo>
                    <a:lnTo>
                      <a:pt x="10160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3" name="Freeform 702">
                <a:extLst>
                  <a:ext uri="{FF2B5EF4-FFF2-40B4-BE49-F238E27FC236}">
                    <a16:creationId xmlns:a16="http://schemas.microsoft.com/office/drawing/2014/main" id="{6E14C630-5524-2A6E-12EB-456E4A588898}"/>
                  </a:ext>
                </a:extLst>
              </p:cNvPr>
              <p:cNvSpPr/>
              <p:nvPr/>
            </p:nvSpPr>
            <p:spPr>
              <a:xfrm>
                <a:off x="7096760" y="4084320"/>
                <a:ext cx="93981" cy="24131"/>
              </a:xfrm>
              <a:custGeom>
                <a:avLst/>
                <a:gdLst/>
                <a:ahLst/>
                <a:cxnLst/>
                <a:rect l="0" t="0" r="0" b="0"/>
                <a:pathLst>
                  <a:path w="93981" h="24131">
                    <a:moveTo>
                      <a:pt x="0" y="0"/>
                    </a:moveTo>
                    <a:lnTo>
                      <a:pt x="25400" y="10160"/>
                    </a:lnTo>
                    <a:lnTo>
                      <a:pt x="55880" y="17780"/>
                    </a:lnTo>
                    <a:lnTo>
                      <a:pt x="93980" y="2413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4" name="Freeform 703">
                <a:extLst>
                  <a:ext uri="{FF2B5EF4-FFF2-40B4-BE49-F238E27FC236}">
                    <a16:creationId xmlns:a16="http://schemas.microsoft.com/office/drawing/2014/main" id="{5D48085E-B9DE-99E4-33D6-CA07918B0623}"/>
                  </a:ext>
                </a:extLst>
              </p:cNvPr>
              <p:cNvSpPr/>
              <p:nvPr/>
            </p:nvSpPr>
            <p:spPr>
              <a:xfrm>
                <a:off x="7482840" y="4084320"/>
                <a:ext cx="101601" cy="26671"/>
              </a:xfrm>
              <a:custGeom>
                <a:avLst/>
                <a:gdLst/>
                <a:ahLst/>
                <a:cxnLst/>
                <a:rect l="0" t="0" r="0" b="0"/>
                <a:pathLst>
                  <a:path w="101601" h="26671">
                    <a:moveTo>
                      <a:pt x="101600" y="0"/>
                    </a:moveTo>
                    <a:lnTo>
                      <a:pt x="76200" y="11430"/>
                    </a:lnTo>
                    <a:lnTo>
                      <a:pt x="63500" y="15240"/>
                    </a:lnTo>
                    <a:lnTo>
                      <a:pt x="25400" y="2413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5" name="Freeform 704">
                <a:extLst>
                  <a:ext uri="{FF2B5EF4-FFF2-40B4-BE49-F238E27FC236}">
                    <a16:creationId xmlns:a16="http://schemas.microsoft.com/office/drawing/2014/main" id="{4CF27CA8-9A8E-E2F6-86FB-D5AA37AB4A68}"/>
                  </a:ext>
                </a:extLst>
              </p:cNvPr>
              <p:cNvSpPr/>
              <p:nvPr/>
            </p:nvSpPr>
            <p:spPr>
              <a:xfrm>
                <a:off x="7482840" y="4058920"/>
                <a:ext cx="101601" cy="26671"/>
              </a:xfrm>
              <a:custGeom>
                <a:avLst/>
                <a:gdLst/>
                <a:ahLst/>
                <a:cxnLst/>
                <a:rect l="0" t="0" r="0" b="0"/>
                <a:pathLst>
                  <a:path w="101601" h="26671">
                    <a:moveTo>
                      <a:pt x="101600" y="0"/>
                    </a:moveTo>
                    <a:lnTo>
                      <a:pt x="76200" y="11430"/>
                    </a:lnTo>
                    <a:lnTo>
                      <a:pt x="63500" y="15240"/>
                    </a:lnTo>
                    <a:lnTo>
                      <a:pt x="38100" y="2159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6" name="Freeform 705">
                <a:extLst>
                  <a:ext uri="{FF2B5EF4-FFF2-40B4-BE49-F238E27FC236}">
                    <a16:creationId xmlns:a16="http://schemas.microsoft.com/office/drawing/2014/main" id="{7877BFBF-6D60-474A-E1CA-D4FDB85BEFCF}"/>
                  </a:ext>
                </a:extLst>
              </p:cNvPr>
              <p:cNvSpPr/>
              <p:nvPr/>
            </p:nvSpPr>
            <p:spPr>
              <a:xfrm>
                <a:off x="7089140" y="3994150"/>
                <a:ext cx="101601" cy="25401"/>
              </a:xfrm>
              <a:custGeom>
                <a:avLst/>
                <a:gdLst/>
                <a:ahLst/>
                <a:cxnLst/>
                <a:rect l="0" t="0" r="0" b="0"/>
                <a:pathLst>
                  <a:path w="101601" h="25401">
                    <a:moveTo>
                      <a:pt x="0" y="0"/>
                    </a:moveTo>
                    <a:lnTo>
                      <a:pt x="26670" y="10160"/>
                    </a:lnTo>
                    <a:lnTo>
                      <a:pt x="44450" y="16510"/>
                    </a:lnTo>
                    <a:lnTo>
                      <a:pt x="69850" y="21590"/>
                    </a:lnTo>
                    <a:lnTo>
                      <a:pt x="10160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7" name="Freeform 706">
                <a:extLst>
                  <a:ext uri="{FF2B5EF4-FFF2-40B4-BE49-F238E27FC236}">
                    <a16:creationId xmlns:a16="http://schemas.microsoft.com/office/drawing/2014/main" id="{52D857B0-07FC-3062-02FF-C10A68F40336}"/>
                  </a:ext>
                </a:extLst>
              </p:cNvPr>
              <p:cNvSpPr/>
              <p:nvPr/>
            </p:nvSpPr>
            <p:spPr>
              <a:xfrm>
                <a:off x="7482840" y="3996690"/>
                <a:ext cx="101601" cy="26671"/>
              </a:xfrm>
              <a:custGeom>
                <a:avLst/>
                <a:gdLst/>
                <a:ahLst/>
                <a:cxnLst/>
                <a:rect l="0" t="0" r="0" b="0"/>
                <a:pathLst>
                  <a:path w="101601" h="26671">
                    <a:moveTo>
                      <a:pt x="101600" y="0"/>
                    </a:moveTo>
                    <a:lnTo>
                      <a:pt x="95250" y="2540"/>
                    </a:lnTo>
                    <a:lnTo>
                      <a:pt x="72390" y="11430"/>
                    </a:lnTo>
                    <a:lnTo>
                      <a:pt x="50800" y="17780"/>
                    </a:lnTo>
                    <a:lnTo>
                      <a:pt x="25400" y="2413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8" name="Freeform 707">
                <a:extLst>
                  <a:ext uri="{FF2B5EF4-FFF2-40B4-BE49-F238E27FC236}">
                    <a16:creationId xmlns:a16="http://schemas.microsoft.com/office/drawing/2014/main" id="{C20AB473-A896-D81F-3C3D-74197E9A03CE}"/>
                  </a:ext>
                </a:extLst>
              </p:cNvPr>
              <p:cNvSpPr/>
              <p:nvPr/>
            </p:nvSpPr>
            <p:spPr>
              <a:xfrm>
                <a:off x="7282180" y="4114800"/>
                <a:ext cx="116841" cy="5081"/>
              </a:xfrm>
              <a:custGeom>
                <a:avLst/>
                <a:gdLst/>
                <a:ahLst/>
                <a:cxnLst/>
                <a:rect l="0" t="0" r="0" b="0"/>
                <a:pathLst>
                  <a:path w="116841" h="5081">
                    <a:moveTo>
                      <a:pt x="0" y="0"/>
                    </a:moveTo>
                    <a:lnTo>
                      <a:pt x="29210" y="2540"/>
                    </a:lnTo>
                    <a:lnTo>
                      <a:pt x="58420" y="508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9" name="Freeform 708">
                <a:extLst>
                  <a:ext uri="{FF2B5EF4-FFF2-40B4-BE49-F238E27FC236}">
                    <a16:creationId xmlns:a16="http://schemas.microsoft.com/office/drawing/2014/main" id="{72BBA79B-506C-2C02-D7FD-F6B833BBA3F5}"/>
                  </a:ext>
                </a:extLst>
              </p:cNvPr>
              <p:cNvSpPr/>
              <p:nvPr/>
            </p:nvSpPr>
            <p:spPr>
              <a:xfrm>
                <a:off x="7282180" y="4085590"/>
                <a:ext cx="116841" cy="3811"/>
              </a:xfrm>
              <a:custGeom>
                <a:avLst/>
                <a:gdLst/>
                <a:ahLst/>
                <a:cxnLst/>
                <a:rect l="0" t="0" r="0" b="0"/>
                <a:pathLst>
                  <a:path w="116841" h="3811">
                    <a:moveTo>
                      <a:pt x="0" y="0"/>
                    </a:moveTo>
                    <a:lnTo>
                      <a:pt x="43180" y="381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0" name="Freeform 709">
                <a:extLst>
                  <a:ext uri="{FF2B5EF4-FFF2-40B4-BE49-F238E27FC236}">
                    <a16:creationId xmlns:a16="http://schemas.microsoft.com/office/drawing/2014/main" id="{2A01DE69-9D4E-EE4D-5824-875C34EF4E79}"/>
                  </a:ext>
                </a:extLst>
              </p:cNvPr>
              <p:cNvSpPr/>
              <p:nvPr/>
            </p:nvSpPr>
            <p:spPr>
              <a:xfrm>
                <a:off x="7282180" y="4057650"/>
                <a:ext cx="116841" cy="5081"/>
              </a:xfrm>
              <a:custGeom>
                <a:avLst/>
                <a:gdLst/>
                <a:ahLst/>
                <a:cxnLst/>
                <a:rect l="0" t="0" r="0" b="0"/>
                <a:pathLst>
                  <a:path w="116841" h="5081">
                    <a:moveTo>
                      <a:pt x="0" y="0"/>
                    </a:moveTo>
                    <a:lnTo>
                      <a:pt x="43180" y="5080"/>
                    </a:lnTo>
                    <a:lnTo>
                      <a:pt x="72390" y="508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1" name="Freeform 710">
                <a:extLst>
                  <a:ext uri="{FF2B5EF4-FFF2-40B4-BE49-F238E27FC236}">
                    <a16:creationId xmlns:a16="http://schemas.microsoft.com/office/drawing/2014/main" id="{5F62EC32-56D5-A19B-AF3E-295FBF388B18}"/>
                  </a:ext>
                </a:extLst>
              </p:cNvPr>
              <p:cNvSpPr/>
              <p:nvPr/>
            </p:nvSpPr>
            <p:spPr>
              <a:xfrm>
                <a:off x="7282180" y="4032250"/>
                <a:ext cx="116841" cy="3811"/>
              </a:xfrm>
              <a:custGeom>
                <a:avLst/>
                <a:gdLst/>
                <a:ahLst/>
                <a:cxnLst/>
                <a:rect l="0" t="0" r="0" b="0"/>
                <a:pathLst>
                  <a:path w="116841" h="3811">
                    <a:moveTo>
                      <a:pt x="0" y="0"/>
                    </a:moveTo>
                    <a:lnTo>
                      <a:pt x="29210" y="2540"/>
                    </a:lnTo>
                    <a:lnTo>
                      <a:pt x="58420" y="381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492" name="Group 491" descr="Clip art of glass bottle">
            <a:extLst>
              <a:ext uri="{FF2B5EF4-FFF2-40B4-BE49-F238E27FC236}">
                <a16:creationId xmlns:a16="http://schemas.microsoft.com/office/drawing/2014/main" id="{63137328-98DA-D925-45F8-40F52E601E6C}"/>
              </a:ext>
            </a:extLst>
          </p:cNvPr>
          <p:cNvGrpSpPr/>
          <p:nvPr/>
        </p:nvGrpSpPr>
        <p:grpSpPr>
          <a:xfrm>
            <a:off x="9129518" y="2683488"/>
            <a:ext cx="1371600" cy="1806148"/>
            <a:chOff x="8547100" y="3244850"/>
            <a:chExt cx="1371600" cy="1806148"/>
          </a:xfrm>
        </p:grpSpPr>
        <p:sp>
          <p:nvSpPr>
            <p:cNvPr id="493" name="TextBox 492">
              <a:extLst>
                <a:ext uri="{FF2B5EF4-FFF2-40B4-BE49-F238E27FC236}">
                  <a16:creationId xmlns:a16="http://schemas.microsoft.com/office/drawing/2014/main" id="{250B27E6-6ADB-53E0-C15E-3EC09060D2E1}"/>
                </a:ext>
              </a:extLst>
            </p:cNvPr>
            <p:cNvSpPr txBox="1"/>
            <p:nvPr/>
          </p:nvSpPr>
          <p:spPr>
            <a:xfrm>
              <a:off x="8547100" y="4635500"/>
              <a:ext cx="1371600" cy="415498"/>
            </a:xfrm>
            <a:prstGeom prst="rect">
              <a:avLst/>
            </a:prstGeom>
            <a:noFill/>
          </p:spPr>
          <p:txBody>
            <a:bodyPr vert="horz" rtlCol="0">
              <a:spAutoFit/>
            </a:bodyPr>
            <a:lstStyle/>
            <a:p>
              <a:r>
                <a:rPr lang="en-GB" sz="2100">
                  <a:solidFill>
                    <a:srgbClr val="000000"/>
                  </a:solidFill>
                  <a:latin typeface="Comic Sans MS - 28"/>
                </a:rPr>
                <a:t>Glass</a:t>
              </a:r>
            </a:p>
          </p:txBody>
        </p:sp>
        <p:grpSp>
          <p:nvGrpSpPr>
            <p:cNvPr id="494" name="Group 493">
              <a:extLst>
                <a:ext uri="{FF2B5EF4-FFF2-40B4-BE49-F238E27FC236}">
                  <a16:creationId xmlns:a16="http://schemas.microsoft.com/office/drawing/2014/main" id="{0CA04AE6-0B07-575C-1B03-B4239480AD7C}"/>
                </a:ext>
              </a:extLst>
            </p:cNvPr>
            <p:cNvGrpSpPr/>
            <p:nvPr/>
          </p:nvGrpSpPr>
          <p:grpSpPr>
            <a:xfrm>
              <a:off x="8902700" y="3244850"/>
              <a:ext cx="337821" cy="1395731"/>
              <a:chOff x="8902700" y="3244850"/>
              <a:chExt cx="337821" cy="1395731"/>
            </a:xfrm>
          </p:grpSpPr>
          <p:grpSp>
            <p:nvGrpSpPr>
              <p:cNvPr id="495" name="Group 494">
                <a:extLst>
                  <a:ext uri="{FF2B5EF4-FFF2-40B4-BE49-F238E27FC236}">
                    <a16:creationId xmlns:a16="http://schemas.microsoft.com/office/drawing/2014/main" id="{69D3E746-691E-B147-7D07-C1D33D9895BC}"/>
                  </a:ext>
                </a:extLst>
              </p:cNvPr>
              <p:cNvGrpSpPr/>
              <p:nvPr/>
            </p:nvGrpSpPr>
            <p:grpSpPr>
              <a:xfrm>
                <a:off x="8902700" y="3263900"/>
                <a:ext cx="337821" cy="1376681"/>
                <a:chOff x="8902700" y="3263900"/>
                <a:chExt cx="337821" cy="1376681"/>
              </a:xfrm>
            </p:grpSpPr>
            <p:sp>
              <p:nvSpPr>
                <p:cNvPr id="526" name="Freeform 525">
                  <a:extLst>
                    <a:ext uri="{FF2B5EF4-FFF2-40B4-BE49-F238E27FC236}">
                      <a16:creationId xmlns:a16="http://schemas.microsoft.com/office/drawing/2014/main" id="{EB6E55EB-F502-F9E6-FB59-C7B578BA47F8}"/>
                    </a:ext>
                  </a:extLst>
                </p:cNvPr>
                <p:cNvSpPr/>
                <p:nvPr/>
              </p:nvSpPr>
              <p:spPr>
                <a:xfrm>
                  <a:off x="9009380" y="3407410"/>
                  <a:ext cx="125731" cy="10161"/>
                </a:xfrm>
                <a:custGeom>
                  <a:avLst/>
                  <a:gdLst/>
                  <a:ahLst/>
                  <a:cxnLst/>
                  <a:rect l="0" t="0" r="0" b="0"/>
                  <a:pathLst>
                    <a:path w="125731" h="10161">
                      <a:moveTo>
                        <a:pt x="125730" y="10160"/>
                      </a:moveTo>
                      <a:lnTo>
                        <a:pt x="111760" y="6350"/>
                      </a:lnTo>
                      <a:lnTo>
                        <a:pt x="97790" y="3810"/>
                      </a:lnTo>
                      <a:lnTo>
                        <a:pt x="80010" y="1270"/>
                      </a:lnTo>
                      <a:lnTo>
                        <a:pt x="62230" y="0"/>
                      </a:lnTo>
                      <a:lnTo>
                        <a:pt x="44450" y="1270"/>
                      </a:lnTo>
                      <a:lnTo>
                        <a:pt x="27940" y="3810"/>
                      </a:lnTo>
                      <a:lnTo>
                        <a:pt x="12700" y="6350"/>
                      </a:lnTo>
                      <a:lnTo>
                        <a:pt x="0" y="101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7" name="Freeform 526">
                  <a:extLst>
                    <a:ext uri="{FF2B5EF4-FFF2-40B4-BE49-F238E27FC236}">
                      <a16:creationId xmlns:a16="http://schemas.microsoft.com/office/drawing/2014/main" id="{0B9FF74A-5C9A-FEA1-4885-1497B7E5AB1C}"/>
                    </a:ext>
                  </a:extLst>
                </p:cNvPr>
                <p:cNvSpPr/>
                <p:nvPr/>
              </p:nvSpPr>
              <p:spPr>
                <a:xfrm>
                  <a:off x="9008110" y="3417570"/>
                  <a:ext cx="127001" cy="19051"/>
                </a:xfrm>
                <a:custGeom>
                  <a:avLst/>
                  <a:gdLst/>
                  <a:ahLst/>
                  <a:cxnLst/>
                  <a:rect l="0" t="0" r="0" b="0"/>
                  <a:pathLst>
                    <a:path w="127001" h="19051">
                      <a:moveTo>
                        <a:pt x="0" y="19050"/>
                      </a:moveTo>
                      <a:lnTo>
                        <a:pt x="1270" y="15240"/>
                      </a:lnTo>
                      <a:lnTo>
                        <a:pt x="5080" y="11430"/>
                      </a:lnTo>
                      <a:lnTo>
                        <a:pt x="10160" y="7620"/>
                      </a:lnTo>
                      <a:lnTo>
                        <a:pt x="19050" y="5080"/>
                      </a:lnTo>
                      <a:lnTo>
                        <a:pt x="27940" y="3810"/>
                      </a:lnTo>
                      <a:lnTo>
                        <a:pt x="39370" y="1270"/>
                      </a:lnTo>
                      <a:lnTo>
                        <a:pt x="50800" y="0"/>
                      </a:lnTo>
                      <a:lnTo>
                        <a:pt x="63500" y="0"/>
                      </a:lnTo>
                      <a:lnTo>
                        <a:pt x="76200" y="0"/>
                      </a:lnTo>
                      <a:lnTo>
                        <a:pt x="87630" y="1270"/>
                      </a:lnTo>
                      <a:lnTo>
                        <a:pt x="99060" y="3810"/>
                      </a:lnTo>
                      <a:lnTo>
                        <a:pt x="109220" y="5080"/>
                      </a:lnTo>
                      <a:lnTo>
                        <a:pt x="116840" y="7620"/>
                      </a:lnTo>
                      <a:lnTo>
                        <a:pt x="121920" y="11430"/>
                      </a:lnTo>
                      <a:lnTo>
                        <a:pt x="125730" y="15240"/>
                      </a:lnTo>
                      <a:lnTo>
                        <a:pt x="127000" y="1905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8" name="Freeform 527">
                  <a:extLst>
                    <a:ext uri="{FF2B5EF4-FFF2-40B4-BE49-F238E27FC236}">
                      <a16:creationId xmlns:a16="http://schemas.microsoft.com/office/drawing/2014/main" id="{8BB49843-DD41-6DAE-C4C1-70BA60A0B26B}"/>
                    </a:ext>
                  </a:extLst>
                </p:cNvPr>
                <p:cNvSpPr/>
                <p:nvPr/>
              </p:nvSpPr>
              <p:spPr>
                <a:xfrm>
                  <a:off x="9008110" y="3417697"/>
                  <a:ext cx="127382" cy="38609"/>
                </a:xfrm>
                <a:custGeom>
                  <a:avLst/>
                  <a:gdLst/>
                  <a:ahLst/>
                  <a:cxnLst/>
                  <a:rect l="0" t="0" r="0" b="0"/>
                  <a:pathLst>
                    <a:path w="127382" h="38609">
                      <a:moveTo>
                        <a:pt x="127381" y="19685"/>
                      </a:moveTo>
                      <a:lnTo>
                        <a:pt x="125984" y="23749"/>
                      </a:lnTo>
                      <a:lnTo>
                        <a:pt x="122428" y="27813"/>
                      </a:lnTo>
                      <a:lnTo>
                        <a:pt x="116459" y="30861"/>
                      </a:lnTo>
                      <a:lnTo>
                        <a:pt x="108458" y="33782"/>
                      </a:lnTo>
                      <a:lnTo>
                        <a:pt x="99187" y="35814"/>
                      </a:lnTo>
                      <a:lnTo>
                        <a:pt x="88265" y="37465"/>
                      </a:lnTo>
                      <a:lnTo>
                        <a:pt x="76200" y="38354"/>
                      </a:lnTo>
                      <a:lnTo>
                        <a:pt x="63500" y="38608"/>
                      </a:lnTo>
                      <a:lnTo>
                        <a:pt x="50800" y="38354"/>
                      </a:lnTo>
                      <a:lnTo>
                        <a:pt x="38735" y="37465"/>
                      </a:lnTo>
                      <a:lnTo>
                        <a:pt x="28067" y="35814"/>
                      </a:lnTo>
                      <a:lnTo>
                        <a:pt x="18415" y="33782"/>
                      </a:lnTo>
                      <a:lnTo>
                        <a:pt x="10795" y="30861"/>
                      </a:lnTo>
                      <a:lnTo>
                        <a:pt x="4826" y="27813"/>
                      </a:lnTo>
                      <a:lnTo>
                        <a:pt x="1143" y="23749"/>
                      </a:lnTo>
                      <a:lnTo>
                        <a:pt x="0" y="19685"/>
                      </a:lnTo>
                      <a:lnTo>
                        <a:pt x="1143" y="15367"/>
                      </a:lnTo>
                      <a:lnTo>
                        <a:pt x="4826" y="11684"/>
                      </a:lnTo>
                      <a:lnTo>
                        <a:pt x="10795" y="8255"/>
                      </a:lnTo>
                      <a:lnTo>
                        <a:pt x="18415" y="5461"/>
                      </a:lnTo>
                      <a:lnTo>
                        <a:pt x="28067" y="3175"/>
                      </a:lnTo>
                      <a:lnTo>
                        <a:pt x="38735" y="1397"/>
                      </a:lnTo>
                      <a:lnTo>
                        <a:pt x="50800" y="508"/>
                      </a:lnTo>
                      <a:lnTo>
                        <a:pt x="63500" y="0"/>
                      </a:lnTo>
                      <a:lnTo>
                        <a:pt x="76200" y="508"/>
                      </a:lnTo>
                      <a:lnTo>
                        <a:pt x="88265" y="1397"/>
                      </a:lnTo>
                      <a:lnTo>
                        <a:pt x="99187" y="3175"/>
                      </a:lnTo>
                      <a:lnTo>
                        <a:pt x="108458" y="5461"/>
                      </a:lnTo>
                      <a:lnTo>
                        <a:pt x="116459" y="8255"/>
                      </a:lnTo>
                      <a:lnTo>
                        <a:pt x="122428" y="11684"/>
                      </a:lnTo>
                      <a:lnTo>
                        <a:pt x="125984" y="1536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528">
                  <a:extLst>
                    <a:ext uri="{FF2B5EF4-FFF2-40B4-BE49-F238E27FC236}">
                      <a16:creationId xmlns:a16="http://schemas.microsoft.com/office/drawing/2014/main" id="{989D8C4C-AB4E-1681-6F6E-11287EF51502}"/>
                    </a:ext>
                  </a:extLst>
                </p:cNvPr>
                <p:cNvSpPr/>
                <p:nvPr/>
              </p:nvSpPr>
              <p:spPr>
                <a:xfrm>
                  <a:off x="8999982" y="3291840"/>
                  <a:ext cx="141987" cy="240793"/>
                </a:xfrm>
                <a:custGeom>
                  <a:avLst/>
                  <a:gdLst/>
                  <a:ahLst/>
                  <a:cxnLst/>
                  <a:rect l="0" t="0" r="0" b="0"/>
                  <a:pathLst>
                    <a:path w="141987" h="240793">
                      <a:moveTo>
                        <a:pt x="2286" y="5080"/>
                      </a:moveTo>
                      <a:lnTo>
                        <a:pt x="6985" y="10033"/>
                      </a:lnTo>
                      <a:lnTo>
                        <a:pt x="13843" y="13970"/>
                      </a:lnTo>
                      <a:lnTo>
                        <a:pt x="22987" y="17780"/>
                      </a:lnTo>
                      <a:lnTo>
                        <a:pt x="33147" y="20574"/>
                      </a:lnTo>
                      <a:lnTo>
                        <a:pt x="44831" y="22860"/>
                      </a:lnTo>
                      <a:lnTo>
                        <a:pt x="69977" y="25273"/>
                      </a:lnTo>
                      <a:lnTo>
                        <a:pt x="94996" y="24257"/>
                      </a:lnTo>
                      <a:lnTo>
                        <a:pt x="106807" y="22606"/>
                      </a:lnTo>
                      <a:lnTo>
                        <a:pt x="117475" y="20066"/>
                      </a:lnTo>
                      <a:lnTo>
                        <a:pt x="126873" y="16637"/>
                      </a:lnTo>
                      <a:lnTo>
                        <a:pt x="134112" y="12065"/>
                      </a:lnTo>
                      <a:lnTo>
                        <a:pt x="139319" y="6604"/>
                      </a:lnTo>
                      <a:lnTo>
                        <a:pt x="141986" y="0"/>
                      </a:lnTo>
                      <a:lnTo>
                        <a:pt x="128397" y="218948"/>
                      </a:lnTo>
                      <a:lnTo>
                        <a:pt x="127254" y="223901"/>
                      </a:lnTo>
                      <a:lnTo>
                        <a:pt x="123825" y="228219"/>
                      </a:lnTo>
                      <a:lnTo>
                        <a:pt x="118618" y="231902"/>
                      </a:lnTo>
                      <a:lnTo>
                        <a:pt x="111887" y="234950"/>
                      </a:lnTo>
                      <a:lnTo>
                        <a:pt x="103378" y="237236"/>
                      </a:lnTo>
                      <a:lnTo>
                        <a:pt x="93853" y="239014"/>
                      </a:lnTo>
                      <a:lnTo>
                        <a:pt x="83185" y="240157"/>
                      </a:lnTo>
                      <a:lnTo>
                        <a:pt x="71755" y="240792"/>
                      </a:lnTo>
                      <a:lnTo>
                        <a:pt x="60198" y="240157"/>
                      </a:lnTo>
                      <a:lnTo>
                        <a:pt x="49276" y="239014"/>
                      </a:lnTo>
                      <a:lnTo>
                        <a:pt x="39624" y="237236"/>
                      </a:lnTo>
                      <a:lnTo>
                        <a:pt x="30861" y="234950"/>
                      </a:lnTo>
                      <a:lnTo>
                        <a:pt x="23876" y="231902"/>
                      </a:lnTo>
                      <a:lnTo>
                        <a:pt x="18415" y="228219"/>
                      </a:lnTo>
                      <a:lnTo>
                        <a:pt x="14986" y="223901"/>
                      </a:lnTo>
                      <a:lnTo>
                        <a:pt x="13843" y="218948"/>
                      </a:lnTo>
                      <a:lnTo>
                        <a:pt x="0" y="0"/>
                      </a:lnTo>
                      <a:close/>
                    </a:path>
                  </a:pathLst>
                </a:custGeom>
                <a:solidFill>
                  <a:srgbClr val="F2D191"/>
                </a:solidFill>
                <a:ln w="0" cap="flat" cmpd="sng" algn="ctr">
                  <a:solidFill>
                    <a:srgbClr val="F2D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529">
                  <a:extLst>
                    <a:ext uri="{FF2B5EF4-FFF2-40B4-BE49-F238E27FC236}">
                      <a16:creationId xmlns:a16="http://schemas.microsoft.com/office/drawing/2014/main" id="{7E2D7405-C168-4EE1-C9D1-59217A8E614A}"/>
                    </a:ext>
                  </a:extLst>
                </p:cNvPr>
                <p:cNvSpPr/>
                <p:nvPr/>
              </p:nvSpPr>
              <p:spPr>
                <a:xfrm>
                  <a:off x="9000490" y="3291840"/>
                  <a:ext cx="140971" cy="240031"/>
                </a:xfrm>
                <a:custGeom>
                  <a:avLst/>
                  <a:gdLst/>
                  <a:ahLst/>
                  <a:cxnLst/>
                  <a:rect l="0" t="0" r="0" b="0"/>
                  <a:pathLst>
                    <a:path w="140971" h="240031">
                      <a:moveTo>
                        <a:pt x="0" y="0"/>
                      </a:moveTo>
                      <a:lnTo>
                        <a:pt x="13970" y="219710"/>
                      </a:lnTo>
                      <a:lnTo>
                        <a:pt x="15240" y="223520"/>
                      </a:lnTo>
                      <a:lnTo>
                        <a:pt x="17780" y="228600"/>
                      </a:lnTo>
                      <a:lnTo>
                        <a:pt x="24130" y="232410"/>
                      </a:lnTo>
                      <a:lnTo>
                        <a:pt x="30480" y="234950"/>
                      </a:lnTo>
                      <a:lnTo>
                        <a:pt x="39370" y="237490"/>
                      </a:lnTo>
                      <a:lnTo>
                        <a:pt x="49530" y="238760"/>
                      </a:lnTo>
                      <a:lnTo>
                        <a:pt x="59690" y="240030"/>
                      </a:lnTo>
                      <a:lnTo>
                        <a:pt x="71120" y="240030"/>
                      </a:lnTo>
                      <a:lnTo>
                        <a:pt x="82550" y="240030"/>
                      </a:lnTo>
                      <a:lnTo>
                        <a:pt x="93980" y="238760"/>
                      </a:lnTo>
                      <a:lnTo>
                        <a:pt x="102870" y="237490"/>
                      </a:lnTo>
                      <a:lnTo>
                        <a:pt x="111760" y="234950"/>
                      </a:lnTo>
                      <a:lnTo>
                        <a:pt x="118110" y="232410"/>
                      </a:lnTo>
                      <a:lnTo>
                        <a:pt x="123190" y="228600"/>
                      </a:lnTo>
                      <a:lnTo>
                        <a:pt x="127000" y="223520"/>
                      </a:lnTo>
                      <a:lnTo>
                        <a:pt x="128270" y="219710"/>
                      </a:lnTo>
                      <a:lnTo>
                        <a:pt x="140970" y="0"/>
                      </a:lnTo>
                      <a:lnTo>
                        <a:pt x="139700" y="6350"/>
                      </a:lnTo>
                      <a:lnTo>
                        <a:pt x="133350" y="12700"/>
                      </a:lnTo>
                      <a:lnTo>
                        <a:pt x="127000" y="16510"/>
                      </a:lnTo>
                      <a:lnTo>
                        <a:pt x="116840" y="20320"/>
                      </a:lnTo>
                      <a:lnTo>
                        <a:pt x="106680" y="22860"/>
                      </a:lnTo>
                      <a:lnTo>
                        <a:pt x="95250" y="24130"/>
                      </a:lnTo>
                      <a:lnTo>
                        <a:pt x="69850" y="25400"/>
                      </a:lnTo>
                      <a:lnTo>
                        <a:pt x="44450" y="22860"/>
                      </a:lnTo>
                      <a:lnTo>
                        <a:pt x="33020" y="20320"/>
                      </a:lnTo>
                      <a:lnTo>
                        <a:pt x="22860" y="17780"/>
                      </a:lnTo>
                      <a:lnTo>
                        <a:pt x="13970" y="13970"/>
                      </a:lnTo>
                      <a:lnTo>
                        <a:pt x="6350" y="10160"/>
                      </a:lnTo>
                      <a:lnTo>
                        <a:pt x="2540" y="508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530">
                  <a:extLst>
                    <a:ext uri="{FF2B5EF4-FFF2-40B4-BE49-F238E27FC236}">
                      <a16:creationId xmlns:a16="http://schemas.microsoft.com/office/drawing/2014/main" id="{11DB6A0A-B8B6-5E69-778C-1B80151D60C2}"/>
                    </a:ext>
                  </a:extLst>
                </p:cNvPr>
                <p:cNvSpPr/>
                <p:nvPr/>
              </p:nvSpPr>
              <p:spPr>
                <a:xfrm>
                  <a:off x="9000236" y="3264027"/>
                  <a:ext cx="141733" cy="54484"/>
                </a:xfrm>
                <a:custGeom>
                  <a:avLst/>
                  <a:gdLst/>
                  <a:ahLst/>
                  <a:cxnLst/>
                  <a:rect l="0" t="0" r="0" b="0"/>
                  <a:pathLst>
                    <a:path w="141733" h="54484">
                      <a:moveTo>
                        <a:pt x="84963" y="254"/>
                      </a:moveTo>
                      <a:lnTo>
                        <a:pt x="98171" y="1651"/>
                      </a:lnTo>
                      <a:lnTo>
                        <a:pt x="110490" y="4318"/>
                      </a:lnTo>
                      <a:lnTo>
                        <a:pt x="120904" y="7493"/>
                      </a:lnTo>
                      <a:lnTo>
                        <a:pt x="129540" y="11430"/>
                      </a:lnTo>
                      <a:lnTo>
                        <a:pt x="136144" y="16002"/>
                      </a:lnTo>
                      <a:lnTo>
                        <a:pt x="140462" y="21463"/>
                      </a:lnTo>
                      <a:lnTo>
                        <a:pt x="141732" y="27432"/>
                      </a:lnTo>
                      <a:lnTo>
                        <a:pt x="140462" y="33528"/>
                      </a:lnTo>
                      <a:lnTo>
                        <a:pt x="136398" y="38735"/>
                      </a:lnTo>
                      <a:lnTo>
                        <a:pt x="130048" y="43307"/>
                      </a:lnTo>
                      <a:lnTo>
                        <a:pt x="121285" y="47244"/>
                      </a:lnTo>
                      <a:lnTo>
                        <a:pt x="111125" y="50419"/>
                      </a:lnTo>
                      <a:lnTo>
                        <a:pt x="99060" y="52451"/>
                      </a:lnTo>
                      <a:lnTo>
                        <a:pt x="85979" y="53848"/>
                      </a:lnTo>
                      <a:lnTo>
                        <a:pt x="71501" y="54483"/>
                      </a:lnTo>
                      <a:lnTo>
                        <a:pt x="57277" y="53848"/>
                      </a:lnTo>
                      <a:lnTo>
                        <a:pt x="43815" y="52451"/>
                      </a:lnTo>
                      <a:lnTo>
                        <a:pt x="31750" y="50419"/>
                      </a:lnTo>
                      <a:lnTo>
                        <a:pt x="21082" y="47244"/>
                      </a:lnTo>
                      <a:lnTo>
                        <a:pt x="12319" y="43307"/>
                      </a:lnTo>
                      <a:lnTo>
                        <a:pt x="5588" y="38735"/>
                      </a:lnTo>
                      <a:lnTo>
                        <a:pt x="1397" y="33528"/>
                      </a:lnTo>
                      <a:lnTo>
                        <a:pt x="0" y="27432"/>
                      </a:lnTo>
                      <a:lnTo>
                        <a:pt x="1397" y="21463"/>
                      </a:lnTo>
                      <a:lnTo>
                        <a:pt x="5461" y="16002"/>
                      </a:lnTo>
                      <a:lnTo>
                        <a:pt x="12065" y="11430"/>
                      </a:lnTo>
                      <a:lnTo>
                        <a:pt x="20701" y="7493"/>
                      </a:lnTo>
                      <a:lnTo>
                        <a:pt x="31115" y="4318"/>
                      </a:lnTo>
                      <a:lnTo>
                        <a:pt x="43180" y="1651"/>
                      </a:lnTo>
                      <a:lnTo>
                        <a:pt x="56388" y="254"/>
                      </a:lnTo>
                      <a:lnTo>
                        <a:pt x="70612" y="0"/>
                      </a:lnTo>
                      <a:close/>
                    </a:path>
                  </a:pathLst>
                </a:custGeom>
                <a:solidFill>
                  <a:srgbClr val="E8B570"/>
                </a:solidFill>
                <a:ln w="0" cap="flat" cmpd="sng" algn="ctr">
                  <a:solidFill>
                    <a:srgbClr val="E8B57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531">
                  <a:extLst>
                    <a:ext uri="{FF2B5EF4-FFF2-40B4-BE49-F238E27FC236}">
                      <a16:creationId xmlns:a16="http://schemas.microsoft.com/office/drawing/2014/main" id="{5C9207F3-AF4C-3136-C38C-26A64A1F1D0B}"/>
                    </a:ext>
                  </a:extLst>
                </p:cNvPr>
                <p:cNvSpPr/>
                <p:nvPr/>
              </p:nvSpPr>
              <p:spPr>
                <a:xfrm>
                  <a:off x="9000490" y="3263900"/>
                  <a:ext cx="140971" cy="54611"/>
                </a:xfrm>
                <a:custGeom>
                  <a:avLst/>
                  <a:gdLst/>
                  <a:ahLst/>
                  <a:cxnLst/>
                  <a:rect l="0" t="0" r="0" b="0"/>
                  <a:pathLst>
                    <a:path w="140971" h="54611">
                      <a:moveTo>
                        <a:pt x="71120" y="0"/>
                      </a:moveTo>
                      <a:lnTo>
                        <a:pt x="55880" y="1270"/>
                      </a:lnTo>
                      <a:lnTo>
                        <a:pt x="43180" y="1270"/>
                      </a:lnTo>
                      <a:lnTo>
                        <a:pt x="30480" y="5080"/>
                      </a:lnTo>
                      <a:lnTo>
                        <a:pt x="20320" y="7620"/>
                      </a:lnTo>
                      <a:lnTo>
                        <a:pt x="11430" y="11430"/>
                      </a:lnTo>
                      <a:lnTo>
                        <a:pt x="5080" y="16510"/>
                      </a:lnTo>
                      <a:lnTo>
                        <a:pt x="1270" y="21590"/>
                      </a:lnTo>
                      <a:lnTo>
                        <a:pt x="0" y="26670"/>
                      </a:lnTo>
                      <a:lnTo>
                        <a:pt x="1270" y="33020"/>
                      </a:lnTo>
                      <a:lnTo>
                        <a:pt x="5080" y="38100"/>
                      </a:lnTo>
                      <a:lnTo>
                        <a:pt x="12700" y="43180"/>
                      </a:lnTo>
                      <a:lnTo>
                        <a:pt x="20320" y="48260"/>
                      </a:lnTo>
                      <a:lnTo>
                        <a:pt x="31750" y="50800"/>
                      </a:lnTo>
                      <a:lnTo>
                        <a:pt x="43180" y="52070"/>
                      </a:lnTo>
                      <a:lnTo>
                        <a:pt x="57150" y="53340"/>
                      </a:lnTo>
                      <a:lnTo>
                        <a:pt x="71120" y="54610"/>
                      </a:lnTo>
                      <a:lnTo>
                        <a:pt x="85090" y="53340"/>
                      </a:lnTo>
                      <a:lnTo>
                        <a:pt x="99060" y="52070"/>
                      </a:lnTo>
                      <a:lnTo>
                        <a:pt x="110490" y="50800"/>
                      </a:lnTo>
                      <a:lnTo>
                        <a:pt x="120650" y="48260"/>
                      </a:lnTo>
                      <a:lnTo>
                        <a:pt x="129540" y="43180"/>
                      </a:lnTo>
                      <a:lnTo>
                        <a:pt x="135890" y="38100"/>
                      </a:lnTo>
                      <a:lnTo>
                        <a:pt x="139700" y="33020"/>
                      </a:lnTo>
                      <a:lnTo>
                        <a:pt x="140970" y="26670"/>
                      </a:lnTo>
                      <a:lnTo>
                        <a:pt x="139700" y="21590"/>
                      </a:lnTo>
                      <a:lnTo>
                        <a:pt x="135890" y="16510"/>
                      </a:lnTo>
                      <a:lnTo>
                        <a:pt x="129540" y="11430"/>
                      </a:lnTo>
                      <a:lnTo>
                        <a:pt x="120650" y="7620"/>
                      </a:lnTo>
                      <a:lnTo>
                        <a:pt x="110490" y="5080"/>
                      </a:lnTo>
                      <a:lnTo>
                        <a:pt x="97790" y="1270"/>
                      </a:lnTo>
                      <a:lnTo>
                        <a:pt x="85090" y="127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532">
                  <a:extLst>
                    <a:ext uri="{FF2B5EF4-FFF2-40B4-BE49-F238E27FC236}">
                      <a16:creationId xmlns:a16="http://schemas.microsoft.com/office/drawing/2014/main" id="{F25533C0-7586-B8A4-0F7E-54E5D7C7460B}"/>
                    </a:ext>
                  </a:extLst>
                </p:cNvPr>
                <p:cNvSpPr/>
                <p:nvPr/>
              </p:nvSpPr>
              <p:spPr>
                <a:xfrm>
                  <a:off x="8902700" y="3496310"/>
                  <a:ext cx="337821" cy="1144271"/>
                </a:xfrm>
                <a:custGeom>
                  <a:avLst/>
                  <a:gdLst/>
                  <a:ahLst/>
                  <a:cxnLst/>
                  <a:rect l="0" t="0" r="0" b="0"/>
                  <a:pathLst>
                    <a:path w="337821" h="1144271">
                      <a:moveTo>
                        <a:pt x="242570" y="91440"/>
                      </a:moveTo>
                      <a:lnTo>
                        <a:pt x="242570" y="0"/>
                      </a:lnTo>
                      <a:lnTo>
                        <a:pt x="238760" y="2540"/>
                      </a:lnTo>
                      <a:lnTo>
                        <a:pt x="233680" y="3810"/>
                      </a:lnTo>
                      <a:lnTo>
                        <a:pt x="219710" y="7620"/>
                      </a:lnTo>
                      <a:lnTo>
                        <a:pt x="203200" y="11430"/>
                      </a:lnTo>
                      <a:lnTo>
                        <a:pt x="181610" y="12700"/>
                      </a:lnTo>
                      <a:lnTo>
                        <a:pt x="160020" y="12700"/>
                      </a:lnTo>
                      <a:lnTo>
                        <a:pt x="137160" y="11430"/>
                      </a:lnTo>
                      <a:lnTo>
                        <a:pt x="114300" y="7620"/>
                      </a:lnTo>
                      <a:lnTo>
                        <a:pt x="104140" y="5080"/>
                      </a:lnTo>
                      <a:lnTo>
                        <a:pt x="95250" y="0"/>
                      </a:lnTo>
                      <a:lnTo>
                        <a:pt x="95250" y="91440"/>
                      </a:lnTo>
                      <a:lnTo>
                        <a:pt x="73660" y="111760"/>
                      </a:lnTo>
                      <a:lnTo>
                        <a:pt x="55880" y="129540"/>
                      </a:lnTo>
                      <a:lnTo>
                        <a:pt x="39370" y="148590"/>
                      </a:lnTo>
                      <a:lnTo>
                        <a:pt x="25400" y="167640"/>
                      </a:lnTo>
                      <a:lnTo>
                        <a:pt x="13970" y="184150"/>
                      </a:lnTo>
                      <a:lnTo>
                        <a:pt x="6350" y="199390"/>
                      </a:lnTo>
                      <a:lnTo>
                        <a:pt x="3810" y="207010"/>
                      </a:lnTo>
                      <a:lnTo>
                        <a:pt x="1270" y="213360"/>
                      </a:lnTo>
                      <a:lnTo>
                        <a:pt x="0" y="218440"/>
                      </a:lnTo>
                      <a:lnTo>
                        <a:pt x="0" y="222250"/>
                      </a:lnTo>
                      <a:lnTo>
                        <a:pt x="0" y="1068070"/>
                      </a:lnTo>
                      <a:lnTo>
                        <a:pt x="0" y="1079500"/>
                      </a:lnTo>
                      <a:lnTo>
                        <a:pt x="3810" y="1088390"/>
                      </a:lnTo>
                      <a:lnTo>
                        <a:pt x="8890" y="1097280"/>
                      </a:lnTo>
                      <a:lnTo>
                        <a:pt x="13970" y="1104900"/>
                      </a:lnTo>
                      <a:lnTo>
                        <a:pt x="21590" y="1111250"/>
                      </a:lnTo>
                      <a:lnTo>
                        <a:pt x="30480" y="1117600"/>
                      </a:lnTo>
                      <a:lnTo>
                        <a:pt x="40640" y="1123950"/>
                      </a:lnTo>
                      <a:lnTo>
                        <a:pt x="52070" y="1127760"/>
                      </a:lnTo>
                      <a:lnTo>
                        <a:pt x="64770" y="1131570"/>
                      </a:lnTo>
                      <a:lnTo>
                        <a:pt x="78740" y="1135380"/>
                      </a:lnTo>
                      <a:lnTo>
                        <a:pt x="106680" y="1140460"/>
                      </a:lnTo>
                      <a:lnTo>
                        <a:pt x="137160" y="1143000"/>
                      </a:lnTo>
                      <a:lnTo>
                        <a:pt x="170180" y="1144270"/>
                      </a:lnTo>
                      <a:lnTo>
                        <a:pt x="201930" y="1143000"/>
                      </a:lnTo>
                      <a:lnTo>
                        <a:pt x="232410" y="1140460"/>
                      </a:lnTo>
                      <a:lnTo>
                        <a:pt x="260350" y="1135380"/>
                      </a:lnTo>
                      <a:lnTo>
                        <a:pt x="274320" y="1131570"/>
                      </a:lnTo>
                      <a:lnTo>
                        <a:pt x="285750" y="1127760"/>
                      </a:lnTo>
                      <a:lnTo>
                        <a:pt x="297180" y="1123950"/>
                      </a:lnTo>
                      <a:lnTo>
                        <a:pt x="307340" y="1117600"/>
                      </a:lnTo>
                      <a:lnTo>
                        <a:pt x="317500" y="1111250"/>
                      </a:lnTo>
                      <a:lnTo>
                        <a:pt x="323850" y="1104900"/>
                      </a:lnTo>
                      <a:lnTo>
                        <a:pt x="330200" y="1097280"/>
                      </a:lnTo>
                      <a:lnTo>
                        <a:pt x="334010" y="1088390"/>
                      </a:lnTo>
                      <a:lnTo>
                        <a:pt x="337820" y="1079500"/>
                      </a:lnTo>
                      <a:lnTo>
                        <a:pt x="337820" y="1068070"/>
                      </a:lnTo>
                      <a:lnTo>
                        <a:pt x="337820" y="222250"/>
                      </a:lnTo>
                      <a:lnTo>
                        <a:pt x="337820" y="218440"/>
                      </a:lnTo>
                      <a:lnTo>
                        <a:pt x="336550" y="213360"/>
                      </a:lnTo>
                      <a:lnTo>
                        <a:pt x="334010" y="207010"/>
                      </a:lnTo>
                      <a:lnTo>
                        <a:pt x="331470" y="199390"/>
                      </a:lnTo>
                      <a:lnTo>
                        <a:pt x="323850" y="184150"/>
                      </a:lnTo>
                      <a:lnTo>
                        <a:pt x="312420" y="167640"/>
                      </a:lnTo>
                      <a:lnTo>
                        <a:pt x="299720" y="148590"/>
                      </a:lnTo>
                      <a:lnTo>
                        <a:pt x="283210" y="129540"/>
                      </a:lnTo>
                      <a:lnTo>
                        <a:pt x="264160" y="11176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533">
                  <a:extLst>
                    <a:ext uri="{FF2B5EF4-FFF2-40B4-BE49-F238E27FC236}">
                      <a16:creationId xmlns:a16="http://schemas.microsoft.com/office/drawing/2014/main" id="{80174129-FAE7-8176-9F6C-EB67BF8EA47E}"/>
                    </a:ext>
                  </a:extLst>
                </p:cNvPr>
                <p:cNvSpPr/>
                <p:nvPr/>
              </p:nvSpPr>
              <p:spPr>
                <a:xfrm>
                  <a:off x="8931910" y="4530090"/>
                  <a:ext cx="280671" cy="31751"/>
                </a:xfrm>
                <a:custGeom>
                  <a:avLst/>
                  <a:gdLst/>
                  <a:ahLst/>
                  <a:cxnLst/>
                  <a:rect l="0" t="0" r="0" b="0"/>
                  <a:pathLst>
                    <a:path w="280671" h="31751">
                      <a:moveTo>
                        <a:pt x="0" y="31750"/>
                      </a:moveTo>
                      <a:lnTo>
                        <a:pt x="10160" y="25400"/>
                      </a:lnTo>
                      <a:lnTo>
                        <a:pt x="22860" y="19050"/>
                      </a:lnTo>
                      <a:lnTo>
                        <a:pt x="38100" y="13970"/>
                      </a:lnTo>
                      <a:lnTo>
                        <a:pt x="54610" y="8890"/>
                      </a:lnTo>
                      <a:lnTo>
                        <a:pt x="73660" y="5080"/>
                      </a:lnTo>
                      <a:lnTo>
                        <a:pt x="95250" y="2540"/>
                      </a:lnTo>
                      <a:lnTo>
                        <a:pt x="118110" y="0"/>
                      </a:lnTo>
                      <a:lnTo>
                        <a:pt x="140970" y="0"/>
                      </a:lnTo>
                      <a:lnTo>
                        <a:pt x="163830" y="0"/>
                      </a:lnTo>
                      <a:lnTo>
                        <a:pt x="186690" y="2540"/>
                      </a:lnTo>
                      <a:lnTo>
                        <a:pt x="207010" y="5080"/>
                      </a:lnTo>
                      <a:lnTo>
                        <a:pt x="226060" y="8890"/>
                      </a:lnTo>
                      <a:lnTo>
                        <a:pt x="242570" y="12700"/>
                      </a:lnTo>
                      <a:lnTo>
                        <a:pt x="257810" y="19050"/>
                      </a:lnTo>
                      <a:lnTo>
                        <a:pt x="270510" y="24130"/>
                      </a:lnTo>
                      <a:lnTo>
                        <a:pt x="280670" y="30480"/>
                      </a:lnTo>
                    </a:path>
                  </a:pathLst>
                </a:custGeom>
                <a:ln w="5969" cap="flat" cmpd="sng" algn="ctr">
                  <a:solidFill>
                    <a:srgbClr val="B2B2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5" name="Freeform 534">
                  <a:extLst>
                    <a:ext uri="{FF2B5EF4-FFF2-40B4-BE49-F238E27FC236}">
                      <a16:creationId xmlns:a16="http://schemas.microsoft.com/office/drawing/2014/main" id="{029E1ADB-1E7B-198D-7B03-809BD133EC4A}"/>
                    </a:ext>
                  </a:extLst>
                </p:cNvPr>
                <p:cNvSpPr/>
                <p:nvPr/>
              </p:nvSpPr>
              <p:spPr>
                <a:xfrm>
                  <a:off x="9074150" y="4537710"/>
                  <a:ext cx="152401" cy="45721"/>
                </a:xfrm>
                <a:custGeom>
                  <a:avLst/>
                  <a:gdLst/>
                  <a:ahLst/>
                  <a:cxnLst/>
                  <a:rect l="0" t="0" r="0" b="0"/>
                  <a:pathLst>
                    <a:path w="152401" h="45721">
                      <a:moveTo>
                        <a:pt x="0" y="0"/>
                      </a:moveTo>
                      <a:lnTo>
                        <a:pt x="24130" y="0"/>
                      </a:lnTo>
                      <a:lnTo>
                        <a:pt x="48260" y="2540"/>
                      </a:lnTo>
                      <a:lnTo>
                        <a:pt x="72390" y="7620"/>
                      </a:lnTo>
                      <a:lnTo>
                        <a:pt x="93980" y="12700"/>
                      </a:lnTo>
                      <a:lnTo>
                        <a:pt x="114300" y="19050"/>
                      </a:lnTo>
                      <a:lnTo>
                        <a:pt x="130810" y="26670"/>
                      </a:lnTo>
                      <a:lnTo>
                        <a:pt x="138430" y="31750"/>
                      </a:lnTo>
                      <a:lnTo>
                        <a:pt x="144780" y="35560"/>
                      </a:lnTo>
                      <a:lnTo>
                        <a:pt x="148590" y="40640"/>
                      </a:lnTo>
                      <a:lnTo>
                        <a:pt x="152400" y="4572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6" name="Freeform 535">
                  <a:extLst>
                    <a:ext uri="{FF2B5EF4-FFF2-40B4-BE49-F238E27FC236}">
                      <a16:creationId xmlns:a16="http://schemas.microsoft.com/office/drawing/2014/main" id="{15857593-AD46-DB6A-387F-8D9F3FF7B351}"/>
                    </a:ext>
                  </a:extLst>
                </p:cNvPr>
                <p:cNvSpPr/>
                <p:nvPr/>
              </p:nvSpPr>
              <p:spPr>
                <a:xfrm>
                  <a:off x="8929370" y="4588510"/>
                  <a:ext cx="144781" cy="39371"/>
                </a:xfrm>
                <a:custGeom>
                  <a:avLst/>
                  <a:gdLst/>
                  <a:ahLst/>
                  <a:cxnLst/>
                  <a:rect l="0" t="0" r="0" b="0"/>
                  <a:pathLst>
                    <a:path w="144781" h="39371">
                      <a:moveTo>
                        <a:pt x="0" y="0"/>
                      </a:moveTo>
                      <a:lnTo>
                        <a:pt x="3810" y="5080"/>
                      </a:lnTo>
                      <a:lnTo>
                        <a:pt x="8890" y="10160"/>
                      </a:lnTo>
                      <a:lnTo>
                        <a:pt x="21590" y="19050"/>
                      </a:lnTo>
                      <a:lnTo>
                        <a:pt x="38100" y="26670"/>
                      </a:lnTo>
                      <a:lnTo>
                        <a:pt x="55880" y="31750"/>
                      </a:lnTo>
                      <a:lnTo>
                        <a:pt x="76200" y="34290"/>
                      </a:lnTo>
                      <a:lnTo>
                        <a:pt x="97790" y="36830"/>
                      </a:lnTo>
                      <a:lnTo>
                        <a:pt x="120650" y="38100"/>
                      </a:lnTo>
                      <a:lnTo>
                        <a:pt x="144780" y="3937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7" name="Freeform 536">
                  <a:extLst>
                    <a:ext uri="{FF2B5EF4-FFF2-40B4-BE49-F238E27FC236}">
                      <a16:creationId xmlns:a16="http://schemas.microsoft.com/office/drawing/2014/main" id="{6BBD191D-03E6-8BE2-52FD-1E63ADFA0A27}"/>
                    </a:ext>
                  </a:extLst>
                </p:cNvPr>
                <p:cNvSpPr/>
                <p:nvPr/>
              </p:nvSpPr>
              <p:spPr>
                <a:xfrm>
                  <a:off x="8910320" y="3731260"/>
                  <a:ext cx="1271" cy="842011"/>
                </a:xfrm>
                <a:custGeom>
                  <a:avLst/>
                  <a:gdLst/>
                  <a:ahLst/>
                  <a:cxnLst/>
                  <a:rect l="0" t="0" r="0" b="0"/>
                  <a:pathLst>
                    <a:path w="1271" h="842011">
                      <a:moveTo>
                        <a:pt x="1270" y="842010"/>
                      </a:moveTo>
                      <a:lnTo>
                        <a:pt x="0" y="829310"/>
                      </a:lnTo>
                      <a:lnTo>
                        <a:pt x="0" y="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8" name="Freeform 537">
                  <a:extLst>
                    <a:ext uri="{FF2B5EF4-FFF2-40B4-BE49-F238E27FC236}">
                      <a16:creationId xmlns:a16="http://schemas.microsoft.com/office/drawing/2014/main" id="{2F3DB823-9A59-8B5C-1CED-219BB3274D88}"/>
                    </a:ext>
                  </a:extLst>
                </p:cNvPr>
                <p:cNvSpPr/>
                <p:nvPr/>
              </p:nvSpPr>
              <p:spPr>
                <a:xfrm>
                  <a:off x="8943467" y="4549394"/>
                  <a:ext cx="262256" cy="64136"/>
                </a:xfrm>
                <a:custGeom>
                  <a:avLst/>
                  <a:gdLst/>
                  <a:ahLst/>
                  <a:cxnLst/>
                  <a:rect l="0" t="0" r="0" b="0"/>
                  <a:pathLst>
                    <a:path w="262256" h="64136">
                      <a:moveTo>
                        <a:pt x="635" y="28702"/>
                      </a:moveTo>
                      <a:lnTo>
                        <a:pt x="2667" y="25527"/>
                      </a:lnTo>
                      <a:lnTo>
                        <a:pt x="5842" y="22352"/>
                      </a:lnTo>
                      <a:lnTo>
                        <a:pt x="10414" y="19431"/>
                      </a:lnTo>
                      <a:lnTo>
                        <a:pt x="22479" y="13970"/>
                      </a:lnTo>
                      <a:lnTo>
                        <a:pt x="38354" y="9525"/>
                      </a:lnTo>
                      <a:lnTo>
                        <a:pt x="57658" y="5461"/>
                      </a:lnTo>
                      <a:lnTo>
                        <a:pt x="79883" y="2540"/>
                      </a:lnTo>
                      <a:lnTo>
                        <a:pt x="104648" y="508"/>
                      </a:lnTo>
                      <a:lnTo>
                        <a:pt x="131064" y="0"/>
                      </a:lnTo>
                      <a:lnTo>
                        <a:pt x="157480" y="508"/>
                      </a:lnTo>
                      <a:lnTo>
                        <a:pt x="181991" y="2540"/>
                      </a:lnTo>
                      <a:lnTo>
                        <a:pt x="204216" y="5461"/>
                      </a:lnTo>
                      <a:lnTo>
                        <a:pt x="223774" y="9525"/>
                      </a:lnTo>
                      <a:lnTo>
                        <a:pt x="239649" y="13970"/>
                      </a:lnTo>
                      <a:lnTo>
                        <a:pt x="251714" y="19431"/>
                      </a:lnTo>
                      <a:lnTo>
                        <a:pt x="256286" y="22352"/>
                      </a:lnTo>
                      <a:lnTo>
                        <a:pt x="259461" y="25527"/>
                      </a:lnTo>
                      <a:lnTo>
                        <a:pt x="261493" y="28702"/>
                      </a:lnTo>
                      <a:lnTo>
                        <a:pt x="262255" y="32004"/>
                      </a:lnTo>
                      <a:lnTo>
                        <a:pt x="261493" y="35306"/>
                      </a:lnTo>
                      <a:lnTo>
                        <a:pt x="259461" y="38354"/>
                      </a:lnTo>
                      <a:lnTo>
                        <a:pt x="256286" y="41529"/>
                      </a:lnTo>
                      <a:lnTo>
                        <a:pt x="251714" y="44450"/>
                      </a:lnTo>
                      <a:lnTo>
                        <a:pt x="239649" y="49784"/>
                      </a:lnTo>
                      <a:lnTo>
                        <a:pt x="223774" y="54737"/>
                      </a:lnTo>
                      <a:lnTo>
                        <a:pt x="204216" y="58801"/>
                      </a:lnTo>
                      <a:lnTo>
                        <a:pt x="181991" y="61595"/>
                      </a:lnTo>
                      <a:lnTo>
                        <a:pt x="157480" y="63373"/>
                      </a:lnTo>
                      <a:lnTo>
                        <a:pt x="131064" y="64135"/>
                      </a:lnTo>
                      <a:lnTo>
                        <a:pt x="104648" y="63373"/>
                      </a:lnTo>
                      <a:lnTo>
                        <a:pt x="79883" y="61595"/>
                      </a:lnTo>
                      <a:lnTo>
                        <a:pt x="57658" y="58801"/>
                      </a:lnTo>
                      <a:lnTo>
                        <a:pt x="38354" y="54737"/>
                      </a:lnTo>
                      <a:lnTo>
                        <a:pt x="22479" y="49784"/>
                      </a:lnTo>
                      <a:lnTo>
                        <a:pt x="10414" y="44450"/>
                      </a:lnTo>
                      <a:lnTo>
                        <a:pt x="5842" y="41529"/>
                      </a:lnTo>
                      <a:lnTo>
                        <a:pt x="2667" y="38354"/>
                      </a:lnTo>
                      <a:lnTo>
                        <a:pt x="635" y="35306"/>
                      </a:lnTo>
                      <a:lnTo>
                        <a:pt x="0" y="3200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538">
                  <a:extLst>
                    <a:ext uri="{FF2B5EF4-FFF2-40B4-BE49-F238E27FC236}">
                      <a16:creationId xmlns:a16="http://schemas.microsoft.com/office/drawing/2014/main" id="{9EDDB016-20DB-A13D-DCD9-DE636888F47B}"/>
                    </a:ext>
                  </a:extLst>
                </p:cNvPr>
                <p:cNvSpPr/>
                <p:nvPr/>
              </p:nvSpPr>
              <p:spPr>
                <a:xfrm>
                  <a:off x="9078595" y="4557395"/>
                  <a:ext cx="113158" cy="37212"/>
                </a:xfrm>
                <a:custGeom>
                  <a:avLst/>
                  <a:gdLst/>
                  <a:ahLst/>
                  <a:cxnLst/>
                  <a:rect l="0" t="0" r="0" b="0"/>
                  <a:pathLst>
                    <a:path w="113158" h="37212">
                      <a:moveTo>
                        <a:pt x="6604" y="889"/>
                      </a:moveTo>
                      <a:lnTo>
                        <a:pt x="15875" y="0"/>
                      </a:lnTo>
                      <a:lnTo>
                        <a:pt x="27305" y="0"/>
                      </a:lnTo>
                      <a:lnTo>
                        <a:pt x="40005" y="1143"/>
                      </a:lnTo>
                      <a:lnTo>
                        <a:pt x="67564" y="4826"/>
                      </a:lnTo>
                      <a:lnTo>
                        <a:pt x="80899" y="7747"/>
                      </a:lnTo>
                      <a:lnTo>
                        <a:pt x="92964" y="11176"/>
                      </a:lnTo>
                      <a:lnTo>
                        <a:pt x="96139" y="12573"/>
                      </a:lnTo>
                      <a:lnTo>
                        <a:pt x="100711" y="14859"/>
                      </a:lnTo>
                      <a:lnTo>
                        <a:pt x="105918" y="18034"/>
                      </a:lnTo>
                      <a:lnTo>
                        <a:pt x="110490" y="22098"/>
                      </a:lnTo>
                      <a:lnTo>
                        <a:pt x="113157" y="26162"/>
                      </a:lnTo>
                      <a:lnTo>
                        <a:pt x="113030" y="30099"/>
                      </a:lnTo>
                      <a:lnTo>
                        <a:pt x="111379" y="32131"/>
                      </a:lnTo>
                      <a:lnTo>
                        <a:pt x="108585" y="33909"/>
                      </a:lnTo>
                      <a:lnTo>
                        <a:pt x="104775" y="35560"/>
                      </a:lnTo>
                      <a:lnTo>
                        <a:pt x="99314" y="37211"/>
                      </a:lnTo>
                      <a:lnTo>
                        <a:pt x="99314" y="34417"/>
                      </a:lnTo>
                      <a:lnTo>
                        <a:pt x="97790" y="31750"/>
                      </a:lnTo>
                      <a:lnTo>
                        <a:pt x="94615" y="28956"/>
                      </a:lnTo>
                      <a:lnTo>
                        <a:pt x="90297" y="26289"/>
                      </a:lnTo>
                      <a:lnTo>
                        <a:pt x="78740" y="20955"/>
                      </a:lnTo>
                      <a:lnTo>
                        <a:pt x="63881" y="16002"/>
                      </a:lnTo>
                      <a:lnTo>
                        <a:pt x="47371" y="11430"/>
                      </a:lnTo>
                      <a:lnTo>
                        <a:pt x="30480" y="7747"/>
                      </a:lnTo>
                      <a:lnTo>
                        <a:pt x="14097" y="4572"/>
                      </a:lnTo>
                      <a:lnTo>
                        <a:pt x="0" y="228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539">
                  <a:extLst>
                    <a:ext uri="{FF2B5EF4-FFF2-40B4-BE49-F238E27FC236}">
                      <a16:creationId xmlns:a16="http://schemas.microsoft.com/office/drawing/2014/main" id="{6BF22C97-F59A-015B-C1AE-775D49E71BB6}"/>
                    </a:ext>
                  </a:extLst>
                </p:cNvPr>
                <p:cNvSpPr/>
                <p:nvPr/>
              </p:nvSpPr>
              <p:spPr>
                <a:xfrm>
                  <a:off x="9000490" y="3591560"/>
                  <a:ext cx="143511" cy="20321"/>
                </a:xfrm>
                <a:custGeom>
                  <a:avLst/>
                  <a:gdLst/>
                  <a:ahLst/>
                  <a:cxnLst/>
                  <a:rect l="0" t="0" r="0" b="0"/>
                  <a:pathLst>
                    <a:path w="143511" h="20321">
                      <a:moveTo>
                        <a:pt x="0" y="1270"/>
                      </a:moveTo>
                      <a:lnTo>
                        <a:pt x="3810" y="5080"/>
                      </a:lnTo>
                      <a:lnTo>
                        <a:pt x="8890" y="8890"/>
                      </a:lnTo>
                      <a:lnTo>
                        <a:pt x="16510" y="12700"/>
                      </a:lnTo>
                      <a:lnTo>
                        <a:pt x="25400" y="13970"/>
                      </a:lnTo>
                      <a:lnTo>
                        <a:pt x="35560" y="16510"/>
                      </a:lnTo>
                      <a:lnTo>
                        <a:pt x="46990" y="19050"/>
                      </a:lnTo>
                      <a:lnTo>
                        <a:pt x="58420" y="20320"/>
                      </a:lnTo>
                      <a:lnTo>
                        <a:pt x="72390" y="20320"/>
                      </a:lnTo>
                      <a:lnTo>
                        <a:pt x="85090" y="20320"/>
                      </a:lnTo>
                      <a:lnTo>
                        <a:pt x="96520" y="19050"/>
                      </a:lnTo>
                      <a:lnTo>
                        <a:pt x="107950" y="16510"/>
                      </a:lnTo>
                      <a:lnTo>
                        <a:pt x="118110" y="13970"/>
                      </a:lnTo>
                      <a:lnTo>
                        <a:pt x="128270" y="11430"/>
                      </a:lnTo>
                      <a:lnTo>
                        <a:pt x="134620" y="8890"/>
                      </a:lnTo>
                      <a:lnTo>
                        <a:pt x="139700" y="5080"/>
                      </a:lnTo>
                      <a:lnTo>
                        <a:pt x="14351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1" name="Freeform 540">
                  <a:extLst>
                    <a:ext uri="{FF2B5EF4-FFF2-40B4-BE49-F238E27FC236}">
                      <a16:creationId xmlns:a16="http://schemas.microsoft.com/office/drawing/2014/main" id="{9E02B6F3-F002-A217-E8D7-51E28EFA4594}"/>
                    </a:ext>
                  </a:extLst>
                </p:cNvPr>
                <p:cNvSpPr/>
                <p:nvPr/>
              </p:nvSpPr>
              <p:spPr>
                <a:xfrm>
                  <a:off x="8981440" y="3417570"/>
                  <a:ext cx="181611" cy="52071"/>
                </a:xfrm>
                <a:custGeom>
                  <a:avLst/>
                  <a:gdLst/>
                  <a:ahLst/>
                  <a:cxnLst/>
                  <a:rect l="0" t="0" r="0" b="0"/>
                  <a:pathLst>
                    <a:path w="181611" h="52071">
                      <a:moveTo>
                        <a:pt x="26670" y="0"/>
                      </a:moveTo>
                      <a:lnTo>
                        <a:pt x="15240" y="3810"/>
                      </a:lnTo>
                      <a:lnTo>
                        <a:pt x="6350" y="8890"/>
                      </a:lnTo>
                      <a:lnTo>
                        <a:pt x="1270" y="15240"/>
                      </a:lnTo>
                      <a:lnTo>
                        <a:pt x="0" y="21590"/>
                      </a:lnTo>
                      <a:lnTo>
                        <a:pt x="1270" y="27940"/>
                      </a:lnTo>
                      <a:lnTo>
                        <a:pt x="6350" y="34290"/>
                      </a:lnTo>
                      <a:lnTo>
                        <a:pt x="15240" y="39370"/>
                      </a:lnTo>
                      <a:lnTo>
                        <a:pt x="26670" y="43180"/>
                      </a:lnTo>
                      <a:lnTo>
                        <a:pt x="39370" y="46990"/>
                      </a:lnTo>
                      <a:lnTo>
                        <a:pt x="55880" y="49530"/>
                      </a:lnTo>
                      <a:lnTo>
                        <a:pt x="72390" y="52070"/>
                      </a:lnTo>
                      <a:lnTo>
                        <a:pt x="91440" y="52070"/>
                      </a:lnTo>
                      <a:lnTo>
                        <a:pt x="109220" y="52070"/>
                      </a:lnTo>
                      <a:lnTo>
                        <a:pt x="125730" y="49530"/>
                      </a:lnTo>
                      <a:lnTo>
                        <a:pt x="140970" y="46990"/>
                      </a:lnTo>
                      <a:lnTo>
                        <a:pt x="154940" y="43180"/>
                      </a:lnTo>
                      <a:lnTo>
                        <a:pt x="166370" y="39370"/>
                      </a:lnTo>
                      <a:lnTo>
                        <a:pt x="173990" y="34290"/>
                      </a:lnTo>
                      <a:lnTo>
                        <a:pt x="179070" y="27940"/>
                      </a:lnTo>
                      <a:lnTo>
                        <a:pt x="181610" y="21590"/>
                      </a:lnTo>
                      <a:lnTo>
                        <a:pt x="179070" y="15240"/>
                      </a:lnTo>
                      <a:lnTo>
                        <a:pt x="173990" y="8890"/>
                      </a:lnTo>
                      <a:lnTo>
                        <a:pt x="165100" y="3810"/>
                      </a:lnTo>
                      <a:lnTo>
                        <a:pt x="15367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2" name="Freeform 541">
                  <a:extLst>
                    <a:ext uri="{FF2B5EF4-FFF2-40B4-BE49-F238E27FC236}">
                      <a16:creationId xmlns:a16="http://schemas.microsoft.com/office/drawing/2014/main" id="{BFABEB9F-A28A-D5A8-89E7-C6C4FC4E1078}"/>
                    </a:ext>
                  </a:extLst>
                </p:cNvPr>
                <p:cNvSpPr/>
                <p:nvPr/>
              </p:nvSpPr>
              <p:spPr>
                <a:xfrm>
                  <a:off x="8981440" y="3439160"/>
                  <a:ext cx="181611" cy="69851"/>
                </a:xfrm>
                <a:custGeom>
                  <a:avLst/>
                  <a:gdLst/>
                  <a:ahLst/>
                  <a:cxnLst/>
                  <a:rect l="0" t="0" r="0" b="0"/>
                  <a:pathLst>
                    <a:path w="181611" h="69851">
                      <a:moveTo>
                        <a:pt x="0" y="0"/>
                      </a:moveTo>
                      <a:lnTo>
                        <a:pt x="0" y="40640"/>
                      </a:lnTo>
                      <a:lnTo>
                        <a:pt x="1270" y="45720"/>
                      </a:lnTo>
                      <a:lnTo>
                        <a:pt x="6350" y="52070"/>
                      </a:lnTo>
                      <a:lnTo>
                        <a:pt x="15240" y="57150"/>
                      </a:lnTo>
                      <a:lnTo>
                        <a:pt x="26670" y="60960"/>
                      </a:lnTo>
                      <a:lnTo>
                        <a:pt x="39370" y="64770"/>
                      </a:lnTo>
                      <a:lnTo>
                        <a:pt x="55880" y="68580"/>
                      </a:lnTo>
                      <a:lnTo>
                        <a:pt x="72390" y="69850"/>
                      </a:lnTo>
                      <a:lnTo>
                        <a:pt x="91440" y="69850"/>
                      </a:lnTo>
                      <a:lnTo>
                        <a:pt x="109220" y="69850"/>
                      </a:lnTo>
                      <a:lnTo>
                        <a:pt x="125730" y="68580"/>
                      </a:lnTo>
                      <a:lnTo>
                        <a:pt x="140970" y="64770"/>
                      </a:lnTo>
                      <a:lnTo>
                        <a:pt x="154940" y="60960"/>
                      </a:lnTo>
                      <a:lnTo>
                        <a:pt x="166370" y="57150"/>
                      </a:lnTo>
                      <a:lnTo>
                        <a:pt x="173990" y="52070"/>
                      </a:lnTo>
                      <a:lnTo>
                        <a:pt x="179070" y="45720"/>
                      </a:lnTo>
                      <a:lnTo>
                        <a:pt x="181610" y="40640"/>
                      </a:lnTo>
                      <a:lnTo>
                        <a:pt x="181610" y="0"/>
                      </a:lnTo>
                      <a:lnTo>
                        <a:pt x="176530" y="7620"/>
                      </a:lnTo>
                      <a:lnTo>
                        <a:pt x="170180" y="13970"/>
                      </a:lnTo>
                      <a:lnTo>
                        <a:pt x="160020" y="17780"/>
                      </a:lnTo>
                      <a:lnTo>
                        <a:pt x="147320" y="22860"/>
                      </a:lnTo>
                      <a:lnTo>
                        <a:pt x="134620" y="25400"/>
                      </a:lnTo>
                      <a:lnTo>
                        <a:pt x="119380" y="26670"/>
                      </a:lnTo>
                      <a:lnTo>
                        <a:pt x="87630" y="29210"/>
                      </a:lnTo>
                      <a:lnTo>
                        <a:pt x="71120" y="27940"/>
                      </a:lnTo>
                      <a:lnTo>
                        <a:pt x="55880" y="26670"/>
                      </a:lnTo>
                      <a:lnTo>
                        <a:pt x="41910" y="24130"/>
                      </a:lnTo>
                      <a:lnTo>
                        <a:pt x="27940" y="21590"/>
                      </a:lnTo>
                      <a:lnTo>
                        <a:pt x="16510" y="16510"/>
                      </a:lnTo>
                      <a:lnTo>
                        <a:pt x="8890" y="12700"/>
                      </a:lnTo>
                      <a:lnTo>
                        <a:pt x="2540" y="635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542">
                  <a:extLst>
                    <a:ext uri="{FF2B5EF4-FFF2-40B4-BE49-F238E27FC236}">
                      <a16:creationId xmlns:a16="http://schemas.microsoft.com/office/drawing/2014/main" id="{7EB88C5B-1D2F-AC65-6B8C-12BD5F3E2913}"/>
                    </a:ext>
                  </a:extLst>
                </p:cNvPr>
                <p:cNvSpPr/>
                <p:nvPr/>
              </p:nvSpPr>
              <p:spPr>
                <a:xfrm>
                  <a:off x="9008110" y="3437890"/>
                  <a:ext cx="127001" cy="19051"/>
                </a:xfrm>
                <a:custGeom>
                  <a:avLst/>
                  <a:gdLst/>
                  <a:ahLst/>
                  <a:cxnLst/>
                  <a:rect l="0" t="0" r="0" b="0"/>
                  <a:pathLst>
                    <a:path w="127001" h="19051">
                      <a:moveTo>
                        <a:pt x="0" y="0"/>
                      </a:moveTo>
                      <a:lnTo>
                        <a:pt x="1270" y="3810"/>
                      </a:lnTo>
                      <a:lnTo>
                        <a:pt x="5080" y="7620"/>
                      </a:lnTo>
                      <a:lnTo>
                        <a:pt x="11430" y="10160"/>
                      </a:lnTo>
                      <a:lnTo>
                        <a:pt x="19050" y="13970"/>
                      </a:lnTo>
                      <a:lnTo>
                        <a:pt x="29210" y="15240"/>
                      </a:lnTo>
                      <a:lnTo>
                        <a:pt x="39370" y="16510"/>
                      </a:lnTo>
                      <a:lnTo>
                        <a:pt x="52070" y="17780"/>
                      </a:lnTo>
                      <a:lnTo>
                        <a:pt x="64770" y="19050"/>
                      </a:lnTo>
                      <a:lnTo>
                        <a:pt x="77470" y="17780"/>
                      </a:lnTo>
                      <a:lnTo>
                        <a:pt x="88900" y="16510"/>
                      </a:lnTo>
                      <a:lnTo>
                        <a:pt x="99060" y="15240"/>
                      </a:lnTo>
                      <a:lnTo>
                        <a:pt x="109220" y="13970"/>
                      </a:lnTo>
                      <a:lnTo>
                        <a:pt x="116840" y="10160"/>
                      </a:lnTo>
                      <a:lnTo>
                        <a:pt x="121920" y="7620"/>
                      </a:lnTo>
                      <a:lnTo>
                        <a:pt x="125730" y="3810"/>
                      </a:lnTo>
                      <a:lnTo>
                        <a:pt x="12700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44" name="Straight Connector 543">
                  <a:extLst>
                    <a:ext uri="{FF2B5EF4-FFF2-40B4-BE49-F238E27FC236}">
                      <a16:creationId xmlns:a16="http://schemas.microsoft.com/office/drawing/2014/main" id="{68AD4125-156E-5518-4980-2FDA4CE3D908}"/>
                    </a:ext>
                  </a:extLst>
                </p:cNvPr>
                <p:cNvCxnSpPr/>
                <p:nvPr/>
              </p:nvCxnSpPr>
              <p:spPr>
                <a:xfrm>
                  <a:off x="9010904" y="3529330"/>
                  <a:ext cx="0" cy="53086"/>
                </a:xfrm>
                <a:prstGeom prst="line">
                  <a:avLst/>
                </a:prstGeom>
                <a:ln w="1270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5" name="Freeform 544">
                  <a:extLst>
                    <a:ext uri="{FF2B5EF4-FFF2-40B4-BE49-F238E27FC236}">
                      <a16:creationId xmlns:a16="http://schemas.microsoft.com/office/drawing/2014/main" id="{D5FEF64E-BEEB-12C7-3620-5F9C3215215C}"/>
                    </a:ext>
                  </a:extLst>
                </p:cNvPr>
                <p:cNvSpPr/>
                <p:nvPr/>
              </p:nvSpPr>
              <p:spPr>
                <a:xfrm>
                  <a:off x="8916797" y="3667633"/>
                  <a:ext cx="106808" cy="55627"/>
                </a:xfrm>
                <a:custGeom>
                  <a:avLst/>
                  <a:gdLst/>
                  <a:ahLst/>
                  <a:cxnLst/>
                  <a:rect l="0" t="0" r="0" b="0"/>
                  <a:pathLst>
                    <a:path w="106808" h="55627">
                      <a:moveTo>
                        <a:pt x="23368" y="0"/>
                      </a:moveTo>
                      <a:lnTo>
                        <a:pt x="22098" y="5080"/>
                      </a:lnTo>
                      <a:lnTo>
                        <a:pt x="21336" y="9652"/>
                      </a:lnTo>
                      <a:lnTo>
                        <a:pt x="23241" y="17780"/>
                      </a:lnTo>
                      <a:lnTo>
                        <a:pt x="28956" y="24638"/>
                      </a:lnTo>
                      <a:lnTo>
                        <a:pt x="37973" y="30607"/>
                      </a:lnTo>
                      <a:lnTo>
                        <a:pt x="50546" y="36068"/>
                      </a:lnTo>
                      <a:lnTo>
                        <a:pt x="66167" y="41529"/>
                      </a:lnTo>
                      <a:lnTo>
                        <a:pt x="84963" y="47371"/>
                      </a:lnTo>
                      <a:lnTo>
                        <a:pt x="106807" y="53848"/>
                      </a:lnTo>
                      <a:lnTo>
                        <a:pt x="97790" y="54102"/>
                      </a:lnTo>
                      <a:lnTo>
                        <a:pt x="85852" y="54737"/>
                      </a:lnTo>
                      <a:lnTo>
                        <a:pt x="71120" y="54991"/>
                      </a:lnTo>
                      <a:lnTo>
                        <a:pt x="53467" y="55245"/>
                      </a:lnTo>
                      <a:lnTo>
                        <a:pt x="44831" y="55626"/>
                      </a:lnTo>
                      <a:lnTo>
                        <a:pt x="33274" y="55626"/>
                      </a:lnTo>
                      <a:lnTo>
                        <a:pt x="20447" y="54483"/>
                      </a:lnTo>
                      <a:lnTo>
                        <a:pt x="9398" y="51308"/>
                      </a:lnTo>
                      <a:lnTo>
                        <a:pt x="5080" y="48768"/>
                      </a:lnTo>
                      <a:lnTo>
                        <a:pt x="1778" y="45212"/>
                      </a:lnTo>
                      <a:lnTo>
                        <a:pt x="0" y="40894"/>
                      </a:lnTo>
                      <a:lnTo>
                        <a:pt x="0" y="35560"/>
                      </a:lnTo>
                      <a:lnTo>
                        <a:pt x="2286" y="28702"/>
                      </a:lnTo>
                      <a:lnTo>
                        <a:pt x="6604" y="20574"/>
                      </a:lnTo>
                      <a:lnTo>
                        <a:pt x="13716" y="1117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545">
                  <a:extLst>
                    <a:ext uri="{FF2B5EF4-FFF2-40B4-BE49-F238E27FC236}">
                      <a16:creationId xmlns:a16="http://schemas.microsoft.com/office/drawing/2014/main" id="{0AA648C0-6A7F-568C-FD44-58EF84129143}"/>
                    </a:ext>
                  </a:extLst>
                </p:cNvPr>
                <p:cNvSpPr/>
                <p:nvPr/>
              </p:nvSpPr>
              <p:spPr>
                <a:xfrm>
                  <a:off x="9152001" y="3613658"/>
                  <a:ext cx="69089" cy="88393"/>
                </a:xfrm>
                <a:custGeom>
                  <a:avLst/>
                  <a:gdLst/>
                  <a:ahLst/>
                  <a:cxnLst/>
                  <a:rect l="0" t="0" r="0" b="0"/>
                  <a:pathLst>
                    <a:path w="69089" h="88393">
                      <a:moveTo>
                        <a:pt x="10668" y="9271"/>
                      </a:moveTo>
                      <a:lnTo>
                        <a:pt x="22352" y="21209"/>
                      </a:lnTo>
                      <a:lnTo>
                        <a:pt x="44196" y="48133"/>
                      </a:lnTo>
                      <a:lnTo>
                        <a:pt x="53467" y="60833"/>
                      </a:lnTo>
                      <a:lnTo>
                        <a:pt x="60706" y="71120"/>
                      </a:lnTo>
                      <a:lnTo>
                        <a:pt x="63500" y="75184"/>
                      </a:lnTo>
                      <a:lnTo>
                        <a:pt x="65532" y="78359"/>
                      </a:lnTo>
                      <a:lnTo>
                        <a:pt x="66929" y="80391"/>
                      </a:lnTo>
                      <a:lnTo>
                        <a:pt x="67310" y="80899"/>
                      </a:lnTo>
                      <a:lnTo>
                        <a:pt x="69088" y="84582"/>
                      </a:lnTo>
                      <a:lnTo>
                        <a:pt x="68453" y="86995"/>
                      </a:lnTo>
                      <a:lnTo>
                        <a:pt x="65532" y="88392"/>
                      </a:lnTo>
                      <a:lnTo>
                        <a:pt x="61341" y="88392"/>
                      </a:lnTo>
                      <a:lnTo>
                        <a:pt x="52070" y="86995"/>
                      </a:lnTo>
                      <a:lnTo>
                        <a:pt x="48260" y="85471"/>
                      </a:lnTo>
                      <a:lnTo>
                        <a:pt x="45974" y="83820"/>
                      </a:lnTo>
                      <a:lnTo>
                        <a:pt x="31369" y="53340"/>
                      </a:lnTo>
                      <a:lnTo>
                        <a:pt x="23749" y="39624"/>
                      </a:lnTo>
                      <a:lnTo>
                        <a:pt x="16383" y="27305"/>
                      </a:lnTo>
                      <a:lnTo>
                        <a:pt x="9779" y="16764"/>
                      </a:lnTo>
                      <a:lnTo>
                        <a:pt x="4572" y="8382"/>
                      </a:lnTo>
                      <a:lnTo>
                        <a:pt x="1143" y="2667"/>
                      </a:lnTo>
                      <a:lnTo>
                        <a:pt x="254" y="889"/>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7" name="Straight Connector 546">
                  <a:extLst>
                    <a:ext uri="{FF2B5EF4-FFF2-40B4-BE49-F238E27FC236}">
                      <a16:creationId xmlns:a16="http://schemas.microsoft.com/office/drawing/2014/main" id="{F5A7D0D8-DA3E-9204-CD2D-22F62251C0D4}"/>
                    </a:ext>
                  </a:extLst>
                </p:cNvPr>
                <p:cNvCxnSpPr/>
                <p:nvPr/>
              </p:nvCxnSpPr>
              <p:spPr>
                <a:xfrm>
                  <a:off x="9065006" y="3536950"/>
                  <a:ext cx="0" cy="53086"/>
                </a:xfrm>
                <a:prstGeom prst="line">
                  <a:avLst/>
                </a:prstGeom>
                <a:ln w="2540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96" name="Group 495">
                <a:extLst>
                  <a:ext uri="{FF2B5EF4-FFF2-40B4-BE49-F238E27FC236}">
                    <a16:creationId xmlns:a16="http://schemas.microsoft.com/office/drawing/2014/main" id="{D16DB7EA-F77E-E3B9-AC56-A142E8FAEF46}"/>
                  </a:ext>
                </a:extLst>
              </p:cNvPr>
              <p:cNvGrpSpPr/>
              <p:nvPr/>
            </p:nvGrpSpPr>
            <p:grpSpPr>
              <a:xfrm>
                <a:off x="8924290" y="3244850"/>
                <a:ext cx="299721" cy="273051"/>
                <a:chOff x="8924290" y="3244850"/>
                <a:chExt cx="299721" cy="273051"/>
              </a:xfrm>
            </p:grpSpPr>
            <p:sp>
              <p:nvSpPr>
                <p:cNvPr id="514" name="Freeform 513">
                  <a:extLst>
                    <a:ext uri="{FF2B5EF4-FFF2-40B4-BE49-F238E27FC236}">
                      <a16:creationId xmlns:a16="http://schemas.microsoft.com/office/drawing/2014/main" id="{EF7580B3-B37B-6B91-A66E-9EE35235E42E}"/>
                    </a:ext>
                  </a:extLst>
                </p:cNvPr>
                <p:cNvSpPr/>
                <p:nvPr/>
              </p:nvSpPr>
              <p:spPr>
                <a:xfrm>
                  <a:off x="8924290" y="3244850"/>
                  <a:ext cx="299721" cy="158751"/>
                </a:xfrm>
                <a:custGeom>
                  <a:avLst/>
                  <a:gdLst/>
                  <a:ahLst/>
                  <a:cxnLst/>
                  <a:rect l="0" t="0" r="0" b="0"/>
                  <a:pathLst>
                    <a:path w="299721" h="158751">
                      <a:moveTo>
                        <a:pt x="67310" y="31750"/>
                      </a:moveTo>
                      <a:lnTo>
                        <a:pt x="198120" y="31750"/>
                      </a:lnTo>
                      <a:lnTo>
                        <a:pt x="165100" y="31750"/>
                      </a:lnTo>
                      <a:lnTo>
                        <a:pt x="154940" y="30480"/>
                      </a:lnTo>
                      <a:lnTo>
                        <a:pt x="144780" y="27940"/>
                      </a:lnTo>
                      <a:lnTo>
                        <a:pt x="135890" y="25400"/>
                      </a:lnTo>
                      <a:lnTo>
                        <a:pt x="127000" y="21590"/>
                      </a:lnTo>
                      <a:lnTo>
                        <a:pt x="118110" y="17780"/>
                      </a:lnTo>
                      <a:lnTo>
                        <a:pt x="110490" y="13970"/>
                      </a:lnTo>
                      <a:lnTo>
                        <a:pt x="106680" y="10160"/>
                      </a:lnTo>
                      <a:lnTo>
                        <a:pt x="107950" y="6350"/>
                      </a:lnTo>
                      <a:lnTo>
                        <a:pt x="111760" y="1270"/>
                      </a:lnTo>
                      <a:lnTo>
                        <a:pt x="116840" y="0"/>
                      </a:lnTo>
                      <a:lnTo>
                        <a:pt x="123190" y="1270"/>
                      </a:lnTo>
                      <a:lnTo>
                        <a:pt x="129540" y="2540"/>
                      </a:lnTo>
                      <a:lnTo>
                        <a:pt x="137160" y="5080"/>
                      </a:lnTo>
                      <a:lnTo>
                        <a:pt x="144780" y="8890"/>
                      </a:lnTo>
                      <a:lnTo>
                        <a:pt x="152400" y="11430"/>
                      </a:lnTo>
                      <a:lnTo>
                        <a:pt x="168910" y="20320"/>
                      </a:lnTo>
                      <a:lnTo>
                        <a:pt x="203200" y="35560"/>
                      </a:lnTo>
                      <a:lnTo>
                        <a:pt x="205740" y="40640"/>
                      </a:lnTo>
                      <a:lnTo>
                        <a:pt x="204470" y="44450"/>
                      </a:lnTo>
                      <a:lnTo>
                        <a:pt x="200660" y="48260"/>
                      </a:lnTo>
                      <a:lnTo>
                        <a:pt x="193040" y="52070"/>
                      </a:lnTo>
                      <a:lnTo>
                        <a:pt x="182880" y="53340"/>
                      </a:lnTo>
                      <a:lnTo>
                        <a:pt x="168910" y="54610"/>
                      </a:lnTo>
                      <a:lnTo>
                        <a:pt x="156210" y="55880"/>
                      </a:lnTo>
                      <a:lnTo>
                        <a:pt x="143510" y="55880"/>
                      </a:lnTo>
                      <a:lnTo>
                        <a:pt x="130810" y="55880"/>
                      </a:lnTo>
                      <a:lnTo>
                        <a:pt x="127000" y="57150"/>
                      </a:lnTo>
                      <a:lnTo>
                        <a:pt x="133350" y="57150"/>
                      </a:lnTo>
                      <a:lnTo>
                        <a:pt x="163830" y="57150"/>
                      </a:lnTo>
                      <a:lnTo>
                        <a:pt x="124460" y="57150"/>
                      </a:lnTo>
                      <a:lnTo>
                        <a:pt x="132080" y="57150"/>
                      </a:lnTo>
                      <a:lnTo>
                        <a:pt x="119380" y="57150"/>
                      </a:lnTo>
                      <a:lnTo>
                        <a:pt x="111760" y="58420"/>
                      </a:lnTo>
                      <a:lnTo>
                        <a:pt x="104140" y="60960"/>
                      </a:lnTo>
                      <a:lnTo>
                        <a:pt x="96520" y="63500"/>
                      </a:lnTo>
                      <a:lnTo>
                        <a:pt x="96520" y="67310"/>
                      </a:lnTo>
                      <a:lnTo>
                        <a:pt x="102870" y="71120"/>
                      </a:lnTo>
                      <a:lnTo>
                        <a:pt x="111760" y="74930"/>
                      </a:lnTo>
                      <a:lnTo>
                        <a:pt x="120650" y="78740"/>
                      </a:lnTo>
                      <a:lnTo>
                        <a:pt x="142240" y="88900"/>
                      </a:lnTo>
                      <a:lnTo>
                        <a:pt x="137160" y="86360"/>
                      </a:lnTo>
                      <a:lnTo>
                        <a:pt x="128270" y="83820"/>
                      </a:lnTo>
                      <a:lnTo>
                        <a:pt x="115570" y="80010"/>
                      </a:lnTo>
                      <a:lnTo>
                        <a:pt x="99060" y="77470"/>
                      </a:lnTo>
                      <a:lnTo>
                        <a:pt x="83820" y="73660"/>
                      </a:lnTo>
                      <a:lnTo>
                        <a:pt x="69850" y="68580"/>
                      </a:lnTo>
                      <a:lnTo>
                        <a:pt x="55880" y="64770"/>
                      </a:lnTo>
                      <a:lnTo>
                        <a:pt x="41910" y="62230"/>
                      </a:lnTo>
                      <a:lnTo>
                        <a:pt x="26670" y="60960"/>
                      </a:lnTo>
                      <a:lnTo>
                        <a:pt x="10160" y="59690"/>
                      </a:lnTo>
                      <a:lnTo>
                        <a:pt x="2540" y="59690"/>
                      </a:lnTo>
                      <a:lnTo>
                        <a:pt x="0" y="62230"/>
                      </a:lnTo>
                      <a:lnTo>
                        <a:pt x="1270" y="64770"/>
                      </a:lnTo>
                      <a:lnTo>
                        <a:pt x="5080" y="67310"/>
                      </a:lnTo>
                      <a:lnTo>
                        <a:pt x="10160" y="71120"/>
                      </a:lnTo>
                      <a:lnTo>
                        <a:pt x="16510" y="74930"/>
                      </a:lnTo>
                      <a:lnTo>
                        <a:pt x="25400" y="77470"/>
                      </a:lnTo>
                      <a:lnTo>
                        <a:pt x="34290" y="78740"/>
                      </a:lnTo>
                      <a:lnTo>
                        <a:pt x="45720" y="80010"/>
                      </a:lnTo>
                      <a:lnTo>
                        <a:pt x="55880" y="82550"/>
                      </a:lnTo>
                      <a:lnTo>
                        <a:pt x="64770" y="85090"/>
                      </a:lnTo>
                      <a:lnTo>
                        <a:pt x="74930" y="88900"/>
                      </a:lnTo>
                      <a:lnTo>
                        <a:pt x="85090" y="91440"/>
                      </a:lnTo>
                      <a:lnTo>
                        <a:pt x="95250" y="92710"/>
                      </a:lnTo>
                      <a:lnTo>
                        <a:pt x="107950" y="92710"/>
                      </a:lnTo>
                      <a:lnTo>
                        <a:pt x="119380" y="93980"/>
                      </a:lnTo>
                      <a:lnTo>
                        <a:pt x="148590" y="95250"/>
                      </a:lnTo>
                      <a:lnTo>
                        <a:pt x="140970" y="95250"/>
                      </a:lnTo>
                      <a:lnTo>
                        <a:pt x="74930" y="95250"/>
                      </a:lnTo>
                      <a:lnTo>
                        <a:pt x="144780" y="95250"/>
                      </a:lnTo>
                      <a:lnTo>
                        <a:pt x="158750" y="96520"/>
                      </a:lnTo>
                      <a:lnTo>
                        <a:pt x="172720" y="99060"/>
                      </a:lnTo>
                      <a:lnTo>
                        <a:pt x="189230" y="101600"/>
                      </a:lnTo>
                      <a:lnTo>
                        <a:pt x="191770" y="104140"/>
                      </a:lnTo>
                      <a:lnTo>
                        <a:pt x="186690" y="105410"/>
                      </a:lnTo>
                      <a:lnTo>
                        <a:pt x="176530" y="106680"/>
                      </a:lnTo>
                      <a:lnTo>
                        <a:pt x="167640" y="105410"/>
                      </a:lnTo>
                      <a:lnTo>
                        <a:pt x="157480" y="102870"/>
                      </a:lnTo>
                      <a:lnTo>
                        <a:pt x="148590" y="100330"/>
                      </a:lnTo>
                      <a:lnTo>
                        <a:pt x="138430" y="99060"/>
                      </a:lnTo>
                      <a:lnTo>
                        <a:pt x="127000" y="97790"/>
                      </a:lnTo>
                      <a:lnTo>
                        <a:pt x="115570" y="96520"/>
                      </a:lnTo>
                      <a:lnTo>
                        <a:pt x="113030" y="97790"/>
                      </a:lnTo>
                      <a:lnTo>
                        <a:pt x="114300" y="100330"/>
                      </a:lnTo>
                      <a:lnTo>
                        <a:pt x="140970" y="113030"/>
                      </a:lnTo>
                      <a:lnTo>
                        <a:pt x="151130" y="115570"/>
                      </a:lnTo>
                      <a:lnTo>
                        <a:pt x="165100" y="116840"/>
                      </a:lnTo>
                      <a:lnTo>
                        <a:pt x="179070" y="118110"/>
                      </a:lnTo>
                      <a:lnTo>
                        <a:pt x="182880" y="119380"/>
                      </a:lnTo>
                      <a:lnTo>
                        <a:pt x="179070" y="119380"/>
                      </a:lnTo>
                      <a:lnTo>
                        <a:pt x="171450" y="119380"/>
                      </a:lnTo>
                      <a:lnTo>
                        <a:pt x="152400" y="120650"/>
                      </a:lnTo>
                      <a:lnTo>
                        <a:pt x="140970" y="120650"/>
                      </a:lnTo>
                      <a:lnTo>
                        <a:pt x="130810" y="119380"/>
                      </a:lnTo>
                      <a:lnTo>
                        <a:pt x="120650" y="116840"/>
                      </a:lnTo>
                      <a:lnTo>
                        <a:pt x="111760" y="114300"/>
                      </a:lnTo>
                      <a:lnTo>
                        <a:pt x="110490" y="113030"/>
                      </a:lnTo>
                      <a:lnTo>
                        <a:pt x="115570" y="114300"/>
                      </a:lnTo>
                      <a:lnTo>
                        <a:pt x="125730" y="116840"/>
                      </a:lnTo>
                      <a:lnTo>
                        <a:pt x="134620" y="119380"/>
                      </a:lnTo>
                      <a:lnTo>
                        <a:pt x="143510" y="121920"/>
                      </a:lnTo>
                      <a:lnTo>
                        <a:pt x="151130" y="125730"/>
                      </a:lnTo>
                      <a:lnTo>
                        <a:pt x="161290" y="128270"/>
                      </a:lnTo>
                      <a:lnTo>
                        <a:pt x="172720" y="129540"/>
                      </a:lnTo>
                      <a:lnTo>
                        <a:pt x="184150" y="130810"/>
                      </a:lnTo>
                      <a:lnTo>
                        <a:pt x="194310" y="130810"/>
                      </a:lnTo>
                      <a:lnTo>
                        <a:pt x="204470" y="128270"/>
                      </a:lnTo>
                      <a:lnTo>
                        <a:pt x="213360" y="125730"/>
                      </a:lnTo>
                      <a:lnTo>
                        <a:pt x="219710" y="119380"/>
                      </a:lnTo>
                      <a:lnTo>
                        <a:pt x="223520" y="111760"/>
                      </a:lnTo>
                      <a:lnTo>
                        <a:pt x="227330" y="101600"/>
                      </a:lnTo>
                      <a:lnTo>
                        <a:pt x="226060" y="93980"/>
                      </a:lnTo>
                      <a:lnTo>
                        <a:pt x="222250" y="87630"/>
                      </a:lnTo>
                      <a:lnTo>
                        <a:pt x="217170" y="81280"/>
                      </a:lnTo>
                      <a:lnTo>
                        <a:pt x="212090" y="80010"/>
                      </a:lnTo>
                      <a:lnTo>
                        <a:pt x="208280" y="82550"/>
                      </a:lnTo>
                      <a:lnTo>
                        <a:pt x="203200" y="86360"/>
                      </a:lnTo>
                      <a:lnTo>
                        <a:pt x="201930" y="92710"/>
                      </a:lnTo>
                      <a:lnTo>
                        <a:pt x="201930" y="99060"/>
                      </a:lnTo>
                      <a:lnTo>
                        <a:pt x="203200" y="106680"/>
                      </a:lnTo>
                      <a:lnTo>
                        <a:pt x="204470" y="106680"/>
                      </a:lnTo>
                      <a:lnTo>
                        <a:pt x="205740" y="102870"/>
                      </a:lnTo>
                      <a:lnTo>
                        <a:pt x="205740" y="96520"/>
                      </a:lnTo>
                      <a:lnTo>
                        <a:pt x="205740" y="95250"/>
                      </a:lnTo>
                      <a:lnTo>
                        <a:pt x="207010" y="100330"/>
                      </a:lnTo>
                      <a:lnTo>
                        <a:pt x="207010" y="115570"/>
                      </a:lnTo>
                      <a:lnTo>
                        <a:pt x="207010" y="139700"/>
                      </a:lnTo>
                      <a:lnTo>
                        <a:pt x="207010" y="132080"/>
                      </a:lnTo>
                      <a:lnTo>
                        <a:pt x="205740" y="125730"/>
                      </a:lnTo>
                      <a:lnTo>
                        <a:pt x="203200" y="118110"/>
                      </a:lnTo>
                      <a:lnTo>
                        <a:pt x="200660" y="110490"/>
                      </a:lnTo>
                      <a:lnTo>
                        <a:pt x="196850" y="102870"/>
                      </a:lnTo>
                      <a:lnTo>
                        <a:pt x="189230" y="86360"/>
                      </a:lnTo>
                      <a:lnTo>
                        <a:pt x="182880" y="81280"/>
                      </a:lnTo>
                      <a:lnTo>
                        <a:pt x="173990" y="77470"/>
                      </a:lnTo>
                      <a:lnTo>
                        <a:pt x="163830" y="74930"/>
                      </a:lnTo>
                      <a:lnTo>
                        <a:pt x="152400" y="73660"/>
                      </a:lnTo>
                      <a:lnTo>
                        <a:pt x="140970" y="72390"/>
                      </a:lnTo>
                      <a:lnTo>
                        <a:pt x="129540" y="71120"/>
                      </a:lnTo>
                      <a:lnTo>
                        <a:pt x="104140" y="71120"/>
                      </a:lnTo>
                      <a:lnTo>
                        <a:pt x="92710" y="69850"/>
                      </a:lnTo>
                      <a:lnTo>
                        <a:pt x="86360" y="71120"/>
                      </a:lnTo>
                      <a:lnTo>
                        <a:pt x="86360" y="73660"/>
                      </a:lnTo>
                      <a:lnTo>
                        <a:pt x="87630" y="76200"/>
                      </a:lnTo>
                      <a:lnTo>
                        <a:pt x="92710" y="80010"/>
                      </a:lnTo>
                      <a:lnTo>
                        <a:pt x="97790" y="83820"/>
                      </a:lnTo>
                      <a:lnTo>
                        <a:pt x="105410" y="87630"/>
                      </a:lnTo>
                      <a:lnTo>
                        <a:pt x="114300" y="90170"/>
                      </a:lnTo>
                      <a:lnTo>
                        <a:pt x="127000" y="91440"/>
                      </a:lnTo>
                      <a:lnTo>
                        <a:pt x="140970" y="92710"/>
                      </a:lnTo>
                      <a:lnTo>
                        <a:pt x="147320" y="92710"/>
                      </a:lnTo>
                      <a:lnTo>
                        <a:pt x="148590" y="90170"/>
                      </a:lnTo>
                      <a:lnTo>
                        <a:pt x="147320" y="87630"/>
                      </a:lnTo>
                      <a:lnTo>
                        <a:pt x="143510" y="85090"/>
                      </a:lnTo>
                      <a:lnTo>
                        <a:pt x="137160" y="81280"/>
                      </a:lnTo>
                      <a:lnTo>
                        <a:pt x="130810" y="77470"/>
                      </a:lnTo>
                      <a:lnTo>
                        <a:pt x="116840" y="69850"/>
                      </a:lnTo>
                      <a:lnTo>
                        <a:pt x="107950" y="64770"/>
                      </a:lnTo>
                      <a:lnTo>
                        <a:pt x="99060" y="60960"/>
                      </a:lnTo>
                      <a:lnTo>
                        <a:pt x="88900" y="57150"/>
                      </a:lnTo>
                      <a:lnTo>
                        <a:pt x="77470" y="53340"/>
                      </a:lnTo>
                      <a:lnTo>
                        <a:pt x="72390" y="48260"/>
                      </a:lnTo>
                      <a:lnTo>
                        <a:pt x="72390" y="44450"/>
                      </a:lnTo>
                      <a:lnTo>
                        <a:pt x="74930" y="40640"/>
                      </a:lnTo>
                      <a:lnTo>
                        <a:pt x="81280" y="36830"/>
                      </a:lnTo>
                      <a:lnTo>
                        <a:pt x="88900" y="35560"/>
                      </a:lnTo>
                      <a:lnTo>
                        <a:pt x="99060" y="34290"/>
                      </a:lnTo>
                      <a:lnTo>
                        <a:pt x="109220" y="33020"/>
                      </a:lnTo>
                      <a:lnTo>
                        <a:pt x="120650" y="33020"/>
                      </a:lnTo>
                      <a:lnTo>
                        <a:pt x="144780" y="31750"/>
                      </a:lnTo>
                      <a:lnTo>
                        <a:pt x="207010" y="31750"/>
                      </a:lnTo>
                      <a:lnTo>
                        <a:pt x="218440" y="33020"/>
                      </a:lnTo>
                      <a:lnTo>
                        <a:pt x="228600" y="35560"/>
                      </a:lnTo>
                      <a:lnTo>
                        <a:pt x="238760" y="38100"/>
                      </a:lnTo>
                      <a:lnTo>
                        <a:pt x="248920" y="40640"/>
                      </a:lnTo>
                      <a:lnTo>
                        <a:pt x="260350" y="41910"/>
                      </a:lnTo>
                      <a:lnTo>
                        <a:pt x="271780" y="43180"/>
                      </a:lnTo>
                      <a:lnTo>
                        <a:pt x="280670" y="46990"/>
                      </a:lnTo>
                      <a:lnTo>
                        <a:pt x="285750" y="54610"/>
                      </a:lnTo>
                      <a:lnTo>
                        <a:pt x="288290" y="64770"/>
                      </a:lnTo>
                      <a:lnTo>
                        <a:pt x="287020" y="69850"/>
                      </a:lnTo>
                      <a:lnTo>
                        <a:pt x="281940" y="74930"/>
                      </a:lnTo>
                      <a:lnTo>
                        <a:pt x="273050" y="77470"/>
                      </a:lnTo>
                      <a:lnTo>
                        <a:pt x="264160" y="78740"/>
                      </a:lnTo>
                      <a:lnTo>
                        <a:pt x="254000" y="80010"/>
                      </a:lnTo>
                      <a:lnTo>
                        <a:pt x="242570" y="81280"/>
                      </a:lnTo>
                      <a:lnTo>
                        <a:pt x="232410" y="80010"/>
                      </a:lnTo>
                      <a:lnTo>
                        <a:pt x="222250" y="77470"/>
                      </a:lnTo>
                      <a:lnTo>
                        <a:pt x="213360" y="74930"/>
                      </a:lnTo>
                      <a:lnTo>
                        <a:pt x="209550" y="72390"/>
                      </a:lnTo>
                      <a:lnTo>
                        <a:pt x="209550" y="68580"/>
                      </a:lnTo>
                      <a:lnTo>
                        <a:pt x="213360" y="64770"/>
                      </a:lnTo>
                      <a:lnTo>
                        <a:pt x="208280" y="62230"/>
                      </a:lnTo>
                      <a:lnTo>
                        <a:pt x="198120" y="60960"/>
                      </a:lnTo>
                      <a:lnTo>
                        <a:pt x="184150" y="59690"/>
                      </a:lnTo>
                      <a:lnTo>
                        <a:pt x="170180" y="58420"/>
                      </a:lnTo>
                      <a:lnTo>
                        <a:pt x="139700" y="57150"/>
                      </a:lnTo>
                      <a:lnTo>
                        <a:pt x="146050" y="57150"/>
                      </a:lnTo>
                      <a:lnTo>
                        <a:pt x="299720" y="57150"/>
                      </a:lnTo>
                      <a:lnTo>
                        <a:pt x="213360" y="57150"/>
                      </a:lnTo>
                      <a:lnTo>
                        <a:pt x="201930" y="59690"/>
                      </a:lnTo>
                      <a:lnTo>
                        <a:pt x="191770" y="64770"/>
                      </a:lnTo>
                      <a:lnTo>
                        <a:pt x="184150" y="71120"/>
                      </a:lnTo>
                      <a:lnTo>
                        <a:pt x="181610" y="77470"/>
                      </a:lnTo>
                      <a:lnTo>
                        <a:pt x="182880" y="85090"/>
                      </a:lnTo>
                      <a:lnTo>
                        <a:pt x="186690" y="92710"/>
                      </a:lnTo>
                      <a:lnTo>
                        <a:pt x="193040" y="97790"/>
                      </a:lnTo>
                      <a:lnTo>
                        <a:pt x="201930" y="101600"/>
                      </a:lnTo>
                      <a:lnTo>
                        <a:pt x="212090" y="102870"/>
                      </a:lnTo>
                      <a:lnTo>
                        <a:pt x="213360" y="105410"/>
                      </a:lnTo>
                      <a:lnTo>
                        <a:pt x="208280" y="105410"/>
                      </a:lnTo>
                      <a:lnTo>
                        <a:pt x="199390" y="106680"/>
                      </a:lnTo>
                      <a:lnTo>
                        <a:pt x="187960" y="106680"/>
                      </a:lnTo>
                      <a:lnTo>
                        <a:pt x="160020" y="107950"/>
                      </a:lnTo>
                      <a:lnTo>
                        <a:pt x="151130" y="110490"/>
                      </a:lnTo>
                      <a:lnTo>
                        <a:pt x="147320" y="115570"/>
                      </a:lnTo>
                      <a:lnTo>
                        <a:pt x="146050" y="121920"/>
                      </a:lnTo>
                      <a:lnTo>
                        <a:pt x="148590" y="127000"/>
                      </a:lnTo>
                      <a:lnTo>
                        <a:pt x="152400" y="132080"/>
                      </a:lnTo>
                      <a:lnTo>
                        <a:pt x="157480" y="137160"/>
                      </a:lnTo>
                      <a:lnTo>
                        <a:pt x="163830" y="140970"/>
                      </a:lnTo>
                      <a:lnTo>
                        <a:pt x="171450" y="146050"/>
                      </a:lnTo>
                      <a:lnTo>
                        <a:pt x="179070" y="149860"/>
                      </a:lnTo>
                      <a:lnTo>
                        <a:pt x="187960" y="152400"/>
                      </a:lnTo>
                      <a:lnTo>
                        <a:pt x="199390" y="154940"/>
                      </a:lnTo>
                      <a:lnTo>
                        <a:pt x="209550" y="156210"/>
                      </a:lnTo>
                      <a:lnTo>
                        <a:pt x="213360" y="157480"/>
                      </a:lnTo>
                      <a:lnTo>
                        <a:pt x="210820" y="157480"/>
                      </a:lnTo>
                      <a:lnTo>
                        <a:pt x="205740" y="157480"/>
                      </a:lnTo>
                      <a:lnTo>
                        <a:pt x="198120" y="156210"/>
                      </a:lnTo>
                      <a:lnTo>
                        <a:pt x="187960" y="154940"/>
                      </a:lnTo>
                      <a:lnTo>
                        <a:pt x="177800" y="152400"/>
                      </a:lnTo>
                      <a:lnTo>
                        <a:pt x="166370" y="149860"/>
                      </a:lnTo>
                      <a:lnTo>
                        <a:pt x="154940" y="148590"/>
                      </a:lnTo>
                      <a:lnTo>
                        <a:pt x="142240" y="147320"/>
                      </a:lnTo>
                      <a:lnTo>
                        <a:pt x="137160" y="148590"/>
                      </a:lnTo>
                      <a:lnTo>
                        <a:pt x="135890" y="151130"/>
                      </a:lnTo>
                      <a:lnTo>
                        <a:pt x="138430" y="153670"/>
                      </a:lnTo>
                      <a:lnTo>
                        <a:pt x="144780" y="154940"/>
                      </a:lnTo>
                      <a:lnTo>
                        <a:pt x="152400" y="156210"/>
                      </a:lnTo>
                      <a:lnTo>
                        <a:pt x="162560" y="157480"/>
                      </a:lnTo>
                      <a:lnTo>
                        <a:pt x="165100" y="157480"/>
                      </a:lnTo>
                      <a:lnTo>
                        <a:pt x="156210" y="158750"/>
                      </a:lnTo>
                      <a:lnTo>
                        <a:pt x="149860" y="156210"/>
                      </a:lnTo>
                      <a:lnTo>
                        <a:pt x="144780" y="151130"/>
                      </a:lnTo>
                      <a:lnTo>
                        <a:pt x="140970" y="144780"/>
                      </a:lnTo>
                      <a:lnTo>
                        <a:pt x="134620" y="139700"/>
                      </a:lnTo>
                      <a:lnTo>
                        <a:pt x="127000" y="134620"/>
                      </a:lnTo>
                      <a:lnTo>
                        <a:pt x="120650" y="129540"/>
                      </a:lnTo>
                      <a:lnTo>
                        <a:pt x="113030" y="125730"/>
                      </a:lnTo>
                      <a:lnTo>
                        <a:pt x="104140" y="120650"/>
                      </a:lnTo>
                      <a:lnTo>
                        <a:pt x="96520" y="116840"/>
                      </a:lnTo>
                      <a:lnTo>
                        <a:pt x="95250" y="111760"/>
                      </a:lnTo>
                      <a:lnTo>
                        <a:pt x="99060" y="107950"/>
                      </a:lnTo>
                      <a:lnTo>
                        <a:pt x="130810" y="9525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5" name="Freeform 514">
                  <a:extLst>
                    <a:ext uri="{FF2B5EF4-FFF2-40B4-BE49-F238E27FC236}">
                      <a16:creationId xmlns:a16="http://schemas.microsoft.com/office/drawing/2014/main" id="{3C968D04-D92C-4FAC-9E1F-804F73C41C2B}"/>
                    </a:ext>
                  </a:extLst>
                </p:cNvPr>
                <p:cNvSpPr/>
                <p:nvPr/>
              </p:nvSpPr>
              <p:spPr>
                <a:xfrm>
                  <a:off x="9004300" y="3365500"/>
                  <a:ext cx="24131" cy="50801"/>
                </a:xfrm>
                <a:custGeom>
                  <a:avLst/>
                  <a:gdLst/>
                  <a:ahLst/>
                  <a:cxnLst/>
                  <a:rect l="0" t="0" r="0" b="0"/>
                  <a:pathLst>
                    <a:path w="24131" h="50801">
                      <a:moveTo>
                        <a:pt x="0" y="0"/>
                      </a:moveTo>
                      <a:lnTo>
                        <a:pt x="6350" y="6350"/>
                      </a:lnTo>
                      <a:lnTo>
                        <a:pt x="8890" y="11430"/>
                      </a:lnTo>
                      <a:lnTo>
                        <a:pt x="10160" y="17780"/>
                      </a:lnTo>
                      <a:lnTo>
                        <a:pt x="11430" y="24130"/>
                      </a:lnTo>
                      <a:lnTo>
                        <a:pt x="11430" y="26670"/>
                      </a:lnTo>
                      <a:lnTo>
                        <a:pt x="11430" y="24130"/>
                      </a:lnTo>
                      <a:lnTo>
                        <a:pt x="12700" y="20320"/>
                      </a:lnTo>
                      <a:lnTo>
                        <a:pt x="13970" y="19050"/>
                      </a:lnTo>
                      <a:lnTo>
                        <a:pt x="16510" y="20320"/>
                      </a:lnTo>
                      <a:lnTo>
                        <a:pt x="19050" y="21590"/>
                      </a:lnTo>
                      <a:lnTo>
                        <a:pt x="21590" y="25400"/>
                      </a:lnTo>
                      <a:lnTo>
                        <a:pt x="22860" y="31750"/>
                      </a:lnTo>
                      <a:lnTo>
                        <a:pt x="24130" y="38100"/>
                      </a:lnTo>
                      <a:lnTo>
                        <a:pt x="22860" y="40640"/>
                      </a:lnTo>
                      <a:lnTo>
                        <a:pt x="20320" y="40640"/>
                      </a:lnTo>
                      <a:lnTo>
                        <a:pt x="12700" y="508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6" name="Freeform 515">
                  <a:extLst>
                    <a:ext uri="{FF2B5EF4-FFF2-40B4-BE49-F238E27FC236}">
                      <a16:creationId xmlns:a16="http://schemas.microsoft.com/office/drawing/2014/main" id="{9A5C419F-163F-A5A9-882C-608857AEC4AD}"/>
                    </a:ext>
                  </a:extLst>
                </p:cNvPr>
                <p:cNvSpPr/>
                <p:nvPr/>
              </p:nvSpPr>
              <p:spPr>
                <a:xfrm>
                  <a:off x="91186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7" name="Freeform 516">
                  <a:extLst>
                    <a:ext uri="{FF2B5EF4-FFF2-40B4-BE49-F238E27FC236}">
                      <a16:creationId xmlns:a16="http://schemas.microsoft.com/office/drawing/2014/main" id="{DCEF1FB0-1E98-1383-0F16-3E2EAD0C11C6}"/>
                    </a:ext>
                  </a:extLst>
                </p:cNvPr>
                <p:cNvSpPr/>
                <p:nvPr/>
              </p:nvSpPr>
              <p:spPr>
                <a:xfrm>
                  <a:off x="91059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8" name="Freeform 517">
                  <a:extLst>
                    <a:ext uri="{FF2B5EF4-FFF2-40B4-BE49-F238E27FC236}">
                      <a16:creationId xmlns:a16="http://schemas.microsoft.com/office/drawing/2014/main" id="{0046F78A-F599-B68C-60E0-3C5FE167020C}"/>
                    </a:ext>
                  </a:extLst>
                </p:cNvPr>
                <p:cNvSpPr/>
                <p:nvPr/>
              </p:nvSpPr>
              <p:spPr>
                <a:xfrm>
                  <a:off x="9055100" y="3429000"/>
                  <a:ext cx="25401" cy="1"/>
                </a:xfrm>
                <a:custGeom>
                  <a:avLst/>
                  <a:gdLst/>
                  <a:ahLst/>
                  <a:cxnLst/>
                  <a:rect l="0" t="0" r="0" b="0"/>
                  <a:pathLst>
                    <a:path w="25401" h="1">
                      <a:moveTo>
                        <a:pt x="25400" y="0"/>
                      </a:moveTo>
                      <a:lnTo>
                        <a:pt x="0" y="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9" name="Freeform 518">
                  <a:extLst>
                    <a:ext uri="{FF2B5EF4-FFF2-40B4-BE49-F238E27FC236}">
                      <a16:creationId xmlns:a16="http://schemas.microsoft.com/office/drawing/2014/main" id="{DCD405D9-87CD-5D90-2B6E-55F4F68D6D66}"/>
                    </a:ext>
                  </a:extLst>
                </p:cNvPr>
                <p:cNvSpPr/>
                <p:nvPr/>
              </p:nvSpPr>
              <p:spPr>
                <a:xfrm>
                  <a:off x="90424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0" name="Freeform 519">
                  <a:extLst>
                    <a:ext uri="{FF2B5EF4-FFF2-40B4-BE49-F238E27FC236}">
                      <a16:creationId xmlns:a16="http://schemas.microsoft.com/office/drawing/2014/main" id="{4B117140-ABA1-FA62-FEF9-159E853368AA}"/>
                    </a:ext>
                  </a:extLst>
                </p:cNvPr>
                <p:cNvSpPr/>
                <p:nvPr/>
              </p:nvSpPr>
              <p:spPr>
                <a:xfrm>
                  <a:off x="90170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1" name="Freeform 520">
                  <a:extLst>
                    <a:ext uri="{FF2B5EF4-FFF2-40B4-BE49-F238E27FC236}">
                      <a16:creationId xmlns:a16="http://schemas.microsoft.com/office/drawing/2014/main" id="{96E9DE6C-D32E-0CE3-BA12-3E09CCAB9647}"/>
                    </a:ext>
                  </a:extLst>
                </p:cNvPr>
                <p:cNvSpPr/>
                <p:nvPr/>
              </p:nvSpPr>
              <p:spPr>
                <a:xfrm>
                  <a:off x="9004300" y="34036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2" name="Freeform 521">
                  <a:extLst>
                    <a:ext uri="{FF2B5EF4-FFF2-40B4-BE49-F238E27FC236}">
                      <a16:creationId xmlns:a16="http://schemas.microsoft.com/office/drawing/2014/main" id="{B19CCFCC-93E0-3DA2-7240-CC3A8B40609F}"/>
                    </a:ext>
                  </a:extLst>
                </p:cNvPr>
                <p:cNvSpPr/>
                <p:nvPr/>
              </p:nvSpPr>
              <p:spPr>
                <a:xfrm>
                  <a:off x="9004300" y="34036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3" name="Freeform 522">
                  <a:extLst>
                    <a:ext uri="{FF2B5EF4-FFF2-40B4-BE49-F238E27FC236}">
                      <a16:creationId xmlns:a16="http://schemas.microsoft.com/office/drawing/2014/main" id="{54C6ADB3-85E3-4CCA-EDF1-AB3F86D49576}"/>
                    </a:ext>
                  </a:extLst>
                </p:cNvPr>
                <p:cNvSpPr/>
                <p:nvPr/>
              </p:nvSpPr>
              <p:spPr>
                <a:xfrm>
                  <a:off x="9131300" y="34925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4" name="Freeform 523">
                  <a:extLst>
                    <a:ext uri="{FF2B5EF4-FFF2-40B4-BE49-F238E27FC236}">
                      <a16:creationId xmlns:a16="http://schemas.microsoft.com/office/drawing/2014/main" id="{89B6142D-47B3-3229-4908-508F78048F5C}"/>
                    </a:ext>
                  </a:extLst>
                </p:cNvPr>
                <p:cNvSpPr/>
                <p:nvPr/>
              </p:nvSpPr>
              <p:spPr>
                <a:xfrm>
                  <a:off x="9080500" y="35052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5" name="Freeform 524">
                  <a:extLst>
                    <a:ext uri="{FF2B5EF4-FFF2-40B4-BE49-F238E27FC236}">
                      <a16:creationId xmlns:a16="http://schemas.microsoft.com/office/drawing/2014/main" id="{4BE8BC60-D3DC-151B-C220-CA31133E3E16}"/>
                    </a:ext>
                  </a:extLst>
                </p:cNvPr>
                <p:cNvSpPr/>
                <p:nvPr/>
              </p:nvSpPr>
              <p:spPr>
                <a:xfrm>
                  <a:off x="9055100" y="34925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97" name="Group 496">
                <a:extLst>
                  <a:ext uri="{FF2B5EF4-FFF2-40B4-BE49-F238E27FC236}">
                    <a16:creationId xmlns:a16="http://schemas.microsoft.com/office/drawing/2014/main" id="{7714E0C9-3601-3041-6479-0827D1338025}"/>
                  </a:ext>
                </a:extLst>
              </p:cNvPr>
              <p:cNvGrpSpPr/>
              <p:nvPr/>
            </p:nvGrpSpPr>
            <p:grpSpPr>
              <a:xfrm>
                <a:off x="8961120" y="3417570"/>
                <a:ext cx="201931" cy="91441"/>
                <a:chOff x="8961120" y="3417570"/>
                <a:chExt cx="201931" cy="91441"/>
              </a:xfrm>
            </p:grpSpPr>
            <p:sp>
              <p:nvSpPr>
                <p:cNvPr id="512" name="Freeform 511">
                  <a:extLst>
                    <a:ext uri="{FF2B5EF4-FFF2-40B4-BE49-F238E27FC236}">
                      <a16:creationId xmlns:a16="http://schemas.microsoft.com/office/drawing/2014/main" id="{06123837-1043-6024-FC6C-46836360D50F}"/>
                    </a:ext>
                  </a:extLst>
                </p:cNvPr>
                <p:cNvSpPr/>
                <p:nvPr/>
              </p:nvSpPr>
              <p:spPr>
                <a:xfrm>
                  <a:off x="8978900" y="3429000"/>
                  <a:ext cx="177801" cy="12701"/>
                </a:xfrm>
                <a:custGeom>
                  <a:avLst/>
                  <a:gdLst/>
                  <a:ahLst/>
                  <a:cxnLst/>
                  <a:rect l="0" t="0" r="0" b="0"/>
                  <a:pathLst>
                    <a:path w="177801" h="12701">
                      <a:moveTo>
                        <a:pt x="0" y="0"/>
                      </a:moveTo>
                      <a:lnTo>
                        <a:pt x="59690" y="0"/>
                      </a:lnTo>
                      <a:lnTo>
                        <a:pt x="68580" y="1270"/>
                      </a:lnTo>
                      <a:lnTo>
                        <a:pt x="76200" y="3810"/>
                      </a:lnTo>
                      <a:lnTo>
                        <a:pt x="85090" y="6350"/>
                      </a:lnTo>
                      <a:lnTo>
                        <a:pt x="92710" y="8890"/>
                      </a:lnTo>
                      <a:lnTo>
                        <a:pt x="101600" y="10160"/>
                      </a:lnTo>
                      <a:lnTo>
                        <a:pt x="110490" y="11430"/>
                      </a:lnTo>
                      <a:lnTo>
                        <a:pt x="118110" y="11430"/>
                      </a:lnTo>
                      <a:lnTo>
                        <a:pt x="127000" y="11430"/>
                      </a:lnTo>
                      <a:lnTo>
                        <a:pt x="143510" y="12700"/>
                      </a:lnTo>
                      <a:lnTo>
                        <a:pt x="1778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3" name="Freeform 512">
                  <a:extLst>
                    <a:ext uri="{FF2B5EF4-FFF2-40B4-BE49-F238E27FC236}">
                      <a16:creationId xmlns:a16="http://schemas.microsoft.com/office/drawing/2014/main" id="{3AAAA5F4-43F2-4A90-C180-163A014CFB31}"/>
                    </a:ext>
                  </a:extLst>
                </p:cNvPr>
                <p:cNvSpPr/>
                <p:nvPr/>
              </p:nvSpPr>
              <p:spPr>
                <a:xfrm>
                  <a:off x="8961120" y="3417570"/>
                  <a:ext cx="201931" cy="91441"/>
                </a:xfrm>
                <a:custGeom>
                  <a:avLst/>
                  <a:gdLst/>
                  <a:ahLst/>
                  <a:cxnLst/>
                  <a:rect l="0" t="0" r="0" b="0"/>
                  <a:pathLst>
                    <a:path w="201931" h="91441">
                      <a:moveTo>
                        <a:pt x="17780" y="11430"/>
                      </a:moveTo>
                      <a:lnTo>
                        <a:pt x="31750" y="17780"/>
                      </a:lnTo>
                      <a:lnTo>
                        <a:pt x="36830" y="20320"/>
                      </a:lnTo>
                      <a:lnTo>
                        <a:pt x="41910" y="21590"/>
                      </a:lnTo>
                      <a:lnTo>
                        <a:pt x="46990" y="22860"/>
                      </a:lnTo>
                      <a:lnTo>
                        <a:pt x="52070" y="24130"/>
                      </a:lnTo>
                      <a:lnTo>
                        <a:pt x="59690" y="26670"/>
                      </a:lnTo>
                      <a:lnTo>
                        <a:pt x="66040" y="30480"/>
                      </a:lnTo>
                      <a:lnTo>
                        <a:pt x="72390" y="34290"/>
                      </a:lnTo>
                      <a:lnTo>
                        <a:pt x="78740" y="38100"/>
                      </a:lnTo>
                      <a:lnTo>
                        <a:pt x="83820" y="41910"/>
                      </a:lnTo>
                      <a:lnTo>
                        <a:pt x="90170" y="44450"/>
                      </a:lnTo>
                      <a:lnTo>
                        <a:pt x="96520" y="45720"/>
                      </a:lnTo>
                      <a:lnTo>
                        <a:pt x="104140" y="46990"/>
                      </a:lnTo>
                      <a:lnTo>
                        <a:pt x="111760" y="48260"/>
                      </a:lnTo>
                      <a:lnTo>
                        <a:pt x="120650" y="48260"/>
                      </a:lnTo>
                      <a:lnTo>
                        <a:pt x="128270" y="48260"/>
                      </a:lnTo>
                      <a:lnTo>
                        <a:pt x="144780" y="49530"/>
                      </a:lnTo>
                      <a:lnTo>
                        <a:pt x="179070" y="49530"/>
                      </a:lnTo>
                      <a:lnTo>
                        <a:pt x="184150" y="48260"/>
                      </a:lnTo>
                      <a:lnTo>
                        <a:pt x="187960" y="45720"/>
                      </a:lnTo>
                      <a:lnTo>
                        <a:pt x="190500" y="43180"/>
                      </a:lnTo>
                      <a:lnTo>
                        <a:pt x="191770" y="43180"/>
                      </a:lnTo>
                      <a:lnTo>
                        <a:pt x="193040" y="46990"/>
                      </a:lnTo>
                      <a:lnTo>
                        <a:pt x="194310" y="52070"/>
                      </a:lnTo>
                      <a:lnTo>
                        <a:pt x="194310" y="52070"/>
                      </a:lnTo>
                      <a:lnTo>
                        <a:pt x="194310" y="50800"/>
                      </a:lnTo>
                      <a:lnTo>
                        <a:pt x="195580" y="45720"/>
                      </a:lnTo>
                      <a:lnTo>
                        <a:pt x="195580" y="33020"/>
                      </a:lnTo>
                      <a:lnTo>
                        <a:pt x="195580" y="0"/>
                      </a:lnTo>
                      <a:lnTo>
                        <a:pt x="195580" y="3810"/>
                      </a:lnTo>
                      <a:lnTo>
                        <a:pt x="193040" y="5080"/>
                      </a:lnTo>
                      <a:lnTo>
                        <a:pt x="187960" y="5080"/>
                      </a:lnTo>
                      <a:lnTo>
                        <a:pt x="181610" y="2540"/>
                      </a:lnTo>
                      <a:lnTo>
                        <a:pt x="177800" y="3810"/>
                      </a:lnTo>
                      <a:lnTo>
                        <a:pt x="175260" y="7620"/>
                      </a:lnTo>
                      <a:lnTo>
                        <a:pt x="173990" y="13970"/>
                      </a:lnTo>
                      <a:lnTo>
                        <a:pt x="173990" y="20320"/>
                      </a:lnTo>
                      <a:lnTo>
                        <a:pt x="175260" y="26670"/>
                      </a:lnTo>
                      <a:lnTo>
                        <a:pt x="177800" y="34290"/>
                      </a:lnTo>
                      <a:lnTo>
                        <a:pt x="181610" y="40640"/>
                      </a:lnTo>
                      <a:lnTo>
                        <a:pt x="184150" y="46990"/>
                      </a:lnTo>
                      <a:lnTo>
                        <a:pt x="187960" y="52070"/>
                      </a:lnTo>
                      <a:lnTo>
                        <a:pt x="191770" y="57150"/>
                      </a:lnTo>
                      <a:lnTo>
                        <a:pt x="195580" y="60960"/>
                      </a:lnTo>
                      <a:lnTo>
                        <a:pt x="200660" y="66040"/>
                      </a:lnTo>
                      <a:lnTo>
                        <a:pt x="201930" y="67310"/>
                      </a:lnTo>
                      <a:lnTo>
                        <a:pt x="200660" y="67310"/>
                      </a:lnTo>
                      <a:lnTo>
                        <a:pt x="199390" y="66040"/>
                      </a:lnTo>
                      <a:lnTo>
                        <a:pt x="195580" y="64770"/>
                      </a:lnTo>
                      <a:lnTo>
                        <a:pt x="189230" y="63500"/>
                      </a:lnTo>
                      <a:lnTo>
                        <a:pt x="182880" y="63500"/>
                      </a:lnTo>
                      <a:lnTo>
                        <a:pt x="176530" y="63500"/>
                      </a:lnTo>
                      <a:lnTo>
                        <a:pt x="160020" y="62230"/>
                      </a:lnTo>
                      <a:lnTo>
                        <a:pt x="59690" y="62230"/>
                      </a:lnTo>
                      <a:lnTo>
                        <a:pt x="52070" y="60960"/>
                      </a:lnTo>
                      <a:lnTo>
                        <a:pt x="43180" y="58420"/>
                      </a:lnTo>
                      <a:lnTo>
                        <a:pt x="34290" y="55880"/>
                      </a:lnTo>
                      <a:lnTo>
                        <a:pt x="27940" y="53340"/>
                      </a:lnTo>
                      <a:lnTo>
                        <a:pt x="21590" y="52070"/>
                      </a:lnTo>
                      <a:lnTo>
                        <a:pt x="16510" y="50800"/>
                      </a:lnTo>
                      <a:lnTo>
                        <a:pt x="13970" y="52070"/>
                      </a:lnTo>
                      <a:lnTo>
                        <a:pt x="13970" y="54610"/>
                      </a:lnTo>
                      <a:lnTo>
                        <a:pt x="15240" y="57150"/>
                      </a:lnTo>
                      <a:lnTo>
                        <a:pt x="19050" y="58420"/>
                      </a:lnTo>
                      <a:lnTo>
                        <a:pt x="24130" y="59690"/>
                      </a:lnTo>
                      <a:lnTo>
                        <a:pt x="30480" y="60960"/>
                      </a:lnTo>
                      <a:lnTo>
                        <a:pt x="38100" y="60960"/>
                      </a:lnTo>
                      <a:lnTo>
                        <a:pt x="44450" y="60960"/>
                      </a:lnTo>
                      <a:lnTo>
                        <a:pt x="53340" y="62230"/>
                      </a:lnTo>
                      <a:lnTo>
                        <a:pt x="59690" y="63500"/>
                      </a:lnTo>
                      <a:lnTo>
                        <a:pt x="64770" y="66040"/>
                      </a:lnTo>
                      <a:lnTo>
                        <a:pt x="71120" y="68580"/>
                      </a:lnTo>
                      <a:lnTo>
                        <a:pt x="72390" y="69850"/>
                      </a:lnTo>
                      <a:lnTo>
                        <a:pt x="72390" y="68580"/>
                      </a:lnTo>
                      <a:lnTo>
                        <a:pt x="71120" y="66040"/>
                      </a:lnTo>
                      <a:lnTo>
                        <a:pt x="69850" y="63500"/>
                      </a:lnTo>
                      <a:lnTo>
                        <a:pt x="69850" y="59690"/>
                      </a:lnTo>
                      <a:lnTo>
                        <a:pt x="69850" y="57150"/>
                      </a:lnTo>
                      <a:lnTo>
                        <a:pt x="67310" y="52070"/>
                      </a:lnTo>
                      <a:lnTo>
                        <a:pt x="64770" y="45720"/>
                      </a:lnTo>
                      <a:lnTo>
                        <a:pt x="62230" y="38100"/>
                      </a:lnTo>
                      <a:lnTo>
                        <a:pt x="58420" y="31750"/>
                      </a:lnTo>
                      <a:lnTo>
                        <a:pt x="54610" y="26670"/>
                      </a:lnTo>
                      <a:lnTo>
                        <a:pt x="50800" y="21590"/>
                      </a:lnTo>
                      <a:lnTo>
                        <a:pt x="45720" y="17780"/>
                      </a:lnTo>
                      <a:lnTo>
                        <a:pt x="39370" y="16510"/>
                      </a:lnTo>
                      <a:lnTo>
                        <a:pt x="31750" y="13970"/>
                      </a:lnTo>
                      <a:lnTo>
                        <a:pt x="25400" y="15240"/>
                      </a:lnTo>
                      <a:lnTo>
                        <a:pt x="20320" y="16510"/>
                      </a:lnTo>
                      <a:lnTo>
                        <a:pt x="15240" y="19050"/>
                      </a:lnTo>
                      <a:lnTo>
                        <a:pt x="11430" y="24130"/>
                      </a:lnTo>
                      <a:lnTo>
                        <a:pt x="10160" y="29210"/>
                      </a:lnTo>
                      <a:lnTo>
                        <a:pt x="7620" y="35560"/>
                      </a:lnTo>
                      <a:lnTo>
                        <a:pt x="10160" y="40640"/>
                      </a:lnTo>
                      <a:lnTo>
                        <a:pt x="13970" y="43180"/>
                      </a:lnTo>
                      <a:lnTo>
                        <a:pt x="19050" y="45720"/>
                      </a:lnTo>
                      <a:lnTo>
                        <a:pt x="20320" y="46990"/>
                      </a:lnTo>
                      <a:lnTo>
                        <a:pt x="17780" y="48260"/>
                      </a:lnTo>
                      <a:lnTo>
                        <a:pt x="13970" y="48260"/>
                      </a:lnTo>
                      <a:lnTo>
                        <a:pt x="8890" y="49530"/>
                      </a:lnTo>
                      <a:lnTo>
                        <a:pt x="5080" y="53340"/>
                      </a:lnTo>
                      <a:lnTo>
                        <a:pt x="1270" y="55880"/>
                      </a:lnTo>
                      <a:lnTo>
                        <a:pt x="0" y="59690"/>
                      </a:lnTo>
                      <a:lnTo>
                        <a:pt x="0" y="63500"/>
                      </a:lnTo>
                      <a:lnTo>
                        <a:pt x="1270" y="67310"/>
                      </a:lnTo>
                      <a:lnTo>
                        <a:pt x="2540" y="67310"/>
                      </a:lnTo>
                      <a:lnTo>
                        <a:pt x="3810" y="63500"/>
                      </a:lnTo>
                      <a:lnTo>
                        <a:pt x="3810" y="59690"/>
                      </a:lnTo>
                      <a:lnTo>
                        <a:pt x="6350" y="57150"/>
                      </a:lnTo>
                      <a:lnTo>
                        <a:pt x="8890" y="57150"/>
                      </a:lnTo>
                      <a:lnTo>
                        <a:pt x="11430" y="59690"/>
                      </a:lnTo>
                      <a:lnTo>
                        <a:pt x="15240" y="60960"/>
                      </a:lnTo>
                      <a:lnTo>
                        <a:pt x="19050" y="64770"/>
                      </a:lnTo>
                      <a:lnTo>
                        <a:pt x="22860" y="68580"/>
                      </a:lnTo>
                      <a:lnTo>
                        <a:pt x="27940" y="69850"/>
                      </a:lnTo>
                      <a:lnTo>
                        <a:pt x="34290" y="72390"/>
                      </a:lnTo>
                      <a:lnTo>
                        <a:pt x="41910" y="72390"/>
                      </a:lnTo>
                      <a:lnTo>
                        <a:pt x="49530" y="73660"/>
                      </a:lnTo>
                      <a:lnTo>
                        <a:pt x="57150" y="73660"/>
                      </a:lnTo>
                      <a:lnTo>
                        <a:pt x="64770" y="74930"/>
                      </a:lnTo>
                      <a:lnTo>
                        <a:pt x="72390" y="77470"/>
                      </a:lnTo>
                      <a:lnTo>
                        <a:pt x="77470" y="82550"/>
                      </a:lnTo>
                      <a:lnTo>
                        <a:pt x="83820" y="87630"/>
                      </a:lnTo>
                      <a:lnTo>
                        <a:pt x="83820" y="91440"/>
                      </a:lnTo>
                      <a:lnTo>
                        <a:pt x="81280" y="91440"/>
                      </a:lnTo>
                      <a:lnTo>
                        <a:pt x="77470" y="90170"/>
                      </a:lnTo>
                      <a:lnTo>
                        <a:pt x="77470" y="88900"/>
                      </a:lnTo>
                      <a:lnTo>
                        <a:pt x="80010" y="88900"/>
                      </a:lnTo>
                      <a:lnTo>
                        <a:pt x="85090" y="88900"/>
                      </a:lnTo>
                      <a:lnTo>
                        <a:pt x="90170" y="87630"/>
                      </a:lnTo>
                      <a:lnTo>
                        <a:pt x="113030" y="87630"/>
                      </a:lnTo>
                      <a:lnTo>
                        <a:pt x="128270" y="87630"/>
                      </a:lnTo>
                      <a:lnTo>
                        <a:pt x="137160" y="86360"/>
                      </a:lnTo>
                      <a:lnTo>
                        <a:pt x="144780" y="83820"/>
                      </a:lnTo>
                      <a:lnTo>
                        <a:pt x="170180" y="7493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98" name="Group 497">
                <a:extLst>
                  <a:ext uri="{FF2B5EF4-FFF2-40B4-BE49-F238E27FC236}">
                    <a16:creationId xmlns:a16="http://schemas.microsoft.com/office/drawing/2014/main" id="{09FCA431-BACD-F3AE-2F48-ABBB84372386}"/>
                  </a:ext>
                </a:extLst>
              </p:cNvPr>
              <p:cNvGrpSpPr/>
              <p:nvPr/>
            </p:nvGrpSpPr>
            <p:grpSpPr>
              <a:xfrm>
                <a:off x="8966200" y="3417570"/>
                <a:ext cx="215901" cy="113031"/>
                <a:chOff x="8966200" y="3417570"/>
                <a:chExt cx="215901" cy="113031"/>
              </a:xfrm>
            </p:grpSpPr>
            <p:sp>
              <p:nvSpPr>
                <p:cNvPr id="507" name="Freeform 506">
                  <a:extLst>
                    <a:ext uri="{FF2B5EF4-FFF2-40B4-BE49-F238E27FC236}">
                      <a16:creationId xmlns:a16="http://schemas.microsoft.com/office/drawing/2014/main" id="{3E38F671-99F8-CEA1-AEB3-EB58209AAEB7}"/>
                    </a:ext>
                  </a:extLst>
                </p:cNvPr>
                <p:cNvSpPr/>
                <p:nvPr/>
              </p:nvSpPr>
              <p:spPr>
                <a:xfrm>
                  <a:off x="9004300" y="3505200"/>
                  <a:ext cx="152401" cy="25401"/>
                </a:xfrm>
                <a:custGeom>
                  <a:avLst/>
                  <a:gdLst/>
                  <a:ahLst/>
                  <a:cxnLst/>
                  <a:rect l="0" t="0" r="0" b="0"/>
                  <a:pathLst>
                    <a:path w="152401" h="25401">
                      <a:moveTo>
                        <a:pt x="0" y="0"/>
                      </a:moveTo>
                      <a:lnTo>
                        <a:pt x="13970" y="6350"/>
                      </a:lnTo>
                      <a:lnTo>
                        <a:pt x="17780" y="10160"/>
                      </a:lnTo>
                      <a:lnTo>
                        <a:pt x="20320" y="13970"/>
                      </a:lnTo>
                      <a:lnTo>
                        <a:pt x="21590" y="17780"/>
                      </a:lnTo>
                      <a:lnTo>
                        <a:pt x="25400" y="20320"/>
                      </a:lnTo>
                      <a:lnTo>
                        <a:pt x="31750" y="21590"/>
                      </a:lnTo>
                      <a:lnTo>
                        <a:pt x="38100" y="22860"/>
                      </a:lnTo>
                      <a:lnTo>
                        <a:pt x="44450" y="24130"/>
                      </a:lnTo>
                      <a:lnTo>
                        <a:pt x="52070" y="24130"/>
                      </a:lnTo>
                      <a:lnTo>
                        <a:pt x="60960" y="24130"/>
                      </a:lnTo>
                      <a:lnTo>
                        <a:pt x="76200" y="25400"/>
                      </a:lnTo>
                      <a:lnTo>
                        <a:pt x="110490" y="25400"/>
                      </a:lnTo>
                      <a:lnTo>
                        <a:pt x="118110" y="24130"/>
                      </a:lnTo>
                      <a:lnTo>
                        <a:pt x="127000" y="21590"/>
                      </a:lnTo>
                      <a:lnTo>
                        <a:pt x="152400" y="1270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8" name="Freeform 507">
                  <a:extLst>
                    <a:ext uri="{FF2B5EF4-FFF2-40B4-BE49-F238E27FC236}">
                      <a16:creationId xmlns:a16="http://schemas.microsoft.com/office/drawing/2014/main" id="{B520E9FC-E365-7AC7-CB1A-929D450094CB}"/>
                    </a:ext>
                  </a:extLst>
                </p:cNvPr>
                <p:cNvSpPr/>
                <p:nvPr/>
              </p:nvSpPr>
              <p:spPr>
                <a:xfrm>
                  <a:off x="8966200" y="3492500"/>
                  <a:ext cx="25401" cy="1"/>
                </a:xfrm>
                <a:custGeom>
                  <a:avLst/>
                  <a:gdLst/>
                  <a:ahLst/>
                  <a:cxnLst/>
                  <a:rect l="0" t="0" r="0" b="0"/>
                  <a:pathLst>
                    <a:path w="25401" h="1">
                      <a:moveTo>
                        <a:pt x="25400" y="0"/>
                      </a:move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9" name="Freeform 508">
                  <a:extLst>
                    <a:ext uri="{FF2B5EF4-FFF2-40B4-BE49-F238E27FC236}">
                      <a16:creationId xmlns:a16="http://schemas.microsoft.com/office/drawing/2014/main" id="{D154F211-C617-6A52-BC09-9297F56E9DB9}"/>
                    </a:ext>
                  </a:extLst>
                </p:cNvPr>
                <p:cNvSpPr/>
                <p:nvPr/>
              </p:nvSpPr>
              <p:spPr>
                <a:xfrm>
                  <a:off x="8966200" y="3441700"/>
                  <a:ext cx="1" cy="50801"/>
                </a:xfrm>
                <a:custGeom>
                  <a:avLst/>
                  <a:gdLst/>
                  <a:ahLst/>
                  <a:cxnLst/>
                  <a:rect l="0" t="0" r="0" b="0"/>
                  <a:pathLst>
                    <a:path w="1" h="50801">
                      <a:moveTo>
                        <a:pt x="0" y="50800"/>
                      </a:move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0" name="Freeform 509">
                  <a:extLst>
                    <a:ext uri="{FF2B5EF4-FFF2-40B4-BE49-F238E27FC236}">
                      <a16:creationId xmlns:a16="http://schemas.microsoft.com/office/drawing/2014/main" id="{F7FFCDC4-4CE9-ECF3-A463-5C76AC028C9A}"/>
                    </a:ext>
                  </a:extLst>
                </p:cNvPr>
                <p:cNvSpPr/>
                <p:nvPr/>
              </p:nvSpPr>
              <p:spPr>
                <a:xfrm>
                  <a:off x="9156700" y="3505200"/>
                  <a:ext cx="25401" cy="1"/>
                </a:xfrm>
                <a:custGeom>
                  <a:avLst/>
                  <a:gdLst/>
                  <a:ahLst/>
                  <a:cxnLst/>
                  <a:rect l="0" t="0" r="0" b="0"/>
                  <a:pathLst>
                    <a:path w="25401" h="1">
                      <a:moveTo>
                        <a:pt x="0" y="0"/>
                      </a:moveTo>
                      <a:lnTo>
                        <a:pt x="2540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1" name="Freeform 510">
                  <a:extLst>
                    <a:ext uri="{FF2B5EF4-FFF2-40B4-BE49-F238E27FC236}">
                      <a16:creationId xmlns:a16="http://schemas.microsoft.com/office/drawing/2014/main" id="{635DC8B2-06E3-E7A8-501A-D090AF29EEA5}"/>
                    </a:ext>
                  </a:extLst>
                </p:cNvPr>
                <p:cNvSpPr/>
                <p:nvPr/>
              </p:nvSpPr>
              <p:spPr>
                <a:xfrm>
                  <a:off x="9182100" y="3417570"/>
                  <a:ext cx="1" cy="87631"/>
                </a:xfrm>
                <a:custGeom>
                  <a:avLst/>
                  <a:gdLst/>
                  <a:ahLst/>
                  <a:cxnLst/>
                  <a:rect l="0" t="0" r="0" b="0"/>
                  <a:pathLst>
                    <a:path w="1" h="87631">
                      <a:moveTo>
                        <a:pt x="0" y="87630"/>
                      </a:moveTo>
                      <a:lnTo>
                        <a:pt x="0" y="0"/>
                      </a:lnTo>
                      <a:lnTo>
                        <a:pt x="0" y="2413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99" name="Group 498">
                <a:extLst>
                  <a:ext uri="{FF2B5EF4-FFF2-40B4-BE49-F238E27FC236}">
                    <a16:creationId xmlns:a16="http://schemas.microsoft.com/office/drawing/2014/main" id="{CE576DA3-6D0C-84A0-798E-8143D112DAFD}"/>
                  </a:ext>
                </a:extLst>
              </p:cNvPr>
              <p:cNvGrpSpPr/>
              <p:nvPr/>
            </p:nvGrpSpPr>
            <p:grpSpPr>
              <a:xfrm>
                <a:off x="9169400" y="3390900"/>
                <a:ext cx="25401" cy="50801"/>
                <a:chOff x="9169400" y="3390900"/>
                <a:chExt cx="25401" cy="50801"/>
              </a:xfrm>
            </p:grpSpPr>
            <p:sp>
              <p:nvSpPr>
                <p:cNvPr id="502" name="Freeform 501">
                  <a:extLst>
                    <a:ext uri="{FF2B5EF4-FFF2-40B4-BE49-F238E27FC236}">
                      <a16:creationId xmlns:a16="http://schemas.microsoft.com/office/drawing/2014/main" id="{12B85D84-59C6-3E8F-D668-E0706F2E144F}"/>
                    </a:ext>
                  </a:extLst>
                </p:cNvPr>
                <p:cNvSpPr/>
                <p:nvPr/>
              </p:nvSpPr>
              <p:spPr>
                <a:xfrm>
                  <a:off x="9169400" y="33909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3" name="Freeform 502">
                  <a:extLst>
                    <a:ext uri="{FF2B5EF4-FFF2-40B4-BE49-F238E27FC236}">
                      <a16:creationId xmlns:a16="http://schemas.microsoft.com/office/drawing/2014/main" id="{AF0306CA-2771-CA2A-DEA9-B9395294F822}"/>
                    </a:ext>
                  </a:extLst>
                </p:cNvPr>
                <p:cNvSpPr/>
                <p:nvPr/>
              </p:nvSpPr>
              <p:spPr>
                <a:xfrm>
                  <a:off x="9182100" y="34163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4" name="Freeform 503">
                  <a:extLst>
                    <a:ext uri="{FF2B5EF4-FFF2-40B4-BE49-F238E27FC236}">
                      <a16:creationId xmlns:a16="http://schemas.microsoft.com/office/drawing/2014/main" id="{CDA524E4-E03F-776B-4844-230EC4AF6E22}"/>
                    </a:ext>
                  </a:extLst>
                </p:cNvPr>
                <p:cNvSpPr/>
                <p:nvPr/>
              </p:nvSpPr>
              <p:spPr>
                <a:xfrm>
                  <a:off x="9169400" y="3416300"/>
                  <a:ext cx="12701" cy="1"/>
                </a:xfrm>
                <a:custGeom>
                  <a:avLst/>
                  <a:gdLst/>
                  <a:ahLst/>
                  <a:cxnLst/>
                  <a:rect l="0" t="0" r="0" b="0"/>
                  <a:pathLst>
                    <a:path w="12701" h="1">
                      <a:moveTo>
                        <a:pt x="12700" y="0"/>
                      </a:moveTo>
                      <a:lnTo>
                        <a:pt x="0" y="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5" name="Freeform 504">
                  <a:extLst>
                    <a:ext uri="{FF2B5EF4-FFF2-40B4-BE49-F238E27FC236}">
                      <a16:creationId xmlns:a16="http://schemas.microsoft.com/office/drawing/2014/main" id="{46AA1715-7174-9092-FEEC-4692D0738C61}"/>
                    </a:ext>
                  </a:extLst>
                </p:cNvPr>
                <p:cNvSpPr/>
                <p:nvPr/>
              </p:nvSpPr>
              <p:spPr>
                <a:xfrm>
                  <a:off x="9169400" y="34290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6" name="Freeform 505">
                  <a:extLst>
                    <a:ext uri="{FF2B5EF4-FFF2-40B4-BE49-F238E27FC236}">
                      <a16:creationId xmlns:a16="http://schemas.microsoft.com/office/drawing/2014/main" id="{5435F0D9-B8C4-34FA-498C-76D7FE8A0E50}"/>
                    </a:ext>
                  </a:extLst>
                </p:cNvPr>
                <p:cNvSpPr/>
                <p:nvPr/>
              </p:nvSpPr>
              <p:spPr>
                <a:xfrm>
                  <a:off x="9169400" y="3416300"/>
                  <a:ext cx="12701" cy="1"/>
                </a:xfrm>
                <a:custGeom>
                  <a:avLst/>
                  <a:gdLst/>
                  <a:ahLst/>
                  <a:cxnLst/>
                  <a:rect l="0" t="0" r="0" b="0"/>
                  <a:pathLst>
                    <a:path w="12701" h="1">
                      <a:moveTo>
                        <a:pt x="0" y="0"/>
                      </a:moveTo>
                      <a:lnTo>
                        <a:pt x="12700" y="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00" name="Freeform 499">
                <a:extLst>
                  <a:ext uri="{FF2B5EF4-FFF2-40B4-BE49-F238E27FC236}">
                    <a16:creationId xmlns:a16="http://schemas.microsoft.com/office/drawing/2014/main" id="{19F5BE52-75BD-74F6-4ECC-7E14CC00DFF4}"/>
                  </a:ext>
                </a:extLst>
              </p:cNvPr>
              <p:cNvSpPr/>
              <p:nvPr/>
            </p:nvSpPr>
            <p:spPr>
              <a:xfrm>
                <a:off x="9004300" y="3454400"/>
                <a:ext cx="1" cy="12701"/>
              </a:xfrm>
              <a:custGeom>
                <a:avLst/>
                <a:gdLst/>
                <a:ahLst/>
                <a:cxnLst/>
                <a:rect l="0" t="0" r="0" b="0"/>
                <a:pathLst>
                  <a:path w="1" h="12701">
                    <a:moveTo>
                      <a:pt x="0" y="0"/>
                    </a:moveTo>
                    <a:lnTo>
                      <a:pt x="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1" name="Oval 500">
                <a:extLst>
                  <a:ext uri="{FF2B5EF4-FFF2-40B4-BE49-F238E27FC236}">
                    <a16:creationId xmlns:a16="http://schemas.microsoft.com/office/drawing/2014/main" id="{CB03FD24-5F04-B6B9-C1E3-C9373A39E528}"/>
                  </a:ext>
                </a:extLst>
              </p:cNvPr>
              <p:cNvSpPr/>
              <p:nvPr/>
            </p:nvSpPr>
            <p:spPr>
              <a:xfrm>
                <a:off x="8978900" y="3378200"/>
                <a:ext cx="218439" cy="12877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48" name="Group 447" descr="Clip art of clothing">
            <a:extLst>
              <a:ext uri="{FF2B5EF4-FFF2-40B4-BE49-F238E27FC236}">
                <a16:creationId xmlns:a16="http://schemas.microsoft.com/office/drawing/2014/main" id="{85743519-BB3B-97FA-5292-AFA8582ADE9B}"/>
              </a:ext>
            </a:extLst>
          </p:cNvPr>
          <p:cNvGrpSpPr/>
          <p:nvPr/>
        </p:nvGrpSpPr>
        <p:grpSpPr>
          <a:xfrm>
            <a:off x="1585718" y="4556738"/>
            <a:ext cx="1587500" cy="1451521"/>
            <a:chOff x="1003300" y="5118100"/>
            <a:chExt cx="1587500" cy="1451521"/>
          </a:xfrm>
        </p:grpSpPr>
        <p:sp>
          <p:nvSpPr>
            <p:cNvPr id="449" name="TextBox 448">
              <a:extLst>
                <a:ext uri="{FF2B5EF4-FFF2-40B4-BE49-F238E27FC236}">
                  <a16:creationId xmlns:a16="http://schemas.microsoft.com/office/drawing/2014/main" id="{225CD4EF-6214-99B1-685A-5ED764BC8275}"/>
                </a:ext>
              </a:extLst>
            </p:cNvPr>
            <p:cNvSpPr txBox="1"/>
            <p:nvPr/>
          </p:nvSpPr>
          <p:spPr>
            <a:xfrm>
              <a:off x="1143000" y="6184900"/>
              <a:ext cx="1447800" cy="384721"/>
            </a:xfrm>
            <a:prstGeom prst="rect">
              <a:avLst/>
            </a:prstGeom>
            <a:noFill/>
          </p:spPr>
          <p:txBody>
            <a:bodyPr vert="horz" rtlCol="0">
              <a:spAutoFit/>
            </a:bodyPr>
            <a:lstStyle/>
            <a:p>
              <a:r>
                <a:rPr lang="en-GB" sz="1900">
                  <a:solidFill>
                    <a:srgbClr val="000000"/>
                  </a:solidFill>
                  <a:latin typeface="Comic Sans MS - 26"/>
                </a:rPr>
                <a:t>Fabric</a:t>
              </a:r>
            </a:p>
          </p:txBody>
        </p:sp>
        <p:grpSp>
          <p:nvGrpSpPr>
            <p:cNvPr id="450" name="Group 449">
              <a:extLst>
                <a:ext uri="{FF2B5EF4-FFF2-40B4-BE49-F238E27FC236}">
                  <a16:creationId xmlns:a16="http://schemas.microsoft.com/office/drawing/2014/main" id="{B8235E75-E436-A16C-ECD5-1B51F2431DE1}"/>
                </a:ext>
              </a:extLst>
            </p:cNvPr>
            <p:cNvGrpSpPr/>
            <p:nvPr/>
          </p:nvGrpSpPr>
          <p:grpSpPr>
            <a:xfrm>
              <a:off x="1003300" y="5118100"/>
              <a:ext cx="1357504" cy="953898"/>
              <a:chOff x="1003300" y="5118100"/>
              <a:chExt cx="1357504" cy="953898"/>
            </a:xfrm>
          </p:grpSpPr>
          <p:sp>
            <p:nvSpPr>
              <p:cNvPr id="451" name="Freeform 450">
                <a:extLst>
                  <a:ext uri="{FF2B5EF4-FFF2-40B4-BE49-F238E27FC236}">
                    <a16:creationId xmlns:a16="http://schemas.microsoft.com/office/drawing/2014/main" id="{3D6F41C7-877F-853D-9FFB-E6F61765FD67}"/>
                  </a:ext>
                </a:extLst>
              </p:cNvPr>
              <p:cNvSpPr/>
              <p:nvPr/>
            </p:nvSpPr>
            <p:spPr>
              <a:xfrm>
                <a:off x="1003300" y="5126609"/>
                <a:ext cx="1357504" cy="808229"/>
              </a:xfrm>
              <a:custGeom>
                <a:avLst/>
                <a:gdLst/>
                <a:ahLst/>
                <a:cxnLst/>
                <a:rect l="0" t="0" r="0" b="0"/>
                <a:pathLst>
                  <a:path w="1357504" h="808229">
                    <a:moveTo>
                      <a:pt x="877697" y="3175"/>
                    </a:moveTo>
                    <a:lnTo>
                      <a:pt x="915035" y="4318"/>
                    </a:lnTo>
                    <a:lnTo>
                      <a:pt x="951992" y="13716"/>
                    </a:lnTo>
                    <a:lnTo>
                      <a:pt x="981456" y="27432"/>
                    </a:lnTo>
                    <a:lnTo>
                      <a:pt x="1016254" y="51435"/>
                    </a:lnTo>
                    <a:lnTo>
                      <a:pt x="1044702" y="77724"/>
                    </a:lnTo>
                    <a:lnTo>
                      <a:pt x="1092454" y="133858"/>
                    </a:lnTo>
                    <a:lnTo>
                      <a:pt x="1146810" y="194310"/>
                    </a:lnTo>
                    <a:lnTo>
                      <a:pt x="1199515" y="249555"/>
                    </a:lnTo>
                    <a:lnTo>
                      <a:pt x="1245870" y="302895"/>
                    </a:lnTo>
                    <a:lnTo>
                      <a:pt x="1289177" y="358267"/>
                    </a:lnTo>
                    <a:lnTo>
                      <a:pt x="1309497" y="386715"/>
                    </a:lnTo>
                    <a:lnTo>
                      <a:pt x="1347851" y="445516"/>
                    </a:lnTo>
                    <a:lnTo>
                      <a:pt x="1353693" y="456819"/>
                    </a:lnTo>
                    <a:lnTo>
                      <a:pt x="1357503" y="471551"/>
                    </a:lnTo>
                    <a:lnTo>
                      <a:pt x="1355852" y="483743"/>
                    </a:lnTo>
                    <a:lnTo>
                      <a:pt x="1344041" y="495554"/>
                    </a:lnTo>
                    <a:lnTo>
                      <a:pt x="1332611" y="499872"/>
                    </a:lnTo>
                    <a:lnTo>
                      <a:pt x="1318768" y="503047"/>
                    </a:lnTo>
                    <a:lnTo>
                      <a:pt x="1328801" y="522351"/>
                    </a:lnTo>
                    <a:lnTo>
                      <a:pt x="1339088" y="543306"/>
                    </a:lnTo>
                    <a:lnTo>
                      <a:pt x="1319403" y="541274"/>
                    </a:lnTo>
                    <a:lnTo>
                      <a:pt x="1293241" y="542163"/>
                    </a:lnTo>
                    <a:lnTo>
                      <a:pt x="1263142" y="550799"/>
                    </a:lnTo>
                    <a:lnTo>
                      <a:pt x="1246378" y="563753"/>
                    </a:lnTo>
                    <a:lnTo>
                      <a:pt x="1237869" y="570992"/>
                    </a:lnTo>
                    <a:lnTo>
                      <a:pt x="1230757" y="577723"/>
                    </a:lnTo>
                    <a:lnTo>
                      <a:pt x="1197102" y="602615"/>
                    </a:lnTo>
                    <a:lnTo>
                      <a:pt x="1178941" y="613283"/>
                    </a:lnTo>
                    <a:lnTo>
                      <a:pt x="1173099" y="598805"/>
                    </a:lnTo>
                    <a:lnTo>
                      <a:pt x="1163574" y="572770"/>
                    </a:lnTo>
                    <a:lnTo>
                      <a:pt x="1159764" y="561467"/>
                    </a:lnTo>
                    <a:lnTo>
                      <a:pt x="1155065" y="569595"/>
                    </a:lnTo>
                    <a:lnTo>
                      <a:pt x="1143000" y="578485"/>
                    </a:lnTo>
                    <a:lnTo>
                      <a:pt x="1116711" y="580517"/>
                    </a:lnTo>
                    <a:lnTo>
                      <a:pt x="1090803" y="574548"/>
                    </a:lnTo>
                    <a:lnTo>
                      <a:pt x="1075563" y="562991"/>
                    </a:lnTo>
                    <a:lnTo>
                      <a:pt x="1063117" y="538988"/>
                    </a:lnTo>
                    <a:lnTo>
                      <a:pt x="1054100" y="509397"/>
                    </a:lnTo>
                    <a:lnTo>
                      <a:pt x="1042797" y="489966"/>
                    </a:lnTo>
                    <a:lnTo>
                      <a:pt x="1021715" y="468884"/>
                    </a:lnTo>
                    <a:lnTo>
                      <a:pt x="984123" y="425704"/>
                    </a:lnTo>
                    <a:lnTo>
                      <a:pt x="963295" y="386461"/>
                    </a:lnTo>
                    <a:lnTo>
                      <a:pt x="955294" y="388493"/>
                    </a:lnTo>
                    <a:lnTo>
                      <a:pt x="956183" y="512826"/>
                    </a:lnTo>
                    <a:lnTo>
                      <a:pt x="938911" y="647700"/>
                    </a:lnTo>
                    <a:lnTo>
                      <a:pt x="933958" y="752729"/>
                    </a:lnTo>
                    <a:lnTo>
                      <a:pt x="801878" y="796163"/>
                    </a:lnTo>
                    <a:lnTo>
                      <a:pt x="779780" y="795782"/>
                    </a:lnTo>
                    <a:lnTo>
                      <a:pt x="733679" y="808228"/>
                    </a:lnTo>
                    <a:lnTo>
                      <a:pt x="707644" y="805053"/>
                    </a:lnTo>
                    <a:lnTo>
                      <a:pt x="665099" y="805053"/>
                    </a:lnTo>
                    <a:lnTo>
                      <a:pt x="665099" y="805434"/>
                    </a:lnTo>
                    <a:lnTo>
                      <a:pt x="599948" y="805053"/>
                    </a:lnTo>
                    <a:lnTo>
                      <a:pt x="529844" y="792099"/>
                    </a:lnTo>
                    <a:lnTo>
                      <a:pt x="430657" y="762762"/>
                    </a:lnTo>
                    <a:lnTo>
                      <a:pt x="432689" y="751205"/>
                    </a:lnTo>
                    <a:lnTo>
                      <a:pt x="428244" y="646049"/>
                    </a:lnTo>
                    <a:lnTo>
                      <a:pt x="410718" y="511175"/>
                    </a:lnTo>
                    <a:lnTo>
                      <a:pt x="412369" y="343535"/>
                    </a:lnTo>
                    <a:lnTo>
                      <a:pt x="411861" y="361315"/>
                    </a:lnTo>
                    <a:lnTo>
                      <a:pt x="407162" y="383540"/>
                    </a:lnTo>
                    <a:lnTo>
                      <a:pt x="403352" y="393700"/>
                    </a:lnTo>
                    <a:lnTo>
                      <a:pt x="391160" y="415036"/>
                    </a:lnTo>
                    <a:lnTo>
                      <a:pt x="358775" y="447421"/>
                    </a:lnTo>
                    <a:lnTo>
                      <a:pt x="330327" y="468884"/>
                    </a:lnTo>
                    <a:lnTo>
                      <a:pt x="312928" y="487934"/>
                    </a:lnTo>
                    <a:lnTo>
                      <a:pt x="297434" y="524129"/>
                    </a:lnTo>
                    <a:lnTo>
                      <a:pt x="295148" y="532892"/>
                    </a:lnTo>
                    <a:lnTo>
                      <a:pt x="290576" y="544195"/>
                    </a:lnTo>
                    <a:lnTo>
                      <a:pt x="285877" y="553085"/>
                    </a:lnTo>
                    <a:lnTo>
                      <a:pt x="271653" y="565912"/>
                    </a:lnTo>
                    <a:lnTo>
                      <a:pt x="249682" y="573659"/>
                    </a:lnTo>
                    <a:lnTo>
                      <a:pt x="228600" y="574421"/>
                    </a:lnTo>
                    <a:lnTo>
                      <a:pt x="207899" y="571373"/>
                    </a:lnTo>
                    <a:lnTo>
                      <a:pt x="196215" y="578866"/>
                    </a:lnTo>
                    <a:lnTo>
                      <a:pt x="189230" y="588010"/>
                    </a:lnTo>
                    <a:lnTo>
                      <a:pt x="179451" y="607441"/>
                    </a:lnTo>
                    <a:lnTo>
                      <a:pt x="152146" y="590677"/>
                    </a:lnTo>
                    <a:lnTo>
                      <a:pt x="127508" y="571881"/>
                    </a:lnTo>
                    <a:lnTo>
                      <a:pt x="104775" y="550799"/>
                    </a:lnTo>
                    <a:lnTo>
                      <a:pt x="83312" y="540131"/>
                    </a:lnTo>
                    <a:lnTo>
                      <a:pt x="61214" y="535813"/>
                    </a:lnTo>
                    <a:lnTo>
                      <a:pt x="51562" y="534924"/>
                    </a:lnTo>
                    <a:lnTo>
                      <a:pt x="19939" y="537464"/>
                    </a:lnTo>
                    <a:lnTo>
                      <a:pt x="29337" y="516382"/>
                    </a:lnTo>
                    <a:lnTo>
                      <a:pt x="40259" y="497205"/>
                    </a:lnTo>
                    <a:lnTo>
                      <a:pt x="26035" y="495173"/>
                    </a:lnTo>
                    <a:lnTo>
                      <a:pt x="6858" y="486918"/>
                    </a:lnTo>
                    <a:lnTo>
                      <a:pt x="0" y="463169"/>
                    </a:lnTo>
                    <a:lnTo>
                      <a:pt x="6604" y="446024"/>
                    </a:lnTo>
                    <a:lnTo>
                      <a:pt x="29083" y="409956"/>
                    </a:lnTo>
                    <a:lnTo>
                      <a:pt x="89916" y="324485"/>
                    </a:lnTo>
                    <a:lnTo>
                      <a:pt x="134874" y="269875"/>
                    </a:lnTo>
                    <a:lnTo>
                      <a:pt x="197231" y="203200"/>
                    </a:lnTo>
                    <a:lnTo>
                      <a:pt x="258699" y="135382"/>
                    </a:lnTo>
                    <a:lnTo>
                      <a:pt x="302006" y="84709"/>
                    </a:lnTo>
                    <a:lnTo>
                      <a:pt x="359664" y="36322"/>
                    </a:lnTo>
                    <a:lnTo>
                      <a:pt x="426593" y="7493"/>
                    </a:lnTo>
                    <a:lnTo>
                      <a:pt x="471932" y="0"/>
                    </a:lnTo>
                    <a:lnTo>
                      <a:pt x="513588" y="3175"/>
                    </a:lnTo>
                    <a:lnTo>
                      <a:pt x="516382" y="39497"/>
                    </a:lnTo>
                    <a:lnTo>
                      <a:pt x="655447" y="93726"/>
                    </a:lnTo>
                    <a:lnTo>
                      <a:pt x="681228" y="46101"/>
                    </a:lnTo>
                    <a:lnTo>
                      <a:pt x="708406" y="47117"/>
                    </a:lnTo>
                    <a:lnTo>
                      <a:pt x="720471" y="97155"/>
                    </a:lnTo>
                    <a:lnTo>
                      <a:pt x="848614" y="1651"/>
                    </a:lnTo>
                    <a:lnTo>
                      <a:pt x="856742" y="3048"/>
                    </a:lnTo>
                    <a:lnTo>
                      <a:pt x="874141" y="4191"/>
                    </a:lnTo>
                    <a:close/>
                  </a:path>
                </a:pathLst>
              </a:custGeom>
              <a:solidFill>
                <a:srgbClr val="FFFF7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Freeform 451">
                <a:extLst>
                  <a:ext uri="{FF2B5EF4-FFF2-40B4-BE49-F238E27FC236}">
                    <a16:creationId xmlns:a16="http://schemas.microsoft.com/office/drawing/2014/main" id="{E07A0D3C-2054-8206-B97C-EB0FC9402627}"/>
                  </a:ext>
                </a:extLst>
              </p:cNvPr>
              <p:cNvSpPr/>
              <p:nvPr/>
            </p:nvSpPr>
            <p:spPr>
              <a:xfrm>
                <a:off x="1710944" y="5128514"/>
                <a:ext cx="144781" cy="95505"/>
              </a:xfrm>
              <a:custGeom>
                <a:avLst/>
                <a:gdLst/>
                <a:ahLst/>
                <a:cxnLst/>
                <a:rect l="0" t="0" r="0" b="0"/>
                <a:pathLst>
                  <a:path w="144781" h="95505">
                    <a:moveTo>
                      <a:pt x="140335" y="0"/>
                    </a:moveTo>
                    <a:lnTo>
                      <a:pt x="143637" y="9017"/>
                    </a:lnTo>
                    <a:lnTo>
                      <a:pt x="144780" y="19050"/>
                    </a:lnTo>
                    <a:lnTo>
                      <a:pt x="144272" y="23114"/>
                    </a:lnTo>
                    <a:lnTo>
                      <a:pt x="140589" y="32893"/>
                    </a:lnTo>
                    <a:lnTo>
                      <a:pt x="136525" y="49149"/>
                    </a:lnTo>
                    <a:lnTo>
                      <a:pt x="127762" y="58420"/>
                    </a:lnTo>
                    <a:lnTo>
                      <a:pt x="111887" y="66294"/>
                    </a:lnTo>
                    <a:lnTo>
                      <a:pt x="97282" y="70612"/>
                    </a:lnTo>
                    <a:lnTo>
                      <a:pt x="67945" y="78740"/>
                    </a:lnTo>
                    <a:lnTo>
                      <a:pt x="42164" y="88900"/>
                    </a:lnTo>
                    <a:lnTo>
                      <a:pt x="31496" y="92837"/>
                    </a:lnTo>
                    <a:lnTo>
                      <a:pt x="20193" y="94996"/>
                    </a:lnTo>
                    <a:lnTo>
                      <a:pt x="0" y="95504"/>
                    </a:lnTo>
                    <a:lnTo>
                      <a:pt x="254" y="86233"/>
                    </a:lnTo>
                    <a:lnTo>
                      <a:pt x="508" y="77343"/>
                    </a:lnTo>
                    <a:lnTo>
                      <a:pt x="0" y="45466"/>
                    </a:lnTo>
                    <a:lnTo>
                      <a:pt x="47625" y="29718"/>
                    </a:lnTo>
                    <a:lnTo>
                      <a:pt x="63881" y="14478"/>
                    </a:lnTo>
                    <a:lnTo>
                      <a:pt x="63881" y="2032"/>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Freeform 452">
                <a:extLst>
                  <a:ext uri="{FF2B5EF4-FFF2-40B4-BE49-F238E27FC236}">
                    <a16:creationId xmlns:a16="http://schemas.microsoft.com/office/drawing/2014/main" id="{4DB621C9-40D2-6094-F9C2-4380E8EFFF70}"/>
                  </a:ext>
                </a:extLst>
              </p:cNvPr>
              <p:cNvSpPr/>
              <p:nvPr/>
            </p:nvSpPr>
            <p:spPr>
              <a:xfrm>
                <a:off x="1516380" y="5118100"/>
                <a:ext cx="167514" cy="104522"/>
              </a:xfrm>
              <a:custGeom>
                <a:avLst/>
                <a:gdLst/>
                <a:ahLst/>
                <a:cxnLst/>
                <a:rect l="0" t="0" r="0" b="0"/>
                <a:pathLst>
                  <a:path w="167514" h="104522">
                    <a:moveTo>
                      <a:pt x="166243" y="75057"/>
                    </a:moveTo>
                    <a:lnTo>
                      <a:pt x="165735" y="104521"/>
                    </a:lnTo>
                    <a:lnTo>
                      <a:pt x="141732" y="102743"/>
                    </a:lnTo>
                    <a:lnTo>
                      <a:pt x="101473" y="94869"/>
                    </a:lnTo>
                    <a:lnTo>
                      <a:pt x="72390" y="88011"/>
                    </a:lnTo>
                    <a:lnTo>
                      <a:pt x="59436" y="82550"/>
                    </a:lnTo>
                    <a:lnTo>
                      <a:pt x="34036" y="69469"/>
                    </a:lnTo>
                    <a:lnTo>
                      <a:pt x="17272" y="60833"/>
                    </a:lnTo>
                    <a:lnTo>
                      <a:pt x="8509" y="55880"/>
                    </a:lnTo>
                    <a:lnTo>
                      <a:pt x="2667" y="48260"/>
                    </a:lnTo>
                    <a:lnTo>
                      <a:pt x="508" y="37084"/>
                    </a:lnTo>
                    <a:lnTo>
                      <a:pt x="254" y="20574"/>
                    </a:lnTo>
                    <a:lnTo>
                      <a:pt x="0" y="13716"/>
                    </a:lnTo>
                    <a:lnTo>
                      <a:pt x="24384" y="4953"/>
                    </a:lnTo>
                    <a:lnTo>
                      <a:pt x="43561" y="2159"/>
                    </a:lnTo>
                    <a:lnTo>
                      <a:pt x="62484" y="0"/>
                    </a:lnTo>
                    <a:lnTo>
                      <a:pt x="52832" y="14732"/>
                    </a:lnTo>
                    <a:lnTo>
                      <a:pt x="56515" y="27559"/>
                    </a:lnTo>
                    <a:lnTo>
                      <a:pt x="167513" y="54737"/>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453">
                <a:extLst>
                  <a:ext uri="{FF2B5EF4-FFF2-40B4-BE49-F238E27FC236}">
                    <a16:creationId xmlns:a16="http://schemas.microsoft.com/office/drawing/2014/main" id="{29A12D54-3E9D-99C4-D1EB-84A759EEBD5C}"/>
                  </a:ext>
                </a:extLst>
              </p:cNvPr>
              <p:cNvSpPr/>
              <p:nvPr/>
            </p:nvSpPr>
            <p:spPr>
              <a:xfrm>
                <a:off x="1957451" y="5504307"/>
                <a:ext cx="382" cy="11431"/>
              </a:xfrm>
              <a:custGeom>
                <a:avLst/>
                <a:gdLst/>
                <a:ahLst/>
                <a:cxnLst/>
                <a:rect l="0" t="0" r="0" b="0"/>
                <a:pathLst>
                  <a:path w="382" h="11431">
                    <a:moveTo>
                      <a:pt x="0" y="11430"/>
                    </a:moveTo>
                    <a:lnTo>
                      <a:pt x="0" y="0"/>
                    </a:lnTo>
                    <a:lnTo>
                      <a:pt x="381" y="11049"/>
                    </a:lnTo>
                    <a:lnTo>
                      <a:pt x="0" y="11049"/>
                    </a:lnTo>
                    <a:close/>
                  </a:path>
                </a:pathLst>
              </a:custGeom>
              <a:solidFill>
                <a:srgbClr val="FFFF73"/>
              </a:solidFill>
              <a:ln w="0" cap="flat" cmpd="sng" algn="ctr">
                <a:solidFill>
                  <a:srgbClr val="FFF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454">
                <a:extLst>
                  <a:ext uri="{FF2B5EF4-FFF2-40B4-BE49-F238E27FC236}">
                    <a16:creationId xmlns:a16="http://schemas.microsoft.com/office/drawing/2014/main" id="{16A54E92-E6A9-23BD-3535-E33D158211F4}"/>
                  </a:ext>
                </a:extLst>
              </p:cNvPr>
              <p:cNvSpPr/>
              <p:nvPr/>
            </p:nvSpPr>
            <p:spPr>
              <a:xfrm>
                <a:off x="1666875" y="5876417"/>
                <a:ext cx="316612" cy="195581"/>
              </a:xfrm>
              <a:custGeom>
                <a:avLst/>
                <a:gdLst/>
                <a:ahLst/>
                <a:cxnLst/>
                <a:rect l="0" t="0" r="0" b="0"/>
                <a:pathLst>
                  <a:path w="316612" h="195581">
                    <a:moveTo>
                      <a:pt x="278003" y="155321"/>
                    </a:moveTo>
                    <a:lnTo>
                      <a:pt x="229743" y="138557"/>
                    </a:lnTo>
                    <a:lnTo>
                      <a:pt x="191643" y="148463"/>
                    </a:lnTo>
                    <a:lnTo>
                      <a:pt x="163830" y="175641"/>
                    </a:lnTo>
                    <a:lnTo>
                      <a:pt x="104902" y="195580"/>
                    </a:lnTo>
                    <a:lnTo>
                      <a:pt x="20320" y="127000"/>
                    </a:lnTo>
                    <a:lnTo>
                      <a:pt x="0" y="73152"/>
                    </a:lnTo>
                    <a:lnTo>
                      <a:pt x="635" y="55372"/>
                    </a:lnTo>
                    <a:lnTo>
                      <a:pt x="43180" y="55372"/>
                    </a:lnTo>
                    <a:lnTo>
                      <a:pt x="67056" y="54991"/>
                    </a:lnTo>
                    <a:lnTo>
                      <a:pt x="137541" y="42291"/>
                    </a:lnTo>
                    <a:lnTo>
                      <a:pt x="189357" y="24892"/>
                    </a:lnTo>
                    <a:lnTo>
                      <a:pt x="269748" y="0"/>
                    </a:lnTo>
                    <a:lnTo>
                      <a:pt x="278003" y="50673"/>
                    </a:lnTo>
                    <a:lnTo>
                      <a:pt x="316611" y="128143"/>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455">
                <a:extLst>
                  <a:ext uri="{FF2B5EF4-FFF2-40B4-BE49-F238E27FC236}">
                    <a16:creationId xmlns:a16="http://schemas.microsoft.com/office/drawing/2014/main" id="{B8D49ED7-5105-1AE3-B201-83588660BB8D}"/>
                  </a:ext>
                </a:extLst>
              </p:cNvPr>
              <p:cNvSpPr/>
              <p:nvPr/>
            </p:nvSpPr>
            <p:spPr>
              <a:xfrm>
                <a:off x="1388237" y="5888609"/>
                <a:ext cx="279020" cy="181738"/>
              </a:xfrm>
              <a:custGeom>
                <a:avLst/>
                <a:gdLst/>
                <a:ahLst/>
                <a:cxnLst/>
                <a:rect l="0" t="0" r="0" b="0"/>
                <a:pathLst>
                  <a:path w="279020" h="181738">
                    <a:moveTo>
                      <a:pt x="279019" y="43688"/>
                    </a:moveTo>
                    <a:lnTo>
                      <a:pt x="278384" y="60960"/>
                    </a:lnTo>
                    <a:lnTo>
                      <a:pt x="273812" y="134747"/>
                    </a:lnTo>
                    <a:lnTo>
                      <a:pt x="211582" y="181737"/>
                    </a:lnTo>
                    <a:lnTo>
                      <a:pt x="152781" y="161925"/>
                    </a:lnTo>
                    <a:lnTo>
                      <a:pt x="125349" y="134747"/>
                    </a:lnTo>
                    <a:lnTo>
                      <a:pt x="87249" y="124714"/>
                    </a:lnTo>
                    <a:lnTo>
                      <a:pt x="38481" y="141478"/>
                    </a:lnTo>
                    <a:lnTo>
                      <a:pt x="0" y="114300"/>
                    </a:lnTo>
                    <a:lnTo>
                      <a:pt x="25527" y="36195"/>
                    </a:lnTo>
                    <a:lnTo>
                      <a:pt x="45466" y="0"/>
                    </a:lnTo>
                    <a:lnTo>
                      <a:pt x="117348" y="21717"/>
                    </a:lnTo>
                    <a:lnTo>
                      <a:pt x="162687" y="33909"/>
                    </a:lnTo>
                    <a:lnTo>
                      <a:pt x="213995" y="43180"/>
                    </a:lnTo>
                    <a:lnTo>
                      <a:pt x="237871" y="43688"/>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456">
                <a:extLst>
                  <a:ext uri="{FF2B5EF4-FFF2-40B4-BE49-F238E27FC236}">
                    <a16:creationId xmlns:a16="http://schemas.microsoft.com/office/drawing/2014/main" id="{9A5F2DB7-1865-AFD5-B444-A4D698C8C413}"/>
                  </a:ext>
                </a:extLst>
              </p:cNvPr>
              <p:cNvSpPr/>
              <p:nvPr/>
            </p:nvSpPr>
            <p:spPr>
              <a:xfrm>
                <a:off x="1880870" y="5129530"/>
                <a:ext cx="78741" cy="391161"/>
              </a:xfrm>
              <a:custGeom>
                <a:avLst/>
                <a:gdLst/>
                <a:ahLst/>
                <a:cxnLst/>
                <a:rect l="0" t="0" r="0" b="0"/>
                <a:pathLst>
                  <a:path w="78741" h="391161">
                    <a:moveTo>
                      <a:pt x="0" y="0"/>
                    </a:moveTo>
                    <a:lnTo>
                      <a:pt x="5080" y="25400"/>
                    </a:lnTo>
                    <a:lnTo>
                      <a:pt x="21590" y="97790"/>
                    </a:lnTo>
                    <a:lnTo>
                      <a:pt x="35560" y="149860"/>
                    </a:lnTo>
                    <a:lnTo>
                      <a:pt x="52070" y="201930"/>
                    </a:lnTo>
                    <a:lnTo>
                      <a:pt x="68580" y="280670"/>
                    </a:lnTo>
                    <a:lnTo>
                      <a:pt x="73660" y="321310"/>
                    </a:lnTo>
                    <a:lnTo>
                      <a:pt x="78740" y="3911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8" name="Freeform 457">
                <a:extLst>
                  <a:ext uri="{FF2B5EF4-FFF2-40B4-BE49-F238E27FC236}">
                    <a16:creationId xmlns:a16="http://schemas.microsoft.com/office/drawing/2014/main" id="{4C4B1A29-BC65-9F0A-F066-201C10B5FFC2}"/>
                  </a:ext>
                </a:extLst>
              </p:cNvPr>
              <p:cNvSpPr/>
              <p:nvPr/>
            </p:nvSpPr>
            <p:spPr>
              <a:xfrm>
                <a:off x="1681480" y="5223510"/>
                <a:ext cx="27941" cy="1"/>
              </a:xfrm>
              <a:custGeom>
                <a:avLst/>
                <a:gdLst/>
                <a:ahLst/>
                <a:cxnLst/>
                <a:rect l="0" t="0" r="0" b="0"/>
                <a:pathLst>
                  <a:path w="27941" h="1">
                    <a:moveTo>
                      <a:pt x="0" y="0"/>
                    </a:moveTo>
                    <a:lnTo>
                      <a:pt x="3810" y="0"/>
                    </a:lnTo>
                    <a:lnTo>
                      <a:pt x="3810" y="0"/>
                    </a:lnTo>
                    <a:lnTo>
                      <a:pt x="5080" y="0"/>
                    </a:lnTo>
                    <a:lnTo>
                      <a:pt x="8890" y="0"/>
                    </a:lnTo>
                    <a:lnTo>
                      <a:pt x="2794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9" name="Freeform 458">
                <a:extLst>
                  <a:ext uri="{FF2B5EF4-FFF2-40B4-BE49-F238E27FC236}">
                    <a16:creationId xmlns:a16="http://schemas.microsoft.com/office/drawing/2014/main" id="{DDF9AC80-C0FE-F7C2-BE0E-E25AE3D737FA}"/>
                  </a:ext>
                </a:extLst>
              </p:cNvPr>
              <p:cNvSpPr/>
              <p:nvPr/>
            </p:nvSpPr>
            <p:spPr>
              <a:xfrm>
                <a:off x="1667510" y="5223510"/>
                <a:ext cx="33021" cy="708661"/>
              </a:xfrm>
              <a:custGeom>
                <a:avLst/>
                <a:gdLst/>
                <a:ahLst/>
                <a:cxnLst/>
                <a:rect l="0" t="0" r="0" b="0"/>
                <a:pathLst>
                  <a:path w="33021" h="708661">
                    <a:moveTo>
                      <a:pt x="13970" y="0"/>
                    </a:moveTo>
                    <a:lnTo>
                      <a:pt x="25400" y="69850"/>
                    </a:lnTo>
                    <a:lnTo>
                      <a:pt x="33020" y="242570"/>
                    </a:lnTo>
                    <a:lnTo>
                      <a:pt x="29210" y="387350"/>
                    </a:lnTo>
                    <a:lnTo>
                      <a:pt x="8890" y="568960"/>
                    </a:lnTo>
                    <a:lnTo>
                      <a:pt x="0" y="7086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0" name="Freeform 459">
                <a:extLst>
                  <a:ext uri="{FF2B5EF4-FFF2-40B4-BE49-F238E27FC236}">
                    <a16:creationId xmlns:a16="http://schemas.microsoft.com/office/drawing/2014/main" id="{92454FAF-EC51-2EBF-633F-64A4F7D5FC9F}"/>
                  </a:ext>
                </a:extLst>
              </p:cNvPr>
              <p:cNvSpPr/>
              <p:nvPr/>
            </p:nvSpPr>
            <p:spPr>
              <a:xfrm>
                <a:off x="1709420" y="5223510"/>
                <a:ext cx="1271" cy="1"/>
              </a:xfrm>
              <a:custGeom>
                <a:avLst/>
                <a:gdLst/>
                <a:ahLst/>
                <a:cxnLst/>
                <a:rect l="0" t="0" r="0" b="0"/>
                <a:pathLst>
                  <a:path w="1271" h="1">
                    <a:moveTo>
                      <a:pt x="0" y="0"/>
                    </a:moveTo>
                    <a:lnTo>
                      <a:pt x="1270" y="0"/>
                    </a:lnTo>
                    <a:lnTo>
                      <a:pt x="127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1" name="Freeform 460">
                <a:extLst>
                  <a:ext uri="{FF2B5EF4-FFF2-40B4-BE49-F238E27FC236}">
                    <a16:creationId xmlns:a16="http://schemas.microsoft.com/office/drawing/2014/main" id="{62B4DABA-C90E-78E5-7605-29AAE26357C4}"/>
                  </a:ext>
                </a:extLst>
              </p:cNvPr>
              <p:cNvSpPr/>
              <p:nvPr/>
            </p:nvSpPr>
            <p:spPr>
              <a:xfrm>
                <a:off x="1691640" y="5223510"/>
                <a:ext cx="31751" cy="703581"/>
              </a:xfrm>
              <a:custGeom>
                <a:avLst/>
                <a:gdLst/>
                <a:ahLst/>
                <a:cxnLst/>
                <a:rect l="0" t="0" r="0" b="0"/>
                <a:pathLst>
                  <a:path w="31751" h="703581">
                    <a:moveTo>
                      <a:pt x="0" y="703580"/>
                    </a:moveTo>
                    <a:lnTo>
                      <a:pt x="8890" y="565150"/>
                    </a:lnTo>
                    <a:lnTo>
                      <a:pt x="29210" y="382270"/>
                    </a:lnTo>
                    <a:lnTo>
                      <a:pt x="31750" y="237490"/>
                    </a:lnTo>
                    <a:lnTo>
                      <a:pt x="25400" y="66040"/>
                    </a:lnTo>
                    <a:lnTo>
                      <a:pt x="1778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2" name="Freeform 461">
                <a:extLst>
                  <a:ext uri="{FF2B5EF4-FFF2-40B4-BE49-F238E27FC236}">
                    <a16:creationId xmlns:a16="http://schemas.microsoft.com/office/drawing/2014/main" id="{4DDA1B26-2037-B1DB-ED52-7D8502F691C9}"/>
                  </a:ext>
                </a:extLst>
              </p:cNvPr>
              <p:cNvSpPr/>
              <p:nvPr/>
            </p:nvSpPr>
            <p:spPr>
              <a:xfrm>
                <a:off x="1414780" y="5129530"/>
                <a:ext cx="101601" cy="344171"/>
              </a:xfrm>
              <a:custGeom>
                <a:avLst/>
                <a:gdLst/>
                <a:ahLst/>
                <a:cxnLst/>
                <a:rect l="0" t="0" r="0" b="0"/>
                <a:pathLst>
                  <a:path w="101601" h="344171">
                    <a:moveTo>
                      <a:pt x="0" y="344170"/>
                    </a:moveTo>
                    <a:lnTo>
                      <a:pt x="0" y="270510"/>
                    </a:lnTo>
                    <a:lnTo>
                      <a:pt x="11430" y="214630"/>
                    </a:lnTo>
                    <a:lnTo>
                      <a:pt x="31750" y="143510"/>
                    </a:lnTo>
                    <a:lnTo>
                      <a:pt x="49530" y="83820"/>
                    </a:lnTo>
                    <a:lnTo>
                      <a:pt x="58420" y="63500"/>
                    </a:lnTo>
                    <a:lnTo>
                      <a:pt x="78740" y="31750"/>
                    </a:lnTo>
                    <a:lnTo>
                      <a:pt x="10160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3" name="Freeform 462">
                <a:extLst>
                  <a:ext uri="{FF2B5EF4-FFF2-40B4-BE49-F238E27FC236}">
                    <a16:creationId xmlns:a16="http://schemas.microsoft.com/office/drawing/2014/main" id="{CE7B17CD-ADDC-B4BD-256A-4AE6512DC109}"/>
                  </a:ext>
                </a:extLst>
              </p:cNvPr>
              <p:cNvSpPr/>
              <p:nvPr/>
            </p:nvSpPr>
            <p:spPr>
              <a:xfrm>
                <a:off x="2161540" y="5605780"/>
                <a:ext cx="120651" cy="82551"/>
              </a:xfrm>
              <a:custGeom>
                <a:avLst/>
                <a:gdLst/>
                <a:ahLst/>
                <a:cxnLst/>
                <a:rect l="0" t="0" r="0" b="0"/>
                <a:pathLst>
                  <a:path w="120651" h="82551">
                    <a:moveTo>
                      <a:pt x="0" y="82550"/>
                    </a:moveTo>
                    <a:lnTo>
                      <a:pt x="7620" y="68580"/>
                    </a:lnTo>
                    <a:lnTo>
                      <a:pt x="20320" y="48260"/>
                    </a:lnTo>
                    <a:lnTo>
                      <a:pt x="38100" y="31750"/>
                    </a:lnTo>
                    <a:lnTo>
                      <a:pt x="59690" y="17780"/>
                    </a:lnTo>
                    <a:lnTo>
                      <a:pt x="80010" y="8890"/>
                    </a:lnTo>
                    <a:lnTo>
                      <a:pt x="100330" y="2540"/>
                    </a:lnTo>
                    <a:lnTo>
                      <a:pt x="12065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4" name="Freeform 463">
                <a:extLst>
                  <a:ext uri="{FF2B5EF4-FFF2-40B4-BE49-F238E27FC236}">
                    <a16:creationId xmlns:a16="http://schemas.microsoft.com/office/drawing/2014/main" id="{C10A1CF7-2A2E-8BE1-A77E-10BF0F8F10B5}"/>
                  </a:ext>
                </a:extLst>
              </p:cNvPr>
              <p:cNvSpPr/>
              <p:nvPr/>
            </p:nvSpPr>
            <p:spPr>
              <a:xfrm>
                <a:off x="2282190" y="5605780"/>
                <a:ext cx="39371" cy="24131"/>
              </a:xfrm>
              <a:custGeom>
                <a:avLst/>
                <a:gdLst/>
                <a:ahLst/>
                <a:cxnLst/>
                <a:rect l="0" t="0" r="0" b="0"/>
                <a:pathLst>
                  <a:path w="39371" h="24131">
                    <a:moveTo>
                      <a:pt x="0" y="0"/>
                    </a:moveTo>
                    <a:lnTo>
                      <a:pt x="12700" y="1270"/>
                    </a:lnTo>
                    <a:lnTo>
                      <a:pt x="25400" y="5080"/>
                    </a:lnTo>
                    <a:lnTo>
                      <a:pt x="34290" y="11430"/>
                    </a:lnTo>
                    <a:lnTo>
                      <a:pt x="39370" y="241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65" name="Straight Connector 464">
                <a:extLst>
                  <a:ext uri="{FF2B5EF4-FFF2-40B4-BE49-F238E27FC236}">
                    <a16:creationId xmlns:a16="http://schemas.microsoft.com/office/drawing/2014/main" id="{27ABE8D9-787B-4332-69FA-AC91E59BD660}"/>
                  </a:ext>
                </a:extLst>
              </p:cNvPr>
              <p:cNvCxnSpPr/>
              <p:nvPr/>
            </p:nvCxnSpPr>
            <p:spPr>
              <a:xfrm>
                <a:off x="2273300" y="5603240"/>
                <a:ext cx="25019" cy="5981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6" name="Freeform 465">
                <a:extLst>
                  <a:ext uri="{FF2B5EF4-FFF2-40B4-BE49-F238E27FC236}">
                    <a16:creationId xmlns:a16="http://schemas.microsoft.com/office/drawing/2014/main" id="{28926948-B135-BEBE-6ADD-2064CFAD23B3}"/>
                  </a:ext>
                </a:extLst>
              </p:cNvPr>
              <p:cNvSpPr/>
              <p:nvPr/>
            </p:nvSpPr>
            <p:spPr>
              <a:xfrm>
                <a:off x="1781810" y="5826760"/>
                <a:ext cx="1271" cy="95251"/>
              </a:xfrm>
              <a:custGeom>
                <a:avLst/>
                <a:gdLst/>
                <a:ahLst/>
                <a:cxnLst/>
                <a:rect l="0" t="0" r="0" b="0"/>
                <a:pathLst>
                  <a:path w="1271" h="95251">
                    <a:moveTo>
                      <a:pt x="0" y="0"/>
                    </a:moveTo>
                    <a:lnTo>
                      <a:pt x="1270" y="21590"/>
                    </a:lnTo>
                    <a:lnTo>
                      <a:pt x="1270" y="54610"/>
                    </a:lnTo>
                    <a:lnTo>
                      <a:pt x="0" y="9525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7" name="Freeform 466">
                <a:extLst>
                  <a:ext uri="{FF2B5EF4-FFF2-40B4-BE49-F238E27FC236}">
                    <a16:creationId xmlns:a16="http://schemas.microsoft.com/office/drawing/2014/main" id="{74DA0664-B363-1779-8989-2C9163BCF217}"/>
                  </a:ext>
                </a:extLst>
              </p:cNvPr>
              <p:cNvSpPr/>
              <p:nvPr/>
            </p:nvSpPr>
            <p:spPr>
              <a:xfrm>
                <a:off x="1804670" y="5919470"/>
                <a:ext cx="10161" cy="66041"/>
              </a:xfrm>
              <a:custGeom>
                <a:avLst/>
                <a:gdLst/>
                <a:ahLst/>
                <a:cxnLst/>
                <a:rect l="0" t="0" r="0" b="0"/>
                <a:pathLst>
                  <a:path w="10161" h="66041">
                    <a:moveTo>
                      <a:pt x="8890" y="66040"/>
                    </a:moveTo>
                    <a:lnTo>
                      <a:pt x="10160" y="60960"/>
                    </a:lnTo>
                    <a:lnTo>
                      <a:pt x="10160" y="55880"/>
                    </a:lnTo>
                    <a:lnTo>
                      <a:pt x="10160" y="45720"/>
                    </a:lnTo>
                    <a:lnTo>
                      <a:pt x="10160" y="36830"/>
                    </a:lnTo>
                    <a:lnTo>
                      <a:pt x="10160" y="31750"/>
                    </a:lnTo>
                    <a:lnTo>
                      <a:pt x="8890" y="27940"/>
                    </a:lnTo>
                    <a:lnTo>
                      <a:pt x="8890" y="22860"/>
                    </a:lnTo>
                    <a:lnTo>
                      <a:pt x="7620" y="20320"/>
                    </a:lnTo>
                    <a:lnTo>
                      <a:pt x="5080" y="11430"/>
                    </a:lnTo>
                    <a:lnTo>
                      <a:pt x="3810" y="8890"/>
                    </a:lnTo>
                    <a:lnTo>
                      <a:pt x="2540" y="5080"/>
                    </a:lnTo>
                    <a:lnTo>
                      <a:pt x="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8" name="Freeform 467">
                <a:extLst>
                  <a:ext uri="{FF2B5EF4-FFF2-40B4-BE49-F238E27FC236}">
                    <a16:creationId xmlns:a16="http://schemas.microsoft.com/office/drawing/2014/main" id="{374A4D40-C1D4-27E6-E630-F0BDE52D53B2}"/>
                  </a:ext>
                </a:extLst>
              </p:cNvPr>
              <p:cNvSpPr/>
              <p:nvPr/>
            </p:nvSpPr>
            <p:spPr>
              <a:xfrm>
                <a:off x="1710690" y="5844540"/>
                <a:ext cx="11431" cy="87631"/>
              </a:xfrm>
              <a:custGeom>
                <a:avLst/>
                <a:gdLst/>
                <a:ahLst/>
                <a:cxnLst/>
                <a:rect l="0" t="0" r="0" b="0"/>
                <a:pathLst>
                  <a:path w="11431" h="87631">
                    <a:moveTo>
                      <a:pt x="11430" y="0"/>
                    </a:moveTo>
                    <a:lnTo>
                      <a:pt x="10160" y="24130"/>
                    </a:lnTo>
                    <a:lnTo>
                      <a:pt x="8890" y="36830"/>
                    </a:lnTo>
                    <a:lnTo>
                      <a:pt x="5080" y="60960"/>
                    </a:lnTo>
                    <a:lnTo>
                      <a:pt x="0" y="876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9" name="Freeform 468">
                <a:extLst>
                  <a:ext uri="{FF2B5EF4-FFF2-40B4-BE49-F238E27FC236}">
                    <a16:creationId xmlns:a16="http://schemas.microsoft.com/office/drawing/2014/main" id="{168A5A96-A824-779C-FFD2-E067A8F089DD}"/>
                  </a:ext>
                </a:extLst>
              </p:cNvPr>
              <p:cNvSpPr/>
              <p:nvPr/>
            </p:nvSpPr>
            <p:spPr>
              <a:xfrm>
                <a:off x="1614170" y="5844540"/>
                <a:ext cx="12701" cy="87631"/>
              </a:xfrm>
              <a:custGeom>
                <a:avLst/>
                <a:gdLst/>
                <a:ahLst/>
                <a:cxnLst/>
                <a:rect l="0" t="0" r="0" b="0"/>
                <a:pathLst>
                  <a:path w="12701" h="87631">
                    <a:moveTo>
                      <a:pt x="0" y="0"/>
                    </a:moveTo>
                    <a:lnTo>
                      <a:pt x="1270" y="22860"/>
                    </a:lnTo>
                    <a:lnTo>
                      <a:pt x="5080" y="55880"/>
                    </a:lnTo>
                    <a:lnTo>
                      <a:pt x="12700" y="876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0" name="Freeform 469">
                <a:extLst>
                  <a:ext uri="{FF2B5EF4-FFF2-40B4-BE49-F238E27FC236}">
                    <a16:creationId xmlns:a16="http://schemas.microsoft.com/office/drawing/2014/main" id="{031504BB-6394-40D6-9520-E713B1951C0C}"/>
                  </a:ext>
                </a:extLst>
              </p:cNvPr>
              <p:cNvSpPr/>
              <p:nvPr/>
            </p:nvSpPr>
            <p:spPr>
              <a:xfrm>
                <a:off x="1733550" y="5930900"/>
                <a:ext cx="7621" cy="72391"/>
              </a:xfrm>
              <a:custGeom>
                <a:avLst/>
                <a:gdLst/>
                <a:ahLst/>
                <a:cxnLst/>
                <a:rect l="0" t="0" r="0" b="0"/>
                <a:pathLst>
                  <a:path w="7621" h="72391">
                    <a:moveTo>
                      <a:pt x="0" y="0"/>
                    </a:moveTo>
                    <a:lnTo>
                      <a:pt x="2540" y="8890"/>
                    </a:lnTo>
                    <a:lnTo>
                      <a:pt x="3810" y="17780"/>
                    </a:lnTo>
                    <a:lnTo>
                      <a:pt x="5080" y="25400"/>
                    </a:lnTo>
                    <a:lnTo>
                      <a:pt x="6350" y="34290"/>
                    </a:lnTo>
                    <a:lnTo>
                      <a:pt x="7620" y="43180"/>
                    </a:lnTo>
                    <a:lnTo>
                      <a:pt x="7620" y="52070"/>
                    </a:lnTo>
                    <a:lnTo>
                      <a:pt x="7620" y="62230"/>
                    </a:lnTo>
                    <a:lnTo>
                      <a:pt x="6350" y="723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1" name="Freeform 470">
                <a:extLst>
                  <a:ext uri="{FF2B5EF4-FFF2-40B4-BE49-F238E27FC236}">
                    <a16:creationId xmlns:a16="http://schemas.microsoft.com/office/drawing/2014/main" id="{7DC9A583-8D5E-2EB2-118D-0BD3B258B8CB}"/>
                  </a:ext>
                </a:extLst>
              </p:cNvPr>
              <p:cNvSpPr/>
              <p:nvPr/>
            </p:nvSpPr>
            <p:spPr>
              <a:xfrm>
                <a:off x="1595120" y="5932170"/>
                <a:ext cx="7621" cy="71121"/>
              </a:xfrm>
              <a:custGeom>
                <a:avLst/>
                <a:gdLst/>
                <a:ahLst/>
                <a:cxnLst/>
                <a:rect l="0" t="0" r="0" b="0"/>
                <a:pathLst>
                  <a:path w="7621" h="71121">
                    <a:moveTo>
                      <a:pt x="7620" y="0"/>
                    </a:moveTo>
                    <a:lnTo>
                      <a:pt x="2540" y="16510"/>
                    </a:lnTo>
                    <a:lnTo>
                      <a:pt x="0" y="41910"/>
                    </a:lnTo>
                    <a:lnTo>
                      <a:pt x="1270" y="7112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2" name="Freeform 471">
                <a:extLst>
                  <a:ext uri="{FF2B5EF4-FFF2-40B4-BE49-F238E27FC236}">
                    <a16:creationId xmlns:a16="http://schemas.microsoft.com/office/drawing/2014/main" id="{C5B960B3-8C8D-2E4B-7966-B4C049176F5B}"/>
                  </a:ext>
                </a:extLst>
              </p:cNvPr>
              <p:cNvSpPr/>
              <p:nvPr/>
            </p:nvSpPr>
            <p:spPr>
              <a:xfrm>
                <a:off x="1847850" y="5830570"/>
                <a:ext cx="7621" cy="72391"/>
              </a:xfrm>
              <a:custGeom>
                <a:avLst/>
                <a:gdLst/>
                <a:ahLst/>
                <a:cxnLst/>
                <a:rect l="0" t="0" r="0" b="0"/>
                <a:pathLst>
                  <a:path w="7621" h="72391">
                    <a:moveTo>
                      <a:pt x="0" y="0"/>
                    </a:moveTo>
                    <a:lnTo>
                      <a:pt x="1270" y="16510"/>
                    </a:lnTo>
                    <a:lnTo>
                      <a:pt x="6350" y="49530"/>
                    </a:lnTo>
                    <a:lnTo>
                      <a:pt x="7620" y="723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3" name="Freeform 472">
                <a:extLst>
                  <a:ext uri="{FF2B5EF4-FFF2-40B4-BE49-F238E27FC236}">
                    <a16:creationId xmlns:a16="http://schemas.microsoft.com/office/drawing/2014/main" id="{26865648-76DC-9DD7-01EE-A8A7ED43CC5C}"/>
                  </a:ext>
                </a:extLst>
              </p:cNvPr>
              <p:cNvSpPr/>
              <p:nvPr/>
            </p:nvSpPr>
            <p:spPr>
              <a:xfrm>
                <a:off x="1551940" y="5828030"/>
                <a:ext cx="2541" cy="93981"/>
              </a:xfrm>
              <a:custGeom>
                <a:avLst/>
                <a:gdLst/>
                <a:ahLst/>
                <a:cxnLst/>
                <a:rect l="0" t="0" r="0" b="0"/>
                <a:pathLst>
                  <a:path w="2541" h="93981">
                    <a:moveTo>
                      <a:pt x="2540" y="0"/>
                    </a:moveTo>
                    <a:lnTo>
                      <a:pt x="1270" y="21590"/>
                    </a:lnTo>
                    <a:lnTo>
                      <a:pt x="0" y="44450"/>
                    </a:lnTo>
                    <a:lnTo>
                      <a:pt x="0" y="68580"/>
                    </a:lnTo>
                    <a:lnTo>
                      <a:pt x="0" y="9398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4" name="Freeform 473">
                <a:extLst>
                  <a:ext uri="{FF2B5EF4-FFF2-40B4-BE49-F238E27FC236}">
                    <a16:creationId xmlns:a16="http://schemas.microsoft.com/office/drawing/2014/main" id="{31FB623D-B5C0-57AC-A436-3A2B3ED299FD}"/>
                  </a:ext>
                </a:extLst>
              </p:cNvPr>
              <p:cNvSpPr/>
              <p:nvPr/>
            </p:nvSpPr>
            <p:spPr>
              <a:xfrm>
                <a:off x="1487170" y="5830570"/>
                <a:ext cx="19051" cy="80011"/>
              </a:xfrm>
              <a:custGeom>
                <a:avLst/>
                <a:gdLst/>
                <a:ahLst/>
                <a:cxnLst/>
                <a:rect l="0" t="0" r="0" b="0"/>
                <a:pathLst>
                  <a:path w="19051" h="80011">
                    <a:moveTo>
                      <a:pt x="2540" y="0"/>
                    </a:moveTo>
                    <a:lnTo>
                      <a:pt x="0" y="27940"/>
                    </a:lnTo>
                    <a:lnTo>
                      <a:pt x="2540" y="48260"/>
                    </a:lnTo>
                    <a:lnTo>
                      <a:pt x="10160" y="67310"/>
                    </a:lnTo>
                    <a:lnTo>
                      <a:pt x="19050" y="8001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5" name="Freeform 474">
                <a:extLst>
                  <a:ext uri="{FF2B5EF4-FFF2-40B4-BE49-F238E27FC236}">
                    <a16:creationId xmlns:a16="http://schemas.microsoft.com/office/drawing/2014/main" id="{EE282B2F-22D2-7FC4-9511-BFC0BB01A274}"/>
                  </a:ext>
                </a:extLst>
              </p:cNvPr>
              <p:cNvSpPr/>
              <p:nvPr/>
            </p:nvSpPr>
            <p:spPr>
              <a:xfrm>
                <a:off x="1042670" y="5600700"/>
                <a:ext cx="40641" cy="22861"/>
              </a:xfrm>
              <a:custGeom>
                <a:avLst/>
                <a:gdLst/>
                <a:ahLst/>
                <a:cxnLst/>
                <a:rect l="0" t="0" r="0" b="0"/>
                <a:pathLst>
                  <a:path w="40641" h="22861">
                    <a:moveTo>
                      <a:pt x="0" y="22860"/>
                    </a:moveTo>
                    <a:lnTo>
                      <a:pt x="11430" y="8890"/>
                    </a:lnTo>
                    <a:lnTo>
                      <a:pt x="21590" y="2540"/>
                    </a:lnTo>
                    <a:lnTo>
                      <a:pt x="4064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6" name="Freeform 475">
                <a:extLst>
                  <a:ext uri="{FF2B5EF4-FFF2-40B4-BE49-F238E27FC236}">
                    <a16:creationId xmlns:a16="http://schemas.microsoft.com/office/drawing/2014/main" id="{E4D42E3F-1D3F-7805-6B08-1A12B86BBE42}"/>
                  </a:ext>
                </a:extLst>
              </p:cNvPr>
              <p:cNvSpPr/>
              <p:nvPr/>
            </p:nvSpPr>
            <p:spPr>
              <a:xfrm>
                <a:off x="1083310" y="5600700"/>
                <a:ext cx="127001" cy="97791"/>
              </a:xfrm>
              <a:custGeom>
                <a:avLst/>
                <a:gdLst/>
                <a:ahLst/>
                <a:cxnLst/>
                <a:rect l="0" t="0" r="0" b="0"/>
                <a:pathLst>
                  <a:path w="127001" h="97791">
                    <a:moveTo>
                      <a:pt x="0" y="0"/>
                    </a:moveTo>
                    <a:lnTo>
                      <a:pt x="22860" y="2540"/>
                    </a:lnTo>
                    <a:lnTo>
                      <a:pt x="52070" y="13970"/>
                    </a:lnTo>
                    <a:lnTo>
                      <a:pt x="76200" y="26670"/>
                    </a:lnTo>
                    <a:lnTo>
                      <a:pt x="97790" y="46990"/>
                    </a:lnTo>
                    <a:lnTo>
                      <a:pt x="114300" y="74930"/>
                    </a:lnTo>
                    <a:lnTo>
                      <a:pt x="127000" y="977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77" name="Straight Connector 476">
                <a:extLst>
                  <a:ext uri="{FF2B5EF4-FFF2-40B4-BE49-F238E27FC236}">
                    <a16:creationId xmlns:a16="http://schemas.microsoft.com/office/drawing/2014/main" id="{BB703C9D-0264-BFEE-1B69-11C9CCFB2272}"/>
                  </a:ext>
                </a:extLst>
              </p:cNvPr>
              <p:cNvCxnSpPr/>
              <p:nvPr/>
            </p:nvCxnSpPr>
            <p:spPr>
              <a:xfrm flipH="1">
                <a:off x="1053338" y="5597271"/>
                <a:ext cx="18796" cy="5981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8" name="Oval 477">
                <a:extLst>
                  <a:ext uri="{FF2B5EF4-FFF2-40B4-BE49-F238E27FC236}">
                    <a16:creationId xmlns:a16="http://schemas.microsoft.com/office/drawing/2014/main" id="{BC20BF9F-A449-8492-A0FF-E8C1496F91AD}"/>
                  </a:ext>
                </a:extLst>
              </p:cNvPr>
              <p:cNvSpPr/>
              <p:nvPr/>
            </p:nvSpPr>
            <p:spPr>
              <a:xfrm>
                <a:off x="1690624" y="5246878"/>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a:extLst>
                  <a:ext uri="{FF2B5EF4-FFF2-40B4-BE49-F238E27FC236}">
                    <a16:creationId xmlns:a16="http://schemas.microsoft.com/office/drawing/2014/main" id="{5A384E3D-E2EC-74F1-4E58-5265E5970AED}"/>
                  </a:ext>
                </a:extLst>
              </p:cNvPr>
              <p:cNvSpPr/>
              <p:nvPr/>
            </p:nvSpPr>
            <p:spPr>
              <a:xfrm>
                <a:off x="1697482" y="5300218"/>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a:extLst>
                  <a:ext uri="{FF2B5EF4-FFF2-40B4-BE49-F238E27FC236}">
                    <a16:creationId xmlns:a16="http://schemas.microsoft.com/office/drawing/2014/main" id="{6D1A2FA1-CF6A-9A5A-A4B6-F5E5DD01722C}"/>
                  </a:ext>
                </a:extLst>
              </p:cNvPr>
              <p:cNvSpPr/>
              <p:nvPr/>
            </p:nvSpPr>
            <p:spPr>
              <a:xfrm>
                <a:off x="1700530" y="5357876"/>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a:extLst>
                  <a:ext uri="{FF2B5EF4-FFF2-40B4-BE49-F238E27FC236}">
                    <a16:creationId xmlns:a16="http://schemas.microsoft.com/office/drawing/2014/main" id="{25FA61BB-51FF-A2A1-708A-6674D3C5BF19}"/>
                  </a:ext>
                </a:extLst>
              </p:cNvPr>
              <p:cNvSpPr/>
              <p:nvPr/>
            </p:nvSpPr>
            <p:spPr>
              <a:xfrm>
                <a:off x="1703197" y="5418709"/>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a:extLst>
                  <a:ext uri="{FF2B5EF4-FFF2-40B4-BE49-F238E27FC236}">
                    <a16:creationId xmlns:a16="http://schemas.microsoft.com/office/drawing/2014/main" id="{093EB350-8F69-EC20-6270-01405B797582}"/>
                  </a:ext>
                </a:extLst>
              </p:cNvPr>
              <p:cNvSpPr/>
              <p:nvPr/>
            </p:nvSpPr>
            <p:spPr>
              <a:xfrm>
                <a:off x="1703070" y="5483733"/>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a:extLst>
                  <a:ext uri="{FF2B5EF4-FFF2-40B4-BE49-F238E27FC236}">
                    <a16:creationId xmlns:a16="http://schemas.microsoft.com/office/drawing/2014/main" id="{12490345-7732-E392-38C4-2E7A3BE7EA97}"/>
                  </a:ext>
                </a:extLst>
              </p:cNvPr>
              <p:cNvSpPr/>
              <p:nvPr/>
            </p:nvSpPr>
            <p:spPr>
              <a:xfrm>
                <a:off x="1700657" y="5552313"/>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5FE6D279-9839-9D3C-D826-6C348197924B}"/>
                  </a:ext>
                </a:extLst>
              </p:cNvPr>
              <p:cNvSpPr/>
              <p:nvPr/>
            </p:nvSpPr>
            <p:spPr>
              <a:xfrm>
                <a:off x="1697609" y="5628386"/>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a:extLst>
                  <a:ext uri="{FF2B5EF4-FFF2-40B4-BE49-F238E27FC236}">
                    <a16:creationId xmlns:a16="http://schemas.microsoft.com/office/drawing/2014/main" id="{C147D4C4-BF5F-E54F-42F1-C15309A81EBA}"/>
                  </a:ext>
                </a:extLst>
              </p:cNvPr>
              <p:cNvSpPr/>
              <p:nvPr/>
            </p:nvSpPr>
            <p:spPr>
              <a:xfrm>
                <a:off x="1687576" y="5701284"/>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BB17C65F-B4D9-0D57-DDF1-EAC75A398B59}"/>
                  </a:ext>
                </a:extLst>
              </p:cNvPr>
              <p:cNvSpPr/>
              <p:nvPr/>
            </p:nvSpPr>
            <p:spPr>
              <a:xfrm>
                <a:off x="1679575" y="5781548"/>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8754E3E2-FD07-1838-2EF6-D527DF0B885D}"/>
                  </a:ext>
                </a:extLst>
              </p:cNvPr>
              <p:cNvSpPr/>
              <p:nvPr/>
            </p:nvSpPr>
            <p:spPr>
              <a:xfrm>
                <a:off x="1672971" y="5869432"/>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5F537A01-81DC-3508-82E1-58F4CDAB15AC}"/>
                  </a:ext>
                </a:extLst>
              </p:cNvPr>
              <p:cNvSpPr/>
              <p:nvPr/>
            </p:nvSpPr>
            <p:spPr>
              <a:xfrm>
                <a:off x="2260854" y="5614289"/>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653475BD-B970-C34B-B0D7-D05945F1FEB8}"/>
                  </a:ext>
                </a:extLst>
              </p:cNvPr>
              <p:cNvSpPr/>
              <p:nvPr/>
            </p:nvSpPr>
            <p:spPr>
              <a:xfrm>
                <a:off x="2272411" y="5644007"/>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0FD05EA3-4579-BDDC-B1B0-59A6A0A9BA97}"/>
                  </a:ext>
                </a:extLst>
              </p:cNvPr>
              <p:cNvSpPr/>
              <p:nvPr/>
            </p:nvSpPr>
            <p:spPr>
              <a:xfrm>
                <a:off x="1089660" y="5612257"/>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77AD835E-9FBB-161D-2CFD-32590F3F8DBE}"/>
                  </a:ext>
                </a:extLst>
              </p:cNvPr>
              <p:cNvSpPr/>
              <p:nvPr/>
            </p:nvSpPr>
            <p:spPr>
              <a:xfrm>
                <a:off x="1079754" y="5637403"/>
                <a:ext cx="19050" cy="1879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7" name="Group 196" descr="Clip art of a skeleton">
            <a:extLst>
              <a:ext uri="{FF2B5EF4-FFF2-40B4-BE49-F238E27FC236}">
                <a16:creationId xmlns:a16="http://schemas.microsoft.com/office/drawing/2014/main" id="{77161AC4-83D4-BA2D-0E41-453B8DE3C2B8}"/>
              </a:ext>
            </a:extLst>
          </p:cNvPr>
          <p:cNvGrpSpPr/>
          <p:nvPr/>
        </p:nvGrpSpPr>
        <p:grpSpPr>
          <a:xfrm>
            <a:off x="4711378" y="4746413"/>
            <a:ext cx="1624140" cy="1172946"/>
            <a:chOff x="4128960" y="5307775"/>
            <a:chExt cx="1624140" cy="1172946"/>
          </a:xfrm>
        </p:grpSpPr>
        <p:sp>
          <p:nvSpPr>
            <p:cNvPr id="198" name="TextBox 197">
              <a:extLst>
                <a:ext uri="{FF2B5EF4-FFF2-40B4-BE49-F238E27FC236}">
                  <a16:creationId xmlns:a16="http://schemas.microsoft.com/office/drawing/2014/main" id="{16664ED9-5177-5858-2A87-264933D4CA92}"/>
                </a:ext>
              </a:extLst>
            </p:cNvPr>
            <p:cNvSpPr txBox="1"/>
            <p:nvPr/>
          </p:nvSpPr>
          <p:spPr>
            <a:xfrm>
              <a:off x="4381500" y="6096000"/>
              <a:ext cx="1371600" cy="384721"/>
            </a:xfrm>
            <a:prstGeom prst="rect">
              <a:avLst/>
            </a:prstGeom>
            <a:noFill/>
          </p:spPr>
          <p:txBody>
            <a:bodyPr vert="horz" rtlCol="0">
              <a:spAutoFit/>
            </a:bodyPr>
            <a:lstStyle/>
            <a:p>
              <a:r>
                <a:rPr lang="en-GB" sz="1900">
                  <a:solidFill>
                    <a:srgbClr val="000000"/>
                  </a:solidFill>
                  <a:latin typeface="Comic Sans MS - 26"/>
                </a:rPr>
                <a:t>Bones</a:t>
              </a:r>
            </a:p>
          </p:txBody>
        </p:sp>
        <p:grpSp>
          <p:nvGrpSpPr>
            <p:cNvPr id="199" name="Group 198">
              <a:extLst>
                <a:ext uri="{FF2B5EF4-FFF2-40B4-BE49-F238E27FC236}">
                  <a16:creationId xmlns:a16="http://schemas.microsoft.com/office/drawing/2014/main" id="{702CAE1B-99FB-375D-F6EB-23AF7BA2949B}"/>
                </a:ext>
              </a:extLst>
            </p:cNvPr>
            <p:cNvGrpSpPr/>
            <p:nvPr/>
          </p:nvGrpSpPr>
          <p:grpSpPr>
            <a:xfrm rot="16200000">
              <a:off x="4575048" y="4861687"/>
              <a:ext cx="578740" cy="1470915"/>
              <a:chOff x="4575048" y="4861687"/>
              <a:chExt cx="578740" cy="1470915"/>
            </a:xfrm>
          </p:grpSpPr>
          <p:sp>
            <p:nvSpPr>
              <p:cNvPr id="200" name="Freeform 199">
                <a:extLst>
                  <a:ext uri="{FF2B5EF4-FFF2-40B4-BE49-F238E27FC236}">
                    <a16:creationId xmlns:a16="http://schemas.microsoft.com/office/drawing/2014/main" id="{C0F8A583-C470-25AD-1E4F-F440B28B4B9F}"/>
                  </a:ext>
                </a:extLst>
              </p:cNvPr>
              <p:cNvSpPr/>
              <p:nvPr/>
            </p:nvSpPr>
            <p:spPr>
              <a:xfrm>
                <a:off x="4975225" y="5215255"/>
                <a:ext cx="160910" cy="172721"/>
              </a:xfrm>
              <a:custGeom>
                <a:avLst/>
                <a:gdLst/>
                <a:ahLst/>
                <a:cxnLst/>
                <a:rect l="0" t="0" r="0" b="0"/>
                <a:pathLst>
                  <a:path w="160910" h="172721">
                    <a:moveTo>
                      <a:pt x="30099" y="3810"/>
                    </a:moveTo>
                    <a:lnTo>
                      <a:pt x="42037" y="6731"/>
                    </a:lnTo>
                    <a:lnTo>
                      <a:pt x="61595" y="36068"/>
                    </a:lnTo>
                    <a:lnTo>
                      <a:pt x="101854" y="92837"/>
                    </a:lnTo>
                    <a:lnTo>
                      <a:pt x="134620" y="119634"/>
                    </a:lnTo>
                    <a:lnTo>
                      <a:pt x="148463" y="143637"/>
                    </a:lnTo>
                    <a:lnTo>
                      <a:pt x="160909" y="159258"/>
                    </a:lnTo>
                    <a:lnTo>
                      <a:pt x="157734" y="168910"/>
                    </a:lnTo>
                    <a:lnTo>
                      <a:pt x="145288" y="157861"/>
                    </a:lnTo>
                    <a:lnTo>
                      <a:pt x="137160" y="172720"/>
                    </a:lnTo>
                    <a:lnTo>
                      <a:pt x="131953" y="163068"/>
                    </a:lnTo>
                    <a:lnTo>
                      <a:pt x="128905" y="146558"/>
                    </a:lnTo>
                    <a:lnTo>
                      <a:pt x="96901" y="112141"/>
                    </a:lnTo>
                    <a:lnTo>
                      <a:pt x="39624" y="45720"/>
                    </a:lnTo>
                    <a:lnTo>
                      <a:pt x="11938" y="26289"/>
                    </a:lnTo>
                    <a:lnTo>
                      <a:pt x="0" y="14986"/>
                    </a:lnTo>
                    <a:lnTo>
                      <a:pt x="0" y="0"/>
                    </a:lnTo>
                    <a:lnTo>
                      <a:pt x="21971" y="5334"/>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a:extLst>
                  <a:ext uri="{FF2B5EF4-FFF2-40B4-BE49-F238E27FC236}">
                    <a16:creationId xmlns:a16="http://schemas.microsoft.com/office/drawing/2014/main" id="{15711EA1-EBD7-A65E-FBDA-D8BCF6FCDE08}"/>
                  </a:ext>
                </a:extLst>
              </p:cNvPr>
              <p:cNvSpPr/>
              <p:nvPr/>
            </p:nvSpPr>
            <p:spPr>
              <a:xfrm>
                <a:off x="5106035" y="5394706"/>
                <a:ext cx="42800" cy="228093"/>
              </a:xfrm>
              <a:custGeom>
                <a:avLst/>
                <a:gdLst/>
                <a:ahLst/>
                <a:cxnLst/>
                <a:rect l="0" t="0" r="0" b="0"/>
                <a:pathLst>
                  <a:path w="42800" h="228093">
                    <a:moveTo>
                      <a:pt x="42799" y="3683"/>
                    </a:moveTo>
                    <a:lnTo>
                      <a:pt x="39624" y="20193"/>
                    </a:lnTo>
                    <a:lnTo>
                      <a:pt x="42799" y="52451"/>
                    </a:lnTo>
                    <a:lnTo>
                      <a:pt x="42037" y="127254"/>
                    </a:lnTo>
                    <a:lnTo>
                      <a:pt x="35814" y="189357"/>
                    </a:lnTo>
                    <a:lnTo>
                      <a:pt x="38227" y="211709"/>
                    </a:lnTo>
                    <a:lnTo>
                      <a:pt x="31369" y="228092"/>
                    </a:lnTo>
                    <a:lnTo>
                      <a:pt x="23241" y="228092"/>
                    </a:lnTo>
                    <a:lnTo>
                      <a:pt x="20193" y="211709"/>
                    </a:lnTo>
                    <a:lnTo>
                      <a:pt x="6985" y="216916"/>
                    </a:lnTo>
                    <a:lnTo>
                      <a:pt x="0" y="210185"/>
                    </a:lnTo>
                    <a:lnTo>
                      <a:pt x="3810" y="197485"/>
                    </a:lnTo>
                    <a:lnTo>
                      <a:pt x="15113" y="189357"/>
                    </a:lnTo>
                    <a:lnTo>
                      <a:pt x="15113" y="179451"/>
                    </a:lnTo>
                    <a:lnTo>
                      <a:pt x="15113" y="171323"/>
                    </a:lnTo>
                    <a:lnTo>
                      <a:pt x="16256" y="153416"/>
                    </a:lnTo>
                    <a:lnTo>
                      <a:pt x="16256" y="135382"/>
                    </a:lnTo>
                    <a:lnTo>
                      <a:pt x="18796" y="115951"/>
                    </a:lnTo>
                    <a:lnTo>
                      <a:pt x="20193" y="98171"/>
                    </a:lnTo>
                    <a:lnTo>
                      <a:pt x="20701" y="88265"/>
                    </a:lnTo>
                    <a:lnTo>
                      <a:pt x="23241" y="80137"/>
                    </a:lnTo>
                    <a:lnTo>
                      <a:pt x="25781" y="60706"/>
                    </a:lnTo>
                    <a:lnTo>
                      <a:pt x="26924" y="50927"/>
                    </a:lnTo>
                    <a:lnTo>
                      <a:pt x="28956" y="41148"/>
                    </a:lnTo>
                    <a:lnTo>
                      <a:pt x="17653" y="16637"/>
                    </a:lnTo>
                    <a:lnTo>
                      <a:pt x="20193" y="2413"/>
                    </a:lnTo>
                    <a:lnTo>
                      <a:pt x="28956" y="9906"/>
                    </a:lnTo>
                    <a:lnTo>
                      <a:pt x="37084"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a:extLst>
                  <a:ext uri="{FF2B5EF4-FFF2-40B4-BE49-F238E27FC236}">
                    <a16:creationId xmlns:a16="http://schemas.microsoft.com/office/drawing/2014/main" id="{376E90AC-D406-C3EB-6477-1CF5E889F8AA}"/>
                  </a:ext>
                </a:extLst>
              </p:cNvPr>
              <p:cNvSpPr/>
              <p:nvPr/>
            </p:nvSpPr>
            <p:spPr>
              <a:xfrm>
                <a:off x="4731004" y="5503164"/>
                <a:ext cx="279274" cy="211710"/>
              </a:xfrm>
              <a:custGeom>
                <a:avLst/>
                <a:gdLst/>
                <a:ahLst/>
                <a:cxnLst/>
                <a:rect l="0" t="0" r="0" b="0"/>
                <a:pathLst>
                  <a:path w="279274" h="211710">
                    <a:moveTo>
                      <a:pt x="263652" y="120523"/>
                    </a:moveTo>
                    <a:lnTo>
                      <a:pt x="243586" y="141478"/>
                    </a:lnTo>
                    <a:lnTo>
                      <a:pt x="221488" y="154940"/>
                    </a:lnTo>
                    <a:lnTo>
                      <a:pt x="213360" y="164592"/>
                    </a:lnTo>
                    <a:lnTo>
                      <a:pt x="212725" y="177292"/>
                    </a:lnTo>
                    <a:lnTo>
                      <a:pt x="205105" y="193675"/>
                    </a:lnTo>
                    <a:lnTo>
                      <a:pt x="189484" y="204978"/>
                    </a:lnTo>
                    <a:lnTo>
                      <a:pt x="177419" y="210058"/>
                    </a:lnTo>
                    <a:lnTo>
                      <a:pt x="162306" y="210058"/>
                    </a:lnTo>
                    <a:lnTo>
                      <a:pt x="147320" y="200406"/>
                    </a:lnTo>
                    <a:lnTo>
                      <a:pt x="137160" y="192278"/>
                    </a:lnTo>
                    <a:lnTo>
                      <a:pt x="127889" y="200406"/>
                    </a:lnTo>
                    <a:lnTo>
                      <a:pt x="118364" y="207899"/>
                    </a:lnTo>
                    <a:lnTo>
                      <a:pt x="103251" y="211709"/>
                    </a:lnTo>
                    <a:lnTo>
                      <a:pt x="86233" y="208661"/>
                    </a:lnTo>
                    <a:lnTo>
                      <a:pt x="72390" y="198247"/>
                    </a:lnTo>
                    <a:lnTo>
                      <a:pt x="66167" y="184023"/>
                    </a:lnTo>
                    <a:lnTo>
                      <a:pt x="51689" y="160782"/>
                    </a:lnTo>
                    <a:lnTo>
                      <a:pt x="35306" y="143637"/>
                    </a:lnTo>
                    <a:lnTo>
                      <a:pt x="15240" y="131699"/>
                    </a:lnTo>
                    <a:lnTo>
                      <a:pt x="3810" y="114554"/>
                    </a:lnTo>
                    <a:lnTo>
                      <a:pt x="0" y="88265"/>
                    </a:lnTo>
                    <a:lnTo>
                      <a:pt x="5207" y="59182"/>
                    </a:lnTo>
                    <a:lnTo>
                      <a:pt x="20193" y="30607"/>
                    </a:lnTo>
                    <a:lnTo>
                      <a:pt x="44069" y="11303"/>
                    </a:lnTo>
                    <a:lnTo>
                      <a:pt x="65405" y="5334"/>
                    </a:lnTo>
                    <a:lnTo>
                      <a:pt x="87630" y="11303"/>
                    </a:lnTo>
                    <a:lnTo>
                      <a:pt x="115189" y="26289"/>
                    </a:lnTo>
                    <a:lnTo>
                      <a:pt x="133477" y="50800"/>
                    </a:lnTo>
                    <a:lnTo>
                      <a:pt x="142875" y="37338"/>
                    </a:lnTo>
                    <a:lnTo>
                      <a:pt x="163703" y="19558"/>
                    </a:lnTo>
                    <a:lnTo>
                      <a:pt x="188087" y="5334"/>
                    </a:lnTo>
                    <a:lnTo>
                      <a:pt x="208915" y="0"/>
                    </a:lnTo>
                    <a:lnTo>
                      <a:pt x="232156" y="3683"/>
                    </a:lnTo>
                    <a:lnTo>
                      <a:pt x="254127" y="18034"/>
                    </a:lnTo>
                    <a:lnTo>
                      <a:pt x="271145" y="41148"/>
                    </a:lnTo>
                    <a:lnTo>
                      <a:pt x="279273" y="60706"/>
                    </a:lnTo>
                    <a:lnTo>
                      <a:pt x="278765" y="88265"/>
                    </a:lnTo>
                    <a:lnTo>
                      <a:pt x="133477" y="98171"/>
                    </a:lnTo>
                    <a:lnTo>
                      <a:pt x="175641" y="56896"/>
                    </a:lnTo>
                    <a:lnTo>
                      <a:pt x="196469" y="45720"/>
                    </a:lnTo>
                    <a:lnTo>
                      <a:pt x="210312" y="47244"/>
                    </a:lnTo>
                    <a:lnTo>
                      <a:pt x="227203" y="62103"/>
                    </a:lnTo>
                    <a:lnTo>
                      <a:pt x="234696" y="77216"/>
                    </a:lnTo>
                    <a:lnTo>
                      <a:pt x="233553" y="99441"/>
                    </a:lnTo>
                    <a:lnTo>
                      <a:pt x="220218" y="115951"/>
                    </a:lnTo>
                    <a:lnTo>
                      <a:pt x="198247" y="128778"/>
                    </a:lnTo>
                    <a:lnTo>
                      <a:pt x="176276" y="135509"/>
                    </a:lnTo>
                    <a:lnTo>
                      <a:pt x="131572" y="139827"/>
                    </a:lnTo>
                    <a:lnTo>
                      <a:pt x="103251" y="136906"/>
                    </a:lnTo>
                    <a:lnTo>
                      <a:pt x="73787" y="130175"/>
                    </a:lnTo>
                    <a:lnTo>
                      <a:pt x="50419" y="115951"/>
                    </a:lnTo>
                    <a:lnTo>
                      <a:pt x="41021" y="101092"/>
                    </a:lnTo>
                    <a:lnTo>
                      <a:pt x="39624" y="84582"/>
                    </a:lnTo>
                    <a:lnTo>
                      <a:pt x="45339" y="65024"/>
                    </a:lnTo>
                    <a:lnTo>
                      <a:pt x="56134" y="50800"/>
                    </a:lnTo>
                    <a:lnTo>
                      <a:pt x="69977" y="47244"/>
                    </a:lnTo>
                    <a:lnTo>
                      <a:pt x="86233" y="50800"/>
                    </a:lnTo>
                    <a:lnTo>
                      <a:pt x="107061" y="65024"/>
                    </a:lnTo>
                    <a:lnTo>
                      <a:pt x="86233" y="165989"/>
                    </a:lnTo>
                    <a:lnTo>
                      <a:pt x="94488" y="160782"/>
                    </a:lnTo>
                    <a:lnTo>
                      <a:pt x="103251" y="160782"/>
                    </a:lnTo>
                    <a:lnTo>
                      <a:pt x="116586" y="169164"/>
                    </a:lnTo>
                    <a:lnTo>
                      <a:pt x="118364" y="178816"/>
                    </a:lnTo>
                    <a:lnTo>
                      <a:pt x="113919" y="188595"/>
                    </a:lnTo>
                    <a:lnTo>
                      <a:pt x="105664" y="193675"/>
                    </a:lnTo>
                    <a:lnTo>
                      <a:pt x="96393" y="193675"/>
                    </a:lnTo>
                    <a:lnTo>
                      <a:pt x="85090" y="185547"/>
                    </a:lnTo>
                    <a:lnTo>
                      <a:pt x="82423" y="175895"/>
                    </a:lnTo>
                    <a:lnTo>
                      <a:pt x="185674" y="180975"/>
                    </a:lnTo>
                    <a:lnTo>
                      <a:pt x="175641" y="189357"/>
                    </a:lnTo>
                    <a:lnTo>
                      <a:pt x="164973" y="189357"/>
                    </a:lnTo>
                    <a:lnTo>
                      <a:pt x="157988" y="184023"/>
                    </a:lnTo>
                    <a:lnTo>
                      <a:pt x="153670" y="172720"/>
                    </a:lnTo>
                    <a:lnTo>
                      <a:pt x="155448" y="162941"/>
                    </a:lnTo>
                    <a:lnTo>
                      <a:pt x="168656" y="156337"/>
                    </a:lnTo>
                    <a:lnTo>
                      <a:pt x="177419" y="156337"/>
                    </a:lnTo>
                    <a:lnTo>
                      <a:pt x="184404" y="161671"/>
                    </a:lnTo>
                    <a:lnTo>
                      <a:pt x="188087" y="17132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a:extLst>
                  <a:ext uri="{FF2B5EF4-FFF2-40B4-BE49-F238E27FC236}">
                    <a16:creationId xmlns:a16="http://schemas.microsoft.com/office/drawing/2014/main" id="{B89A33CB-D8B7-5843-F245-4A8AB32115ED}"/>
                  </a:ext>
                </a:extLst>
              </p:cNvPr>
              <p:cNvSpPr/>
              <p:nvPr/>
            </p:nvSpPr>
            <p:spPr>
              <a:xfrm>
                <a:off x="5080889" y="5640070"/>
                <a:ext cx="72899" cy="90425"/>
              </a:xfrm>
              <a:custGeom>
                <a:avLst/>
                <a:gdLst/>
                <a:ahLst/>
                <a:cxnLst/>
                <a:rect l="0" t="0" r="0" b="0"/>
                <a:pathLst>
                  <a:path w="72899" h="90425">
                    <a:moveTo>
                      <a:pt x="40767" y="1524"/>
                    </a:moveTo>
                    <a:lnTo>
                      <a:pt x="43942" y="11303"/>
                    </a:lnTo>
                    <a:lnTo>
                      <a:pt x="43942" y="23876"/>
                    </a:lnTo>
                    <a:lnTo>
                      <a:pt x="64008" y="35814"/>
                    </a:lnTo>
                    <a:lnTo>
                      <a:pt x="72898" y="50038"/>
                    </a:lnTo>
                    <a:lnTo>
                      <a:pt x="61595" y="47117"/>
                    </a:lnTo>
                    <a:lnTo>
                      <a:pt x="50292" y="35814"/>
                    </a:lnTo>
                    <a:lnTo>
                      <a:pt x="54737" y="48641"/>
                    </a:lnTo>
                    <a:lnTo>
                      <a:pt x="72898" y="74803"/>
                    </a:lnTo>
                    <a:lnTo>
                      <a:pt x="60452" y="76327"/>
                    </a:lnTo>
                    <a:lnTo>
                      <a:pt x="46482" y="52959"/>
                    </a:lnTo>
                    <a:lnTo>
                      <a:pt x="42164" y="53848"/>
                    </a:lnTo>
                    <a:lnTo>
                      <a:pt x="50927" y="89027"/>
                    </a:lnTo>
                    <a:lnTo>
                      <a:pt x="43434" y="90424"/>
                    </a:lnTo>
                    <a:lnTo>
                      <a:pt x="35814" y="79375"/>
                    </a:lnTo>
                    <a:lnTo>
                      <a:pt x="35814" y="52959"/>
                    </a:lnTo>
                    <a:lnTo>
                      <a:pt x="28956" y="53848"/>
                    </a:lnTo>
                    <a:lnTo>
                      <a:pt x="26924" y="86106"/>
                    </a:lnTo>
                    <a:lnTo>
                      <a:pt x="18796" y="86106"/>
                    </a:lnTo>
                    <a:lnTo>
                      <a:pt x="20066" y="61341"/>
                    </a:lnTo>
                    <a:lnTo>
                      <a:pt x="28321" y="35179"/>
                    </a:lnTo>
                    <a:lnTo>
                      <a:pt x="20066" y="30607"/>
                    </a:lnTo>
                    <a:lnTo>
                      <a:pt x="14478" y="45720"/>
                    </a:lnTo>
                    <a:lnTo>
                      <a:pt x="6350" y="52959"/>
                    </a:lnTo>
                    <a:lnTo>
                      <a:pt x="0" y="47117"/>
                    </a:lnTo>
                    <a:lnTo>
                      <a:pt x="8128" y="27686"/>
                    </a:lnTo>
                    <a:lnTo>
                      <a:pt x="24384" y="16383"/>
                    </a:lnTo>
                    <a:lnTo>
                      <a:pt x="28321" y="9652"/>
                    </a:lnTo>
                    <a:lnTo>
                      <a:pt x="30099"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a:extLst>
                  <a:ext uri="{FF2B5EF4-FFF2-40B4-BE49-F238E27FC236}">
                    <a16:creationId xmlns:a16="http://schemas.microsoft.com/office/drawing/2014/main" id="{08F3658C-EDA1-350F-B33D-D95685606305}"/>
                  </a:ext>
                </a:extLst>
              </p:cNvPr>
              <p:cNvSpPr/>
              <p:nvPr/>
            </p:nvSpPr>
            <p:spPr>
              <a:xfrm>
                <a:off x="4945634" y="5990844"/>
                <a:ext cx="52198" cy="243079"/>
              </a:xfrm>
              <a:custGeom>
                <a:avLst/>
                <a:gdLst/>
                <a:ahLst/>
                <a:cxnLst/>
                <a:rect l="0" t="0" r="0" b="0"/>
                <a:pathLst>
                  <a:path w="52198" h="243079">
                    <a:moveTo>
                      <a:pt x="48387" y="20193"/>
                    </a:moveTo>
                    <a:lnTo>
                      <a:pt x="44069" y="28321"/>
                    </a:lnTo>
                    <a:lnTo>
                      <a:pt x="48387" y="64897"/>
                    </a:lnTo>
                    <a:lnTo>
                      <a:pt x="50927" y="110617"/>
                    </a:lnTo>
                    <a:lnTo>
                      <a:pt x="44069" y="149606"/>
                    </a:lnTo>
                    <a:lnTo>
                      <a:pt x="25019" y="219837"/>
                    </a:lnTo>
                    <a:lnTo>
                      <a:pt x="23241" y="240792"/>
                    </a:lnTo>
                    <a:lnTo>
                      <a:pt x="13716" y="243078"/>
                    </a:lnTo>
                    <a:lnTo>
                      <a:pt x="5588" y="237871"/>
                    </a:lnTo>
                    <a:lnTo>
                      <a:pt x="0" y="227965"/>
                    </a:lnTo>
                    <a:lnTo>
                      <a:pt x="12573" y="195199"/>
                    </a:lnTo>
                    <a:lnTo>
                      <a:pt x="24638" y="86741"/>
                    </a:lnTo>
                    <a:lnTo>
                      <a:pt x="17526" y="21590"/>
                    </a:lnTo>
                    <a:lnTo>
                      <a:pt x="19431" y="635"/>
                    </a:lnTo>
                    <a:lnTo>
                      <a:pt x="26416" y="0"/>
                    </a:lnTo>
                    <a:lnTo>
                      <a:pt x="31369" y="8128"/>
                    </a:lnTo>
                    <a:lnTo>
                      <a:pt x="44069" y="5207"/>
                    </a:lnTo>
                    <a:lnTo>
                      <a:pt x="52197"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a:extLst>
                  <a:ext uri="{FF2B5EF4-FFF2-40B4-BE49-F238E27FC236}">
                    <a16:creationId xmlns:a16="http://schemas.microsoft.com/office/drawing/2014/main" id="{B62A8E3F-4A49-D19D-CDB4-C515053130FA}"/>
                  </a:ext>
                </a:extLst>
              </p:cNvPr>
              <p:cNvSpPr/>
              <p:nvPr/>
            </p:nvSpPr>
            <p:spPr>
              <a:xfrm>
                <a:off x="4939284" y="6242177"/>
                <a:ext cx="85091" cy="90425"/>
              </a:xfrm>
              <a:custGeom>
                <a:avLst/>
                <a:gdLst/>
                <a:ahLst/>
                <a:cxnLst/>
                <a:rect l="0" t="0" r="0" b="0"/>
                <a:pathLst>
                  <a:path w="85091" h="90425">
                    <a:moveTo>
                      <a:pt x="56007" y="79121"/>
                    </a:moveTo>
                    <a:lnTo>
                      <a:pt x="49022" y="74803"/>
                    </a:lnTo>
                    <a:lnTo>
                      <a:pt x="47879" y="90424"/>
                    </a:lnTo>
                    <a:lnTo>
                      <a:pt x="40894" y="82042"/>
                    </a:lnTo>
                    <a:lnTo>
                      <a:pt x="40894" y="64897"/>
                    </a:lnTo>
                    <a:lnTo>
                      <a:pt x="31369" y="44704"/>
                    </a:lnTo>
                    <a:lnTo>
                      <a:pt x="10795" y="26162"/>
                    </a:lnTo>
                    <a:lnTo>
                      <a:pt x="0" y="8128"/>
                    </a:lnTo>
                    <a:lnTo>
                      <a:pt x="2413" y="0"/>
                    </a:lnTo>
                    <a:lnTo>
                      <a:pt x="5080" y="0"/>
                    </a:lnTo>
                    <a:lnTo>
                      <a:pt x="13970" y="5969"/>
                    </a:lnTo>
                    <a:lnTo>
                      <a:pt x="39624" y="27432"/>
                    </a:lnTo>
                    <a:lnTo>
                      <a:pt x="74168" y="45466"/>
                    </a:lnTo>
                    <a:lnTo>
                      <a:pt x="85090" y="58166"/>
                    </a:lnTo>
                    <a:lnTo>
                      <a:pt x="75565" y="59690"/>
                    </a:lnTo>
                    <a:lnTo>
                      <a:pt x="77978" y="74803"/>
                    </a:lnTo>
                    <a:lnTo>
                      <a:pt x="62865" y="61341"/>
                    </a:lnTo>
                    <a:lnTo>
                      <a:pt x="64897" y="77724"/>
                    </a:lnTo>
                    <a:lnTo>
                      <a:pt x="54737" y="68072"/>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a:extLst>
                  <a:ext uri="{FF2B5EF4-FFF2-40B4-BE49-F238E27FC236}">
                    <a16:creationId xmlns:a16="http://schemas.microsoft.com/office/drawing/2014/main" id="{AB48BB52-9E13-0000-247B-B6A6FEB24A1D}"/>
                  </a:ext>
                </a:extLst>
              </p:cNvPr>
              <p:cNvSpPr/>
              <p:nvPr/>
            </p:nvSpPr>
            <p:spPr>
              <a:xfrm>
                <a:off x="4732401" y="5202555"/>
                <a:ext cx="264796" cy="305944"/>
              </a:xfrm>
              <a:custGeom>
                <a:avLst/>
                <a:gdLst/>
                <a:ahLst/>
                <a:cxnLst/>
                <a:rect l="0" t="0" r="0" b="0"/>
                <a:pathLst>
                  <a:path w="264796" h="305944">
                    <a:moveTo>
                      <a:pt x="264795" y="222758"/>
                    </a:moveTo>
                    <a:lnTo>
                      <a:pt x="165481" y="152527"/>
                    </a:lnTo>
                    <a:lnTo>
                      <a:pt x="165481" y="175768"/>
                    </a:lnTo>
                    <a:lnTo>
                      <a:pt x="250952" y="250444"/>
                    </a:lnTo>
                    <a:lnTo>
                      <a:pt x="227584" y="258826"/>
                    </a:lnTo>
                    <a:lnTo>
                      <a:pt x="160909" y="208788"/>
                    </a:lnTo>
                    <a:lnTo>
                      <a:pt x="160909" y="305943"/>
                    </a:lnTo>
                    <a:lnTo>
                      <a:pt x="101854" y="305943"/>
                    </a:lnTo>
                    <a:lnTo>
                      <a:pt x="101854" y="211709"/>
                    </a:lnTo>
                    <a:lnTo>
                      <a:pt x="45847" y="261747"/>
                    </a:lnTo>
                    <a:lnTo>
                      <a:pt x="18288" y="255905"/>
                    </a:lnTo>
                    <a:lnTo>
                      <a:pt x="101854" y="186944"/>
                    </a:lnTo>
                    <a:lnTo>
                      <a:pt x="101854" y="164592"/>
                    </a:lnTo>
                    <a:lnTo>
                      <a:pt x="0" y="234061"/>
                    </a:lnTo>
                    <a:lnTo>
                      <a:pt x="0" y="214757"/>
                    </a:lnTo>
                    <a:lnTo>
                      <a:pt x="103886" y="138303"/>
                    </a:lnTo>
                    <a:lnTo>
                      <a:pt x="103886" y="107696"/>
                    </a:lnTo>
                    <a:lnTo>
                      <a:pt x="1778" y="181102"/>
                    </a:lnTo>
                    <a:lnTo>
                      <a:pt x="1778" y="159258"/>
                    </a:lnTo>
                    <a:lnTo>
                      <a:pt x="103886" y="80010"/>
                    </a:lnTo>
                    <a:lnTo>
                      <a:pt x="103886" y="58420"/>
                    </a:lnTo>
                    <a:lnTo>
                      <a:pt x="11303" y="113792"/>
                    </a:lnTo>
                    <a:lnTo>
                      <a:pt x="18288" y="91186"/>
                    </a:lnTo>
                    <a:lnTo>
                      <a:pt x="32131" y="63500"/>
                    </a:lnTo>
                    <a:lnTo>
                      <a:pt x="62230" y="30734"/>
                    </a:lnTo>
                    <a:lnTo>
                      <a:pt x="103886" y="8255"/>
                    </a:lnTo>
                    <a:lnTo>
                      <a:pt x="130810" y="0"/>
                    </a:lnTo>
                    <a:lnTo>
                      <a:pt x="160909" y="5334"/>
                    </a:lnTo>
                    <a:lnTo>
                      <a:pt x="188722" y="19431"/>
                    </a:lnTo>
                    <a:lnTo>
                      <a:pt x="211963" y="44196"/>
                    </a:lnTo>
                    <a:lnTo>
                      <a:pt x="239649" y="83185"/>
                    </a:lnTo>
                    <a:lnTo>
                      <a:pt x="160909" y="47117"/>
                    </a:lnTo>
                    <a:lnTo>
                      <a:pt x="160909" y="66548"/>
                    </a:lnTo>
                    <a:lnTo>
                      <a:pt x="255905" y="121920"/>
                    </a:lnTo>
                    <a:lnTo>
                      <a:pt x="255905" y="152527"/>
                    </a:lnTo>
                    <a:lnTo>
                      <a:pt x="162941" y="91186"/>
                    </a:lnTo>
                    <a:lnTo>
                      <a:pt x="162941" y="118999"/>
                    </a:lnTo>
                    <a:lnTo>
                      <a:pt x="264795" y="195326"/>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a:extLst>
                  <a:ext uri="{FF2B5EF4-FFF2-40B4-BE49-F238E27FC236}">
                    <a16:creationId xmlns:a16="http://schemas.microsoft.com/office/drawing/2014/main" id="{49EFABE7-B346-387E-BA45-60211540B89C}"/>
                  </a:ext>
                </a:extLst>
              </p:cNvPr>
              <p:cNvSpPr/>
              <p:nvPr/>
            </p:nvSpPr>
            <p:spPr>
              <a:xfrm>
                <a:off x="4592701" y="5216906"/>
                <a:ext cx="161037" cy="172594"/>
              </a:xfrm>
              <a:custGeom>
                <a:avLst/>
                <a:gdLst/>
                <a:ahLst/>
                <a:cxnLst/>
                <a:rect l="0" t="0" r="0" b="0"/>
                <a:pathLst>
                  <a:path w="161037" h="172594">
                    <a:moveTo>
                      <a:pt x="59182" y="92710"/>
                    </a:moveTo>
                    <a:lnTo>
                      <a:pt x="105029" y="35179"/>
                    </a:lnTo>
                    <a:lnTo>
                      <a:pt x="119507" y="6604"/>
                    </a:lnTo>
                    <a:lnTo>
                      <a:pt x="131572" y="3683"/>
                    </a:lnTo>
                    <a:lnTo>
                      <a:pt x="140335" y="5080"/>
                    </a:lnTo>
                    <a:lnTo>
                      <a:pt x="161036" y="0"/>
                    </a:lnTo>
                    <a:lnTo>
                      <a:pt x="161036" y="14732"/>
                    </a:lnTo>
                    <a:lnTo>
                      <a:pt x="149733" y="26035"/>
                    </a:lnTo>
                    <a:lnTo>
                      <a:pt x="122047" y="45466"/>
                    </a:lnTo>
                    <a:lnTo>
                      <a:pt x="58547" y="116459"/>
                    </a:lnTo>
                    <a:lnTo>
                      <a:pt x="34036" y="146558"/>
                    </a:lnTo>
                    <a:lnTo>
                      <a:pt x="29083" y="162941"/>
                    </a:lnTo>
                    <a:lnTo>
                      <a:pt x="24511" y="172593"/>
                    </a:lnTo>
                    <a:lnTo>
                      <a:pt x="16383" y="157607"/>
                    </a:lnTo>
                    <a:lnTo>
                      <a:pt x="3937" y="168910"/>
                    </a:lnTo>
                    <a:lnTo>
                      <a:pt x="0" y="159258"/>
                    </a:lnTo>
                    <a:lnTo>
                      <a:pt x="13208" y="143637"/>
                    </a:lnTo>
                    <a:lnTo>
                      <a:pt x="29083" y="1217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a:extLst>
                  <a:ext uri="{FF2B5EF4-FFF2-40B4-BE49-F238E27FC236}">
                    <a16:creationId xmlns:a16="http://schemas.microsoft.com/office/drawing/2014/main" id="{7EC73582-0F31-68B4-7701-6D08B227E3A1}"/>
                  </a:ext>
                </a:extLst>
              </p:cNvPr>
              <p:cNvSpPr/>
              <p:nvPr/>
            </p:nvSpPr>
            <p:spPr>
              <a:xfrm>
                <a:off x="4580128" y="5396230"/>
                <a:ext cx="42800" cy="228220"/>
              </a:xfrm>
              <a:custGeom>
                <a:avLst/>
                <a:gdLst/>
                <a:ahLst/>
                <a:cxnLst/>
                <a:rect l="0" t="0" r="0" b="0"/>
                <a:pathLst>
                  <a:path w="42800" h="228220">
                    <a:moveTo>
                      <a:pt x="23241" y="2159"/>
                    </a:moveTo>
                    <a:lnTo>
                      <a:pt x="25781" y="16510"/>
                    </a:lnTo>
                    <a:lnTo>
                      <a:pt x="13843" y="41148"/>
                    </a:lnTo>
                    <a:lnTo>
                      <a:pt x="15113" y="50927"/>
                    </a:lnTo>
                    <a:lnTo>
                      <a:pt x="17653" y="60579"/>
                    </a:lnTo>
                    <a:lnTo>
                      <a:pt x="20193" y="80010"/>
                    </a:lnTo>
                    <a:lnTo>
                      <a:pt x="21463" y="88265"/>
                    </a:lnTo>
                    <a:lnTo>
                      <a:pt x="22098" y="97917"/>
                    </a:lnTo>
                    <a:lnTo>
                      <a:pt x="24638" y="117348"/>
                    </a:lnTo>
                    <a:lnTo>
                      <a:pt x="25781" y="135382"/>
                    </a:lnTo>
                    <a:lnTo>
                      <a:pt x="25781" y="139954"/>
                    </a:lnTo>
                    <a:lnTo>
                      <a:pt x="27051" y="142113"/>
                    </a:lnTo>
                    <a:lnTo>
                      <a:pt x="27051" y="143637"/>
                    </a:lnTo>
                    <a:lnTo>
                      <a:pt x="27051" y="153416"/>
                    </a:lnTo>
                    <a:lnTo>
                      <a:pt x="28321" y="171196"/>
                    </a:lnTo>
                    <a:lnTo>
                      <a:pt x="28321" y="179578"/>
                    </a:lnTo>
                    <a:lnTo>
                      <a:pt x="28321" y="184150"/>
                    </a:lnTo>
                    <a:lnTo>
                      <a:pt x="28321" y="187071"/>
                    </a:lnTo>
                    <a:lnTo>
                      <a:pt x="28321" y="188468"/>
                    </a:lnTo>
                    <a:lnTo>
                      <a:pt x="28321" y="189230"/>
                    </a:lnTo>
                    <a:lnTo>
                      <a:pt x="39624" y="197485"/>
                    </a:lnTo>
                    <a:lnTo>
                      <a:pt x="42799" y="210185"/>
                    </a:lnTo>
                    <a:lnTo>
                      <a:pt x="35941" y="216916"/>
                    </a:lnTo>
                    <a:lnTo>
                      <a:pt x="23241" y="211836"/>
                    </a:lnTo>
                    <a:lnTo>
                      <a:pt x="20193" y="228219"/>
                    </a:lnTo>
                    <a:lnTo>
                      <a:pt x="11938" y="228219"/>
                    </a:lnTo>
                    <a:lnTo>
                      <a:pt x="4953" y="211836"/>
                    </a:lnTo>
                    <a:lnTo>
                      <a:pt x="6985" y="189230"/>
                    </a:lnTo>
                    <a:lnTo>
                      <a:pt x="1270" y="127127"/>
                    </a:lnTo>
                    <a:lnTo>
                      <a:pt x="0" y="52451"/>
                    </a:lnTo>
                    <a:lnTo>
                      <a:pt x="3810" y="20193"/>
                    </a:lnTo>
                    <a:lnTo>
                      <a:pt x="0" y="3810"/>
                    </a:lnTo>
                    <a:lnTo>
                      <a:pt x="6350" y="0"/>
                    </a:lnTo>
                    <a:lnTo>
                      <a:pt x="13843"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a:extLst>
                  <a:ext uri="{FF2B5EF4-FFF2-40B4-BE49-F238E27FC236}">
                    <a16:creationId xmlns:a16="http://schemas.microsoft.com/office/drawing/2014/main" id="{D689A1A3-B5A8-ED3B-B71B-CF31A18140F6}"/>
                  </a:ext>
                </a:extLst>
              </p:cNvPr>
              <p:cNvSpPr/>
              <p:nvPr/>
            </p:nvSpPr>
            <p:spPr>
              <a:xfrm>
                <a:off x="4808474" y="5113528"/>
                <a:ext cx="112650" cy="62104"/>
              </a:xfrm>
              <a:custGeom>
                <a:avLst/>
                <a:gdLst/>
                <a:ahLst/>
                <a:cxnLst/>
                <a:rect l="0" t="0" r="0" b="0"/>
                <a:pathLst>
                  <a:path w="112650" h="62104">
                    <a:moveTo>
                      <a:pt x="55372" y="0"/>
                    </a:moveTo>
                    <a:lnTo>
                      <a:pt x="64897" y="16510"/>
                    </a:lnTo>
                    <a:lnTo>
                      <a:pt x="76708" y="1524"/>
                    </a:lnTo>
                    <a:lnTo>
                      <a:pt x="86868" y="19558"/>
                    </a:lnTo>
                    <a:lnTo>
                      <a:pt x="94996" y="1524"/>
                    </a:lnTo>
                    <a:lnTo>
                      <a:pt x="104521" y="19558"/>
                    </a:lnTo>
                    <a:lnTo>
                      <a:pt x="112649" y="19558"/>
                    </a:lnTo>
                    <a:lnTo>
                      <a:pt x="112649" y="21717"/>
                    </a:lnTo>
                    <a:lnTo>
                      <a:pt x="112649" y="23241"/>
                    </a:lnTo>
                    <a:lnTo>
                      <a:pt x="111252" y="26289"/>
                    </a:lnTo>
                    <a:lnTo>
                      <a:pt x="111252" y="29337"/>
                    </a:lnTo>
                    <a:lnTo>
                      <a:pt x="110109" y="31496"/>
                    </a:lnTo>
                    <a:lnTo>
                      <a:pt x="110109" y="33020"/>
                    </a:lnTo>
                    <a:lnTo>
                      <a:pt x="108839" y="34417"/>
                    </a:lnTo>
                    <a:lnTo>
                      <a:pt x="108839" y="36068"/>
                    </a:lnTo>
                    <a:lnTo>
                      <a:pt x="107696" y="37465"/>
                    </a:lnTo>
                    <a:lnTo>
                      <a:pt x="107696" y="38989"/>
                    </a:lnTo>
                    <a:lnTo>
                      <a:pt x="107696" y="39751"/>
                    </a:lnTo>
                    <a:lnTo>
                      <a:pt x="106934" y="41148"/>
                    </a:lnTo>
                    <a:lnTo>
                      <a:pt x="105664" y="42799"/>
                    </a:lnTo>
                    <a:lnTo>
                      <a:pt x="104521" y="45720"/>
                    </a:lnTo>
                    <a:lnTo>
                      <a:pt x="101981" y="47117"/>
                    </a:lnTo>
                    <a:lnTo>
                      <a:pt x="100584" y="48641"/>
                    </a:lnTo>
                    <a:lnTo>
                      <a:pt x="99314" y="49403"/>
                    </a:lnTo>
                    <a:lnTo>
                      <a:pt x="98806" y="49403"/>
                    </a:lnTo>
                    <a:lnTo>
                      <a:pt x="98806" y="50927"/>
                    </a:lnTo>
                    <a:lnTo>
                      <a:pt x="97536" y="50927"/>
                    </a:lnTo>
                    <a:lnTo>
                      <a:pt x="96139" y="52451"/>
                    </a:lnTo>
                    <a:lnTo>
                      <a:pt x="93726" y="53848"/>
                    </a:lnTo>
                    <a:lnTo>
                      <a:pt x="91821" y="55499"/>
                    </a:lnTo>
                    <a:lnTo>
                      <a:pt x="90551" y="57023"/>
                    </a:lnTo>
                    <a:lnTo>
                      <a:pt x="88011" y="57023"/>
                    </a:lnTo>
                    <a:lnTo>
                      <a:pt x="86868" y="58420"/>
                    </a:lnTo>
                    <a:lnTo>
                      <a:pt x="85471" y="58420"/>
                    </a:lnTo>
                    <a:lnTo>
                      <a:pt x="83693" y="59182"/>
                    </a:lnTo>
                    <a:lnTo>
                      <a:pt x="81153" y="59182"/>
                    </a:lnTo>
                    <a:lnTo>
                      <a:pt x="78740" y="60579"/>
                    </a:lnTo>
                    <a:lnTo>
                      <a:pt x="75565" y="60579"/>
                    </a:lnTo>
                    <a:lnTo>
                      <a:pt x="73025" y="60579"/>
                    </a:lnTo>
                    <a:lnTo>
                      <a:pt x="70485" y="62103"/>
                    </a:lnTo>
                    <a:lnTo>
                      <a:pt x="67310" y="62103"/>
                    </a:lnTo>
                    <a:lnTo>
                      <a:pt x="63500" y="62103"/>
                    </a:lnTo>
                    <a:lnTo>
                      <a:pt x="61722" y="62103"/>
                    </a:lnTo>
                    <a:lnTo>
                      <a:pt x="57912" y="62103"/>
                    </a:lnTo>
                    <a:lnTo>
                      <a:pt x="52197" y="62103"/>
                    </a:lnTo>
                    <a:lnTo>
                      <a:pt x="47752" y="60579"/>
                    </a:lnTo>
                    <a:lnTo>
                      <a:pt x="42799" y="59182"/>
                    </a:lnTo>
                    <a:lnTo>
                      <a:pt x="38481" y="58420"/>
                    </a:lnTo>
                    <a:lnTo>
                      <a:pt x="33909" y="55499"/>
                    </a:lnTo>
                    <a:lnTo>
                      <a:pt x="28956" y="53848"/>
                    </a:lnTo>
                    <a:lnTo>
                      <a:pt x="25781" y="50927"/>
                    </a:lnTo>
                    <a:lnTo>
                      <a:pt x="22098" y="48641"/>
                    </a:lnTo>
                    <a:lnTo>
                      <a:pt x="18923" y="45720"/>
                    </a:lnTo>
                    <a:lnTo>
                      <a:pt x="15113" y="41148"/>
                    </a:lnTo>
                    <a:lnTo>
                      <a:pt x="11938" y="37465"/>
                    </a:lnTo>
                    <a:lnTo>
                      <a:pt x="9525" y="34417"/>
                    </a:lnTo>
                    <a:lnTo>
                      <a:pt x="5588" y="30734"/>
                    </a:lnTo>
                    <a:lnTo>
                      <a:pt x="4445" y="24765"/>
                    </a:lnTo>
                    <a:lnTo>
                      <a:pt x="2413" y="20955"/>
                    </a:lnTo>
                    <a:lnTo>
                      <a:pt x="0" y="14986"/>
                    </a:lnTo>
                    <a:lnTo>
                      <a:pt x="11938" y="14986"/>
                    </a:lnTo>
                    <a:lnTo>
                      <a:pt x="19431" y="1524"/>
                    </a:lnTo>
                    <a:lnTo>
                      <a:pt x="28956" y="14986"/>
                    </a:lnTo>
                    <a:lnTo>
                      <a:pt x="37084" y="0"/>
                    </a:lnTo>
                    <a:lnTo>
                      <a:pt x="47752" y="1651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reeform 209">
                <a:extLst>
                  <a:ext uri="{FF2B5EF4-FFF2-40B4-BE49-F238E27FC236}">
                    <a16:creationId xmlns:a16="http://schemas.microsoft.com/office/drawing/2014/main" id="{47C3289E-9667-048A-D9B1-C0E43FD396BA}"/>
                  </a:ext>
                </a:extLst>
              </p:cNvPr>
              <p:cNvSpPr/>
              <p:nvPr/>
            </p:nvSpPr>
            <p:spPr>
              <a:xfrm>
                <a:off x="4768215" y="4861687"/>
                <a:ext cx="204979" cy="253366"/>
              </a:xfrm>
              <a:custGeom>
                <a:avLst/>
                <a:gdLst/>
                <a:ahLst/>
                <a:cxnLst/>
                <a:rect l="0" t="0" r="0" b="0"/>
                <a:pathLst>
                  <a:path w="204979" h="253366">
                    <a:moveTo>
                      <a:pt x="106934" y="250444"/>
                    </a:moveTo>
                    <a:lnTo>
                      <a:pt x="96266" y="232410"/>
                    </a:lnTo>
                    <a:lnTo>
                      <a:pt x="88011" y="250444"/>
                    </a:lnTo>
                    <a:lnTo>
                      <a:pt x="79375" y="234061"/>
                    </a:lnTo>
                    <a:lnTo>
                      <a:pt x="69850" y="248920"/>
                    </a:lnTo>
                    <a:lnTo>
                      <a:pt x="60325" y="235458"/>
                    </a:lnTo>
                    <a:lnTo>
                      <a:pt x="52197" y="248920"/>
                    </a:lnTo>
                    <a:lnTo>
                      <a:pt x="27051" y="248920"/>
                    </a:lnTo>
                    <a:lnTo>
                      <a:pt x="27051" y="245110"/>
                    </a:lnTo>
                    <a:lnTo>
                      <a:pt x="27051" y="240792"/>
                    </a:lnTo>
                    <a:lnTo>
                      <a:pt x="28194" y="234061"/>
                    </a:lnTo>
                    <a:lnTo>
                      <a:pt x="27051" y="229489"/>
                    </a:lnTo>
                    <a:lnTo>
                      <a:pt x="27051" y="225679"/>
                    </a:lnTo>
                    <a:lnTo>
                      <a:pt x="27051" y="221107"/>
                    </a:lnTo>
                    <a:lnTo>
                      <a:pt x="27051" y="217424"/>
                    </a:lnTo>
                    <a:lnTo>
                      <a:pt x="25781" y="214503"/>
                    </a:lnTo>
                    <a:lnTo>
                      <a:pt x="25781" y="213106"/>
                    </a:lnTo>
                    <a:lnTo>
                      <a:pt x="24638" y="209296"/>
                    </a:lnTo>
                    <a:lnTo>
                      <a:pt x="23241" y="204724"/>
                    </a:lnTo>
                    <a:lnTo>
                      <a:pt x="22098" y="200406"/>
                    </a:lnTo>
                    <a:lnTo>
                      <a:pt x="22098" y="197993"/>
                    </a:lnTo>
                    <a:lnTo>
                      <a:pt x="22098" y="196596"/>
                    </a:lnTo>
                    <a:lnTo>
                      <a:pt x="21463" y="196596"/>
                    </a:lnTo>
                    <a:lnTo>
                      <a:pt x="20066" y="192151"/>
                    </a:lnTo>
                    <a:lnTo>
                      <a:pt x="18923" y="188341"/>
                    </a:lnTo>
                    <a:lnTo>
                      <a:pt x="16383" y="183769"/>
                    </a:lnTo>
                    <a:lnTo>
                      <a:pt x="13208" y="175641"/>
                    </a:lnTo>
                    <a:lnTo>
                      <a:pt x="9398" y="168910"/>
                    </a:lnTo>
                    <a:lnTo>
                      <a:pt x="6985" y="162179"/>
                    </a:lnTo>
                    <a:lnTo>
                      <a:pt x="5080" y="154686"/>
                    </a:lnTo>
                    <a:lnTo>
                      <a:pt x="2413" y="147955"/>
                    </a:lnTo>
                    <a:lnTo>
                      <a:pt x="1270" y="141224"/>
                    </a:lnTo>
                    <a:lnTo>
                      <a:pt x="1270" y="134493"/>
                    </a:lnTo>
                    <a:lnTo>
                      <a:pt x="0" y="127000"/>
                    </a:lnTo>
                    <a:lnTo>
                      <a:pt x="1270" y="120269"/>
                    </a:lnTo>
                    <a:lnTo>
                      <a:pt x="1270" y="113538"/>
                    </a:lnTo>
                    <a:lnTo>
                      <a:pt x="2413" y="108966"/>
                    </a:lnTo>
                    <a:lnTo>
                      <a:pt x="2413" y="106807"/>
                    </a:lnTo>
                    <a:lnTo>
                      <a:pt x="5080" y="99314"/>
                    </a:lnTo>
                    <a:lnTo>
                      <a:pt x="6985" y="92583"/>
                    </a:lnTo>
                    <a:lnTo>
                      <a:pt x="9398" y="85852"/>
                    </a:lnTo>
                    <a:lnTo>
                      <a:pt x="13208" y="79121"/>
                    </a:lnTo>
                    <a:lnTo>
                      <a:pt x="16383" y="71628"/>
                    </a:lnTo>
                    <a:lnTo>
                      <a:pt x="22098" y="61849"/>
                    </a:lnTo>
                    <a:lnTo>
                      <a:pt x="27051" y="53848"/>
                    </a:lnTo>
                    <a:lnTo>
                      <a:pt x="32766" y="47117"/>
                    </a:lnTo>
                    <a:lnTo>
                      <a:pt x="37084" y="40386"/>
                    </a:lnTo>
                    <a:lnTo>
                      <a:pt x="43434" y="32893"/>
                    </a:lnTo>
                    <a:lnTo>
                      <a:pt x="49022" y="27432"/>
                    </a:lnTo>
                    <a:lnTo>
                      <a:pt x="53594" y="22352"/>
                    </a:lnTo>
                    <a:lnTo>
                      <a:pt x="59182" y="17780"/>
                    </a:lnTo>
                    <a:lnTo>
                      <a:pt x="64135" y="13462"/>
                    </a:lnTo>
                    <a:lnTo>
                      <a:pt x="69850" y="9652"/>
                    </a:lnTo>
                    <a:lnTo>
                      <a:pt x="75565" y="6731"/>
                    </a:lnTo>
                    <a:lnTo>
                      <a:pt x="80518" y="4318"/>
                    </a:lnTo>
                    <a:lnTo>
                      <a:pt x="86106" y="2921"/>
                    </a:lnTo>
                    <a:lnTo>
                      <a:pt x="91821" y="1397"/>
                    </a:lnTo>
                    <a:lnTo>
                      <a:pt x="97536" y="0"/>
                    </a:lnTo>
                    <a:lnTo>
                      <a:pt x="101981" y="0"/>
                    </a:lnTo>
                    <a:lnTo>
                      <a:pt x="108204" y="0"/>
                    </a:lnTo>
                    <a:lnTo>
                      <a:pt x="113792" y="1397"/>
                    </a:lnTo>
                    <a:lnTo>
                      <a:pt x="119380" y="2921"/>
                    </a:lnTo>
                    <a:lnTo>
                      <a:pt x="123952" y="4318"/>
                    </a:lnTo>
                    <a:lnTo>
                      <a:pt x="130302" y="6731"/>
                    </a:lnTo>
                    <a:lnTo>
                      <a:pt x="135890" y="9652"/>
                    </a:lnTo>
                    <a:lnTo>
                      <a:pt x="141605" y="13462"/>
                    </a:lnTo>
                    <a:lnTo>
                      <a:pt x="147193" y="17780"/>
                    </a:lnTo>
                    <a:lnTo>
                      <a:pt x="152273" y="22352"/>
                    </a:lnTo>
                    <a:lnTo>
                      <a:pt x="157861" y="27432"/>
                    </a:lnTo>
                    <a:lnTo>
                      <a:pt x="163576" y="32893"/>
                    </a:lnTo>
                    <a:lnTo>
                      <a:pt x="169164" y="40386"/>
                    </a:lnTo>
                    <a:lnTo>
                      <a:pt x="175514" y="47117"/>
                    </a:lnTo>
                    <a:lnTo>
                      <a:pt x="181229" y="53848"/>
                    </a:lnTo>
                    <a:lnTo>
                      <a:pt x="186817" y="61849"/>
                    </a:lnTo>
                    <a:lnTo>
                      <a:pt x="192532" y="71628"/>
                    </a:lnTo>
                    <a:lnTo>
                      <a:pt x="194945" y="77724"/>
                    </a:lnTo>
                    <a:lnTo>
                      <a:pt x="198120" y="84455"/>
                    </a:lnTo>
                    <a:lnTo>
                      <a:pt x="200660" y="91186"/>
                    </a:lnTo>
                    <a:lnTo>
                      <a:pt x="202057" y="97917"/>
                    </a:lnTo>
                    <a:lnTo>
                      <a:pt x="203200" y="105410"/>
                    </a:lnTo>
                    <a:lnTo>
                      <a:pt x="204470" y="113538"/>
                    </a:lnTo>
                    <a:lnTo>
                      <a:pt x="204978" y="120269"/>
                    </a:lnTo>
                    <a:lnTo>
                      <a:pt x="204978" y="127000"/>
                    </a:lnTo>
                    <a:lnTo>
                      <a:pt x="204470" y="134493"/>
                    </a:lnTo>
                    <a:lnTo>
                      <a:pt x="203200" y="142621"/>
                    </a:lnTo>
                    <a:lnTo>
                      <a:pt x="202057" y="149352"/>
                    </a:lnTo>
                    <a:lnTo>
                      <a:pt x="200660" y="157607"/>
                    </a:lnTo>
                    <a:lnTo>
                      <a:pt x="198120" y="164338"/>
                    </a:lnTo>
                    <a:lnTo>
                      <a:pt x="194945" y="172720"/>
                    </a:lnTo>
                    <a:lnTo>
                      <a:pt x="191135" y="179959"/>
                    </a:lnTo>
                    <a:lnTo>
                      <a:pt x="187960" y="188341"/>
                    </a:lnTo>
                    <a:lnTo>
                      <a:pt x="184277" y="195072"/>
                    </a:lnTo>
                    <a:lnTo>
                      <a:pt x="181229" y="203327"/>
                    </a:lnTo>
                    <a:lnTo>
                      <a:pt x="178689" y="211455"/>
                    </a:lnTo>
                    <a:lnTo>
                      <a:pt x="177419" y="218948"/>
                    </a:lnTo>
                    <a:lnTo>
                      <a:pt x="177419" y="222758"/>
                    </a:lnTo>
                    <a:lnTo>
                      <a:pt x="176149" y="227330"/>
                    </a:lnTo>
                    <a:lnTo>
                      <a:pt x="176149" y="235458"/>
                    </a:lnTo>
                    <a:lnTo>
                      <a:pt x="177419" y="245110"/>
                    </a:lnTo>
                    <a:lnTo>
                      <a:pt x="178689" y="253365"/>
                    </a:lnTo>
                    <a:lnTo>
                      <a:pt x="145288" y="251841"/>
                    </a:lnTo>
                    <a:lnTo>
                      <a:pt x="135890" y="235458"/>
                    </a:lnTo>
                    <a:lnTo>
                      <a:pt x="127762" y="251841"/>
                    </a:lnTo>
                    <a:lnTo>
                      <a:pt x="118237" y="235458"/>
                    </a:lnTo>
                    <a:lnTo>
                      <a:pt x="149733" y="110617"/>
                    </a:lnTo>
                    <a:lnTo>
                      <a:pt x="149733" y="113538"/>
                    </a:lnTo>
                    <a:lnTo>
                      <a:pt x="148463" y="116459"/>
                    </a:lnTo>
                    <a:lnTo>
                      <a:pt x="148463" y="118872"/>
                    </a:lnTo>
                    <a:lnTo>
                      <a:pt x="147193" y="121920"/>
                    </a:lnTo>
                    <a:lnTo>
                      <a:pt x="147193" y="123190"/>
                    </a:lnTo>
                    <a:lnTo>
                      <a:pt x="145923" y="124841"/>
                    </a:lnTo>
                    <a:lnTo>
                      <a:pt x="145923" y="125603"/>
                    </a:lnTo>
                    <a:lnTo>
                      <a:pt x="145288" y="127000"/>
                    </a:lnTo>
                    <a:lnTo>
                      <a:pt x="145288" y="128651"/>
                    </a:lnTo>
                    <a:lnTo>
                      <a:pt x="144018" y="128651"/>
                    </a:lnTo>
                    <a:lnTo>
                      <a:pt x="142748" y="131572"/>
                    </a:lnTo>
                    <a:lnTo>
                      <a:pt x="141605" y="131572"/>
                    </a:lnTo>
                    <a:lnTo>
                      <a:pt x="140208" y="132969"/>
                    </a:lnTo>
                    <a:lnTo>
                      <a:pt x="139065" y="134493"/>
                    </a:lnTo>
                    <a:lnTo>
                      <a:pt x="138430" y="134493"/>
                    </a:lnTo>
                    <a:lnTo>
                      <a:pt x="137033" y="134493"/>
                    </a:lnTo>
                    <a:lnTo>
                      <a:pt x="135890" y="135382"/>
                    </a:lnTo>
                    <a:lnTo>
                      <a:pt x="134620" y="135382"/>
                    </a:lnTo>
                    <a:lnTo>
                      <a:pt x="133350" y="135382"/>
                    </a:lnTo>
                    <a:lnTo>
                      <a:pt x="132080" y="134493"/>
                    </a:lnTo>
                    <a:lnTo>
                      <a:pt x="130302" y="134493"/>
                    </a:lnTo>
                    <a:lnTo>
                      <a:pt x="128905" y="132969"/>
                    </a:lnTo>
                    <a:lnTo>
                      <a:pt x="127762" y="131572"/>
                    </a:lnTo>
                    <a:lnTo>
                      <a:pt x="126492" y="131572"/>
                    </a:lnTo>
                    <a:lnTo>
                      <a:pt x="125095" y="128651"/>
                    </a:lnTo>
                    <a:lnTo>
                      <a:pt x="123952" y="127000"/>
                    </a:lnTo>
                    <a:lnTo>
                      <a:pt x="123317" y="125603"/>
                    </a:lnTo>
                    <a:lnTo>
                      <a:pt x="122174" y="123190"/>
                    </a:lnTo>
                    <a:lnTo>
                      <a:pt x="122174" y="121920"/>
                    </a:lnTo>
                    <a:lnTo>
                      <a:pt x="120777" y="118872"/>
                    </a:lnTo>
                    <a:lnTo>
                      <a:pt x="120777" y="116459"/>
                    </a:lnTo>
                    <a:lnTo>
                      <a:pt x="120777" y="113538"/>
                    </a:lnTo>
                    <a:lnTo>
                      <a:pt x="119380" y="110617"/>
                    </a:lnTo>
                    <a:lnTo>
                      <a:pt x="119380" y="108966"/>
                    </a:lnTo>
                    <a:lnTo>
                      <a:pt x="120777" y="103886"/>
                    </a:lnTo>
                    <a:lnTo>
                      <a:pt x="120777" y="97917"/>
                    </a:lnTo>
                    <a:lnTo>
                      <a:pt x="122174" y="94107"/>
                    </a:lnTo>
                    <a:lnTo>
                      <a:pt x="123952" y="89662"/>
                    </a:lnTo>
                    <a:lnTo>
                      <a:pt x="126492" y="87503"/>
                    </a:lnTo>
                    <a:lnTo>
                      <a:pt x="128905" y="84455"/>
                    </a:lnTo>
                    <a:lnTo>
                      <a:pt x="132080" y="82931"/>
                    </a:lnTo>
                    <a:lnTo>
                      <a:pt x="134620" y="81534"/>
                    </a:lnTo>
                    <a:lnTo>
                      <a:pt x="135890" y="81534"/>
                    </a:lnTo>
                    <a:lnTo>
                      <a:pt x="138430" y="82931"/>
                    </a:lnTo>
                    <a:lnTo>
                      <a:pt x="139065" y="82931"/>
                    </a:lnTo>
                    <a:lnTo>
                      <a:pt x="140208" y="84455"/>
                    </a:lnTo>
                    <a:lnTo>
                      <a:pt x="141605" y="85852"/>
                    </a:lnTo>
                    <a:lnTo>
                      <a:pt x="142748" y="87503"/>
                    </a:lnTo>
                    <a:lnTo>
                      <a:pt x="144018" y="88265"/>
                    </a:lnTo>
                    <a:lnTo>
                      <a:pt x="145288" y="89662"/>
                    </a:lnTo>
                    <a:lnTo>
                      <a:pt x="145923" y="91186"/>
                    </a:lnTo>
                    <a:lnTo>
                      <a:pt x="147193" y="94107"/>
                    </a:lnTo>
                    <a:lnTo>
                      <a:pt x="148463" y="97917"/>
                    </a:lnTo>
                    <a:lnTo>
                      <a:pt x="148463" y="100838"/>
                    </a:lnTo>
                    <a:lnTo>
                      <a:pt x="149733" y="103886"/>
                    </a:lnTo>
                    <a:lnTo>
                      <a:pt x="149733" y="106807"/>
                    </a:lnTo>
                    <a:lnTo>
                      <a:pt x="149733" y="108966"/>
                    </a:lnTo>
                    <a:lnTo>
                      <a:pt x="66040" y="88265"/>
                    </a:lnTo>
                    <a:lnTo>
                      <a:pt x="67310" y="87503"/>
                    </a:lnTo>
                    <a:lnTo>
                      <a:pt x="70993" y="84455"/>
                    </a:lnTo>
                    <a:lnTo>
                      <a:pt x="73025" y="82931"/>
                    </a:lnTo>
                    <a:lnTo>
                      <a:pt x="75565" y="82931"/>
                    </a:lnTo>
                    <a:lnTo>
                      <a:pt x="77978" y="82931"/>
                    </a:lnTo>
                    <a:lnTo>
                      <a:pt x="79375" y="82931"/>
                    </a:lnTo>
                    <a:lnTo>
                      <a:pt x="80518" y="82931"/>
                    </a:lnTo>
                    <a:lnTo>
                      <a:pt x="81153" y="84455"/>
                    </a:lnTo>
                    <a:lnTo>
                      <a:pt x="82296" y="85852"/>
                    </a:lnTo>
                    <a:lnTo>
                      <a:pt x="83693" y="87503"/>
                    </a:lnTo>
                    <a:lnTo>
                      <a:pt x="84963" y="88265"/>
                    </a:lnTo>
                    <a:lnTo>
                      <a:pt x="86106" y="89662"/>
                    </a:lnTo>
                    <a:lnTo>
                      <a:pt x="87503" y="92583"/>
                    </a:lnTo>
                    <a:lnTo>
                      <a:pt x="88011" y="94107"/>
                    </a:lnTo>
                    <a:lnTo>
                      <a:pt x="89281" y="97917"/>
                    </a:lnTo>
                    <a:lnTo>
                      <a:pt x="90678" y="100838"/>
                    </a:lnTo>
                    <a:lnTo>
                      <a:pt x="90678" y="103886"/>
                    </a:lnTo>
                    <a:lnTo>
                      <a:pt x="90678" y="106807"/>
                    </a:lnTo>
                    <a:lnTo>
                      <a:pt x="90678" y="108966"/>
                    </a:lnTo>
                    <a:lnTo>
                      <a:pt x="90678" y="112141"/>
                    </a:lnTo>
                    <a:lnTo>
                      <a:pt x="90678" y="115189"/>
                    </a:lnTo>
                    <a:lnTo>
                      <a:pt x="90678" y="116459"/>
                    </a:lnTo>
                    <a:lnTo>
                      <a:pt x="89281" y="118872"/>
                    </a:lnTo>
                    <a:lnTo>
                      <a:pt x="89281" y="121920"/>
                    </a:lnTo>
                    <a:lnTo>
                      <a:pt x="88011" y="123190"/>
                    </a:lnTo>
                    <a:lnTo>
                      <a:pt x="88011" y="124841"/>
                    </a:lnTo>
                    <a:lnTo>
                      <a:pt x="87503" y="125603"/>
                    </a:lnTo>
                    <a:lnTo>
                      <a:pt x="86106" y="127000"/>
                    </a:lnTo>
                    <a:lnTo>
                      <a:pt x="86106" y="128651"/>
                    </a:lnTo>
                    <a:lnTo>
                      <a:pt x="84963" y="129921"/>
                    </a:lnTo>
                    <a:lnTo>
                      <a:pt x="83693" y="131572"/>
                    </a:lnTo>
                    <a:lnTo>
                      <a:pt x="82296" y="131572"/>
                    </a:lnTo>
                    <a:lnTo>
                      <a:pt x="82296" y="132969"/>
                    </a:lnTo>
                    <a:lnTo>
                      <a:pt x="81153" y="134493"/>
                    </a:lnTo>
                    <a:lnTo>
                      <a:pt x="80518" y="134493"/>
                    </a:lnTo>
                    <a:lnTo>
                      <a:pt x="79375" y="134493"/>
                    </a:lnTo>
                    <a:lnTo>
                      <a:pt x="79375" y="135382"/>
                    </a:lnTo>
                    <a:lnTo>
                      <a:pt x="77978" y="135382"/>
                    </a:lnTo>
                    <a:lnTo>
                      <a:pt x="75565" y="135382"/>
                    </a:lnTo>
                    <a:lnTo>
                      <a:pt x="74168" y="135382"/>
                    </a:lnTo>
                    <a:lnTo>
                      <a:pt x="73025" y="135382"/>
                    </a:lnTo>
                    <a:lnTo>
                      <a:pt x="72390" y="134493"/>
                    </a:lnTo>
                    <a:lnTo>
                      <a:pt x="70993" y="134493"/>
                    </a:lnTo>
                    <a:lnTo>
                      <a:pt x="68453" y="132969"/>
                    </a:lnTo>
                    <a:lnTo>
                      <a:pt x="67310" y="131572"/>
                    </a:lnTo>
                    <a:lnTo>
                      <a:pt x="66040" y="129921"/>
                    </a:lnTo>
                    <a:lnTo>
                      <a:pt x="66040" y="127000"/>
                    </a:lnTo>
                    <a:lnTo>
                      <a:pt x="65405" y="125603"/>
                    </a:lnTo>
                    <a:lnTo>
                      <a:pt x="64135" y="123190"/>
                    </a:lnTo>
                    <a:lnTo>
                      <a:pt x="62865" y="121920"/>
                    </a:lnTo>
                    <a:lnTo>
                      <a:pt x="62865" y="118872"/>
                    </a:lnTo>
                    <a:lnTo>
                      <a:pt x="61722" y="116459"/>
                    </a:lnTo>
                    <a:lnTo>
                      <a:pt x="61722" y="115189"/>
                    </a:lnTo>
                    <a:lnTo>
                      <a:pt x="61722" y="112141"/>
                    </a:lnTo>
                    <a:lnTo>
                      <a:pt x="61722" y="108966"/>
                    </a:lnTo>
                    <a:lnTo>
                      <a:pt x="61722" y="103886"/>
                    </a:lnTo>
                    <a:lnTo>
                      <a:pt x="62865" y="97917"/>
                    </a:lnTo>
                    <a:lnTo>
                      <a:pt x="64135" y="94107"/>
                    </a:lnTo>
                    <a:lnTo>
                      <a:pt x="66040" y="89662"/>
                    </a:lnTo>
                    <a:lnTo>
                      <a:pt x="99949" y="163068"/>
                    </a:lnTo>
                    <a:lnTo>
                      <a:pt x="99949" y="165989"/>
                    </a:lnTo>
                    <a:lnTo>
                      <a:pt x="99949" y="168910"/>
                    </a:lnTo>
                    <a:lnTo>
                      <a:pt x="99949" y="171958"/>
                    </a:lnTo>
                    <a:lnTo>
                      <a:pt x="99949" y="174117"/>
                    </a:lnTo>
                    <a:lnTo>
                      <a:pt x="99949" y="178689"/>
                    </a:lnTo>
                    <a:lnTo>
                      <a:pt x="99949" y="179959"/>
                    </a:lnTo>
                    <a:lnTo>
                      <a:pt x="98806" y="182372"/>
                    </a:lnTo>
                    <a:lnTo>
                      <a:pt x="98806" y="185420"/>
                    </a:lnTo>
                    <a:lnTo>
                      <a:pt x="97536" y="186690"/>
                    </a:lnTo>
                    <a:lnTo>
                      <a:pt x="96266" y="186690"/>
                    </a:lnTo>
                    <a:lnTo>
                      <a:pt x="96266" y="188341"/>
                    </a:lnTo>
                    <a:lnTo>
                      <a:pt x="94996" y="188341"/>
                    </a:lnTo>
                    <a:lnTo>
                      <a:pt x="94361" y="186690"/>
                    </a:lnTo>
                    <a:lnTo>
                      <a:pt x="94361" y="185420"/>
                    </a:lnTo>
                    <a:lnTo>
                      <a:pt x="93091" y="182372"/>
                    </a:lnTo>
                    <a:lnTo>
                      <a:pt x="93091" y="179959"/>
                    </a:lnTo>
                    <a:lnTo>
                      <a:pt x="91821" y="178689"/>
                    </a:lnTo>
                    <a:lnTo>
                      <a:pt x="91821" y="174117"/>
                    </a:lnTo>
                    <a:lnTo>
                      <a:pt x="91821" y="171958"/>
                    </a:lnTo>
                    <a:lnTo>
                      <a:pt x="91821" y="168910"/>
                    </a:lnTo>
                    <a:lnTo>
                      <a:pt x="91821" y="165989"/>
                    </a:lnTo>
                    <a:lnTo>
                      <a:pt x="93091" y="163068"/>
                    </a:lnTo>
                    <a:lnTo>
                      <a:pt x="93091" y="160655"/>
                    </a:lnTo>
                    <a:lnTo>
                      <a:pt x="94361" y="157607"/>
                    </a:lnTo>
                    <a:lnTo>
                      <a:pt x="94361" y="156337"/>
                    </a:lnTo>
                    <a:lnTo>
                      <a:pt x="94996" y="156337"/>
                    </a:lnTo>
                    <a:lnTo>
                      <a:pt x="96266" y="156337"/>
                    </a:lnTo>
                    <a:lnTo>
                      <a:pt x="97536" y="156337"/>
                    </a:lnTo>
                    <a:lnTo>
                      <a:pt x="98806" y="157607"/>
                    </a:lnTo>
                    <a:lnTo>
                      <a:pt x="98806" y="160655"/>
                    </a:lnTo>
                    <a:lnTo>
                      <a:pt x="110109" y="159258"/>
                    </a:lnTo>
                    <a:lnTo>
                      <a:pt x="111252" y="157607"/>
                    </a:lnTo>
                    <a:lnTo>
                      <a:pt x="112649" y="156337"/>
                    </a:lnTo>
                    <a:lnTo>
                      <a:pt x="113792" y="156337"/>
                    </a:lnTo>
                    <a:lnTo>
                      <a:pt x="113792" y="157607"/>
                    </a:lnTo>
                    <a:lnTo>
                      <a:pt x="115062" y="157607"/>
                    </a:lnTo>
                    <a:lnTo>
                      <a:pt x="115062" y="159258"/>
                    </a:lnTo>
                    <a:lnTo>
                      <a:pt x="116459" y="160655"/>
                    </a:lnTo>
                    <a:lnTo>
                      <a:pt x="116459" y="163068"/>
                    </a:lnTo>
                    <a:lnTo>
                      <a:pt x="116967" y="165989"/>
                    </a:lnTo>
                    <a:lnTo>
                      <a:pt x="116967" y="168910"/>
                    </a:lnTo>
                    <a:lnTo>
                      <a:pt x="116967" y="172720"/>
                    </a:lnTo>
                    <a:lnTo>
                      <a:pt x="116967" y="174117"/>
                    </a:lnTo>
                    <a:lnTo>
                      <a:pt x="116967" y="175641"/>
                    </a:lnTo>
                    <a:lnTo>
                      <a:pt x="116967" y="178689"/>
                    </a:lnTo>
                    <a:lnTo>
                      <a:pt x="116459" y="181610"/>
                    </a:lnTo>
                    <a:lnTo>
                      <a:pt x="116459" y="183769"/>
                    </a:lnTo>
                    <a:lnTo>
                      <a:pt x="115062" y="185420"/>
                    </a:lnTo>
                    <a:lnTo>
                      <a:pt x="115062" y="186690"/>
                    </a:lnTo>
                    <a:lnTo>
                      <a:pt x="113792" y="188341"/>
                    </a:lnTo>
                    <a:lnTo>
                      <a:pt x="112649" y="188341"/>
                    </a:lnTo>
                    <a:lnTo>
                      <a:pt x="111252" y="186690"/>
                    </a:lnTo>
                    <a:lnTo>
                      <a:pt x="110109" y="185420"/>
                    </a:lnTo>
                    <a:lnTo>
                      <a:pt x="110109" y="183769"/>
                    </a:lnTo>
                    <a:lnTo>
                      <a:pt x="109474" y="181610"/>
                    </a:lnTo>
                    <a:lnTo>
                      <a:pt x="109474" y="178689"/>
                    </a:lnTo>
                    <a:lnTo>
                      <a:pt x="109474" y="175641"/>
                    </a:lnTo>
                    <a:lnTo>
                      <a:pt x="109474" y="172720"/>
                    </a:lnTo>
                    <a:lnTo>
                      <a:pt x="109474" y="168910"/>
                    </a:lnTo>
                    <a:lnTo>
                      <a:pt x="109474" y="165989"/>
                    </a:lnTo>
                    <a:lnTo>
                      <a:pt x="109474" y="163068"/>
                    </a:lnTo>
                    <a:lnTo>
                      <a:pt x="110109" y="160655"/>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210">
                <a:extLst>
                  <a:ext uri="{FF2B5EF4-FFF2-40B4-BE49-F238E27FC236}">
                    <a16:creationId xmlns:a16="http://schemas.microsoft.com/office/drawing/2014/main" id="{E8ECA117-E492-9DBE-CA12-F8A5AB6C5355}"/>
                  </a:ext>
                </a:extLst>
              </p:cNvPr>
              <p:cNvSpPr/>
              <p:nvPr/>
            </p:nvSpPr>
            <p:spPr>
              <a:xfrm>
                <a:off x="4739894" y="5700649"/>
                <a:ext cx="74931" cy="261748"/>
              </a:xfrm>
              <a:custGeom>
                <a:avLst/>
                <a:gdLst/>
                <a:ahLst/>
                <a:cxnLst/>
                <a:rect l="0" t="0" r="0" b="0"/>
                <a:pathLst>
                  <a:path w="74931" h="261748">
                    <a:moveTo>
                      <a:pt x="40259" y="0"/>
                    </a:moveTo>
                    <a:lnTo>
                      <a:pt x="49784" y="2921"/>
                    </a:lnTo>
                    <a:lnTo>
                      <a:pt x="55372" y="14224"/>
                    </a:lnTo>
                    <a:lnTo>
                      <a:pt x="56515" y="27686"/>
                    </a:lnTo>
                    <a:lnTo>
                      <a:pt x="70485" y="35179"/>
                    </a:lnTo>
                    <a:lnTo>
                      <a:pt x="74930" y="43307"/>
                    </a:lnTo>
                    <a:lnTo>
                      <a:pt x="70485" y="51562"/>
                    </a:lnTo>
                    <a:lnTo>
                      <a:pt x="55372" y="65024"/>
                    </a:lnTo>
                    <a:lnTo>
                      <a:pt x="47752" y="77724"/>
                    </a:lnTo>
                    <a:lnTo>
                      <a:pt x="39116" y="115189"/>
                    </a:lnTo>
                    <a:lnTo>
                      <a:pt x="32766" y="168910"/>
                    </a:lnTo>
                    <a:lnTo>
                      <a:pt x="29591" y="209296"/>
                    </a:lnTo>
                    <a:lnTo>
                      <a:pt x="25146" y="253365"/>
                    </a:lnTo>
                    <a:lnTo>
                      <a:pt x="15113" y="261747"/>
                    </a:lnTo>
                    <a:lnTo>
                      <a:pt x="10160" y="255016"/>
                    </a:lnTo>
                    <a:lnTo>
                      <a:pt x="0" y="251206"/>
                    </a:lnTo>
                    <a:lnTo>
                      <a:pt x="635" y="238633"/>
                    </a:lnTo>
                    <a:lnTo>
                      <a:pt x="6985" y="220599"/>
                    </a:lnTo>
                    <a:lnTo>
                      <a:pt x="10160" y="158496"/>
                    </a:lnTo>
                    <a:lnTo>
                      <a:pt x="18288" y="102489"/>
                    </a:lnTo>
                    <a:lnTo>
                      <a:pt x="33401" y="58293"/>
                    </a:lnTo>
                    <a:lnTo>
                      <a:pt x="35941" y="43307"/>
                    </a:lnTo>
                    <a:lnTo>
                      <a:pt x="24003" y="23876"/>
                    </a:lnTo>
                    <a:lnTo>
                      <a:pt x="25146" y="74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a:extLst>
                  <a:ext uri="{FF2B5EF4-FFF2-40B4-BE49-F238E27FC236}">
                    <a16:creationId xmlns:a16="http://schemas.microsoft.com/office/drawing/2014/main" id="{1D01D11D-4BB6-D066-003D-F505075454E7}"/>
                  </a:ext>
                </a:extLst>
              </p:cNvPr>
              <p:cNvSpPr/>
              <p:nvPr/>
            </p:nvSpPr>
            <p:spPr>
              <a:xfrm>
                <a:off x="4917313" y="5702173"/>
                <a:ext cx="74931" cy="261748"/>
              </a:xfrm>
              <a:custGeom>
                <a:avLst/>
                <a:gdLst/>
                <a:ahLst/>
                <a:cxnLst/>
                <a:rect l="0" t="0" r="0" b="0"/>
                <a:pathLst>
                  <a:path w="74931" h="261748">
                    <a:moveTo>
                      <a:pt x="4445" y="51689"/>
                    </a:moveTo>
                    <a:lnTo>
                      <a:pt x="0" y="43307"/>
                    </a:lnTo>
                    <a:lnTo>
                      <a:pt x="4445" y="35052"/>
                    </a:lnTo>
                    <a:lnTo>
                      <a:pt x="18288" y="27686"/>
                    </a:lnTo>
                    <a:lnTo>
                      <a:pt x="19431" y="14224"/>
                    </a:lnTo>
                    <a:lnTo>
                      <a:pt x="25146" y="2921"/>
                    </a:lnTo>
                    <a:lnTo>
                      <a:pt x="34544" y="0"/>
                    </a:lnTo>
                    <a:lnTo>
                      <a:pt x="49784" y="7493"/>
                    </a:lnTo>
                    <a:lnTo>
                      <a:pt x="50927" y="24003"/>
                    </a:lnTo>
                    <a:lnTo>
                      <a:pt x="38862" y="43307"/>
                    </a:lnTo>
                    <a:lnTo>
                      <a:pt x="41529" y="58420"/>
                    </a:lnTo>
                    <a:lnTo>
                      <a:pt x="56515" y="102489"/>
                    </a:lnTo>
                    <a:lnTo>
                      <a:pt x="64643" y="158496"/>
                    </a:lnTo>
                    <a:lnTo>
                      <a:pt x="67818" y="220599"/>
                    </a:lnTo>
                    <a:lnTo>
                      <a:pt x="73533" y="238379"/>
                    </a:lnTo>
                    <a:lnTo>
                      <a:pt x="74930" y="251333"/>
                    </a:lnTo>
                    <a:lnTo>
                      <a:pt x="64643" y="255016"/>
                    </a:lnTo>
                    <a:lnTo>
                      <a:pt x="59690" y="261747"/>
                    </a:lnTo>
                    <a:lnTo>
                      <a:pt x="49784" y="253492"/>
                    </a:lnTo>
                    <a:lnTo>
                      <a:pt x="49022" y="209423"/>
                    </a:lnTo>
                    <a:lnTo>
                      <a:pt x="44577" y="168910"/>
                    </a:lnTo>
                    <a:lnTo>
                      <a:pt x="33274" y="115189"/>
                    </a:lnTo>
                    <a:lnTo>
                      <a:pt x="26416" y="79883"/>
                    </a:lnTo>
                    <a:lnTo>
                      <a:pt x="19431" y="65151"/>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a:extLst>
                  <a:ext uri="{FF2B5EF4-FFF2-40B4-BE49-F238E27FC236}">
                    <a16:creationId xmlns:a16="http://schemas.microsoft.com/office/drawing/2014/main" id="{BC54198F-E19F-02EF-F2C1-4675DF01057A}"/>
                  </a:ext>
                </a:extLst>
              </p:cNvPr>
              <p:cNvSpPr/>
              <p:nvPr/>
            </p:nvSpPr>
            <p:spPr>
              <a:xfrm>
                <a:off x="4575048" y="5641594"/>
                <a:ext cx="73026" cy="90425"/>
              </a:xfrm>
              <a:custGeom>
                <a:avLst/>
                <a:gdLst/>
                <a:ahLst/>
                <a:cxnLst/>
                <a:rect l="0" t="0" r="0" b="0"/>
                <a:pathLst>
                  <a:path w="73026" h="90425">
                    <a:moveTo>
                      <a:pt x="43561" y="0"/>
                    </a:moveTo>
                    <a:lnTo>
                      <a:pt x="45339" y="9779"/>
                    </a:lnTo>
                    <a:lnTo>
                      <a:pt x="49149" y="16510"/>
                    </a:lnTo>
                    <a:lnTo>
                      <a:pt x="65532" y="27559"/>
                    </a:lnTo>
                    <a:lnTo>
                      <a:pt x="73025" y="47117"/>
                    </a:lnTo>
                    <a:lnTo>
                      <a:pt x="67310" y="53086"/>
                    </a:lnTo>
                    <a:lnTo>
                      <a:pt x="59182" y="45593"/>
                    </a:lnTo>
                    <a:lnTo>
                      <a:pt x="53467" y="30734"/>
                    </a:lnTo>
                    <a:lnTo>
                      <a:pt x="45339" y="35052"/>
                    </a:lnTo>
                    <a:lnTo>
                      <a:pt x="53467" y="61341"/>
                    </a:lnTo>
                    <a:lnTo>
                      <a:pt x="54864" y="85852"/>
                    </a:lnTo>
                    <a:lnTo>
                      <a:pt x="46736" y="85852"/>
                    </a:lnTo>
                    <a:lnTo>
                      <a:pt x="44196" y="53848"/>
                    </a:lnTo>
                    <a:lnTo>
                      <a:pt x="37211" y="53086"/>
                    </a:lnTo>
                    <a:lnTo>
                      <a:pt x="37211" y="79121"/>
                    </a:lnTo>
                    <a:lnTo>
                      <a:pt x="30226" y="90424"/>
                    </a:lnTo>
                    <a:lnTo>
                      <a:pt x="22098" y="88900"/>
                    </a:lnTo>
                    <a:lnTo>
                      <a:pt x="31496" y="53848"/>
                    </a:lnTo>
                    <a:lnTo>
                      <a:pt x="27178" y="53086"/>
                    </a:lnTo>
                    <a:lnTo>
                      <a:pt x="13208" y="76200"/>
                    </a:lnTo>
                    <a:lnTo>
                      <a:pt x="0" y="74803"/>
                    </a:lnTo>
                    <a:lnTo>
                      <a:pt x="18923" y="48514"/>
                    </a:lnTo>
                    <a:lnTo>
                      <a:pt x="23368" y="35814"/>
                    </a:lnTo>
                    <a:lnTo>
                      <a:pt x="12065" y="47117"/>
                    </a:lnTo>
                    <a:lnTo>
                      <a:pt x="0" y="50165"/>
                    </a:lnTo>
                    <a:lnTo>
                      <a:pt x="9525" y="35814"/>
                    </a:lnTo>
                    <a:lnTo>
                      <a:pt x="28956" y="24003"/>
                    </a:lnTo>
                    <a:lnTo>
                      <a:pt x="28956" y="11176"/>
                    </a:lnTo>
                    <a:lnTo>
                      <a:pt x="32893" y="1397"/>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a:extLst>
                  <a:ext uri="{FF2B5EF4-FFF2-40B4-BE49-F238E27FC236}">
                    <a16:creationId xmlns:a16="http://schemas.microsoft.com/office/drawing/2014/main" id="{B5211361-C51F-2A2E-8221-393DEA5AB9DF}"/>
                  </a:ext>
                </a:extLst>
              </p:cNvPr>
              <p:cNvSpPr/>
              <p:nvPr/>
            </p:nvSpPr>
            <p:spPr>
              <a:xfrm>
                <a:off x="4733036" y="5988431"/>
                <a:ext cx="52071" cy="242444"/>
              </a:xfrm>
              <a:custGeom>
                <a:avLst/>
                <a:gdLst/>
                <a:ahLst/>
                <a:cxnLst/>
                <a:rect l="0" t="0" r="0" b="0"/>
                <a:pathLst>
                  <a:path w="52071" h="242444">
                    <a:moveTo>
                      <a:pt x="32639" y="1651"/>
                    </a:moveTo>
                    <a:lnTo>
                      <a:pt x="34671" y="22606"/>
                    </a:lnTo>
                    <a:lnTo>
                      <a:pt x="27686" y="87757"/>
                    </a:lnTo>
                    <a:lnTo>
                      <a:pt x="39624" y="196088"/>
                    </a:lnTo>
                    <a:lnTo>
                      <a:pt x="52070" y="228981"/>
                    </a:lnTo>
                    <a:lnTo>
                      <a:pt x="46482" y="238760"/>
                    </a:lnTo>
                    <a:lnTo>
                      <a:pt x="38354" y="242443"/>
                    </a:lnTo>
                    <a:lnTo>
                      <a:pt x="28956" y="241681"/>
                    </a:lnTo>
                    <a:lnTo>
                      <a:pt x="26289" y="220726"/>
                    </a:lnTo>
                    <a:lnTo>
                      <a:pt x="8128" y="149733"/>
                    </a:lnTo>
                    <a:lnTo>
                      <a:pt x="1143" y="111379"/>
                    </a:lnTo>
                    <a:lnTo>
                      <a:pt x="3683" y="65151"/>
                    </a:lnTo>
                    <a:lnTo>
                      <a:pt x="8128" y="29337"/>
                    </a:lnTo>
                    <a:lnTo>
                      <a:pt x="3683" y="21082"/>
                    </a:lnTo>
                    <a:lnTo>
                      <a:pt x="0" y="9779"/>
                    </a:lnTo>
                    <a:lnTo>
                      <a:pt x="8128" y="6223"/>
                    </a:lnTo>
                    <a:lnTo>
                      <a:pt x="20574" y="9144"/>
                    </a:lnTo>
                    <a:lnTo>
                      <a:pt x="25146"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a:extLst>
                  <a:ext uri="{FF2B5EF4-FFF2-40B4-BE49-F238E27FC236}">
                    <a16:creationId xmlns:a16="http://schemas.microsoft.com/office/drawing/2014/main" id="{A3CD896E-3AE1-3AF1-997E-EE86B4F9F4B8}"/>
                  </a:ext>
                </a:extLst>
              </p:cNvPr>
              <p:cNvSpPr/>
              <p:nvPr/>
            </p:nvSpPr>
            <p:spPr>
              <a:xfrm>
                <a:off x="4706620" y="6240526"/>
                <a:ext cx="84837" cy="90425"/>
              </a:xfrm>
              <a:custGeom>
                <a:avLst/>
                <a:gdLst/>
                <a:ahLst/>
                <a:cxnLst/>
                <a:rect l="0" t="0" r="0" b="0"/>
                <a:pathLst>
                  <a:path w="84837" h="90425">
                    <a:moveTo>
                      <a:pt x="82296" y="0"/>
                    </a:moveTo>
                    <a:lnTo>
                      <a:pt x="84836" y="7620"/>
                    </a:lnTo>
                    <a:lnTo>
                      <a:pt x="74168" y="26162"/>
                    </a:lnTo>
                    <a:lnTo>
                      <a:pt x="54737" y="44958"/>
                    </a:lnTo>
                    <a:lnTo>
                      <a:pt x="44069" y="65151"/>
                    </a:lnTo>
                    <a:lnTo>
                      <a:pt x="44069" y="82423"/>
                    </a:lnTo>
                    <a:lnTo>
                      <a:pt x="37084" y="90424"/>
                    </a:lnTo>
                    <a:lnTo>
                      <a:pt x="35814" y="74803"/>
                    </a:lnTo>
                    <a:lnTo>
                      <a:pt x="28956" y="79375"/>
                    </a:lnTo>
                    <a:lnTo>
                      <a:pt x="30099" y="68072"/>
                    </a:lnTo>
                    <a:lnTo>
                      <a:pt x="20066" y="77851"/>
                    </a:lnTo>
                    <a:lnTo>
                      <a:pt x="21971" y="61341"/>
                    </a:lnTo>
                    <a:lnTo>
                      <a:pt x="6985" y="74803"/>
                    </a:lnTo>
                    <a:lnTo>
                      <a:pt x="9525" y="59817"/>
                    </a:lnTo>
                    <a:lnTo>
                      <a:pt x="0" y="58420"/>
                    </a:lnTo>
                    <a:lnTo>
                      <a:pt x="10668" y="45720"/>
                    </a:lnTo>
                    <a:lnTo>
                      <a:pt x="45212" y="27813"/>
                    </a:lnTo>
                    <a:lnTo>
                      <a:pt x="70993" y="5969"/>
                    </a:lnTo>
                    <a:lnTo>
                      <a:pt x="79883"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16" name="Group 415" descr="Clip art of leather boots">
            <a:extLst>
              <a:ext uri="{FF2B5EF4-FFF2-40B4-BE49-F238E27FC236}">
                <a16:creationId xmlns:a16="http://schemas.microsoft.com/office/drawing/2014/main" id="{7C53FDB8-36C3-0871-A95F-2D2DB261EBEF}"/>
              </a:ext>
            </a:extLst>
          </p:cNvPr>
          <p:cNvGrpSpPr/>
          <p:nvPr/>
        </p:nvGrpSpPr>
        <p:grpSpPr>
          <a:xfrm>
            <a:off x="6856218" y="4709138"/>
            <a:ext cx="2110614" cy="994321"/>
            <a:chOff x="6273800" y="5270500"/>
            <a:chExt cx="2110614" cy="994321"/>
          </a:xfrm>
        </p:grpSpPr>
        <p:sp>
          <p:nvSpPr>
            <p:cNvPr id="417" name="TextBox 416">
              <a:extLst>
                <a:ext uri="{FF2B5EF4-FFF2-40B4-BE49-F238E27FC236}">
                  <a16:creationId xmlns:a16="http://schemas.microsoft.com/office/drawing/2014/main" id="{7F76ED3E-4AD4-F890-C81A-8DC9EBC0D664}"/>
                </a:ext>
              </a:extLst>
            </p:cNvPr>
            <p:cNvSpPr txBox="1"/>
            <p:nvPr/>
          </p:nvSpPr>
          <p:spPr>
            <a:xfrm>
              <a:off x="6553200" y="5880100"/>
              <a:ext cx="1676400" cy="384721"/>
            </a:xfrm>
            <a:prstGeom prst="rect">
              <a:avLst/>
            </a:prstGeom>
            <a:noFill/>
          </p:spPr>
          <p:txBody>
            <a:bodyPr vert="horz" rtlCol="0">
              <a:spAutoFit/>
            </a:bodyPr>
            <a:lstStyle/>
            <a:p>
              <a:r>
                <a:rPr lang="en-GB" sz="1900">
                  <a:solidFill>
                    <a:srgbClr val="000000"/>
                  </a:solidFill>
                  <a:latin typeface="Comic Sans MS - 26"/>
                </a:rPr>
                <a:t>Leather</a:t>
              </a:r>
            </a:p>
          </p:txBody>
        </p:sp>
        <p:grpSp>
          <p:nvGrpSpPr>
            <p:cNvPr id="418" name="Group 417">
              <a:extLst>
                <a:ext uri="{FF2B5EF4-FFF2-40B4-BE49-F238E27FC236}">
                  <a16:creationId xmlns:a16="http://schemas.microsoft.com/office/drawing/2014/main" id="{1A5B3CFE-A2E7-A079-AC36-D9E560FCE5E1}"/>
                </a:ext>
              </a:extLst>
            </p:cNvPr>
            <p:cNvGrpSpPr/>
            <p:nvPr/>
          </p:nvGrpSpPr>
          <p:grpSpPr>
            <a:xfrm>
              <a:off x="6273800" y="5270500"/>
              <a:ext cx="2110614" cy="556388"/>
              <a:chOff x="6273800" y="5270500"/>
              <a:chExt cx="2110614" cy="556388"/>
            </a:xfrm>
          </p:grpSpPr>
          <p:sp>
            <p:nvSpPr>
              <p:cNvPr id="419" name="Freeform 418">
                <a:extLst>
                  <a:ext uri="{FF2B5EF4-FFF2-40B4-BE49-F238E27FC236}">
                    <a16:creationId xmlns:a16="http://schemas.microsoft.com/office/drawing/2014/main" id="{6B6C9833-84B2-1575-3102-8BED17B8DA95}"/>
                  </a:ext>
                </a:extLst>
              </p:cNvPr>
              <p:cNvSpPr/>
              <p:nvPr/>
            </p:nvSpPr>
            <p:spPr>
              <a:xfrm>
                <a:off x="6273800" y="5626735"/>
                <a:ext cx="755524" cy="200153"/>
              </a:xfrm>
              <a:custGeom>
                <a:avLst/>
                <a:gdLst/>
                <a:ahLst/>
                <a:cxnLst/>
                <a:rect l="0" t="0" r="0" b="0"/>
                <a:pathLst>
                  <a:path w="755524" h="200153">
                    <a:moveTo>
                      <a:pt x="723138" y="0"/>
                    </a:moveTo>
                    <a:lnTo>
                      <a:pt x="735457" y="7112"/>
                    </a:lnTo>
                    <a:lnTo>
                      <a:pt x="742188" y="12827"/>
                    </a:lnTo>
                    <a:lnTo>
                      <a:pt x="755142" y="34290"/>
                    </a:lnTo>
                    <a:lnTo>
                      <a:pt x="755523" y="70739"/>
                    </a:lnTo>
                    <a:lnTo>
                      <a:pt x="751840" y="110871"/>
                    </a:lnTo>
                    <a:lnTo>
                      <a:pt x="744347" y="127635"/>
                    </a:lnTo>
                    <a:lnTo>
                      <a:pt x="733552" y="131318"/>
                    </a:lnTo>
                    <a:lnTo>
                      <a:pt x="676021" y="138430"/>
                    </a:lnTo>
                    <a:lnTo>
                      <a:pt x="612140" y="154178"/>
                    </a:lnTo>
                    <a:lnTo>
                      <a:pt x="579755" y="151384"/>
                    </a:lnTo>
                    <a:lnTo>
                      <a:pt x="546735" y="136779"/>
                    </a:lnTo>
                    <a:lnTo>
                      <a:pt x="525653" y="131953"/>
                    </a:lnTo>
                    <a:lnTo>
                      <a:pt x="468376" y="144272"/>
                    </a:lnTo>
                    <a:lnTo>
                      <a:pt x="390398" y="170434"/>
                    </a:lnTo>
                    <a:lnTo>
                      <a:pt x="335788" y="185166"/>
                    </a:lnTo>
                    <a:lnTo>
                      <a:pt x="254508" y="200152"/>
                    </a:lnTo>
                    <a:lnTo>
                      <a:pt x="200152" y="195707"/>
                    </a:lnTo>
                    <a:lnTo>
                      <a:pt x="104394" y="173228"/>
                    </a:lnTo>
                    <a:lnTo>
                      <a:pt x="70231" y="157480"/>
                    </a:lnTo>
                    <a:lnTo>
                      <a:pt x="18161" y="126619"/>
                    </a:lnTo>
                    <a:lnTo>
                      <a:pt x="2540" y="101727"/>
                    </a:lnTo>
                    <a:lnTo>
                      <a:pt x="0" y="69977"/>
                    </a:lnTo>
                    <a:lnTo>
                      <a:pt x="10287" y="47879"/>
                    </a:lnTo>
                    <a:lnTo>
                      <a:pt x="41910" y="24384"/>
                    </a:lnTo>
                    <a:close/>
                  </a:path>
                </a:pathLst>
              </a:custGeom>
              <a:solidFill>
                <a:srgbClr val="98352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419">
                <a:extLst>
                  <a:ext uri="{FF2B5EF4-FFF2-40B4-BE49-F238E27FC236}">
                    <a16:creationId xmlns:a16="http://schemas.microsoft.com/office/drawing/2014/main" id="{9D113B96-7BA3-0E36-2576-AF0AEE0B6986}"/>
                  </a:ext>
                </a:extLst>
              </p:cNvPr>
              <p:cNvSpPr/>
              <p:nvPr/>
            </p:nvSpPr>
            <p:spPr>
              <a:xfrm>
                <a:off x="6313932" y="5276215"/>
                <a:ext cx="726822" cy="496063"/>
              </a:xfrm>
              <a:custGeom>
                <a:avLst/>
                <a:gdLst/>
                <a:ahLst/>
                <a:cxnLst/>
                <a:rect l="0" t="0" r="0" b="0"/>
                <a:pathLst>
                  <a:path w="726822" h="496063">
                    <a:moveTo>
                      <a:pt x="683895" y="177546"/>
                    </a:moveTo>
                    <a:lnTo>
                      <a:pt x="682371" y="190754"/>
                    </a:lnTo>
                    <a:lnTo>
                      <a:pt x="676021" y="223139"/>
                    </a:lnTo>
                    <a:lnTo>
                      <a:pt x="676783" y="270764"/>
                    </a:lnTo>
                    <a:lnTo>
                      <a:pt x="678180" y="316992"/>
                    </a:lnTo>
                    <a:lnTo>
                      <a:pt x="683006" y="350520"/>
                    </a:lnTo>
                    <a:lnTo>
                      <a:pt x="687197" y="384429"/>
                    </a:lnTo>
                    <a:lnTo>
                      <a:pt x="681609" y="397764"/>
                    </a:lnTo>
                    <a:lnTo>
                      <a:pt x="669671" y="406273"/>
                    </a:lnTo>
                    <a:lnTo>
                      <a:pt x="659638" y="407924"/>
                    </a:lnTo>
                    <a:lnTo>
                      <a:pt x="630682" y="407670"/>
                    </a:lnTo>
                    <a:lnTo>
                      <a:pt x="585089" y="407924"/>
                    </a:lnTo>
                    <a:lnTo>
                      <a:pt x="537083" y="412750"/>
                    </a:lnTo>
                    <a:lnTo>
                      <a:pt x="478028" y="423037"/>
                    </a:lnTo>
                    <a:lnTo>
                      <a:pt x="437896" y="438912"/>
                    </a:lnTo>
                    <a:lnTo>
                      <a:pt x="406400" y="455549"/>
                    </a:lnTo>
                    <a:lnTo>
                      <a:pt x="344297" y="479425"/>
                    </a:lnTo>
                    <a:lnTo>
                      <a:pt x="291592" y="489331"/>
                    </a:lnTo>
                    <a:lnTo>
                      <a:pt x="261747" y="494411"/>
                    </a:lnTo>
                    <a:lnTo>
                      <a:pt x="200914" y="496062"/>
                    </a:lnTo>
                    <a:lnTo>
                      <a:pt x="137795" y="485902"/>
                    </a:lnTo>
                    <a:lnTo>
                      <a:pt x="76200" y="466852"/>
                    </a:lnTo>
                    <a:lnTo>
                      <a:pt x="25654" y="444627"/>
                    </a:lnTo>
                    <a:lnTo>
                      <a:pt x="7366" y="427355"/>
                    </a:lnTo>
                    <a:lnTo>
                      <a:pt x="0" y="402590"/>
                    </a:lnTo>
                    <a:lnTo>
                      <a:pt x="1778" y="374650"/>
                    </a:lnTo>
                    <a:lnTo>
                      <a:pt x="8128" y="360299"/>
                    </a:lnTo>
                    <a:lnTo>
                      <a:pt x="25273" y="348742"/>
                    </a:lnTo>
                    <a:lnTo>
                      <a:pt x="69469" y="339217"/>
                    </a:lnTo>
                    <a:lnTo>
                      <a:pt x="124333" y="334772"/>
                    </a:lnTo>
                    <a:lnTo>
                      <a:pt x="180086" y="331343"/>
                    </a:lnTo>
                    <a:lnTo>
                      <a:pt x="219456" y="324866"/>
                    </a:lnTo>
                    <a:lnTo>
                      <a:pt x="237744" y="319786"/>
                    </a:lnTo>
                    <a:lnTo>
                      <a:pt x="251714" y="310515"/>
                    </a:lnTo>
                    <a:lnTo>
                      <a:pt x="259207" y="302133"/>
                    </a:lnTo>
                    <a:lnTo>
                      <a:pt x="295656" y="237744"/>
                    </a:lnTo>
                    <a:lnTo>
                      <a:pt x="319405" y="215646"/>
                    </a:lnTo>
                    <a:lnTo>
                      <a:pt x="336931" y="200914"/>
                    </a:lnTo>
                    <a:lnTo>
                      <a:pt x="354330" y="185293"/>
                    </a:lnTo>
                    <a:lnTo>
                      <a:pt x="355092" y="184658"/>
                    </a:lnTo>
                    <a:lnTo>
                      <a:pt x="363982" y="175387"/>
                    </a:lnTo>
                    <a:lnTo>
                      <a:pt x="369951" y="165227"/>
                    </a:lnTo>
                    <a:lnTo>
                      <a:pt x="383667" y="105283"/>
                    </a:lnTo>
                    <a:lnTo>
                      <a:pt x="392176" y="91694"/>
                    </a:lnTo>
                    <a:lnTo>
                      <a:pt x="405638" y="68834"/>
                    </a:lnTo>
                    <a:lnTo>
                      <a:pt x="420370" y="35179"/>
                    </a:lnTo>
                    <a:lnTo>
                      <a:pt x="433451" y="0"/>
                    </a:lnTo>
                    <a:lnTo>
                      <a:pt x="457962" y="3429"/>
                    </a:lnTo>
                    <a:lnTo>
                      <a:pt x="516255" y="8636"/>
                    </a:lnTo>
                    <a:lnTo>
                      <a:pt x="557911" y="13716"/>
                    </a:lnTo>
                    <a:lnTo>
                      <a:pt x="592074" y="14732"/>
                    </a:lnTo>
                    <a:lnTo>
                      <a:pt x="617728" y="13970"/>
                    </a:lnTo>
                    <a:lnTo>
                      <a:pt x="655955" y="16383"/>
                    </a:lnTo>
                    <a:lnTo>
                      <a:pt x="700151" y="20447"/>
                    </a:lnTo>
                    <a:lnTo>
                      <a:pt x="726821" y="23622"/>
                    </a:lnTo>
                    <a:lnTo>
                      <a:pt x="723265" y="28321"/>
                    </a:lnTo>
                    <a:lnTo>
                      <a:pt x="715391" y="43307"/>
                    </a:lnTo>
                    <a:lnTo>
                      <a:pt x="708279" y="79375"/>
                    </a:lnTo>
                    <a:lnTo>
                      <a:pt x="704215" y="93726"/>
                    </a:lnTo>
                    <a:lnTo>
                      <a:pt x="692404" y="130429"/>
                    </a:lnTo>
                    <a:close/>
                  </a:path>
                </a:pathLst>
              </a:custGeom>
              <a:solidFill>
                <a:srgbClr val="C94532"/>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Freeform 420">
                <a:extLst>
                  <a:ext uri="{FF2B5EF4-FFF2-40B4-BE49-F238E27FC236}">
                    <a16:creationId xmlns:a16="http://schemas.microsoft.com/office/drawing/2014/main" id="{69262560-ACBE-4B67-849C-2A43460AA596}"/>
                  </a:ext>
                </a:extLst>
              </p:cNvPr>
              <p:cNvSpPr/>
              <p:nvPr/>
            </p:nvSpPr>
            <p:spPr>
              <a:xfrm>
                <a:off x="8338312" y="5644007"/>
                <a:ext cx="1525" cy="11177"/>
              </a:xfrm>
              <a:custGeom>
                <a:avLst/>
                <a:gdLst/>
                <a:ahLst/>
                <a:cxnLst/>
                <a:rect l="0" t="0" r="0" b="0"/>
                <a:pathLst>
                  <a:path w="1525" h="11177">
                    <a:moveTo>
                      <a:pt x="0" y="381"/>
                    </a:moveTo>
                    <a:lnTo>
                      <a:pt x="1270" y="7747"/>
                    </a:lnTo>
                    <a:lnTo>
                      <a:pt x="1270" y="9525"/>
                    </a:lnTo>
                    <a:lnTo>
                      <a:pt x="1270" y="10287"/>
                    </a:lnTo>
                    <a:lnTo>
                      <a:pt x="1524" y="10922"/>
                    </a:lnTo>
                    <a:lnTo>
                      <a:pt x="1524" y="11176"/>
                    </a:lnTo>
                    <a:lnTo>
                      <a:pt x="1524" y="10922"/>
                    </a:lnTo>
                    <a:lnTo>
                      <a:pt x="889" y="9144"/>
                    </a:lnTo>
                    <a:lnTo>
                      <a:pt x="889" y="7112"/>
                    </a:lnTo>
                    <a:lnTo>
                      <a:pt x="0" y="3810"/>
                    </a:lnTo>
                    <a:lnTo>
                      <a:pt x="0" y="0"/>
                    </a:lnTo>
                    <a:close/>
                  </a:path>
                </a:pathLst>
              </a:custGeom>
              <a:solidFill>
                <a:srgbClr val="FF7500"/>
              </a:solidFill>
              <a:ln w="0" cap="flat" cmpd="sng" algn="ctr">
                <a:solidFill>
                  <a:srgbClr val="FF7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421">
                <a:extLst>
                  <a:ext uri="{FF2B5EF4-FFF2-40B4-BE49-F238E27FC236}">
                    <a16:creationId xmlns:a16="http://schemas.microsoft.com/office/drawing/2014/main" id="{6C30DA4D-2899-F1C9-E5AC-31CB87962CE2}"/>
                  </a:ext>
                </a:extLst>
              </p:cNvPr>
              <p:cNvSpPr/>
              <p:nvPr/>
            </p:nvSpPr>
            <p:spPr>
              <a:xfrm>
                <a:off x="6728460" y="5401310"/>
                <a:ext cx="44451" cy="40641"/>
              </a:xfrm>
              <a:custGeom>
                <a:avLst/>
                <a:gdLst/>
                <a:ahLst/>
                <a:cxnLst/>
                <a:rect l="0" t="0" r="0" b="0"/>
                <a:pathLst>
                  <a:path w="44451" h="40641">
                    <a:moveTo>
                      <a:pt x="0" y="0"/>
                    </a:moveTo>
                    <a:lnTo>
                      <a:pt x="10160" y="10160"/>
                    </a:lnTo>
                    <a:lnTo>
                      <a:pt x="17780" y="17780"/>
                    </a:lnTo>
                    <a:lnTo>
                      <a:pt x="26670" y="25400"/>
                    </a:lnTo>
                    <a:lnTo>
                      <a:pt x="35560" y="34290"/>
                    </a:lnTo>
                    <a:lnTo>
                      <a:pt x="44450" y="406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3" name="Freeform 422">
                <a:extLst>
                  <a:ext uri="{FF2B5EF4-FFF2-40B4-BE49-F238E27FC236}">
                    <a16:creationId xmlns:a16="http://schemas.microsoft.com/office/drawing/2014/main" id="{A7DF3E18-DCE4-309F-8B3D-409175DBDB35}"/>
                  </a:ext>
                </a:extLst>
              </p:cNvPr>
              <p:cNvSpPr/>
              <p:nvPr/>
            </p:nvSpPr>
            <p:spPr>
              <a:xfrm>
                <a:off x="6728460" y="5387340"/>
                <a:ext cx="46991" cy="13971"/>
              </a:xfrm>
              <a:custGeom>
                <a:avLst/>
                <a:gdLst/>
                <a:ahLst/>
                <a:cxnLst/>
                <a:rect l="0" t="0" r="0" b="0"/>
                <a:pathLst>
                  <a:path w="46991" h="13971">
                    <a:moveTo>
                      <a:pt x="46990" y="0"/>
                    </a:moveTo>
                    <a:lnTo>
                      <a:pt x="34290" y="1270"/>
                    </a:lnTo>
                    <a:lnTo>
                      <a:pt x="22860" y="5080"/>
                    </a:lnTo>
                    <a:lnTo>
                      <a:pt x="12700" y="7620"/>
                    </a:lnTo>
                    <a:lnTo>
                      <a:pt x="3810" y="11430"/>
                    </a:lnTo>
                    <a:lnTo>
                      <a:pt x="0" y="139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4" name="Freeform 423">
                <a:extLst>
                  <a:ext uri="{FF2B5EF4-FFF2-40B4-BE49-F238E27FC236}">
                    <a16:creationId xmlns:a16="http://schemas.microsoft.com/office/drawing/2014/main" id="{9578481F-E10D-07EF-9F1B-51CC1B9095D1}"/>
                  </a:ext>
                </a:extLst>
              </p:cNvPr>
              <p:cNvSpPr/>
              <p:nvPr/>
            </p:nvSpPr>
            <p:spPr>
              <a:xfrm>
                <a:off x="6687820" y="5401310"/>
                <a:ext cx="40641" cy="30481"/>
              </a:xfrm>
              <a:custGeom>
                <a:avLst/>
                <a:gdLst/>
                <a:ahLst/>
                <a:cxnLst/>
                <a:rect l="0" t="0" r="0" b="0"/>
                <a:pathLst>
                  <a:path w="40641" h="30481">
                    <a:moveTo>
                      <a:pt x="40640" y="0"/>
                    </a:moveTo>
                    <a:lnTo>
                      <a:pt x="35560" y="3810"/>
                    </a:lnTo>
                    <a:lnTo>
                      <a:pt x="26670" y="10160"/>
                    </a:lnTo>
                    <a:lnTo>
                      <a:pt x="16510" y="16510"/>
                    </a:lnTo>
                    <a:lnTo>
                      <a:pt x="0" y="3048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5" name="Freeform 424">
                <a:extLst>
                  <a:ext uri="{FF2B5EF4-FFF2-40B4-BE49-F238E27FC236}">
                    <a16:creationId xmlns:a16="http://schemas.microsoft.com/office/drawing/2014/main" id="{235781B2-EEC6-0A21-6B85-FCA33DC4E440}"/>
                  </a:ext>
                </a:extLst>
              </p:cNvPr>
              <p:cNvSpPr/>
              <p:nvPr/>
            </p:nvSpPr>
            <p:spPr>
              <a:xfrm>
                <a:off x="6680200" y="5485130"/>
                <a:ext cx="34291" cy="55881"/>
              </a:xfrm>
              <a:custGeom>
                <a:avLst/>
                <a:gdLst/>
                <a:ahLst/>
                <a:cxnLst/>
                <a:rect l="0" t="0" r="0" b="0"/>
                <a:pathLst>
                  <a:path w="34291" h="55881">
                    <a:moveTo>
                      <a:pt x="34290" y="55880"/>
                    </a:moveTo>
                    <a:lnTo>
                      <a:pt x="26670" y="45720"/>
                    </a:lnTo>
                    <a:lnTo>
                      <a:pt x="19050" y="35560"/>
                    </a:lnTo>
                    <a:lnTo>
                      <a:pt x="12700" y="25400"/>
                    </a:lnTo>
                    <a:lnTo>
                      <a:pt x="8890" y="16510"/>
                    </a:lnTo>
                    <a:lnTo>
                      <a:pt x="1270" y="2540"/>
                    </a:lnTo>
                    <a:lnTo>
                      <a:pt x="0" y="127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6" name="Freeform 425">
                <a:extLst>
                  <a:ext uri="{FF2B5EF4-FFF2-40B4-BE49-F238E27FC236}">
                    <a16:creationId xmlns:a16="http://schemas.microsoft.com/office/drawing/2014/main" id="{7539B61C-5470-5BA2-C5A6-43C57C06BF01}"/>
                  </a:ext>
                </a:extLst>
              </p:cNvPr>
              <p:cNvSpPr/>
              <p:nvPr/>
            </p:nvSpPr>
            <p:spPr>
              <a:xfrm>
                <a:off x="6680200" y="5483860"/>
                <a:ext cx="69851" cy="7621"/>
              </a:xfrm>
              <a:custGeom>
                <a:avLst/>
                <a:gdLst/>
                <a:ahLst/>
                <a:cxnLst/>
                <a:rect l="0" t="0" r="0" b="0"/>
                <a:pathLst>
                  <a:path w="69851" h="7621">
                    <a:moveTo>
                      <a:pt x="69850" y="7620"/>
                    </a:moveTo>
                    <a:lnTo>
                      <a:pt x="53340" y="5080"/>
                    </a:lnTo>
                    <a:lnTo>
                      <a:pt x="38100" y="2540"/>
                    </a:lnTo>
                    <a:lnTo>
                      <a:pt x="22860" y="1270"/>
                    </a:lnTo>
                    <a:lnTo>
                      <a:pt x="8890" y="1270"/>
                    </a:lnTo>
                    <a:lnTo>
                      <a:pt x="3810" y="0"/>
                    </a:lnTo>
                    <a:lnTo>
                      <a:pt x="0" y="12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7" name="Freeform 426">
                <a:extLst>
                  <a:ext uri="{FF2B5EF4-FFF2-40B4-BE49-F238E27FC236}">
                    <a16:creationId xmlns:a16="http://schemas.microsoft.com/office/drawing/2014/main" id="{B41210AE-6AD6-6F66-ED07-B91E4AB9CE81}"/>
                  </a:ext>
                </a:extLst>
              </p:cNvPr>
              <p:cNvSpPr/>
              <p:nvPr/>
            </p:nvSpPr>
            <p:spPr>
              <a:xfrm>
                <a:off x="6667500" y="5461000"/>
                <a:ext cx="12701" cy="24131"/>
              </a:xfrm>
              <a:custGeom>
                <a:avLst/>
                <a:gdLst/>
                <a:ahLst/>
                <a:cxnLst/>
                <a:rect l="0" t="0" r="0" b="0"/>
                <a:pathLst>
                  <a:path w="12701" h="24131">
                    <a:moveTo>
                      <a:pt x="12700" y="24130"/>
                    </a:moveTo>
                    <a:lnTo>
                      <a:pt x="6350" y="1270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8" name="Freeform 427">
                <a:extLst>
                  <a:ext uri="{FF2B5EF4-FFF2-40B4-BE49-F238E27FC236}">
                    <a16:creationId xmlns:a16="http://schemas.microsoft.com/office/drawing/2014/main" id="{450A1F55-3B39-AAB8-2A71-4281D2809E4B}"/>
                  </a:ext>
                </a:extLst>
              </p:cNvPr>
              <p:cNvSpPr/>
              <p:nvPr/>
            </p:nvSpPr>
            <p:spPr>
              <a:xfrm>
                <a:off x="6697980" y="5382260"/>
                <a:ext cx="30481" cy="19051"/>
              </a:xfrm>
              <a:custGeom>
                <a:avLst/>
                <a:gdLst/>
                <a:ahLst/>
                <a:cxnLst/>
                <a:rect l="0" t="0" r="0" b="0"/>
                <a:pathLst>
                  <a:path w="30481" h="19051">
                    <a:moveTo>
                      <a:pt x="0" y="0"/>
                    </a:moveTo>
                    <a:lnTo>
                      <a:pt x="8890" y="3810"/>
                    </a:lnTo>
                    <a:lnTo>
                      <a:pt x="16510" y="8890"/>
                    </a:lnTo>
                    <a:lnTo>
                      <a:pt x="24130" y="13970"/>
                    </a:lnTo>
                    <a:lnTo>
                      <a:pt x="30480" y="1905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9" name="Freeform 428">
                <a:extLst>
                  <a:ext uri="{FF2B5EF4-FFF2-40B4-BE49-F238E27FC236}">
                    <a16:creationId xmlns:a16="http://schemas.microsoft.com/office/drawing/2014/main" id="{808105E6-5B9A-BE5B-8A6C-5052D6D7F366}"/>
                  </a:ext>
                </a:extLst>
              </p:cNvPr>
              <p:cNvSpPr/>
              <p:nvPr/>
            </p:nvSpPr>
            <p:spPr>
              <a:xfrm>
                <a:off x="6626860" y="5485130"/>
                <a:ext cx="53341" cy="22861"/>
              </a:xfrm>
              <a:custGeom>
                <a:avLst/>
                <a:gdLst/>
                <a:ahLst/>
                <a:cxnLst/>
                <a:rect l="0" t="0" r="0" b="0"/>
                <a:pathLst>
                  <a:path w="53341" h="22861">
                    <a:moveTo>
                      <a:pt x="53340" y="0"/>
                    </a:moveTo>
                    <a:lnTo>
                      <a:pt x="41910" y="1270"/>
                    </a:lnTo>
                    <a:lnTo>
                      <a:pt x="31750" y="3810"/>
                    </a:lnTo>
                    <a:lnTo>
                      <a:pt x="22860" y="10160"/>
                    </a:lnTo>
                    <a:lnTo>
                      <a:pt x="13970" y="16510"/>
                    </a:lnTo>
                    <a:lnTo>
                      <a:pt x="10160" y="17780"/>
                    </a:lnTo>
                    <a:lnTo>
                      <a:pt x="6350" y="19050"/>
                    </a:lnTo>
                    <a:lnTo>
                      <a:pt x="2540" y="21590"/>
                    </a:lnTo>
                    <a:lnTo>
                      <a:pt x="1270" y="22860"/>
                    </a:lnTo>
                    <a:lnTo>
                      <a:pt x="0" y="228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0" name="Freeform 429">
                <a:extLst>
                  <a:ext uri="{FF2B5EF4-FFF2-40B4-BE49-F238E27FC236}">
                    <a16:creationId xmlns:a16="http://schemas.microsoft.com/office/drawing/2014/main" id="{54EA41E6-C4A7-763E-BACE-F00AB01C3535}"/>
                  </a:ext>
                </a:extLst>
              </p:cNvPr>
              <p:cNvSpPr/>
              <p:nvPr/>
            </p:nvSpPr>
            <p:spPr>
              <a:xfrm>
                <a:off x="6579870" y="5557520"/>
                <a:ext cx="50801" cy="8891"/>
              </a:xfrm>
              <a:custGeom>
                <a:avLst/>
                <a:gdLst/>
                <a:ahLst/>
                <a:cxnLst/>
                <a:rect l="0" t="0" r="0" b="0"/>
                <a:pathLst>
                  <a:path w="50801" h="8891">
                    <a:moveTo>
                      <a:pt x="50800" y="3810"/>
                    </a:moveTo>
                    <a:lnTo>
                      <a:pt x="46990" y="2540"/>
                    </a:lnTo>
                    <a:lnTo>
                      <a:pt x="39370" y="1270"/>
                    </a:lnTo>
                    <a:lnTo>
                      <a:pt x="31750" y="1270"/>
                    </a:lnTo>
                    <a:lnTo>
                      <a:pt x="26670" y="0"/>
                    </a:lnTo>
                    <a:lnTo>
                      <a:pt x="20320" y="1270"/>
                    </a:lnTo>
                    <a:lnTo>
                      <a:pt x="13970" y="2540"/>
                    </a:lnTo>
                    <a:lnTo>
                      <a:pt x="8890" y="3810"/>
                    </a:lnTo>
                    <a:lnTo>
                      <a:pt x="5080" y="6350"/>
                    </a:lnTo>
                    <a:lnTo>
                      <a:pt x="0" y="889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1" name="Freeform 430">
                <a:extLst>
                  <a:ext uri="{FF2B5EF4-FFF2-40B4-BE49-F238E27FC236}">
                    <a16:creationId xmlns:a16="http://schemas.microsoft.com/office/drawing/2014/main" id="{1ED79D5A-C253-BF51-9E9E-577EB4E75357}"/>
                  </a:ext>
                </a:extLst>
              </p:cNvPr>
              <p:cNvSpPr/>
              <p:nvPr/>
            </p:nvSpPr>
            <p:spPr>
              <a:xfrm>
                <a:off x="6630670" y="5561330"/>
                <a:ext cx="58421" cy="11431"/>
              </a:xfrm>
              <a:custGeom>
                <a:avLst/>
                <a:gdLst/>
                <a:ahLst/>
                <a:cxnLst/>
                <a:rect l="0" t="0" r="0" b="0"/>
                <a:pathLst>
                  <a:path w="58421" h="11431">
                    <a:moveTo>
                      <a:pt x="58420" y="11430"/>
                    </a:moveTo>
                    <a:lnTo>
                      <a:pt x="30480" y="6350"/>
                    </a:lnTo>
                    <a:lnTo>
                      <a:pt x="1270" y="127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2" name="Freeform 431">
                <a:extLst>
                  <a:ext uri="{FF2B5EF4-FFF2-40B4-BE49-F238E27FC236}">
                    <a16:creationId xmlns:a16="http://schemas.microsoft.com/office/drawing/2014/main" id="{A38BBC55-F882-D096-78CA-B6A8506BDD3B}"/>
                  </a:ext>
                </a:extLst>
              </p:cNvPr>
              <p:cNvSpPr/>
              <p:nvPr/>
            </p:nvSpPr>
            <p:spPr>
              <a:xfrm>
                <a:off x="6630670" y="5561330"/>
                <a:ext cx="22861" cy="53341"/>
              </a:xfrm>
              <a:custGeom>
                <a:avLst/>
                <a:gdLst/>
                <a:ahLst/>
                <a:cxnLst/>
                <a:rect l="0" t="0" r="0" b="0"/>
                <a:pathLst>
                  <a:path w="22861" h="53341">
                    <a:moveTo>
                      <a:pt x="0" y="0"/>
                    </a:moveTo>
                    <a:lnTo>
                      <a:pt x="1270" y="2540"/>
                    </a:lnTo>
                    <a:lnTo>
                      <a:pt x="1270" y="5080"/>
                    </a:lnTo>
                    <a:lnTo>
                      <a:pt x="11430" y="30480"/>
                    </a:lnTo>
                    <a:lnTo>
                      <a:pt x="22860" y="533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3" name="Freeform 432">
                <a:extLst>
                  <a:ext uri="{FF2B5EF4-FFF2-40B4-BE49-F238E27FC236}">
                    <a16:creationId xmlns:a16="http://schemas.microsoft.com/office/drawing/2014/main" id="{9DE4D36A-5E33-EF0D-CC8B-FCD794793F68}"/>
                  </a:ext>
                </a:extLst>
              </p:cNvPr>
              <p:cNvSpPr/>
              <p:nvPr/>
            </p:nvSpPr>
            <p:spPr>
              <a:xfrm>
                <a:off x="6598920" y="5527040"/>
                <a:ext cx="31751" cy="34291"/>
              </a:xfrm>
              <a:custGeom>
                <a:avLst/>
                <a:gdLst/>
                <a:ahLst/>
                <a:cxnLst/>
                <a:rect l="0" t="0" r="0" b="0"/>
                <a:pathLst>
                  <a:path w="31751" h="34291">
                    <a:moveTo>
                      <a:pt x="0" y="0"/>
                    </a:moveTo>
                    <a:lnTo>
                      <a:pt x="10160" y="7620"/>
                    </a:lnTo>
                    <a:lnTo>
                      <a:pt x="19050" y="15240"/>
                    </a:lnTo>
                    <a:lnTo>
                      <a:pt x="25400" y="24130"/>
                    </a:lnTo>
                    <a:lnTo>
                      <a:pt x="31750" y="3429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4" name="Freeform 433">
                <a:extLst>
                  <a:ext uri="{FF2B5EF4-FFF2-40B4-BE49-F238E27FC236}">
                    <a16:creationId xmlns:a16="http://schemas.microsoft.com/office/drawing/2014/main" id="{4E51828A-B143-CF1F-25D9-6FE6E5246541}"/>
                  </a:ext>
                </a:extLst>
              </p:cNvPr>
              <p:cNvSpPr/>
              <p:nvPr/>
            </p:nvSpPr>
            <p:spPr>
              <a:xfrm>
                <a:off x="7628890" y="5620766"/>
                <a:ext cx="755524" cy="200280"/>
              </a:xfrm>
              <a:custGeom>
                <a:avLst/>
                <a:gdLst/>
                <a:ahLst/>
                <a:cxnLst/>
                <a:rect l="0" t="0" r="0" b="0"/>
                <a:pathLst>
                  <a:path w="755524" h="200280">
                    <a:moveTo>
                      <a:pt x="713613" y="24511"/>
                    </a:moveTo>
                    <a:lnTo>
                      <a:pt x="745109" y="48006"/>
                    </a:lnTo>
                    <a:lnTo>
                      <a:pt x="755523" y="70231"/>
                    </a:lnTo>
                    <a:lnTo>
                      <a:pt x="752983" y="101854"/>
                    </a:lnTo>
                    <a:lnTo>
                      <a:pt x="737362" y="126746"/>
                    </a:lnTo>
                    <a:lnTo>
                      <a:pt x="685419" y="157734"/>
                    </a:lnTo>
                    <a:lnTo>
                      <a:pt x="651256" y="173355"/>
                    </a:lnTo>
                    <a:lnTo>
                      <a:pt x="555371" y="195834"/>
                    </a:lnTo>
                    <a:lnTo>
                      <a:pt x="501142" y="200279"/>
                    </a:lnTo>
                    <a:lnTo>
                      <a:pt x="419735" y="185293"/>
                    </a:lnTo>
                    <a:lnTo>
                      <a:pt x="365252" y="170688"/>
                    </a:lnTo>
                    <a:lnTo>
                      <a:pt x="287147" y="144399"/>
                    </a:lnTo>
                    <a:lnTo>
                      <a:pt x="229997" y="132207"/>
                    </a:lnTo>
                    <a:lnTo>
                      <a:pt x="208661" y="137033"/>
                    </a:lnTo>
                    <a:lnTo>
                      <a:pt x="175641" y="151511"/>
                    </a:lnTo>
                    <a:lnTo>
                      <a:pt x="143383" y="154305"/>
                    </a:lnTo>
                    <a:lnTo>
                      <a:pt x="79502" y="138684"/>
                    </a:lnTo>
                    <a:lnTo>
                      <a:pt x="21844" y="131445"/>
                    </a:lnTo>
                    <a:lnTo>
                      <a:pt x="11176" y="127762"/>
                    </a:lnTo>
                    <a:lnTo>
                      <a:pt x="3683" y="110998"/>
                    </a:lnTo>
                    <a:lnTo>
                      <a:pt x="0" y="70866"/>
                    </a:lnTo>
                    <a:lnTo>
                      <a:pt x="381" y="34417"/>
                    </a:lnTo>
                    <a:lnTo>
                      <a:pt x="13335" y="13081"/>
                    </a:lnTo>
                    <a:lnTo>
                      <a:pt x="20066" y="7239"/>
                    </a:lnTo>
                    <a:lnTo>
                      <a:pt x="32258" y="0"/>
                    </a:lnTo>
                    <a:close/>
                  </a:path>
                </a:pathLst>
              </a:custGeom>
              <a:solidFill>
                <a:srgbClr val="98352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434">
                <a:extLst>
                  <a:ext uri="{FF2B5EF4-FFF2-40B4-BE49-F238E27FC236}">
                    <a16:creationId xmlns:a16="http://schemas.microsoft.com/office/drawing/2014/main" id="{2A7597B5-912F-F133-D74D-5FE63C327EB1}"/>
                  </a:ext>
                </a:extLst>
              </p:cNvPr>
              <p:cNvSpPr/>
              <p:nvPr/>
            </p:nvSpPr>
            <p:spPr>
              <a:xfrm>
                <a:off x="7617333" y="5270500"/>
                <a:ext cx="727076" cy="496063"/>
              </a:xfrm>
              <a:custGeom>
                <a:avLst/>
                <a:gdLst/>
                <a:ahLst/>
                <a:cxnLst/>
                <a:rect l="0" t="0" r="0" b="0"/>
                <a:pathLst>
                  <a:path w="727076" h="496063">
                    <a:moveTo>
                      <a:pt x="34671" y="130429"/>
                    </a:moveTo>
                    <a:lnTo>
                      <a:pt x="22733" y="93726"/>
                    </a:lnTo>
                    <a:lnTo>
                      <a:pt x="18542" y="79375"/>
                    </a:lnTo>
                    <a:lnTo>
                      <a:pt x="11557" y="43180"/>
                    </a:lnTo>
                    <a:lnTo>
                      <a:pt x="3810" y="28321"/>
                    </a:lnTo>
                    <a:lnTo>
                      <a:pt x="0" y="23495"/>
                    </a:lnTo>
                    <a:lnTo>
                      <a:pt x="26797" y="20447"/>
                    </a:lnTo>
                    <a:lnTo>
                      <a:pt x="70993" y="16383"/>
                    </a:lnTo>
                    <a:lnTo>
                      <a:pt x="109220" y="13970"/>
                    </a:lnTo>
                    <a:lnTo>
                      <a:pt x="134874" y="14732"/>
                    </a:lnTo>
                    <a:lnTo>
                      <a:pt x="169037" y="13589"/>
                    </a:lnTo>
                    <a:lnTo>
                      <a:pt x="210693" y="8509"/>
                    </a:lnTo>
                    <a:lnTo>
                      <a:pt x="268986" y="3429"/>
                    </a:lnTo>
                    <a:lnTo>
                      <a:pt x="293497" y="0"/>
                    </a:lnTo>
                    <a:lnTo>
                      <a:pt x="306451" y="35052"/>
                    </a:lnTo>
                    <a:lnTo>
                      <a:pt x="321310" y="68834"/>
                    </a:lnTo>
                    <a:lnTo>
                      <a:pt x="334772" y="91567"/>
                    </a:lnTo>
                    <a:lnTo>
                      <a:pt x="343281" y="105156"/>
                    </a:lnTo>
                    <a:lnTo>
                      <a:pt x="356997" y="165100"/>
                    </a:lnTo>
                    <a:lnTo>
                      <a:pt x="362966" y="175387"/>
                    </a:lnTo>
                    <a:lnTo>
                      <a:pt x="371856" y="184531"/>
                    </a:lnTo>
                    <a:lnTo>
                      <a:pt x="372618" y="185166"/>
                    </a:lnTo>
                    <a:lnTo>
                      <a:pt x="390144" y="200914"/>
                    </a:lnTo>
                    <a:lnTo>
                      <a:pt x="407543" y="215519"/>
                    </a:lnTo>
                    <a:lnTo>
                      <a:pt x="431292" y="237617"/>
                    </a:lnTo>
                    <a:lnTo>
                      <a:pt x="467741" y="302006"/>
                    </a:lnTo>
                    <a:lnTo>
                      <a:pt x="475107" y="310515"/>
                    </a:lnTo>
                    <a:lnTo>
                      <a:pt x="489331" y="319659"/>
                    </a:lnTo>
                    <a:lnTo>
                      <a:pt x="507492" y="324866"/>
                    </a:lnTo>
                    <a:lnTo>
                      <a:pt x="546862" y="331343"/>
                    </a:lnTo>
                    <a:lnTo>
                      <a:pt x="602615" y="334645"/>
                    </a:lnTo>
                    <a:lnTo>
                      <a:pt x="657606" y="339090"/>
                    </a:lnTo>
                    <a:lnTo>
                      <a:pt x="701802" y="348615"/>
                    </a:lnTo>
                    <a:lnTo>
                      <a:pt x="718820" y="360172"/>
                    </a:lnTo>
                    <a:lnTo>
                      <a:pt x="725170" y="374523"/>
                    </a:lnTo>
                    <a:lnTo>
                      <a:pt x="727075" y="402463"/>
                    </a:lnTo>
                    <a:lnTo>
                      <a:pt x="719582" y="427228"/>
                    </a:lnTo>
                    <a:lnTo>
                      <a:pt x="701421" y="444627"/>
                    </a:lnTo>
                    <a:lnTo>
                      <a:pt x="650875" y="466852"/>
                    </a:lnTo>
                    <a:lnTo>
                      <a:pt x="589153" y="485902"/>
                    </a:lnTo>
                    <a:lnTo>
                      <a:pt x="526034" y="496062"/>
                    </a:lnTo>
                    <a:lnTo>
                      <a:pt x="465074" y="494411"/>
                    </a:lnTo>
                    <a:lnTo>
                      <a:pt x="435483" y="489204"/>
                    </a:lnTo>
                    <a:lnTo>
                      <a:pt x="382651" y="479425"/>
                    </a:lnTo>
                    <a:lnTo>
                      <a:pt x="320675" y="455549"/>
                    </a:lnTo>
                    <a:lnTo>
                      <a:pt x="289052" y="438912"/>
                    </a:lnTo>
                    <a:lnTo>
                      <a:pt x="248920" y="422783"/>
                    </a:lnTo>
                    <a:lnTo>
                      <a:pt x="189865" y="412623"/>
                    </a:lnTo>
                    <a:lnTo>
                      <a:pt x="141986" y="407924"/>
                    </a:lnTo>
                    <a:lnTo>
                      <a:pt x="96266" y="407543"/>
                    </a:lnTo>
                    <a:lnTo>
                      <a:pt x="67310" y="407924"/>
                    </a:lnTo>
                    <a:lnTo>
                      <a:pt x="57277" y="406146"/>
                    </a:lnTo>
                    <a:lnTo>
                      <a:pt x="45339" y="397764"/>
                    </a:lnTo>
                    <a:lnTo>
                      <a:pt x="39878" y="384429"/>
                    </a:lnTo>
                    <a:lnTo>
                      <a:pt x="43815" y="350266"/>
                    </a:lnTo>
                    <a:lnTo>
                      <a:pt x="48641" y="316992"/>
                    </a:lnTo>
                    <a:lnTo>
                      <a:pt x="50165" y="270637"/>
                    </a:lnTo>
                    <a:lnTo>
                      <a:pt x="50927" y="223012"/>
                    </a:lnTo>
                    <a:lnTo>
                      <a:pt x="44704" y="190754"/>
                    </a:lnTo>
                    <a:lnTo>
                      <a:pt x="43180" y="177419"/>
                    </a:lnTo>
                    <a:close/>
                  </a:path>
                </a:pathLst>
              </a:custGeom>
              <a:solidFill>
                <a:srgbClr val="C94532"/>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435">
                <a:extLst>
                  <a:ext uri="{FF2B5EF4-FFF2-40B4-BE49-F238E27FC236}">
                    <a16:creationId xmlns:a16="http://schemas.microsoft.com/office/drawing/2014/main" id="{A21CEA71-386B-55D9-9005-C1A8E4CA0BF2}"/>
                  </a:ext>
                </a:extLst>
              </p:cNvPr>
              <p:cNvSpPr/>
              <p:nvPr/>
            </p:nvSpPr>
            <p:spPr>
              <a:xfrm>
                <a:off x="7884160" y="5396230"/>
                <a:ext cx="44451" cy="40641"/>
              </a:xfrm>
              <a:custGeom>
                <a:avLst/>
                <a:gdLst/>
                <a:ahLst/>
                <a:cxnLst/>
                <a:rect l="0" t="0" r="0" b="0"/>
                <a:pathLst>
                  <a:path w="44451" h="40641">
                    <a:moveTo>
                      <a:pt x="44450" y="0"/>
                    </a:moveTo>
                    <a:lnTo>
                      <a:pt x="35560" y="8890"/>
                    </a:lnTo>
                    <a:lnTo>
                      <a:pt x="26670" y="17780"/>
                    </a:lnTo>
                    <a:lnTo>
                      <a:pt x="17780" y="25400"/>
                    </a:lnTo>
                    <a:lnTo>
                      <a:pt x="10160" y="33020"/>
                    </a:lnTo>
                    <a:lnTo>
                      <a:pt x="0" y="406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7" name="Freeform 436">
                <a:extLst>
                  <a:ext uri="{FF2B5EF4-FFF2-40B4-BE49-F238E27FC236}">
                    <a16:creationId xmlns:a16="http://schemas.microsoft.com/office/drawing/2014/main" id="{87828DE2-6C7B-982E-362C-95078922A9A9}"/>
                  </a:ext>
                </a:extLst>
              </p:cNvPr>
              <p:cNvSpPr/>
              <p:nvPr/>
            </p:nvSpPr>
            <p:spPr>
              <a:xfrm>
                <a:off x="7884160" y="5382260"/>
                <a:ext cx="44451" cy="13971"/>
              </a:xfrm>
              <a:custGeom>
                <a:avLst/>
                <a:gdLst/>
                <a:ahLst/>
                <a:cxnLst/>
                <a:rect l="0" t="0" r="0" b="0"/>
                <a:pathLst>
                  <a:path w="44451" h="13971">
                    <a:moveTo>
                      <a:pt x="0" y="0"/>
                    </a:moveTo>
                    <a:lnTo>
                      <a:pt x="11430" y="1270"/>
                    </a:lnTo>
                    <a:lnTo>
                      <a:pt x="21590" y="3810"/>
                    </a:lnTo>
                    <a:lnTo>
                      <a:pt x="31750" y="7620"/>
                    </a:lnTo>
                    <a:lnTo>
                      <a:pt x="40640" y="11430"/>
                    </a:lnTo>
                    <a:lnTo>
                      <a:pt x="44450" y="139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8" name="Freeform 437">
                <a:extLst>
                  <a:ext uri="{FF2B5EF4-FFF2-40B4-BE49-F238E27FC236}">
                    <a16:creationId xmlns:a16="http://schemas.microsoft.com/office/drawing/2014/main" id="{1CFD074B-58EE-1DB8-49D1-5E8120D4D086}"/>
                  </a:ext>
                </a:extLst>
              </p:cNvPr>
              <p:cNvSpPr/>
              <p:nvPr/>
            </p:nvSpPr>
            <p:spPr>
              <a:xfrm>
                <a:off x="7928610" y="5396230"/>
                <a:ext cx="43181" cy="30481"/>
              </a:xfrm>
              <a:custGeom>
                <a:avLst/>
                <a:gdLst/>
                <a:ahLst/>
                <a:cxnLst/>
                <a:rect l="0" t="0" r="0" b="0"/>
                <a:pathLst>
                  <a:path w="43181" h="30481">
                    <a:moveTo>
                      <a:pt x="0" y="0"/>
                    </a:moveTo>
                    <a:lnTo>
                      <a:pt x="5080" y="2540"/>
                    </a:lnTo>
                    <a:lnTo>
                      <a:pt x="16510" y="8890"/>
                    </a:lnTo>
                    <a:lnTo>
                      <a:pt x="25400" y="16510"/>
                    </a:lnTo>
                    <a:lnTo>
                      <a:pt x="43180" y="3048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9" name="Freeform 438">
                <a:extLst>
                  <a:ext uri="{FF2B5EF4-FFF2-40B4-BE49-F238E27FC236}">
                    <a16:creationId xmlns:a16="http://schemas.microsoft.com/office/drawing/2014/main" id="{AC1F4E07-604A-438B-14D0-0D641D52573A}"/>
                  </a:ext>
                </a:extLst>
              </p:cNvPr>
              <p:cNvSpPr/>
              <p:nvPr/>
            </p:nvSpPr>
            <p:spPr>
              <a:xfrm>
                <a:off x="7945120" y="5478780"/>
                <a:ext cx="33021" cy="55881"/>
              </a:xfrm>
              <a:custGeom>
                <a:avLst/>
                <a:gdLst/>
                <a:ahLst/>
                <a:cxnLst/>
                <a:rect l="0" t="0" r="0" b="0"/>
                <a:pathLst>
                  <a:path w="33021" h="55881">
                    <a:moveTo>
                      <a:pt x="0" y="55880"/>
                    </a:moveTo>
                    <a:lnTo>
                      <a:pt x="6350" y="45720"/>
                    </a:lnTo>
                    <a:lnTo>
                      <a:pt x="12700" y="36830"/>
                    </a:lnTo>
                    <a:lnTo>
                      <a:pt x="19050" y="25400"/>
                    </a:lnTo>
                    <a:lnTo>
                      <a:pt x="25400" y="16510"/>
                    </a:lnTo>
                    <a:lnTo>
                      <a:pt x="31750" y="3810"/>
                    </a:lnTo>
                    <a:lnTo>
                      <a:pt x="33020" y="1270"/>
                    </a:lnTo>
                    <a:lnTo>
                      <a:pt x="3302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0" name="Freeform 439">
                <a:extLst>
                  <a:ext uri="{FF2B5EF4-FFF2-40B4-BE49-F238E27FC236}">
                    <a16:creationId xmlns:a16="http://schemas.microsoft.com/office/drawing/2014/main" id="{EE402252-A603-567A-A15C-83281705E68D}"/>
                  </a:ext>
                </a:extLst>
              </p:cNvPr>
              <p:cNvSpPr/>
              <p:nvPr/>
            </p:nvSpPr>
            <p:spPr>
              <a:xfrm>
                <a:off x="7908290" y="5478780"/>
                <a:ext cx="69851" cy="7621"/>
              </a:xfrm>
              <a:custGeom>
                <a:avLst/>
                <a:gdLst/>
                <a:ahLst/>
                <a:cxnLst/>
                <a:rect l="0" t="0" r="0" b="0"/>
                <a:pathLst>
                  <a:path w="69851" h="7621">
                    <a:moveTo>
                      <a:pt x="0" y="7620"/>
                    </a:moveTo>
                    <a:lnTo>
                      <a:pt x="15240" y="3810"/>
                    </a:lnTo>
                    <a:lnTo>
                      <a:pt x="31750" y="2540"/>
                    </a:lnTo>
                    <a:lnTo>
                      <a:pt x="46990" y="1270"/>
                    </a:lnTo>
                    <a:lnTo>
                      <a:pt x="62230" y="0"/>
                    </a:lnTo>
                    <a:lnTo>
                      <a:pt x="66040" y="0"/>
                    </a:lnTo>
                    <a:lnTo>
                      <a:pt x="6985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1" name="Freeform 440">
                <a:extLst>
                  <a:ext uri="{FF2B5EF4-FFF2-40B4-BE49-F238E27FC236}">
                    <a16:creationId xmlns:a16="http://schemas.microsoft.com/office/drawing/2014/main" id="{FB97FE16-3D9F-2CDE-B461-D650E92A5B97}"/>
                  </a:ext>
                </a:extLst>
              </p:cNvPr>
              <p:cNvSpPr/>
              <p:nvPr/>
            </p:nvSpPr>
            <p:spPr>
              <a:xfrm>
                <a:off x="7978140" y="5455920"/>
                <a:ext cx="11431" cy="22861"/>
              </a:xfrm>
              <a:custGeom>
                <a:avLst/>
                <a:gdLst/>
                <a:ahLst/>
                <a:cxnLst/>
                <a:rect l="0" t="0" r="0" b="0"/>
                <a:pathLst>
                  <a:path w="11431" h="22861">
                    <a:moveTo>
                      <a:pt x="0" y="22860"/>
                    </a:moveTo>
                    <a:lnTo>
                      <a:pt x="6350" y="11430"/>
                    </a:lnTo>
                    <a:lnTo>
                      <a:pt x="1143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2" name="Freeform 441">
                <a:extLst>
                  <a:ext uri="{FF2B5EF4-FFF2-40B4-BE49-F238E27FC236}">
                    <a16:creationId xmlns:a16="http://schemas.microsoft.com/office/drawing/2014/main" id="{8BCD2E02-8F0B-1C78-641F-649223A1C9EE}"/>
                  </a:ext>
                </a:extLst>
              </p:cNvPr>
              <p:cNvSpPr/>
              <p:nvPr/>
            </p:nvSpPr>
            <p:spPr>
              <a:xfrm>
                <a:off x="7928610" y="5377180"/>
                <a:ext cx="31751" cy="19051"/>
              </a:xfrm>
              <a:custGeom>
                <a:avLst/>
                <a:gdLst/>
                <a:ahLst/>
                <a:cxnLst/>
                <a:rect l="0" t="0" r="0" b="0"/>
                <a:pathLst>
                  <a:path w="31751" h="19051">
                    <a:moveTo>
                      <a:pt x="31750" y="0"/>
                    </a:moveTo>
                    <a:lnTo>
                      <a:pt x="24130" y="3810"/>
                    </a:lnTo>
                    <a:lnTo>
                      <a:pt x="15240" y="7620"/>
                    </a:lnTo>
                    <a:lnTo>
                      <a:pt x="7620" y="12700"/>
                    </a:lnTo>
                    <a:lnTo>
                      <a:pt x="0" y="1905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3" name="Freeform 442">
                <a:extLst>
                  <a:ext uri="{FF2B5EF4-FFF2-40B4-BE49-F238E27FC236}">
                    <a16:creationId xmlns:a16="http://schemas.microsoft.com/office/drawing/2014/main" id="{AA572F76-6299-CDDA-7F2A-ACFA0142CC8B}"/>
                  </a:ext>
                </a:extLst>
              </p:cNvPr>
              <p:cNvSpPr/>
              <p:nvPr/>
            </p:nvSpPr>
            <p:spPr>
              <a:xfrm>
                <a:off x="7978140" y="5478780"/>
                <a:ext cx="53341" cy="22861"/>
              </a:xfrm>
              <a:custGeom>
                <a:avLst/>
                <a:gdLst/>
                <a:ahLst/>
                <a:cxnLst/>
                <a:rect l="0" t="0" r="0" b="0"/>
                <a:pathLst>
                  <a:path w="53341" h="22861">
                    <a:moveTo>
                      <a:pt x="0" y="0"/>
                    </a:moveTo>
                    <a:lnTo>
                      <a:pt x="10160" y="1270"/>
                    </a:lnTo>
                    <a:lnTo>
                      <a:pt x="21590" y="5080"/>
                    </a:lnTo>
                    <a:lnTo>
                      <a:pt x="31750" y="10160"/>
                    </a:lnTo>
                    <a:lnTo>
                      <a:pt x="40640" y="16510"/>
                    </a:lnTo>
                    <a:lnTo>
                      <a:pt x="43180" y="19050"/>
                    </a:lnTo>
                    <a:lnTo>
                      <a:pt x="46990" y="20320"/>
                    </a:lnTo>
                    <a:lnTo>
                      <a:pt x="49530" y="22860"/>
                    </a:lnTo>
                    <a:lnTo>
                      <a:pt x="52070" y="22860"/>
                    </a:lnTo>
                    <a:lnTo>
                      <a:pt x="53340" y="228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4" name="Freeform 443">
                <a:extLst>
                  <a:ext uri="{FF2B5EF4-FFF2-40B4-BE49-F238E27FC236}">
                    <a16:creationId xmlns:a16="http://schemas.microsoft.com/office/drawing/2014/main" id="{8ADE03BD-FE31-A07D-6F91-0FFC13A753DD}"/>
                  </a:ext>
                </a:extLst>
              </p:cNvPr>
              <p:cNvSpPr/>
              <p:nvPr/>
            </p:nvSpPr>
            <p:spPr>
              <a:xfrm>
                <a:off x="8027670" y="5552440"/>
                <a:ext cx="50801" cy="7621"/>
              </a:xfrm>
              <a:custGeom>
                <a:avLst/>
                <a:gdLst/>
                <a:ahLst/>
                <a:cxnLst/>
                <a:rect l="0" t="0" r="0" b="0"/>
                <a:pathLst>
                  <a:path w="50801" h="7621">
                    <a:moveTo>
                      <a:pt x="0" y="3810"/>
                    </a:moveTo>
                    <a:lnTo>
                      <a:pt x="5080" y="2540"/>
                    </a:lnTo>
                    <a:lnTo>
                      <a:pt x="11430" y="1270"/>
                    </a:lnTo>
                    <a:lnTo>
                      <a:pt x="17780" y="0"/>
                    </a:lnTo>
                    <a:lnTo>
                      <a:pt x="25400" y="0"/>
                    </a:lnTo>
                    <a:lnTo>
                      <a:pt x="30480" y="1270"/>
                    </a:lnTo>
                    <a:lnTo>
                      <a:pt x="36830" y="1270"/>
                    </a:lnTo>
                    <a:lnTo>
                      <a:pt x="41910" y="2540"/>
                    </a:lnTo>
                    <a:lnTo>
                      <a:pt x="46990" y="5080"/>
                    </a:lnTo>
                    <a:lnTo>
                      <a:pt x="50800" y="762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5" name="Freeform 444">
                <a:extLst>
                  <a:ext uri="{FF2B5EF4-FFF2-40B4-BE49-F238E27FC236}">
                    <a16:creationId xmlns:a16="http://schemas.microsoft.com/office/drawing/2014/main" id="{106A93CC-5201-9C55-951A-B655BE749F99}"/>
                  </a:ext>
                </a:extLst>
              </p:cNvPr>
              <p:cNvSpPr/>
              <p:nvPr/>
            </p:nvSpPr>
            <p:spPr>
              <a:xfrm>
                <a:off x="7969250" y="5556250"/>
                <a:ext cx="58421" cy="10161"/>
              </a:xfrm>
              <a:custGeom>
                <a:avLst/>
                <a:gdLst/>
                <a:ahLst/>
                <a:cxnLst/>
                <a:rect l="0" t="0" r="0" b="0"/>
                <a:pathLst>
                  <a:path w="58421" h="10161">
                    <a:moveTo>
                      <a:pt x="0" y="10160"/>
                    </a:moveTo>
                    <a:lnTo>
                      <a:pt x="27940" y="5080"/>
                    </a:lnTo>
                    <a:lnTo>
                      <a:pt x="55880" y="1270"/>
                    </a:lnTo>
                    <a:lnTo>
                      <a:pt x="5842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6" name="Freeform 445">
                <a:extLst>
                  <a:ext uri="{FF2B5EF4-FFF2-40B4-BE49-F238E27FC236}">
                    <a16:creationId xmlns:a16="http://schemas.microsoft.com/office/drawing/2014/main" id="{76F0CB0C-09CB-09D0-F58F-5D628624641A}"/>
                  </a:ext>
                </a:extLst>
              </p:cNvPr>
              <p:cNvSpPr/>
              <p:nvPr/>
            </p:nvSpPr>
            <p:spPr>
              <a:xfrm>
                <a:off x="8006080" y="5556250"/>
                <a:ext cx="21591" cy="52071"/>
              </a:xfrm>
              <a:custGeom>
                <a:avLst/>
                <a:gdLst/>
                <a:ahLst/>
                <a:cxnLst/>
                <a:rect l="0" t="0" r="0" b="0"/>
                <a:pathLst>
                  <a:path w="21591" h="52071">
                    <a:moveTo>
                      <a:pt x="21590" y="0"/>
                    </a:moveTo>
                    <a:lnTo>
                      <a:pt x="21590" y="1270"/>
                    </a:lnTo>
                    <a:lnTo>
                      <a:pt x="20320" y="5080"/>
                    </a:lnTo>
                    <a:lnTo>
                      <a:pt x="10160" y="29210"/>
                    </a:lnTo>
                    <a:lnTo>
                      <a:pt x="0" y="520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7" name="Freeform 446">
                <a:extLst>
                  <a:ext uri="{FF2B5EF4-FFF2-40B4-BE49-F238E27FC236}">
                    <a16:creationId xmlns:a16="http://schemas.microsoft.com/office/drawing/2014/main" id="{C8105BB3-89FC-37E4-ED78-3E8297BD6787}"/>
                  </a:ext>
                </a:extLst>
              </p:cNvPr>
              <p:cNvSpPr/>
              <p:nvPr/>
            </p:nvSpPr>
            <p:spPr>
              <a:xfrm>
                <a:off x="8027670" y="5520690"/>
                <a:ext cx="30481" cy="35561"/>
              </a:xfrm>
              <a:custGeom>
                <a:avLst/>
                <a:gdLst/>
                <a:ahLst/>
                <a:cxnLst/>
                <a:rect l="0" t="0" r="0" b="0"/>
                <a:pathLst>
                  <a:path w="30481" h="35561">
                    <a:moveTo>
                      <a:pt x="30480" y="0"/>
                    </a:moveTo>
                    <a:lnTo>
                      <a:pt x="21590" y="7620"/>
                    </a:lnTo>
                    <a:lnTo>
                      <a:pt x="12700" y="16510"/>
                    </a:lnTo>
                    <a:lnTo>
                      <a:pt x="6350" y="25400"/>
                    </a:lnTo>
                    <a:lnTo>
                      <a:pt x="0" y="355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157934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5148-5705-F726-6634-32ECE650E24E}"/>
              </a:ext>
            </a:extLst>
          </p:cNvPr>
          <p:cNvSpPr>
            <a:spLocks noGrp="1"/>
          </p:cNvSpPr>
          <p:nvPr>
            <p:ph type="title"/>
          </p:nvPr>
        </p:nvSpPr>
        <p:spPr/>
        <p:txBody>
          <a:bodyPr/>
          <a:lstStyle/>
          <a:p>
            <a:r>
              <a:rPr lang="en-GB" dirty="0"/>
              <a:t>Rot or Not – Cut out and stick the artefacts on the table</a:t>
            </a:r>
          </a:p>
        </p:txBody>
      </p:sp>
      <p:grpSp>
        <p:nvGrpSpPr>
          <p:cNvPr id="704" name="Group 703" descr="Clip art of food">
            <a:extLst>
              <a:ext uri="{FF2B5EF4-FFF2-40B4-BE49-F238E27FC236}">
                <a16:creationId xmlns:a16="http://schemas.microsoft.com/office/drawing/2014/main" id="{39D5C3C3-CE52-6E4F-A0F6-F12125B860E2}"/>
              </a:ext>
            </a:extLst>
          </p:cNvPr>
          <p:cNvGrpSpPr/>
          <p:nvPr/>
        </p:nvGrpSpPr>
        <p:grpSpPr>
          <a:xfrm>
            <a:off x="378611" y="1444219"/>
            <a:ext cx="977634" cy="1009281"/>
            <a:chOff x="378611" y="1444219"/>
            <a:chExt cx="960245" cy="991329"/>
          </a:xfrm>
        </p:grpSpPr>
        <p:sp>
          <p:nvSpPr>
            <p:cNvPr id="6" name="TextBox 5">
              <a:extLst>
                <a:ext uri="{FF2B5EF4-FFF2-40B4-BE49-F238E27FC236}">
                  <a16:creationId xmlns:a16="http://schemas.microsoft.com/office/drawing/2014/main" id="{B40ED98B-1887-5ECA-1175-B41AC92529FD}"/>
                </a:ext>
              </a:extLst>
            </p:cNvPr>
            <p:cNvSpPr txBox="1"/>
            <p:nvPr/>
          </p:nvSpPr>
          <p:spPr>
            <a:xfrm>
              <a:off x="378611" y="2159523"/>
              <a:ext cx="874738" cy="276025"/>
            </a:xfrm>
            <a:prstGeom prst="rect">
              <a:avLst/>
            </a:prstGeom>
            <a:noFill/>
          </p:spPr>
          <p:txBody>
            <a:bodyPr vert="horz" rtlCol="0">
              <a:spAutoFit/>
            </a:bodyPr>
            <a:lstStyle/>
            <a:p>
              <a:r>
                <a:rPr lang="en-GB" sz="1900" dirty="0">
                  <a:solidFill>
                    <a:srgbClr val="000000"/>
                  </a:solidFill>
                  <a:latin typeface="Comic Sans MS - 26"/>
                </a:rPr>
                <a:t>Food</a:t>
              </a:r>
            </a:p>
          </p:txBody>
        </p:sp>
        <p:pic>
          <p:nvPicPr>
            <p:cNvPr id="701" name="Picture 700" descr="A close up of a bread&#10;&#10;Description automatically generated">
              <a:extLst>
                <a:ext uri="{FF2B5EF4-FFF2-40B4-BE49-F238E27FC236}">
                  <a16:creationId xmlns:a16="http://schemas.microsoft.com/office/drawing/2014/main" id="{55F4E122-DF58-FC85-80BF-C5A852F4E1A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8611" y="1444219"/>
              <a:ext cx="518165" cy="471059"/>
            </a:xfrm>
            <a:prstGeom prst="rect">
              <a:avLst/>
            </a:prstGeom>
          </p:spPr>
        </p:pic>
        <p:pic>
          <p:nvPicPr>
            <p:cNvPr id="699" name="Picture 698" descr="A green cabbage with black background&#10;&#10;Description automatically generated">
              <a:extLst>
                <a:ext uri="{FF2B5EF4-FFF2-40B4-BE49-F238E27FC236}">
                  <a16:creationId xmlns:a16="http://schemas.microsoft.com/office/drawing/2014/main" id="{E891944C-E989-1765-0290-100ED5B1D35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32021" y="1651432"/>
              <a:ext cx="606835" cy="426724"/>
            </a:xfrm>
            <a:prstGeom prst="rect">
              <a:avLst/>
            </a:prstGeom>
          </p:spPr>
        </p:pic>
      </p:grpSp>
      <p:grpSp>
        <p:nvGrpSpPr>
          <p:cNvPr id="707" name="Group 706" descr="Clip art of pottery">
            <a:extLst>
              <a:ext uri="{FF2B5EF4-FFF2-40B4-BE49-F238E27FC236}">
                <a16:creationId xmlns:a16="http://schemas.microsoft.com/office/drawing/2014/main" id="{97E8767A-692D-1D01-83FA-37659DC425C8}"/>
              </a:ext>
            </a:extLst>
          </p:cNvPr>
          <p:cNvGrpSpPr/>
          <p:nvPr/>
        </p:nvGrpSpPr>
        <p:grpSpPr>
          <a:xfrm>
            <a:off x="1758252" y="1542945"/>
            <a:ext cx="1205993" cy="894096"/>
            <a:chOff x="1758253" y="1542945"/>
            <a:chExt cx="1184542" cy="878193"/>
          </a:xfrm>
        </p:grpSpPr>
        <p:sp>
          <p:nvSpPr>
            <p:cNvPr id="151" name="TextBox 150">
              <a:extLst>
                <a:ext uri="{FF2B5EF4-FFF2-40B4-BE49-F238E27FC236}">
                  <a16:creationId xmlns:a16="http://schemas.microsoft.com/office/drawing/2014/main" id="{A0DE49BE-BE9A-991E-2D66-20D4BD87CD08}"/>
                </a:ext>
              </a:extLst>
            </p:cNvPr>
            <p:cNvSpPr txBox="1"/>
            <p:nvPr/>
          </p:nvSpPr>
          <p:spPr>
            <a:xfrm>
              <a:off x="1758253" y="2145112"/>
              <a:ext cx="1184542" cy="276026"/>
            </a:xfrm>
            <a:prstGeom prst="rect">
              <a:avLst/>
            </a:prstGeom>
            <a:noFill/>
          </p:spPr>
          <p:txBody>
            <a:bodyPr vert="horz" rtlCol="0">
              <a:spAutoFit/>
            </a:bodyPr>
            <a:lstStyle/>
            <a:p>
              <a:r>
                <a:rPr lang="en-GB" sz="1900" dirty="0">
                  <a:solidFill>
                    <a:srgbClr val="000000"/>
                  </a:solidFill>
                  <a:latin typeface="Comic Sans MS - 26"/>
                </a:rPr>
                <a:t>Pottery</a:t>
              </a:r>
            </a:p>
          </p:txBody>
        </p:sp>
        <p:pic>
          <p:nvPicPr>
            <p:cNvPr id="706" name="Picture 705" descr="A group of clay pots&#10;&#10;Description automatically generated">
              <a:extLst>
                <a:ext uri="{FF2B5EF4-FFF2-40B4-BE49-F238E27FC236}">
                  <a16:creationId xmlns:a16="http://schemas.microsoft.com/office/drawing/2014/main" id="{E6A8FAE2-8C0F-3F83-1E97-A002733D283C}"/>
                </a:ext>
              </a:extLst>
            </p:cNvPr>
            <p:cNvPicPr>
              <a:picLocks noChangeAspect="1"/>
            </p:cNvPicPr>
            <p:nvPr/>
          </p:nvPicPr>
          <p:blipFill>
            <a:blip r:embed="rId6">
              <a:grayscl/>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835739" y="1542945"/>
              <a:ext cx="942118" cy="482143"/>
            </a:xfrm>
            <a:prstGeom prst="rect">
              <a:avLst/>
            </a:prstGeom>
          </p:spPr>
        </p:pic>
      </p:grpSp>
      <p:grpSp>
        <p:nvGrpSpPr>
          <p:cNvPr id="710" name="Group 709" descr="Clip art of clothing">
            <a:extLst>
              <a:ext uri="{FF2B5EF4-FFF2-40B4-BE49-F238E27FC236}">
                <a16:creationId xmlns:a16="http://schemas.microsoft.com/office/drawing/2014/main" id="{48A02D95-0240-AB3D-E8CA-79F0AC5658D3}"/>
              </a:ext>
            </a:extLst>
          </p:cNvPr>
          <p:cNvGrpSpPr/>
          <p:nvPr/>
        </p:nvGrpSpPr>
        <p:grpSpPr>
          <a:xfrm>
            <a:off x="392002" y="2765370"/>
            <a:ext cx="1081963" cy="1043653"/>
            <a:chOff x="392002" y="2765371"/>
            <a:chExt cx="1062719" cy="1025090"/>
          </a:xfrm>
        </p:grpSpPr>
        <p:sp>
          <p:nvSpPr>
            <p:cNvPr id="604" name="TextBox 603">
              <a:extLst>
                <a:ext uri="{FF2B5EF4-FFF2-40B4-BE49-F238E27FC236}">
                  <a16:creationId xmlns:a16="http://schemas.microsoft.com/office/drawing/2014/main" id="{B5315EA0-E335-2218-D4C4-9E2FA2894E12}"/>
                </a:ext>
              </a:extLst>
            </p:cNvPr>
            <p:cNvSpPr txBox="1"/>
            <p:nvPr/>
          </p:nvSpPr>
          <p:spPr>
            <a:xfrm>
              <a:off x="415969" y="3514435"/>
              <a:ext cx="1038752" cy="276026"/>
            </a:xfrm>
            <a:prstGeom prst="rect">
              <a:avLst/>
            </a:prstGeom>
            <a:noFill/>
          </p:spPr>
          <p:txBody>
            <a:bodyPr vert="horz" rtlCol="0">
              <a:spAutoFit/>
            </a:bodyPr>
            <a:lstStyle/>
            <a:p>
              <a:r>
                <a:rPr lang="en-GB" sz="1900" dirty="0">
                  <a:solidFill>
                    <a:srgbClr val="000000"/>
                  </a:solidFill>
                  <a:latin typeface="Comic Sans MS - 26"/>
                </a:rPr>
                <a:t>Fabric</a:t>
              </a:r>
            </a:p>
          </p:txBody>
        </p:sp>
        <p:pic>
          <p:nvPicPr>
            <p:cNvPr id="709" name="Picture 708" descr="A yellow jacket with black buttons&#10;&#10;Description automatically generated">
              <a:extLst>
                <a:ext uri="{FF2B5EF4-FFF2-40B4-BE49-F238E27FC236}">
                  <a16:creationId xmlns:a16="http://schemas.microsoft.com/office/drawing/2014/main" id="{881A3F69-6C8C-05A8-31F7-EB510506F188}"/>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392002" y="2765371"/>
              <a:ext cx="986453" cy="698276"/>
            </a:xfrm>
            <a:prstGeom prst="rect">
              <a:avLst/>
            </a:prstGeom>
          </p:spPr>
        </p:pic>
      </p:grpSp>
      <p:grpSp>
        <p:nvGrpSpPr>
          <p:cNvPr id="713" name="Group 712" descr="Clip art of metal brooch">
            <a:extLst>
              <a:ext uri="{FF2B5EF4-FFF2-40B4-BE49-F238E27FC236}">
                <a16:creationId xmlns:a16="http://schemas.microsoft.com/office/drawing/2014/main" id="{3DFDE33D-2A9F-99F0-E4ED-650944FCDBEC}"/>
              </a:ext>
            </a:extLst>
          </p:cNvPr>
          <p:cNvGrpSpPr/>
          <p:nvPr/>
        </p:nvGrpSpPr>
        <p:grpSpPr>
          <a:xfrm>
            <a:off x="1911240" y="2727770"/>
            <a:ext cx="983347" cy="1086374"/>
            <a:chOff x="1911240" y="2727770"/>
            <a:chExt cx="965857" cy="1067051"/>
          </a:xfrm>
        </p:grpSpPr>
        <p:sp>
          <p:nvSpPr>
            <p:cNvPr id="329" name="TextBox 328">
              <a:extLst>
                <a:ext uri="{FF2B5EF4-FFF2-40B4-BE49-F238E27FC236}">
                  <a16:creationId xmlns:a16="http://schemas.microsoft.com/office/drawing/2014/main" id="{645F9A63-14E8-107E-2F0A-2723D563B5DF}"/>
                </a:ext>
              </a:extLst>
            </p:cNvPr>
            <p:cNvSpPr txBox="1"/>
            <p:nvPr/>
          </p:nvSpPr>
          <p:spPr>
            <a:xfrm>
              <a:off x="1911240" y="3518796"/>
              <a:ext cx="965857" cy="276025"/>
            </a:xfrm>
            <a:prstGeom prst="rect">
              <a:avLst/>
            </a:prstGeom>
            <a:noFill/>
          </p:spPr>
          <p:txBody>
            <a:bodyPr vert="horz" rtlCol="0">
              <a:spAutoFit/>
            </a:bodyPr>
            <a:lstStyle/>
            <a:p>
              <a:r>
                <a:rPr lang="en-GB" sz="1900" dirty="0">
                  <a:solidFill>
                    <a:srgbClr val="000000"/>
                  </a:solidFill>
                  <a:latin typeface="Comic Sans MS - 26"/>
                </a:rPr>
                <a:t>Metal</a:t>
              </a:r>
            </a:p>
          </p:txBody>
        </p:sp>
        <p:pic>
          <p:nvPicPr>
            <p:cNvPr id="712" name="Picture 711" descr="A gold circle with colorful stones&#10;&#10;Description automatically generated">
              <a:extLst>
                <a:ext uri="{FF2B5EF4-FFF2-40B4-BE49-F238E27FC236}">
                  <a16:creationId xmlns:a16="http://schemas.microsoft.com/office/drawing/2014/main" id="{2B1149D3-7C0D-C401-9B05-FE55E191A4CB}"/>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932721" y="2727770"/>
              <a:ext cx="748153" cy="731527"/>
            </a:xfrm>
            <a:prstGeom prst="rect">
              <a:avLst/>
            </a:prstGeom>
          </p:spPr>
        </p:pic>
      </p:grpSp>
      <p:grpSp>
        <p:nvGrpSpPr>
          <p:cNvPr id="716" name="Group 715" descr="Clip art of a wooden basket">
            <a:extLst>
              <a:ext uri="{FF2B5EF4-FFF2-40B4-BE49-F238E27FC236}">
                <a16:creationId xmlns:a16="http://schemas.microsoft.com/office/drawing/2014/main" id="{30E8F795-4991-AA63-11B6-62AA796523C7}"/>
              </a:ext>
            </a:extLst>
          </p:cNvPr>
          <p:cNvGrpSpPr/>
          <p:nvPr/>
        </p:nvGrpSpPr>
        <p:grpSpPr>
          <a:xfrm>
            <a:off x="416834" y="4057739"/>
            <a:ext cx="1001902" cy="1107156"/>
            <a:chOff x="416834" y="4057739"/>
            <a:chExt cx="984081" cy="1087463"/>
          </a:xfrm>
        </p:grpSpPr>
        <p:sp>
          <p:nvSpPr>
            <p:cNvPr id="529" name="TextBox 528">
              <a:extLst>
                <a:ext uri="{FF2B5EF4-FFF2-40B4-BE49-F238E27FC236}">
                  <a16:creationId xmlns:a16="http://schemas.microsoft.com/office/drawing/2014/main" id="{3D7B609A-713A-E1F8-A62D-53138390146F}"/>
                </a:ext>
              </a:extLst>
            </p:cNvPr>
            <p:cNvSpPr txBox="1"/>
            <p:nvPr/>
          </p:nvSpPr>
          <p:spPr>
            <a:xfrm>
              <a:off x="416834" y="4869177"/>
              <a:ext cx="984081" cy="276025"/>
            </a:xfrm>
            <a:prstGeom prst="rect">
              <a:avLst/>
            </a:prstGeom>
            <a:noFill/>
          </p:spPr>
          <p:txBody>
            <a:bodyPr vert="horz" rtlCol="0">
              <a:spAutoFit/>
            </a:bodyPr>
            <a:lstStyle/>
            <a:p>
              <a:r>
                <a:rPr lang="en-GB" sz="1900" dirty="0">
                  <a:solidFill>
                    <a:srgbClr val="000000"/>
                  </a:solidFill>
                  <a:latin typeface="Comic Sans MS - 26"/>
                </a:rPr>
                <a:t>Wood</a:t>
              </a:r>
            </a:p>
          </p:txBody>
        </p:sp>
        <p:pic>
          <p:nvPicPr>
            <p:cNvPr id="715" name="Picture 714" descr="A basket with a handle&#10;&#10;Description automatically generated">
              <a:extLst>
                <a:ext uri="{FF2B5EF4-FFF2-40B4-BE49-F238E27FC236}">
                  <a16:creationId xmlns:a16="http://schemas.microsoft.com/office/drawing/2014/main" id="{494DDC97-4FA3-B3E6-4260-07752EEE8A47}"/>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59592" y="4057739"/>
              <a:ext cx="523707" cy="731527"/>
            </a:xfrm>
            <a:prstGeom prst="rect">
              <a:avLst/>
            </a:prstGeom>
          </p:spPr>
        </p:pic>
      </p:grpSp>
      <p:grpSp>
        <p:nvGrpSpPr>
          <p:cNvPr id="647" name="Group 646" descr="Clip art of a skeleton">
            <a:extLst>
              <a:ext uri="{FF2B5EF4-FFF2-40B4-BE49-F238E27FC236}">
                <a16:creationId xmlns:a16="http://schemas.microsoft.com/office/drawing/2014/main" id="{21BD6388-0C55-477B-FA5B-AFFF890FF115}"/>
              </a:ext>
            </a:extLst>
          </p:cNvPr>
          <p:cNvGrpSpPr/>
          <p:nvPr/>
        </p:nvGrpSpPr>
        <p:grpSpPr>
          <a:xfrm>
            <a:off x="1846558" y="4308522"/>
            <a:ext cx="1186372" cy="856792"/>
            <a:chOff x="4128960" y="5307775"/>
            <a:chExt cx="1624140" cy="1172946"/>
          </a:xfrm>
        </p:grpSpPr>
        <p:sp>
          <p:nvSpPr>
            <p:cNvPr id="648" name="TextBox 647">
              <a:extLst>
                <a:ext uri="{FF2B5EF4-FFF2-40B4-BE49-F238E27FC236}">
                  <a16:creationId xmlns:a16="http://schemas.microsoft.com/office/drawing/2014/main" id="{0558A532-1027-D19E-E509-79EC16AD376F}"/>
                </a:ext>
              </a:extLst>
            </p:cNvPr>
            <p:cNvSpPr txBox="1"/>
            <p:nvPr/>
          </p:nvSpPr>
          <p:spPr>
            <a:xfrm>
              <a:off x="4381500" y="6096000"/>
              <a:ext cx="1371600" cy="384721"/>
            </a:xfrm>
            <a:prstGeom prst="rect">
              <a:avLst/>
            </a:prstGeom>
            <a:noFill/>
          </p:spPr>
          <p:txBody>
            <a:bodyPr vert="horz" rtlCol="0">
              <a:spAutoFit/>
            </a:bodyPr>
            <a:lstStyle/>
            <a:p>
              <a:r>
                <a:rPr lang="en-GB" sz="1900">
                  <a:solidFill>
                    <a:srgbClr val="000000"/>
                  </a:solidFill>
                  <a:latin typeface="Comic Sans MS - 26"/>
                </a:rPr>
                <a:t>Bones</a:t>
              </a:r>
            </a:p>
          </p:txBody>
        </p:sp>
        <p:grpSp>
          <p:nvGrpSpPr>
            <p:cNvPr id="649" name="Group 648">
              <a:extLst>
                <a:ext uri="{FF2B5EF4-FFF2-40B4-BE49-F238E27FC236}">
                  <a16:creationId xmlns:a16="http://schemas.microsoft.com/office/drawing/2014/main" id="{41CA7E49-F26B-8B45-2EFC-0AB07503A6F1}"/>
                </a:ext>
              </a:extLst>
            </p:cNvPr>
            <p:cNvGrpSpPr/>
            <p:nvPr/>
          </p:nvGrpSpPr>
          <p:grpSpPr>
            <a:xfrm rot="16200000">
              <a:off x="4575048" y="4861687"/>
              <a:ext cx="578740" cy="1470915"/>
              <a:chOff x="4575048" y="4861687"/>
              <a:chExt cx="578740" cy="1470915"/>
            </a:xfrm>
          </p:grpSpPr>
          <p:sp>
            <p:nvSpPr>
              <p:cNvPr id="650" name="Freeform 199">
                <a:extLst>
                  <a:ext uri="{FF2B5EF4-FFF2-40B4-BE49-F238E27FC236}">
                    <a16:creationId xmlns:a16="http://schemas.microsoft.com/office/drawing/2014/main" id="{DDF92BAE-C0FE-0834-1FC5-8562CBE82FAC}"/>
                  </a:ext>
                </a:extLst>
              </p:cNvPr>
              <p:cNvSpPr/>
              <p:nvPr/>
            </p:nvSpPr>
            <p:spPr>
              <a:xfrm>
                <a:off x="4975225" y="5215255"/>
                <a:ext cx="160910" cy="172721"/>
              </a:xfrm>
              <a:custGeom>
                <a:avLst/>
                <a:gdLst/>
                <a:ahLst/>
                <a:cxnLst/>
                <a:rect l="0" t="0" r="0" b="0"/>
                <a:pathLst>
                  <a:path w="160910" h="172721">
                    <a:moveTo>
                      <a:pt x="30099" y="3810"/>
                    </a:moveTo>
                    <a:lnTo>
                      <a:pt x="42037" y="6731"/>
                    </a:lnTo>
                    <a:lnTo>
                      <a:pt x="61595" y="36068"/>
                    </a:lnTo>
                    <a:lnTo>
                      <a:pt x="101854" y="92837"/>
                    </a:lnTo>
                    <a:lnTo>
                      <a:pt x="134620" y="119634"/>
                    </a:lnTo>
                    <a:lnTo>
                      <a:pt x="148463" y="143637"/>
                    </a:lnTo>
                    <a:lnTo>
                      <a:pt x="160909" y="159258"/>
                    </a:lnTo>
                    <a:lnTo>
                      <a:pt x="157734" y="168910"/>
                    </a:lnTo>
                    <a:lnTo>
                      <a:pt x="145288" y="157861"/>
                    </a:lnTo>
                    <a:lnTo>
                      <a:pt x="137160" y="172720"/>
                    </a:lnTo>
                    <a:lnTo>
                      <a:pt x="131953" y="163068"/>
                    </a:lnTo>
                    <a:lnTo>
                      <a:pt x="128905" y="146558"/>
                    </a:lnTo>
                    <a:lnTo>
                      <a:pt x="96901" y="112141"/>
                    </a:lnTo>
                    <a:lnTo>
                      <a:pt x="39624" y="45720"/>
                    </a:lnTo>
                    <a:lnTo>
                      <a:pt x="11938" y="26289"/>
                    </a:lnTo>
                    <a:lnTo>
                      <a:pt x="0" y="14986"/>
                    </a:lnTo>
                    <a:lnTo>
                      <a:pt x="0" y="0"/>
                    </a:lnTo>
                    <a:lnTo>
                      <a:pt x="21971" y="5334"/>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Freeform 200">
                <a:extLst>
                  <a:ext uri="{FF2B5EF4-FFF2-40B4-BE49-F238E27FC236}">
                    <a16:creationId xmlns:a16="http://schemas.microsoft.com/office/drawing/2014/main" id="{9FB79913-527C-D454-494A-4BEE26C34FAD}"/>
                  </a:ext>
                </a:extLst>
              </p:cNvPr>
              <p:cNvSpPr/>
              <p:nvPr/>
            </p:nvSpPr>
            <p:spPr>
              <a:xfrm>
                <a:off x="5106035" y="5394706"/>
                <a:ext cx="42800" cy="228093"/>
              </a:xfrm>
              <a:custGeom>
                <a:avLst/>
                <a:gdLst/>
                <a:ahLst/>
                <a:cxnLst/>
                <a:rect l="0" t="0" r="0" b="0"/>
                <a:pathLst>
                  <a:path w="42800" h="228093">
                    <a:moveTo>
                      <a:pt x="42799" y="3683"/>
                    </a:moveTo>
                    <a:lnTo>
                      <a:pt x="39624" y="20193"/>
                    </a:lnTo>
                    <a:lnTo>
                      <a:pt x="42799" y="52451"/>
                    </a:lnTo>
                    <a:lnTo>
                      <a:pt x="42037" y="127254"/>
                    </a:lnTo>
                    <a:lnTo>
                      <a:pt x="35814" y="189357"/>
                    </a:lnTo>
                    <a:lnTo>
                      <a:pt x="38227" y="211709"/>
                    </a:lnTo>
                    <a:lnTo>
                      <a:pt x="31369" y="228092"/>
                    </a:lnTo>
                    <a:lnTo>
                      <a:pt x="23241" y="228092"/>
                    </a:lnTo>
                    <a:lnTo>
                      <a:pt x="20193" y="211709"/>
                    </a:lnTo>
                    <a:lnTo>
                      <a:pt x="6985" y="216916"/>
                    </a:lnTo>
                    <a:lnTo>
                      <a:pt x="0" y="210185"/>
                    </a:lnTo>
                    <a:lnTo>
                      <a:pt x="3810" y="197485"/>
                    </a:lnTo>
                    <a:lnTo>
                      <a:pt x="15113" y="189357"/>
                    </a:lnTo>
                    <a:lnTo>
                      <a:pt x="15113" y="179451"/>
                    </a:lnTo>
                    <a:lnTo>
                      <a:pt x="15113" y="171323"/>
                    </a:lnTo>
                    <a:lnTo>
                      <a:pt x="16256" y="153416"/>
                    </a:lnTo>
                    <a:lnTo>
                      <a:pt x="16256" y="135382"/>
                    </a:lnTo>
                    <a:lnTo>
                      <a:pt x="18796" y="115951"/>
                    </a:lnTo>
                    <a:lnTo>
                      <a:pt x="20193" y="98171"/>
                    </a:lnTo>
                    <a:lnTo>
                      <a:pt x="20701" y="88265"/>
                    </a:lnTo>
                    <a:lnTo>
                      <a:pt x="23241" y="80137"/>
                    </a:lnTo>
                    <a:lnTo>
                      <a:pt x="25781" y="60706"/>
                    </a:lnTo>
                    <a:lnTo>
                      <a:pt x="26924" y="50927"/>
                    </a:lnTo>
                    <a:lnTo>
                      <a:pt x="28956" y="41148"/>
                    </a:lnTo>
                    <a:lnTo>
                      <a:pt x="17653" y="16637"/>
                    </a:lnTo>
                    <a:lnTo>
                      <a:pt x="20193" y="2413"/>
                    </a:lnTo>
                    <a:lnTo>
                      <a:pt x="28956" y="9906"/>
                    </a:lnTo>
                    <a:lnTo>
                      <a:pt x="37084"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Freeform 201">
                <a:extLst>
                  <a:ext uri="{FF2B5EF4-FFF2-40B4-BE49-F238E27FC236}">
                    <a16:creationId xmlns:a16="http://schemas.microsoft.com/office/drawing/2014/main" id="{97B971EE-EA7C-ED45-EC8E-28863E32474A}"/>
                  </a:ext>
                </a:extLst>
              </p:cNvPr>
              <p:cNvSpPr/>
              <p:nvPr/>
            </p:nvSpPr>
            <p:spPr>
              <a:xfrm>
                <a:off x="4731004" y="5503164"/>
                <a:ext cx="279274" cy="211710"/>
              </a:xfrm>
              <a:custGeom>
                <a:avLst/>
                <a:gdLst/>
                <a:ahLst/>
                <a:cxnLst/>
                <a:rect l="0" t="0" r="0" b="0"/>
                <a:pathLst>
                  <a:path w="279274" h="211710">
                    <a:moveTo>
                      <a:pt x="263652" y="120523"/>
                    </a:moveTo>
                    <a:lnTo>
                      <a:pt x="243586" y="141478"/>
                    </a:lnTo>
                    <a:lnTo>
                      <a:pt x="221488" y="154940"/>
                    </a:lnTo>
                    <a:lnTo>
                      <a:pt x="213360" y="164592"/>
                    </a:lnTo>
                    <a:lnTo>
                      <a:pt x="212725" y="177292"/>
                    </a:lnTo>
                    <a:lnTo>
                      <a:pt x="205105" y="193675"/>
                    </a:lnTo>
                    <a:lnTo>
                      <a:pt x="189484" y="204978"/>
                    </a:lnTo>
                    <a:lnTo>
                      <a:pt x="177419" y="210058"/>
                    </a:lnTo>
                    <a:lnTo>
                      <a:pt x="162306" y="210058"/>
                    </a:lnTo>
                    <a:lnTo>
                      <a:pt x="147320" y="200406"/>
                    </a:lnTo>
                    <a:lnTo>
                      <a:pt x="137160" y="192278"/>
                    </a:lnTo>
                    <a:lnTo>
                      <a:pt x="127889" y="200406"/>
                    </a:lnTo>
                    <a:lnTo>
                      <a:pt x="118364" y="207899"/>
                    </a:lnTo>
                    <a:lnTo>
                      <a:pt x="103251" y="211709"/>
                    </a:lnTo>
                    <a:lnTo>
                      <a:pt x="86233" y="208661"/>
                    </a:lnTo>
                    <a:lnTo>
                      <a:pt x="72390" y="198247"/>
                    </a:lnTo>
                    <a:lnTo>
                      <a:pt x="66167" y="184023"/>
                    </a:lnTo>
                    <a:lnTo>
                      <a:pt x="51689" y="160782"/>
                    </a:lnTo>
                    <a:lnTo>
                      <a:pt x="35306" y="143637"/>
                    </a:lnTo>
                    <a:lnTo>
                      <a:pt x="15240" y="131699"/>
                    </a:lnTo>
                    <a:lnTo>
                      <a:pt x="3810" y="114554"/>
                    </a:lnTo>
                    <a:lnTo>
                      <a:pt x="0" y="88265"/>
                    </a:lnTo>
                    <a:lnTo>
                      <a:pt x="5207" y="59182"/>
                    </a:lnTo>
                    <a:lnTo>
                      <a:pt x="20193" y="30607"/>
                    </a:lnTo>
                    <a:lnTo>
                      <a:pt x="44069" y="11303"/>
                    </a:lnTo>
                    <a:lnTo>
                      <a:pt x="65405" y="5334"/>
                    </a:lnTo>
                    <a:lnTo>
                      <a:pt x="87630" y="11303"/>
                    </a:lnTo>
                    <a:lnTo>
                      <a:pt x="115189" y="26289"/>
                    </a:lnTo>
                    <a:lnTo>
                      <a:pt x="133477" y="50800"/>
                    </a:lnTo>
                    <a:lnTo>
                      <a:pt x="142875" y="37338"/>
                    </a:lnTo>
                    <a:lnTo>
                      <a:pt x="163703" y="19558"/>
                    </a:lnTo>
                    <a:lnTo>
                      <a:pt x="188087" y="5334"/>
                    </a:lnTo>
                    <a:lnTo>
                      <a:pt x="208915" y="0"/>
                    </a:lnTo>
                    <a:lnTo>
                      <a:pt x="232156" y="3683"/>
                    </a:lnTo>
                    <a:lnTo>
                      <a:pt x="254127" y="18034"/>
                    </a:lnTo>
                    <a:lnTo>
                      <a:pt x="271145" y="41148"/>
                    </a:lnTo>
                    <a:lnTo>
                      <a:pt x="279273" y="60706"/>
                    </a:lnTo>
                    <a:lnTo>
                      <a:pt x="278765" y="88265"/>
                    </a:lnTo>
                    <a:lnTo>
                      <a:pt x="133477" y="98171"/>
                    </a:lnTo>
                    <a:lnTo>
                      <a:pt x="175641" y="56896"/>
                    </a:lnTo>
                    <a:lnTo>
                      <a:pt x="196469" y="45720"/>
                    </a:lnTo>
                    <a:lnTo>
                      <a:pt x="210312" y="47244"/>
                    </a:lnTo>
                    <a:lnTo>
                      <a:pt x="227203" y="62103"/>
                    </a:lnTo>
                    <a:lnTo>
                      <a:pt x="234696" y="77216"/>
                    </a:lnTo>
                    <a:lnTo>
                      <a:pt x="233553" y="99441"/>
                    </a:lnTo>
                    <a:lnTo>
                      <a:pt x="220218" y="115951"/>
                    </a:lnTo>
                    <a:lnTo>
                      <a:pt x="198247" y="128778"/>
                    </a:lnTo>
                    <a:lnTo>
                      <a:pt x="176276" y="135509"/>
                    </a:lnTo>
                    <a:lnTo>
                      <a:pt x="131572" y="139827"/>
                    </a:lnTo>
                    <a:lnTo>
                      <a:pt x="103251" y="136906"/>
                    </a:lnTo>
                    <a:lnTo>
                      <a:pt x="73787" y="130175"/>
                    </a:lnTo>
                    <a:lnTo>
                      <a:pt x="50419" y="115951"/>
                    </a:lnTo>
                    <a:lnTo>
                      <a:pt x="41021" y="101092"/>
                    </a:lnTo>
                    <a:lnTo>
                      <a:pt x="39624" y="84582"/>
                    </a:lnTo>
                    <a:lnTo>
                      <a:pt x="45339" y="65024"/>
                    </a:lnTo>
                    <a:lnTo>
                      <a:pt x="56134" y="50800"/>
                    </a:lnTo>
                    <a:lnTo>
                      <a:pt x="69977" y="47244"/>
                    </a:lnTo>
                    <a:lnTo>
                      <a:pt x="86233" y="50800"/>
                    </a:lnTo>
                    <a:lnTo>
                      <a:pt x="107061" y="65024"/>
                    </a:lnTo>
                    <a:lnTo>
                      <a:pt x="86233" y="165989"/>
                    </a:lnTo>
                    <a:lnTo>
                      <a:pt x="94488" y="160782"/>
                    </a:lnTo>
                    <a:lnTo>
                      <a:pt x="103251" y="160782"/>
                    </a:lnTo>
                    <a:lnTo>
                      <a:pt x="116586" y="169164"/>
                    </a:lnTo>
                    <a:lnTo>
                      <a:pt x="118364" y="178816"/>
                    </a:lnTo>
                    <a:lnTo>
                      <a:pt x="113919" y="188595"/>
                    </a:lnTo>
                    <a:lnTo>
                      <a:pt x="105664" y="193675"/>
                    </a:lnTo>
                    <a:lnTo>
                      <a:pt x="96393" y="193675"/>
                    </a:lnTo>
                    <a:lnTo>
                      <a:pt x="85090" y="185547"/>
                    </a:lnTo>
                    <a:lnTo>
                      <a:pt x="82423" y="175895"/>
                    </a:lnTo>
                    <a:lnTo>
                      <a:pt x="185674" y="180975"/>
                    </a:lnTo>
                    <a:lnTo>
                      <a:pt x="175641" y="189357"/>
                    </a:lnTo>
                    <a:lnTo>
                      <a:pt x="164973" y="189357"/>
                    </a:lnTo>
                    <a:lnTo>
                      <a:pt x="157988" y="184023"/>
                    </a:lnTo>
                    <a:lnTo>
                      <a:pt x="153670" y="172720"/>
                    </a:lnTo>
                    <a:lnTo>
                      <a:pt x="155448" y="162941"/>
                    </a:lnTo>
                    <a:lnTo>
                      <a:pt x="168656" y="156337"/>
                    </a:lnTo>
                    <a:lnTo>
                      <a:pt x="177419" y="156337"/>
                    </a:lnTo>
                    <a:lnTo>
                      <a:pt x="184404" y="161671"/>
                    </a:lnTo>
                    <a:lnTo>
                      <a:pt x="188087" y="17132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Freeform 202">
                <a:extLst>
                  <a:ext uri="{FF2B5EF4-FFF2-40B4-BE49-F238E27FC236}">
                    <a16:creationId xmlns:a16="http://schemas.microsoft.com/office/drawing/2014/main" id="{9BCF893E-7075-CCAF-F009-62981EE9517E}"/>
                  </a:ext>
                </a:extLst>
              </p:cNvPr>
              <p:cNvSpPr/>
              <p:nvPr/>
            </p:nvSpPr>
            <p:spPr>
              <a:xfrm>
                <a:off x="5080889" y="5640070"/>
                <a:ext cx="72899" cy="90425"/>
              </a:xfrm>
              <a:custGeom>
                <a:avLst/>
                <a:gdLst/>
                <a:ahLst/>
                <a:cxnLst/>
                <a:rect l="0" t="0" r="0" b="0"/>
                <a:pathLst>
                  <a:path w="72899" h="90425">
                    <a:moveTo>
                      <a:pt x="40767" y="1524"/>
                    </a:moveTo>
                    <a:lnTo>
                      <a:pt x="43942" y="11303"/>
                    </a:lnTo>
                    <a:lnTo>
                      <a:pt x="43942" y="23876"/>
                    </a:lnTo>
                    <a:lnTo>
                      <a:pt x="64008" y="35814"/>
                    </a:lnTo>
                    <a:lnTo>
                      <a:pt x="72898" y="50038"/>
                    </a:lnTo>
                    <a:lnTo>
                      <a:pt x="61595" y="47117"/>
                    </a:lnTo>
                    <a:lnTo>
                      <a:pt x="50292" y="35814"/>
                    </a:lnTo>
                    <a:lnTo>
                      <a:pt x="54737" y="48641"/>
                    </a:lnTo>
                    <a:lnTo>
                      <a:pt x="72898" y="74803"/>
                    </a:lnTo>
                    <a:lnTo>
                      <a:pt x="60452" y="76327"/>
                    </a:lnTo>
                    <a:lnTo>
                      <a:pt x="46482" y="52959"/>
                    </a:lnTo>
                    <a:lnTo>
                      <a:pt x="42164" y="53848"/>
                    </a:lnTo>
                    <a:lnTo>
                      <a:pt x="50927" y="89027"/>
                    </a:lnTo>
                    <a:lnTo>
                      <a:pt x="43434" y="90424"/>
                    </a:lnTo>
                    <a:lnTo>
                      <a:pt x="35814" y="79375"/>
                    </a:lnTo>
                    <a:lnTo>
                      <a:pt x="35814" y="52959"/>
                    </a:lnTo>
                    <a:lnTo>
                      <a:pt x="28956" y="53848"/>
                    </a:lnTo>
                    <a:lnTo>
                      <a:pt x="26924" y="86106"/>
                    </a:lnTo>
                    <a:lnTo>
                      <a:pt x="18796" y="86106"/>
                    </a:lnTo>
                    <a:lnTo>
                      <a:pt x="20066" y="61341"/>
                    </a:lnTo>
                    <a:lnTo>
                      <a:pt x="28321" y="35179"/>
                    </a:lnTo>
                    <a:lnTo>
                      <a:pt x="20066" y="30607"/>
                    </a:lnTo>
                    <a:lnTo>
                      <a:pt x="14478" y="45720"/>
                    </a:lnTo>
                    <a:lnTo>
                      <a:pt x="6350" y="52959"/>
                    </a:lnTo>
                    <a:lnTo>
                      <a:pt x="0" y="47117"/>
                    </a:lnTo>
                    <a:lnTo>
                      <a:pt x="8128" y="27686"/>
                    </a:lnTo>
                    <a:lnTo>
                      <a:pt x="24384" y="16383"/>
                    </a:lnTo>
                    <a:lnTo>
                      <a:pt x="28321" y="9652"/>
                    </a:lnTo>
                    <a:lnTo>
                      <a:pt x="30099"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Freeform 203">
                <a:extLst>
                  <a:ext uri="{FF2B5EF4-FFF2-40B4-BE49-F238E27FC236}">
                    <a16:creationId xmlns:a16="http://schemas.microsoft.com/office/drawing/2014/main" id="{7606610C-B44A-5E20-3B8D-E5F6B49EA199}"/>
                  </a:ext>
                </a:extLst>
              </p:cNvPr>
              <p:cNvSpPr/>
              <p:nvPr/>
            </p:nvSpPr>
            <p:spPr>
              <a:xfrm>
                <a:off x="4945634" y="5990844"/>
                <a:ext cx="52198" cy="243079"/>
              </a:xfrm>
              <a:custGeom>
                <a:avLst/>
                <a:gdLst/>
                <a:ahLst/>
                <a:cxnLst/>
                <a:rect l="0" t="0" r="0" b="0"/>
                <a:pathLst>
                  <a:path w="52198" h="243079">
                    <a:moveTo>
                      <a:pt x="48387" y="20193"/>
                    </a:moveTo>
                    <a:lnTo>
                      <a:pt x="44069" y="28321"/>
                    </a:lnTo>
                    <a:lnTo>
                      <a:pt x="48387" y="64897"/>
                    </a:lnTo>
                    <a:lnTo>
                      <a:pt x="50927" y="110617"/>
                    </a:lnTo>
                    <a:lnTo>
                      <a:pt x="44069" y="149606"/>
                    </a:lnTo>
                    <a:lnTo>
                      <a:pt x="25019" y="219837"/>
                    </a:lnTo>
                    <a:lnTo>
                      <a:pt x="23241" y="240792"/>
                    </a:lnTo>
                    <a:lnTo>
                      <a:pt x="13716" y="243078"/>
                    </a:lnTo>
                    <a:lnTo>
                      <a:pt x="5588" y="237871"/>
                    </a:lnTo>
                    <a:lnTo>
                      <a:pt x="0" y="227965"/>
                    </a:lnTo>
                    <a:lnTo>
                      <a:pt x="12573" y="195199"/>
                    </a:lnTo>
                    <a:lnTo>
                      <a:pt x="24638" y="86741"/>
                    </a:lnTo>
                    <a:lnTo>
                      <a:pt x="17526" y="21590"/>
                    </a:lnTo>
                    <a:lnTo>
                      <a:pt x="19431" y="635"/>
                    </a:lnTo>
                    <a:lnTo>
                      <a:pt x="26416" y="0"/>
                    </a:lnTo>
                    <a:lnTo>
                      <a:pt x="31369" y="8128"/>
                    </a:lnTo>
                    <a:lnTo>
                      <a:pt x="44069" y="5207"/>
                    </a:lnTo>
                    <a:lnTo>
                      <a:pt x="52197"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Freeform 204">
                <a:extLst>
                  <a:ext uri="{FF2B5EF4-FFF2-40B4-BE49-F238E27FC236}">
                    <a16:creationId xmlns:a16="http://schemas.microsoft.com/office/drawing/2014/main" id="{1470D0AD-697C-4A3F-BF79-50D1F8AB59CA}"/>
                  </a:ext>
                </a:extLst>
              </p:cNvPr>
              <p:cNvSpPr/>
              <p:nvPr/>
            </p:nvSpPr>
            <p:spPr>
              <a:xfrm>
                <a:off x="4939284" y="6242177"/>
                <a:ext cx="85091" cy="90425"/>
              </a:xfrm>
              <a:custGeom>
                <a:avLst/>
                <a:gdLst/>
                <a:ahLst/>
                <a:cxnLst/>
                <a:rect l="0" t="0" r="0" b="0"/>
                <a:pathLst>
                  <a:path w="85091" h="90425">
                    <a:moveTo>
                      <a:pt x="56007" y="79121"/>
                    </a:moveTo>
                    <a:lnTo>
                      <a:pt x="49022" y="74803"/>
                    </a:lnTo>
                    <a:lnTo>
                      <a:pt x="47879" y="90424"/>
                    </a:lnTo>
                    <a:lnTo>
                      <a:pt x="40894" y="82042"/>
                    </a:lnTo>
                    <a:lnTo>
                      <a:pt x="40894" y="64897"/>
                    </a:lnTo>
                    <a:lnTo>
                      <a:pt x="31369" y="44704"/>
                    </a:lnTo>
                    <a:lnTo>
                      <a:pt x="10795" y="26162"/>
                    </a:lnTo>
                    <a:lnTo>
                      <a:pt x="0" y="8128"/>
                    </a:lnTo>
                    <a:lnTo>
                      <a:pt x="2413" y="0"/>
                    </a:lnTo>
                    <a:lnTo>
                      <a:pt x="5080" y="0"/>
                    </a:lnTo>
                    <a:lnTo>
                      <a:pt x="13970" y="5969"/>
                    </a:lnTo>
                    <a:lnTo>
                      <a:pt x="39624" y="27432"/>
                    </a:lnTo>
                    <a:lnTo>
                      <a:pt x="74168" y="45466"/>
                    </a:lnTo>
                    <a:lnTo>
                      <a:pt x="85090" y="58166"/>
                    </a:lnTo>
                    <a:lnTo>
                      <a:pt x="75565" y="59690"/>
                    </a:lnTo>
                    <a:lnTo>
                      <a:pt x="77978" y="74803"/>
                    </a:lnTo>
                    <a:lnTo>
                      <a:pt x="62865" y="61341"/>
                    </a:lnTo>
                    <a:lnTo>
                      <a:pt x="64897" y="77724"/>
                    </a:lnTo>
                    <a:lnTo>
                      <a:pt x="54737" y="68072"/>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Freeform 205">
                <a:extLst>
                  <a:ext uri="{FF2B5EF4-FFF2-40B4-BE49-F238E27FC236}">
                    <a16:creationId xmlns:a16="http://schemas.microsoft.com/office/drawing/2014/main" id="{D98409CD-A083-AD02-C830-FA53E349FFAA}"/>
                  </a:ext>
                </a:extLst>
              </p:cNvPr>
              <p:cNvSpPr/>
              <p:nvPr/>
            </p:nvSpPr>
            <p:spPr>
              <a:xfrm>
                <a:off x="4732401" y="5202555"/>
                <a:ext cx="264796" cy="305944"/>
              </a:xfrm>
              <a:custGeom>
                <a:avLst/>
                <a:gdLst/>
                <a:ahLst/>
                <a:cxnLst/>
                <a:rect l="0" t="0" r="0" b="0"/>
                <a:pathLst>
                  <a:path w="264796" h="305944">
                    <a:moveTo>
                      <a:pt x="264795" y="222758"/>
                    </a:moveTo>
                    <a:lnTo>
                      <a:pt x="165481" y="152527"/>
                    </a:lnTo>
                    <a:lnTo>
                      <a:pt x="165481" y="175768"/>
                    </a:lnTo>
                    <a:lnTo>
                      <a:pt x="250952" y="250444"/>
                    </a:lnTo>
                    <a:lnTo>
                      <a:pt x="227584" y="258826"/>
                    </a:lnTo>
                    <a:lnTo>
                      <a:pt x="160909" y="208788"/>
                    </a:lnTo>
                    <a:lnTo>
                      <a:pt x="160909" y="305943"/>
                    </a:lnTo>
                    <a:lnTo>
                      <a:pt x="101854" y="305943"/>
                    </a:lnTo>
                    <a:lnTo>
                      <a:pt x="101854" y="211709"/>
                    </a:lnTo>
                    <a:lnTo>
                      <a:pt x="45847" y="261747"/>
                    </a:lnTo>
                    <a:lnTo>
                      <a:pt x="18288" y="255905"/>
                    </a:lnTo>
                    <a:lnTo>
                      <a:pt x="101854" y="186944"/>
                    </a:lnTo>
                    <a:lnTo>
                      <a:pt x="101854" y="164592"/>
                    </a:lnTo>
                    <a:lnTo>
                      <a:pt x="0" y="234061"/>
                    </a:lnTo>
                    <a:lnTo>
                      <a:pt x="0" y="214757"/>
                    </a:lnTo>
                    <a:lnTo>
                      <a:pt x="103886" y="138303"/>
                    </a:lnTo>
                    <a:lnTo>
                      <a:pt x="103886" y="107696"/>
                    </a:lnTo>
                    <a:lnTo>
                      <a:pt x="1778" y="181102"/>
                    </a:lnTo>
                    <a:lnTo>
                      <a:pt x="1778" y="159258"/>
                    </a:lnTo>
                    <a:lnTo>
                      <a:pt x="103886" y="80010"/>
                    </a:lnTo>
                    <a:lnTo>
                      <a:pt x="103886" y="58420"/>
                    </a:lnTo>
                    <a:lnTo>
                      <a:pt x="11303" y="113792"/>
                    </a:lnTo>
                    <a:lnTo>
                      <a:pt x="18288" y="91186"/>
                    </a:lnTo>
                    <a:lnTo>
                      <a:pt x="32131" y="63500"/>
                    </a:lnTo>
                    <a:lnTo>
                      <a:pt x="62230" y="30734"/>
                    </a:lnTo>
                    <a:lnTo>
                      <a:pt x="103886" y="8255"/>
                    </a:lnTo>
                    <a:lnTo>
                      <a:pt x="130810" y="0"/>
                    </a:lnTo>
                    <a:lnTo>
                      <a:pt x="160909" y="5334"/>
                    </a:lnTo>
                    <a:lnTo>
                      <a:pt x="188722" y="19431"/>
                    </a:lnTo>
                    <a:lnTo>
                      <a:pt x="211963" y="44196"/>
                    </a:lnTo>
                    <a:lnTo>
                      <a:pt x="239649" y="83185"/>
                    </a:lnTo>
                    <a:lnTo>
                      <a:pt x="160909" y="47117"/>
                    </a:lnTo>
                    <a:lnTo>
                      <a:pt x="160909" y="66548"/>
                    </a:lnTo>
                    <a:lnTo>
                      <a:pt x="255905" y="121920"/>
                    </a:lnTo>
                    <a:lnTo>
                      <a:pt x="255905" y="152527"/>
                    </a:lnTo>
                    <a:lnTo>
                      <a:pt x="162941" y="91186"/>
                    </a:lnTo>
                    <a:lnTo>
                      <a:pt x="162941" y="118999"/>
                    </a:lnTo>
                    <a:lnTo>
                      <a:pt x="264795" y="195326"/>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Freeform 206">
                <a:extLst>
                  <a:ext uri="{FF2B5EF4-FFF2-40B4-BE49-F238E27FC236}">
                    <a16:creationId xmlns:a16="http://schemas.microsoft.com/office/drawing/2014/main" id="{5E8756A7-DF7F-EB7C-379E-FA6152BD5340}"/>
                  </a:ext>
                </a:extLst>
              </p:cNvPr>
              <p:cNvSpPr/>
              <p:nvPr/>
            </p:nvSpPr>
            <p:spPr>
              <a:xfrm>
                <a:off x="4592701" y="5216906"/>
                <a:ext cx="161037" cy="172594"/>
              </a:xfrm>
              <a:custGeom>
                <a:avLst/>
                <a:gdLst/>
                <a:ahLst/>
                <a:cxnLst/>
                <a:rect l="0" t="0" r="0" b="0"/>
                <a:pathLst>
                  <a:path w="161037" h="172594">
                    <a:moveTo>
                      <a:pt x="59182" y="92710"/>
                    </a:moveTo>
                    <a:lnTo>
                      <a:pt x="105029" y="35179"/>
                    </a:lnTo>
                    <a:lnTo>
                      <a:pt x="119507" y="6604"/>
                    </a:lnTo>
                    <a:lnTo>
                      <a:pt x="131572" y="3683"/>
                    </a:lnTo>
                    <a:lnTo>
                      <a:pt x="140335" y="5080"/>
                    </a:lnTo>
                    <a:lnTo>
                      <a:pt x="161036" y="0"/>
                    </a:lnTo>
                    <a:lnTo>
                      <a:pt x="161036" y="14732"/>
                    </a:lnTo>
                    <a:lnTo>
                      <a:pt x="149733" y="26035"/>
                    </a:lnTo>
                    <a:lnTo>
                      <a:pt x="122047" y="45466"/>
                    </a:lnTo>
                    <a:lnTo>
                      <a:pt x="58547" y="116459"/>
                    </a:lnTo>
                    <a:lnTo>
                      <a:pt x="34036" y="146558"/>
                    </a:lnTo>
                    <a:lnTo>
                      <a:pt x="29083" y="162941"/>
                    </a:lnTo>
                    <a:lnTo>
                      <a:pt x="24511" y="172593"/>
                    </a:lnTo>
                    <a:lnTo>
                      <a:pt x="16383" y="157607"/>
                    </a:lnTo>
                    <a:lnTo>
                      <a:pt x="3937" y="168910"/>
                    </a:lnTo>
                    <a:lnTo>
                      <a:pt x="0" y="159258"/>
                    </a:lnTo>
                    <a:lnTo>
                      <a:pt x="13208" y="143637"/>
                    </a:lnTo>
                    <a:lnTo>
                      <a:pt x="29083" y="1217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Freeform 207">
                <a:extLst>
                  <a:ext uri="{FF2B5EF4-FFF2-40B4-BE49-F238E27FC236}">
                    <a16:creationId xmlns:a16="http://schemas.microsoft.com/office/drawing/2014/main" id="{186970D7-551D-B514-83BF-F10C87611730}"/>
                  </a:ext>
                </a:extLst>
              </p:cNvPr>
              <p:cNvSpPr/>
              <p:nvPr/>
            </p:nvSpPr>
            <p:spPr>
              <a:xfrm>
                <a:off x="4580128" y="5396230"/>
                <a:ext cx="42800" cy="228220"/>
              </a:xfrm>
              <a:custGeom>
                <a:avLst/>
                <a:gdLst/>
                <a:ahLst/>
                <a:cxnLst/>
                <a:rect l="0" t="0" r="0" b="0"/>
                <a:pathLst>
                  <a:path w="42800" h="228220">
                    <a:moveTo>
                      <a:pt x="23241" y="2159"/>
                    </a:moveTo>
                    <a:lnTo>
                      <a:pt x="25781" y="16510"/>
                    </a:lnTo>
                    <a:lnTo>
                      <a:pt x="13843" y="41148"/>
                    </a:lnTo>
                    <a:lnTo>
                      <a:pt x="15113" y="50927"/>
                    </a:lnTo>
                    <a:lnTo>
                      <a:pt x="17653" y="60579"/>
                    </a:lnTo>
                    <a:lnTo>
                      <a:pt x="20193" y="80010"/>
                    </a:lnTo>
                    <a:lnTo>
                      <a:pt x="21463" y="88265"/>
                    </a:lnTo>
                    <a:lnTo>
                      <a:pt x="22098" y="97917"/>
                    </a:lnTo>
                    <a:lnTo>
                      <a:pt x="24638" y="117348"/>
                    </a:lnTo>
                    <a:lnTo>
                      <a:pt x="25781" y="135382"/>
                    </a:lnTo>
                    <a:lnTo>
                      <a:pt x="25781" y="139954"/>
                    </a:lnTo>
                    <a:lnTo>
                      <a:pt x="27051" y="142113"/>
                    </a:lnTo>
                    <a:lnTo>
                      <a:pt x="27051" y="143637"/>
                    </a:lnTo>
                    <a:lnTo>
                      <a:pt x="27051" y="153416"/>
                    </a:lnTo>
                    <a:lnTo>
                      <a:pt x="28321" y="171196"/>
                    </a:lnTo>
                    <a:lnTo>
                      <a:pt x="28321" y="179578"/>
                    </a:lnTo>
                    <a:lnTo>
                      <a:pt x="28321" y="184150"/>
                    </a:lnTo>
                    <a:lnTo>
                      <a:pt x="28321" y="187071"/>
                    </a:lnTo>
                    <a:lnTo>
                      <a:pt x="28321" y="188468"/>
                    </a:lnTo>
                    <a:lnTo>
                      <a:pt x="28321" y="189230"/>
                    </a:lnTo>
                    <a:lnTo>
                      <a:pt x="39624" y="197485"/>
                    </a:lnTo>
                    <a:lnTo>
                      <a:pt x="42799" y="210185"/>
                    </a:lnTo>
                    <a:lnTo>
                      <a:pt x="35941" y="216916"/>
                    </a:lnTo>
                    <a:lnTo>
                      <a:pt x="23241" y="211836"/>
                    </a:lnTo>
                    <a:lnTo>
                      <a:pt x="20193" y="228219"/>
                    </a:lnTo>
                    <a:lnTo>
                      <a:pt x="11938" y="228219"/>
                    </a:lnTo>
                    <a:lnTo>
                      <a:pt x="4953" y="211836"/>
                    </a:lnTo>
                    <a:lnTo>
                      <a:pt x="6985" y="189230"/>
                    </a:lnTo>
                    <a:lnTo>
                      <a:pt x="1270" y="127127"/>
                    </a:lnTo>
                    <a:lnTo>
                      <a:pt x="0" y="52451"/>
                    </a:lnTo>
                    <a:lnTo>
                      <a:pt x="3810" y="20193"/>
                    </a:lnTo>
                    <a:lnTo>
                      <a:pt x="0" y="3810"/>
                    </a:lnTo>
                    <a:lnTo>
                      <a:pt x="6350" y="0"/>
                    </a:lnTo>
                    <a:lnTo>
                      <a:pt x="13843"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Freeform 208">
                <a:extLst>
                  <a:ext uri="{FF2B5EF4-FFF2-40B4-BE49-F238E27FC236}">
                    <a16:creationId xmlns:a16="http://schemas.microsoft.com/office/drawing/2014/main" id="{B601B13F-88FB-7136-D135-450F73E2E1A1}"/>
                  </a:ext>
                </a:extLst>
              </p:cNvPr>
              <p:cNvSpPr/>
              <p:nvPr/>
            </p:nvSpPr>
            <p:spPr>
              <a:xfrm>
                <a:off x="4808474" y="5113528"/>
                <a:ext cx="112650" cy="62104"/>
              </a:xfrm>
              <a:custGeom>
                <a:avLst/>
                <a:gdLst/>
                <a:ahLst/>
                <a:cxnLst/>
                <a:rect l="0" t="0" r="0" b="0"/>
                <a:pathLst>
                  <a:path w="112650" h="62104">
                    <a:moveTo>
                      <a:pt x="55372" y="0"/>
                    </a:moveTo>
                    <a:lnTo>
                      <a:pt x="64897" y="16510"/>
                    </a:lnTo>
                    <a:lnTo>
                      <a:pt x="76708" y="1524"/>
                    </a:lnTo>
                    <a:lnTo>
                      <a:pt x="86868" y="19558"/>
                    </a:lnTo>
                    <a:lnTo>
                      <a:pt x="94996" y="1524"/>
                    </a:lnTo>
                    <a:lnTo>
                      <a:pt x="104521" y="19558"/>
                    </a:lnTo>
                    <a:lnTo>
                      <a:pt x="112649" y="19558"/>
                    </a:lnTo>
                    <a:lnTo>
                      <a:pt x="112649" y="21717"/>
                    </a:lnTo>
                    <a:lnTo>
                      <a:pt x="112649" y="23241"/>
                    </a:lnTo>
                    <a:lnTo>
                      <a:pt x="111252" y="26289"/>
                    </a:lnTo>
                    <a:lnTo>
                      <a:pt x="111252" y="29337"/>
                    </a:lnTo>
                    <a:lnTo>
                      <a:pt x="110109" y="31496"/>
                    </a:lnTo>
                    <a:lnTo>
                      <a:pt x="110109" y="33020"/>
                    </a:lnTo>
                    <a:lnTo>
                      <a:pt x="108839" y="34417"/>
                    </a:lnTo>
                    <a:lnTo>
                      <a:pt x="108839" y="36068"/>
                    </a:lnTo>
                    <a:lnTo>
                      <a:pt x="107696" y="37465"/>
                    </a:lnTo>
                    <a:lnTo>
                      <a:pt x="107696" y="38989"/>
                    </a:lnTo>
                    <a:lnTo>
                      <a:pt x="107696" y="39751"/>
                    </a:lnTo>
                    <a:lnTo>
                      <a:pt x="106934" y="41148"/>
                    </a:lnTo>
                    <a:lnTo>
                      <a:pt x="105664" y="42799"/>
                    </a:lnTo>
                    <a:lnTo>
                      <a:pt x="104521" y="45720"/>
                    </a:lnTo>
                    <a:lnTo>
                      <a:pt x="101981" y="47117"/>
                    </a:lnTo>
                    <a:lnTo>
                      <a:pt x="100584" y="48641"/>
                    </a:lnTo>
                    <a:lnTo>
                      <a:pt x="99314" y="49403"/>
                    </a:lnTo>
                    <a:lnTo>
                      <a:pt x="98806" y="49403"/>
                    </a:lnTo>
                    <a:lnTo>
                      <a:pt x="98806" y="50927"/>
                    </a:lnTo>
                    <a:lnTo>
                      <a:pt x="97536" y="50927"/>
                    </a:lnTo>
                    <a:lnTo>
                      <a:pt x="96139" y="52451"/>
                    </a:lnTo>
                    <a:lnTo>
                      <a:pt x="93726" y="53848"/>
                    </a:lnTo>
                    <a:lnTo>
                      <a:pt x="91821" y="55499"/>
                    </a:lnTo>
                    <a:lnTo>
                      <a:pt x="90551" y="57023"/>
                    </a:lnTo>
                    <a:lnTo>
                      <a:pt x="88011" y="57023"/>
                    </a:lnTo>
                    <a:lnTo>
                      <a:pt x="86868" y="58420"/>
                    </a:lnTo>
                    <a:lnTo>
                      <a:pt x="85471" y="58420"/>
                    </a:lnTo>
                    <a:lnTo>
                      <a:pt x="83693" y="59182"/>
                    </a:lnTo>
                    <a:lnTo>
                      <a:pt x="81153" y="59182"/>
                    </a:lnTo>
                    <a:lnTo>
                      <a:pt x="78740" y="60579"/>
                    </a:lnTo>
                    <a:lnTo>
                      <a:pt x="75565" y="60579"/>
                    </a:lnTo>
                    <a:lnTo>
                      <a:pt x="73025" y="60579"/>
                    </a:lnTo>
                    <a:lnTo>
                      <a:pt x="70485" y="62103"/>
                    </a:lnTo>
                    <a:lnTo>
                      <a:pt x="67310" y="62103"/>
                    </a:lnTo>
                    <a:lnTo>
                      <a:pt x="63500" y="62103"/>
                    </a:lnTo>
                    <a:lnTo>
                      <a:pt x="61722" y="62103"/>
                    </a:lnTo>
                    <a:lnTo>
                      <a:pt x="57912" y="62103"/>
                    </a:lnTo>
                    <a:lnTo>
                      <a:pt x="52197" y="62103"/>
                    </a:lnTo>
                    <a:lnTo>
                      <a:pt x="47752" y="60579"/>
                    </a:lnTo>
                    <a:lnTo>
                      <a:pt x="42799" y="59182"/>
                    </a:lnTo>
                    <a:lnTo>
                      <a:pt x="38481" y="58420"/>
                    </a:lnTo>
                    <a:lnTo>
                      <a:pt x="33909" y="55499"/>
                    </a:lnTo>
                    <a:lnTo>
                      <a:pt x="28956" y="53848"/>
                    </a:lnTo>
                    <a:lnTo>
                      <a:pt x="25781" y="50927"/>
                    </a:lnTo>
                    <a:lnTo>
                      <a:pt x="22098" y="48641"/>
                    </a:lnTo>
                    <a:lnTo>
                      <a:pt x="18923" y="45720"/>
                    </a:lnTo>
                    <a:lnTo>
                      <a:pt x="15113" y="41148"/>
                    </a:lnTo>
                    <a:lnTo>
                      <a:pt x="11938" y="37465"/>
                    </a:lnTo>
                    <a:lnTo>
                      <a:pt x="9525" y="34417"/>
                    </a:lnTo>
                    <a:lnTo>
                      <a:pt x="5588" y="30734"/>
                    </a:lnTo>
                    <a:lnTo>
                      <a:pt x="4445" y="24765"/>
                    </a:lnTo>
                    <a:lnTo>
                      <a:pt x="2413" y="20955"/>
                    </a:lnTo>
                    <a:lnTo>
                      <a:pt x="0" y="14986"/>
                    </a:lnTo>
                    <a:lnTo>
                      <a:pt x="11938" y="14986"/>
                    </a:lnTo>
                    <a:lnTo>
                      <a:pt x="19431" y="1524"/>
                    </a:lnTo>
                    <a:lnTo>
                      <a:pt x="28956" y="14986"/>
                    </a:lnTo>
                    <a:lnTo>
                      <a:pt x="37084" y="0"/>
                    </a:lnTo>
                    <a:lnTo>
                      <a:pt x="47752" y="1651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Freeform 209">
                <a:extLst>
                  <a:ext uri="{FF2B5EF4-FFF2-40B4-BE49-F238E27FC236}">
                    <a16:creationId xmlns:a16="http://schemas.microsoft.com/office/drawing/2014/main" id="{D232209B-09A2-E1E7-9A91-C2E6801E9A03}"/>
                  </a:ext>
                </a:extLst>
              </p:cNvPr>
              <p:cNvSpPr/>
              <p:nvPr/>
            </p:nvSpPr>
            <p:spPr>
              <a:xfrm>
                <a:off x="4768215" y="4861687"/>
                <a:ext cx="204979" cy="253366"/>
              </a:xfrm>
              <a:custGeom>
                <a:avLst/>
                <a:gdLst/>
                <a:ahLst/>
                <a:cxnLst/>
                <a:rect l="0" t="0" r="0" b="0"/>
                <a:pathLst>
                  <a:path w="204979" h="253366">
                    <a:moveTo>
                      <a:pt x="106934" y="250444"/>
                    </a:moveTo>
                    <a:lnTo>
                      <a:pt x="96266" y="232410"/>
                    </a:lnTo>
                    <a:lnTo>
                      <a:pt x="88011" y="250444"/>
                    </a:lnTo>
                    <a:lnTo>
                      <a:pt x="79375" y="234061"/>
                    </a:lnTo>
                    <a:lnTo>
                      <a:pt x="69850" y="248920"/>
                    </a:lnTo>
                    <a:lnTo>
                      <a:pt x="60325" y="235458"/>
                    </a:lnTo>
                    <a:lnTo>
                      <a:pt x="52197" y="248920"/>
                    </a:lnTo>
                    <a:lnTo>
                      <a:pt x="27051" y="248920"/>
                    </a:lnTo>
                    <a:lnTo>
                      <a:pt x="27051" y="245110"/>
                    </a:lnTo>
                    <a:lnTo>
                      <a:pt x="27051" y="240792"/>
                    </a:lnTo>
                    <a:lnTo>
                      <a:pt x="28194" y="234061"/>
                    </a:lnTo>
                    <a:lnTo>
                      <a:pt x="27051" y="229489"/>
                    </a:lnTo>
                    <a:lnTo>
                      <a:pt x="27051" y="225679"/>
                    </a:lnTo>
                    <a:lnTo>
                      <a:pt x="27051" y="221107"/>
                    </a:lnTo>
                    <a:lnTo>
                      <a:pt x="27051" y="217424"/>
                    </a:lnTo>
                    <a:lnTo>
                      <a:pt x="25781" y="214503"/>
                    </a:lnTo>
                    <a:lnTo>
                      <a:pt x="25781" y="213106"/>
                    </a:lnTo>
                    <a:lnTo>
                      <a:pt x="24638" y="209296"/>
                    </a:lnTo>
                    <a:lnTo>
                      <a:pt x="23241" y="204724"/>
                    </a:lnTo>
                    <a:lnTo>
                      <a:pt x="22098" y="200406"/>
                    </a:lnTo>
                    <a:lnTo>
                      <a:pt x="22098" y="197993"/>
                    </a:lnTo>
                    <a:lnTo>
                      <a:pt x="22098" y="196596"/>
                    </a:lnTo>
                    <a:lnTo>
                      <a:pt x="21463" y="196596"/>
                    </a:lnTo>
                    <a:lnTo>
                      <a:pt x="20066" y="192151"/>
                    </a:lnTo>
                    <a:lnTo>
                      <a:pt x="18923" y="188341"/>
                    </a:lnTo>
                    <a:lnTo>
                      <a:pt x="16383" y="183769"/>
                    </a:lnTo>
                    <a:lnTo>
                      <a:pt x="13208" y="175641"/>
                    </a:lnTo>
                    <a:lnTo>
                      <a:pt x="9398" y="168910"/>
                    </a:lnTo>
                    <a:lnTo>
                      <a:pt x="6985" y="162179"/>
                    </a:lnTo>
                    <a:lnTo>
                      <a:pt x="5080" y="154686"/>
                    </a:lnTo>
                    <a:lnTo>
                      <a:pt x="2413" y="147955"/>
                    </a:lnTo>
                    <a:lnTo>
                      <a:pt x="1270" y="141224"/>
                    </a:lnTo>
                    <a:lnTo>
                      <a:pt x="1270" y="134493"/>
                    </a:lnTo>
                    <a:lnTo>
                      <a:pt x="0" y="127000"/>
                    </a:lnTo>
                    <a:lnTo>
                      <a:pt x="1270" y="120269"/>
                    </a:lnTo>
                    <a:lnTo>
                      <a:pt x="1270" y="113538"/>
                    </a:lnTo>
                    <a:lnTo>
                      <a:pt x="2413" y="108966"/>
                    </a:lnTo>
                    <a:lnTo>
                      <a:pt x="2413" y="106807"/>
                    </a:lnTo>
                    <a:lnTo>
                      <a:pt x="5080" y="99314"/>
                    </a:lnTo>
                    <a:lnTo>
                      <a:pt x="6985" y="92583"/>
                    </a:lnTo>
                    <a:lnTo>
                      <a:pt x="9398" y="85852"/>
                    </a:lnTo>
                    <a:lnTo>
                      <a:pt x="13208" y="79121"/>
                    </a:lnTo>
                    <a:lnTo>
                      <a:pt x="16383" y="71628"/>
                    </a:lnTo>
                    <a:lnTo>
                      <a:pt x="22098" y="61849"/>
                    </a:lnTo>
                    <a:lnTo>
                      <a:pt x="27051" y="53848"/>
                    </a:lnTo>
                    <a:lnTo>
                      <a:pt x="32766" y="47117"/>
                    </a:lnTo>
                    <a:lnTo>
                      <a:pt x="37084" y="40386"/>
                    </a:lnTo>
                    <a:lnTo>
                      <a:pt x="43434" y="32893"/>
                    </a:lnTo>
                    <a:lnTo>
                      <a:pt x="49022" y="27432"/>
                    </a:lnTo>
                    <a:lnTo>
                      <a:pt x="53594" y="22352"/>
                    </a:lnTo>
                    <a:lnTo>
                      <a:pt x="59182" y="17780"/>
                    </a:lnTo>
                    <a:lnTo>
                      <a:pt x="64135" y="13462"/>
                    </a:lnTo>
                    <a:lnTo>
                      <a:pt x="69850" y="9652"/>
                    </a:lnTo>
                    <a:lnTo>
                      <a:pt x="75565" y="6731"/>
                    </a:lnTo>
                    <a:lnTo>
                      <a:pt x="80518" y="4318"/>
                    </a:lnTo>
                    <a:lnTo>
                      <a:pt x="86106" y="2921"/>
                    </a:lnTo>
                    <a:lnTo>
                      <a:pt x="91821" y="1397"/>
                    </a:lnTo>
                    <a:lnTo>
                      <a:pt x="97536" y="0"/>
                    </a:lnTo>
                    <a:lnTo>
                      <a:pt x="101981" y="0"/>
                    </a:lnTo>
                    <a:lnTo>
                      <a:pt x="108204" y="0"/>
                    </a:lnTo>
                    <a:lnTo>
                      <a:pt x="113792" y="1397"/>
                    </a:lnTo>
                    <a:lnTo>
                      <a:pt x="119380" y="2921"/>
                    </a:lnTo>
                    <a:lnTo>
                      <a:pt x="123952" y="4318"/>
                    </a:lnTo>
                    <a:lnTo>
                      <a:pt x="130302" y="6731"/>
                    </a:lnTo>
                    <a:lnTo>
                      <a:pt x="135890" y="9652"/>
                    </a:lnTo>
                    <a:lnTo>
                      <a:pt x="141605" y="13462"/>
                    </a:lnTo>
                    <a:lnTo>
                      <a:pt x="147193" y="17780"/>
                    </a:lnTo>
                    <a:lnTo>
                      <a:pt x="152273" y="22352"/>
                    </a:lnTo>
                    <a:lnTo>
                      <a:pt x="157861" y="27432"/>
                    </a:lnTo>
                    <a:lnTo>
                      <a:pt x="163576" y="32893"/>
                    </a:lnTo>
                    <a:lnTo>
                      <a:pt x="169164" y="40386"/>
                    </a:lnTo>
                    <a:lnTo>
                      <a:pt x="175514" y="47117"/>
                    </a:lnTo>
                    <a:lnTo>
                      <a:pt x="181229" y="53848"/>
                    </a:lnTo>
                    <a:lnTo>
                      <a:pt x="186817" y="61849"/>
                    </a:lnTo>
                    <a:lnTo>
                      <a:pt x="192532" y="71628"/>
                    </a:lnTo>
                    <a:lnTo>
                      <a:pt x="194945" y="77724"/>
                    </a:lnTo>
                    <a:lnTo>
                      <a:pt x="198120" y="84455"/>
                    </a:lnTo>
                    <a:lnTo>
                      <a:pt x="200660" y="91186"/>
                    </a:lnTo>
                    <a:lnTo>
                      <a:pt x="202057" y="97917"/>
                    </a:lnTo>
                    <a:lnTo>
                      <a:pt x="203200" y="105410"/>
                    </a:lnTo>
                    <a:lnTo>
                      <a:pt x="204470" y="113538"/>
                    </a:lnTo>
                    <a:lnTo>
                      <a:pt x="204978" y="120269"/>
                    </a:lnTo>
                    <a:lnTo>
                      <a:pt x="204978" y="127000"/>
                    </a:lnTo>
                    <a:lnTo>
                      <a:pt x="204470" y="134493"/>
                    </a:lnTo>
                    <a:lnTo>
                      <a:pt x="203200" y="142621"/>
                    </a:lnTo>
                    <a:lnTo>
                      <a:pt x="202057" y="149352"/>
                    </a:lnTo>
                    <a:lnTo>
                      <a:pt x="200660" y="157607"/>
                    </a:lnTo>
                    <a:lnTo>
                      <a:pt x="198120" y="164338"/>
                    </a:lnTo>
                    <a:lnTo>
                      <a:pt x="194945" y="172720"/>
                    </a:lnTo>
                    <a:lnTo>
                      <a:pt x="191135" y="179959"/>
                    </a:lnTo>
                    <a:lnTo>
                      <a:pt x="187960" y="188341"/>
                    </a:lnTo>
                    <a:lnTo>
                      <a:pt x="184277" y="195072"/>
                    </a:lnTo>
                    <a:lnTo>
                      <a:pt x="181229" y="203327"/>
                    </a:lnTo>
                    <a:lnTo>
                      <a:pt x="178689" y="211455"/>
                    </a:lnTo>
                    <a:lnTo>
                      <a:pt x="177419" y="218948"/>
                    </a:lnTo>
                    <a:lnTo>
                      <a:pt x="177419" y="222758"/>
                    </a:lnTo>
                    <a:lnTo>
                      <a:pt x="176149" y="227330"/>
                    </a:lnTo>
                    <a:lnTo>
                      <a:pt x="176149" y="235458"/>
                    </a:lnTo>
                    <a:lnTo>
                      <a:pt x="177419" y="245110"/>
                    </a:lnTo>
                    <a:lnTo>
                      <a:pt x="178689" y="253365"/>
                    </a:lnTo>
                    <a:lnTo>
                      <a:pt x="145288" y="251841"/>
                    </a:lnTo>
                    <a:lnTo>
                      <a:pt x="135890" y="235458"/>
                    </a:lnTo>
                    <a:lnTo>
                      <a:pt x="127762" y="251841"/>
                    </a:lnTo>
                    <a:lnTo>
                      <a:pt x="118237" y="235458"/>
                    </a:lnTo>
                    <a:lnTo>
                      <a:pt x="149733" y="110617"/>
                    </a:lnTo>
                    <a:lnTo>
                      <a:pt x="149733" y="113538"/>
                    </a:lnTo>
                    <a:lnTo>
                      <a:pt x="148463" y="116459"/>
                    </a:lnTo>
                    <a:lnTo>
                      <a:pt x="148463" y="118872"/>
                    </a:lnTo>
                    <a:lnTo>
                      <a:pt x="147193" y="121920"/>
                    </a:lnTo>
                    <a:lnTo>
                      <a:pt x="147193" y="123190"/>
                    </a:lnTo>
                    <a:lnTo>
                      <a:pt x="145923" y="124841"/>
                    </a:lnTo>
                    <a:lnTo>
                      <a:pt x="145923" y="125603"/>
                    </a:lnTo>
                    <a:lnTo>
                      <a:pt x="145288" y="127000"/>
                    </a:lnTo>
                    <a:lnTo>
                      <a:pt x="145288" y="128651"/>
                    </a:lnTo>
                    <a:lnTo>
                      <a:pt x="144018" y="128651"/>
                    </a:lnTo>
                    <a:lnTo>
                      <a:pt x="142748" y="131572"/>
                    </a:lnTo>
                    <a:lnTo>
                      <a:pt x="141605" y="131572"/>
                    </a:lnTo>
                    <a:lnTo>
                      <a:pt x="140208" y="132969"/>
                    </a:lnTo>
                    <a:lnTo>
                      <a:pt x="139065" y="134493"/>
                    </a:lnTo>
                    <a:lnTo>
                      <a:pt x="138430" y="134493"/>
                    </a:lnTo>
                    <a:lnTo>
                      <a:pt x="137033" y="134493"/>
                    </a:lnTo>
                    <a:lnTo>
                      <a:pt x="135890" y="135382"/>
                    </a:lnTo>
                    <a:lnTo>
                      <a:pt x="134620" y="135382"/>
                    </a:lnTo>
                    <a:lnTo>
                      <a:pt x="133350" y="135382"/>
                    </a:lnTo>
                    <a:lnTo>
                      <a:pt x="132080" y="134493"/>
                    </a:lnTo>
                    <a:lnTo>
                      <a:pt x="130302" y="134493"/>
                    </a:lnTo>
                    <a:lnTo>
                      <a:pt x="128905" y="132969"/>
                    </a:lnTo>
                    <a:lnTo>
                      <a:pt x="127762" y="131572"/>
                    </a:lnTo>
                    <a:lnTo>
                      <a:pt x="126492" y="131572"/>
                    </a:lnTo>
                    <a:lnTo>
                      <a:pt x="125095" y="128651"/>
                    </a:lnTo>
                    <a:lnTo>
                      <a:pt x="123952" y="127000"/>
                    </a:lnTo>
                    <a:lnTo>
                      <a:pt x="123317" y="125603"/>
                    </a:lnTo>
                    <a:lnTo>
                      <a:pt x="122174" y="123190"/>
                    </a:lnTo>
                    <a:lnTo>
                      <a:pt x="122174" y="121920"/>
                    </a:lnTo>
                    <a:lnTo>
                      <a:pt x="120777" y="118872"/>
                    </a:lnTo>
                    <a:lnTo>
                      <a:pt x="120777" y="116459"/>
                    </a:lnTo>
                    <a:lnTo>
                      <a:pt x="120777" y="113538"/>
                    </a:lnTo>
                    <a:lnTo>
                      <a:pt x="119380" y="110617"/>
                    </a:lnTo>
                    <a:lnTo>
                      <a:pt x="119380" y="108966"/>
                    </a:lnTo>
                    <a:lnTo>
                      <a:pt x="120777" y="103886"/>
                    </a:lnTo>
                    <a:lnTo>
                      <a:pt x="120777" y="97917"/>
                    </a:lnTo>
                    <a:lnTo>
                      <a:pt x="122174" y="94107"/>
                    </a:lnTo>
                    <a:lnTo>
                      <a:pt x="123952" y="89662"/>
                    </a:lnTo>
                    <a:lnTo>
                      <a:pt x="126492" y="87503"/>
                    </a:lnTo>
                    <a:lnTo>
                      <a:pt x="128905" y="84455"/>
                    </a:lnTo>
                    <a:lnTo>
                      <a:pt x="132080" y="82931"/>
                    </a:lnTo>
                    <a:lnTo>
                      <a:pt x="134620" y="81534"/>
                    </a:lnTo>
                    <a:lnTo>
                      <a:pt x="135890" y="81534"/>
                    </a:lnTo>
                    <a:lnTo>
                      <a:pt x="138430" y="82931"/>
                    </a:lnTo>
                    <a:lnTo>
                      <a:pt x="139065" y="82931"/>
                    </a:lnTo>
                    <a:lnTo>
                      <a:pt x="140208" y="84455"/>
                    </a:lnTo>
                    <a:lnTo>
                      <a:pt x="141605" y="85852"/>
                    </a:lnTo>
                    <a:lnTo>
                      <a:pt x="142748" y="87503"/>
                    </a:lnTo>
                    <a:lnTo>
                      <a:pt x="144018" y="88265"/>
                    </a:lnTo>
                    <a:lnTo>
                      <a:pt x="145288" y="89662"/>
                    </a:lnTo>
                    <a:lnTo>
                      <a:pt x="145923" y="91186"/>
                    </a:lnTo>
                    <a:lnTo>
                      <a:pt x="147193" y="94107"/>
                    </a:lnTo>
                    <a:lnTo>
                      <a:pt x="148463" y="97917"/>
                    </a:lnTo>
                    <a:lnTo>
                      <a:pt x="148463" y="100838"/>
                    </a:lnTo>
                    <a:lnTo>
                      <a:pt x="149733" y="103886"/>
                    </a:lnTo>
                    <a:lnTo>
                      <a:pt x="149733" y="106807"/>
                    </a:lnTo>
                    <a:lnTo>
                      <a:pt x="149733" y="108966"/>
                    </a:lnTo>
                    <a:lnTo>
                      <a:pt x="66040" y="88265"/>
                    </a:lnTo>
                    <a:lnTo>
                      <a:pt x="67310" y="87503"/>
                    </a:lnTo>
                    <a:lnTo>
                      <a:pt x="70993" y="84455"/>
                    </a:lnTo>
                    <a:lnTo>
                      <a:pt x="73025" y="82931"/>
                    </a:lnTo>
                    <a:lnTo>
                      <a:pt x="75565" y="82931"/>
                    </a:lnTo>
                    <a:lnTo>
                      <a:pt x="77978" y="82931"/>
                    </a:lnTo>
                    <a:lnTo>
                      <a:pt x="79375" y="82931"/>
                    </a:lnTo>
                    <a:lnTo>
                      <a:pt x="80518" y="82931"/>
                    </a:lnTo>
                    <a:lnTo>
                      <a:pt x="81153" y="84455"/>
                    </a:lnTo>
                    <a:lnTo>
                      <a:pt x="82296" y="85852"/>
                    </a:lnTo>
                    <a:lnTo>
                      <a:pt x="83693" y="87503"/>
                    </a:lnTo>
                    <a:lnTo>
                      <a:pt x="84963" y="88265"/>
                    </a:lnTo>
                    <a:lnTo>
                      <a:pt x="86106" y="89662"/>
                    </a:lnTo>
                    <a:lnTo>
                      <a:pt x="87503" y="92583"/>
                    </a:lnTo>
                    <a:lnTo>
                      <a:pt x="88011" y="94107"/>
                    </a:lnTo>
                    <a:lnTo>
                      <a:pt x="89281" y="97917"/>
                    </a:lnTo>
                    <a:lnTo>
                      <a:pt x="90678" y="100838"/>
                    </a:lnTo>
                    <a:lnTo>
                      <a:pt x="90678" y="103886"/>
                    </a:lnTo>
                    <a:lnTo>
                      <a:pt x="90678" y="106807"/>
                    </a:lnTo>
                    <a:lnTo>
                      <a:pt x="90678" y="108966"/>
                    </a:lnTo>
                    <a:lnTo>
                      <a:pt x="90678" y="112141"/>
                    </a:lnTo>
                    <a:lnTo>
                      <a:pt x="90678" y="115189"/>
                    </a:lnTo>
                    <a:lnTo>
                      <a:pt x="90678" y="116459"/>
                    </a:lnTo>
                    <a:lnTo>
                      <a:pt x="89281" y="118872"/>
                    </a:lnTo>
                    <a:lnTo>
                      <a:pt x="89281" y="121920"/>
                    </a:lnTo>
                    <a:lnTo>
                      <a:pt x="88011" y="123190"/>
                    </a:lnTo>
                    <a:lnTo>
                      <a:pt x="88011" y="124841"/>
                    </a:lnTo>
                    <a:lnTo>
                      <a:pt x="87503" y="125603"/>
                    </a:lnTo>
                    <a:lnTo>
                      <a:pt x="86106" y="127000"/>
                    </a:lnTo>
                    <a:lnTo>
                      <a:pt x="86106" y="128651"/>
                    </a:lnTo>
                    <a:lnTo>
                      <a:pt x="84963" y="129921"/>
                    </a:lnTo>
                    <a:lnTo>
                      <a:pt x="83693" y="131572"/>
                    </a:lnTo>
                    <a:lnTo>
                      <a:pt x="82296" y="131572"/>
                    </a:lnTo>
                    <a:lnTo>
                      <a:pt x="82296" y="132969"/>
                    </a:lnTo>
                    <a:lnTo>
                      <a:pt x="81153" y="134493"/>
                    </a:lnTo>
                    <a:lnTo>
                      <a:pt x="80518" y="134493"/>
                    </a:lnTo>
                    <a:lnTo>
                      <a:pt x="79375" y="134493"/>
                    </a:lnTo>
                    <a:lnTo>
                      <a:pt x="79375" y="135382"/>
                    </a:lnTo>
                    <a:lnTo>
                      <a:pt x="77978" y="135382"/>
                    </a:lnTo>
                    <a:lnTo>
                      <a:pt x="75565" y="135382"/>
                    </a:lnTo>
                    <a:lnTo>
                      <a:pt x="74168" y="135382"/>
                    </a:lnTo>
                    <a:lnTo>
                      <a:pt x="73025" y="135382"/>
                    </a:lnTo>
                    <a:lnTo>
                      <a:pt x="72390" y="134493"/>
                    </a:lnTo>
                    <a:lnTo>
                      <a:pt x="70993" y="134493"/>
                    </a:lnTo>
                    <a:lnTo>
                      <a:pt x="68453" y="132969"/>
                    </a:lnTo>
                    <a:lnTo>
                      <a:pt x="67310" y="131572"/>
                    </a:lnTo>
                    <a:lnTo>
                      <a:pt x="66040" y="129921"/>
                    </a:lnTo>
                    <a:lnTo>
                      <a:pt x="66040" y="127000"/>
                    </a:lnTo>
                    <a:lnTo>
                      <a:pt x="65405" y="125603"/>
                    </a:lnTo>
                    <a:lnTo>
                      <a:pt x="64135" y="123190"/>
                    </a:lnTo>
                    <a:lnTo>
                      <a:pt x="62865" y="121920"/>
                    </a:lnTo>
                    <a:lnTo>
                      <a:pt x="62865" y="118872"/>
                    </a:lnTo>
                    <a:lnTo>
                      <a:pt x="61722" y="116459"/>
                    </a:lnTo>
                    <a:lnTo>
                      <a:pt x="61722" y="115189"/>
                    </a:lnTo>
                    <a:lnTo>
                      <a:pt x="61722" y="112141"/>
                    </a:lnTo>
                    <a:lnTo>
                      <a:pt x="61722" y="108966"/>
                    </a:lnTo>
                    <a:lnTo>
                      <a:pt x="61722" y="103886"/>
                    </a:lnTo>
                    <a:lnTo>
                      <a:pt x="62865" y="97917"/>
                    </a:lnTo>
                    <a:lnTo>
                      <a:pt x="64135" y="94107"/>
                    </a:lnTo>
                    <a:lnTo>
                      <a:pt x="66040" y="89662"/>
                    </a:lnTo>
                    <a:lnTo>
                      <a:pt x="99949" y="163068"/>
                    </a:lnTo>
                    <a:lnTo>
                      <a:pt x="99949" y="165989"/>
                    </a:lnTo>
                    <a:lnTo>
                      <a:pt x="99949" y="168910"/>
                    </a:lnTo>
                    <a:lnTo>
                      <a:pt x="99949" y="171958"/>
                    </a:lnTo>
                    <a:lnTo>
                      <a:pt x="99949" y="174117"/>
                    </a:lnTo>
                    <a:lnTo>
                      <a:pt x="99949" y="178689"/>
                    </a:lnTo>
                    <a:lnTo>
                      <a:pt x="99949" y="179959"/>
                    </a:lnTo>
                    <a:lnTo>
                      <a:pt x="98806" y="182372"/>
                    </a:lnTo>
                    <a:lnTo>
                      <a:pt x="98806" y="185420"/>
                    </a:lnTo>
                    <a:lnTo>
                      <a:pt x="97536" y="186690"/>
                    </a:lnTo>
                    <a:lnTo>
                      <a:pt x="96266" y="186690"/>
                    </a:lnTo>
                    <a:lnTo>
                      <a:pt x="96266" y="188341"/>
                    </a:lnTo>
                    <a:lnTo>
                      <a:pt x="94996" y="188341"/>
                    </a:lnTo>
                    <a:lnTo>
                      <a:pt x="94361" y="186690"/>
                    </a:lnTo>
                    <a:lnTo>
                      <a:pt x="94361" y="185420"/>
                    </a:lnTo>
                    <a:lnTo>
                      <a:pt x="93091" y="182372"/>
                    </a:lnTo>
                    <a:lnTo>
                      <a:pt x="93091" y="179959"/>
                    </a:lnTo>
                    <a:lnTo>
                      <a:pt x="91821" y="178689"/>
                    </a:lnTo>
                    <a:lnTo>
                      <a:pt x="91821" y="174117"/>
                    </a:lnTo>
                    <a:lnTo>
                      <a:pt x="91821" y="171958"/>
                    </a:lnTo>
                    <a:lnTo>
                      <a:pt x="91821" y="168910"/>
                    </a:lnTo>
                    <a:lnTo>
                      <a:pt x="91821" y="165989"/>
                    </a:lnTo>
                    <a:lnTo>
                      <a:pt x="93091" y="163068"/>
                    </a:lnTo>
                    <a:lnTo>
                      <a:pt x="93091" y="160655"/>
                    </a:lnTo>
                    <a:lnTo>
                      <a:pt x="94361" y="157607"/>
                    </a:lnTo>
                    <a:lnTo>
                      <a:pt x="94361" y="156337"/>
                    </a:lnTo>
                    <a:lnTo>
                      <a:pt x="94996" y="156337"/>
                    </a:lnTo>
                    <a:lnTo>
                      <a:pt x="96266" y="156337"/>
                    </a:lnTo>
                    <a:lnTo>
                      <a:pt x="97536" y="156337"/>
                    </a:lnTo>
                    <a:lnTo>
                      <a:pt x="98806" y="157607"/>
                    </a:lnTo>
                    <a:lnTo>
                      <a:pt x="98806" y="160655"/>
                    </a:lnTo>
                    <a:lnTo>
                      <a:pt x="110109" y="159258"/>
                    </a:lnTo>
                    <a:lnTo>
                      <a:pt x="111252" y="157607"/>
                    </a:lnTo>
                    <a:lnTo>
                      <a:pt x="112649" y="156337"/>
                    </a:lnTo>
                    <a:lnTo>
                      <a:pt x="113792" y="156337"/>
                    </a:lnTo>
                    <a:lnTo>
                      <a:pt x="113792" y="157607"/>
                    </a:lnTo>
                    <a:lnTo>
                      <a:pt x="115062" y="157607"/>
                    </a:lnTo>
                    <a:lnTo>
                      <a:pt x="115062" y="159258"/>
                    </a:lnTo>
                    <a:lnTo>
                      <a:pt x="116459" y="160655"/>
                    </a:lnTo>
                    <a:lnTo>
                      <a:pt x="116459" y="163068"/>
                    </a:lnTo>
                    <a:lnTo>
                      <a:pt x="116967" y="165989"/>
                    </a:lnTo>
                    <a:lnTo>
                      <a:pt x="116967" y="168910"/>
                    </a:lnTo>
                    <a:lnTo>
                      <a:pt x="116967" y="172720"/>
                    </a:lnTo>
                    <a:lnTo>
                      <a:pt x="116967" y="174117"/>
                    </a:lnTo>
                    <a:lnTo>
                      <a:pt x="116967" y="175641"/>
                    </a:lnTo>
                    <a:lnTo>
                      <a:pt x="116967" y="178689"/>
                    </a:lnTo>
                    <a:lnTo>
                      <a:pt x="116459" y="181610"/>
                    </a:lnTo>
                    <a:lnTo>
                      <a:pt x="116459" y="183769"/>
                    </a:lnTo>
                    <a:lnTo>
                      <a:pt x="115062" y="185420"/>
                    </a:lnTo>
                    <a:lnTo>
                      <a:pt x="115062" y="186690"/>
                    </a:lnTo>
                    <a:lnTo>
                      <a:pt x="113792" y="188341"/>
                    </a:lnTo>
                    <a:lnTo>
                      <a:pt x="112649" y="188341"/>
                    </a:lnTo>
                    <a:lnTo>
                      <a:pt x="111252" y="186690"/>
                    </a:lnTo>
                    <a:lnTo>
                      <a:pt x="110109" y="185420"/>
                    </a:lnTo>
                    <a:lnTo>
                      <a:pt x="110109" y="183769"/>
                    </a:lnTo>
                    <a:lnTo>
                      <a:pt x="109474" y="181610"/>
                    </a:lnTo>
                    <a:lnTo>
                      <a:pt x="109474" y="178689"/>
                    </a:lnTo>
                    <a:lnTo>
                      <a:pt x="109474" y="175641"/>
                    </a:lnTo>
                    <a:lnTo>
                      <a:pt x="109474" y="172720"/>
                    </a:lnTo>
                    <a:lnTo>
                      <a:pt x="109474" y="168910"/>
                    </a:lnTo>
                    <a:lnTo>
                      <a:pt x="109474" y="165989"/>
                    </a:lnTo>
                    <a:lnTo>
                      <a:pt x="109474" y="163068"/>
                    </a:lnTo>
                    <a:lnTo>
                      <a:pt x="110109" y="160655"/>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Freeform 210">
                <a:extLst>
                  <a:ext uri="{FF2B5EF4-FFF2-40B4-BE49-F238E27FC236}">
                    <a16:creationId xmlns:a16="http://schemas.microsoft.com/office/drawing/2014/main" id="{FD011685-2B93-1E14-6ED9-4AA281441BAF}"/>
                  </a:ext>
                </a:extLst>
              </p:cNvPr>
              <p:cNvSpPr/>
              <p:nvPr/>
            </p:nvSpPr>
            <p:spPr>
              <a:xfrm>
                <a:off x="4739894" y="5700649"/>
                <a:ext cx="74931" cy="261748"/>
              </a:xfrm>
              <a:custGeom>
                <a:avLst/>
                <a:gdLst/>
                <a:ahLst/>
                <a:cxnLst/>
                <a:rect l="0" t="0" r="0" b="0"/>
                <a:pathLst>
                  <a:path w="74931" h="261748">
                    <a:moveTo>
                      <a:pt x="40259" y="0"/>
                    </a:moveTo>
                    <a:lnTo>
                      <a:pt x="49784" y="2921"/>
                    </a:lnTo>
                    <a:lnTo>
                      <a:pt x="55372" y="14224"/>
                    </a:lnTo>
                    <a:lnTo>
                      <a:pt x="56515" y="27686"/>
                    </a:lnTo>
                    <a:lnTo>
                      <a:pt x="70485" y="35179"/>
                    </a:lnTo>
                    <a:lnTo>
                      <a:pt x="74930" y="43307"/>
                    </a:lnTo>
                    <a:lnTo>
                      <a:pt x="70485" y="51562"/>
                    </a:lnTo>
                    <a:lnTo>
                      <a:pt x="55372" y="65024"/>
                    </a:lnTo>
                    <a:lnTo>
                      <a:pt x="47752" y="77724"/>
                    </a:lnTo>
                    <a:lnTo>
                      <a:pt x="39116" y="115189"/>
                    </a:lnTo>
                    <a:lnTo>
                      <a:pt x="32766" y="168910"/>
                    </a:lnTo>
                    <a:lnTo>
                      <a:pt x="29591" y="209296"/>
                    </a:lnTo>
                    <a:lnTo>
                      <a:pt x="25146" y="253365"/>
                    </a:lnTo>
                    <a:lnTo>
                      <a:pt x="15113" y="261747"/>
                    </a:lnTo>
                    <a:lnTo>
                      <a:pt x="10160" y="255016"/>
                    </a:lnTo>
                    <a:lnTo>
                      <a:pt x="0" y="251206"/>
                    </a:lnTo>
                    <a:lnTo>
                      <a:pt x="635" y="238633"/>
                    </a:lnTo>
                    <a:lnTo>
                      <a:pt x="6985" y="220599"/>
                    </a:lnTo>
                    <a:lnTo>
                      <a:pt x="10160" y="158496"/>
                    </a:lnTo>
                    <a:lnTo>
                      <a:pt x="18288" y="102489"/>
                    </a:lnTo>
                    <a:lnTo>
                      <a:pt x="33401" y="58293"/>
                    </a:lnTo>
                    <a:lnTo>
                      <a:pt x="35941" y="43307"/>
                    </a:lnTo>
                    <a:lnTo>
                      <a:pt x="24003" y="23876"/>
                    </a:lnTo>
                    <a:lnTo>
                      <a:pt x="25146" y="74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Freeform 211">
                <a:extLst>
                  <a:ext uri="{FF2B5EF4-FFF2-40B4-BE49-F238E27FC236}">
                    <a16:creationId xmlns:a16="http://schemas.microsoft.com/office/drawing/2014/main" id="{8DFCAA06-D22B-3F14-F876-CBEDF14216F4}"/>
                  </a:ext>
                </a:extLst>
              </p:cNvPr>
              <p:cNvSpPr/>
              <p:nvPr/>
            </p:nvSpPr>
            <p:spPr>
              <a:xfrm>
                <a:off x="4917313" y="5702173"/>
                <a:ext cx="74931" cy="261748"/>
              </a:xfrm>
              <a:custGeom>
                <a:avLst/>
                <a:gdLst/>
                <a:ahLst/>
                <a:cxnLst/>
                <a:rect l="0" t="0" r="0" b="0"/>
                <a:pathLst>
                  <a:path w="74931" h="261748">
                    <a:moveTo>
                      <a:pt x="4445" y="51689"/>
                    </a:moveTo>
                    <a:lnTo>
                      <a:pt x="0" y="43307"/>
                    </a:lnTo>
                    <a:lnTo>
                      <a:pt x="4445" y="35052"/>
                    </a:lnTo>
                    <a:lnTo>
                      <a:pt x="18288" y="27686"/>
                    </a:lnTo>
                    <a:lnTo>
                      <a:pt x="19431" y="14224"/>
                    </a:lnTo>
                    <a:lnTo>
                      <a:pt x="25146" y="2921"/>
                    </a:lnTo>
                    <a:lnTo>
                      <a:pt x="34544" y="0"/>
                    </a:lnTo>
                    <a:lnTo>
                      <a:pt x="49784" y="7493"/>
                    </a:lnTo>
                    <a:lnTo>
                      <a:pt x="50927" y="24003"/>
                    </a:lnTo>
                    <a:lnTo>
                      <a:pt x="38862" y="43307"/>
                    </a:lnTo>
                    <a:lnTo>
                      <a:pt x="41529" y="58420"/>
                    </a:lnTo>
                    <a:lnTo>
                      <a:pt x="56515" y="102489"/>
                    </a:lnTo>
                    <a:lnTo>
                      <a:pt x="64643" y="158496"/>
                    </a:lnTo>
                    <a:lnTo>
                      <a:pt x="67818" y="220599"/>
                    </a:lnTo>
                    <a:lnTo>
                      <a:pt x="73533" y="238379"/>
                    </a:lnTo>
                    <a:lnTo>
                      <a:pt x="74930" y="251333"/>
                    </a:lnTo>
                    <a:lnTo>
                      <a:pt x="64643" y="255016"/>
                    </a:lnTo>
                    <a:lnTo>
                      <a:pt x="59690" y="261747"/>
                    </a:lnTo>
                    <a:lnTo>
                      <a:pt x="49784" y="253492"/>
                    </a:lnTo>
                    <a:lnTo>
                      <a:pt x="49022" y="209423"/>
                    </a:lnTo>
                    <a:lnTo>
                      <a:pt x="44577" y="168910"/>
                    </a:lnTo>
                    <a:lnTo>
                      <a:pt x="33274" y="115189"/>
                    </a:lnTo>
                    <a:lnTo>
                      <a:pt x="26416" y="79883"/>
                    </a:lnTo>
                    <a:lnTo>
                      <a:pt x="19431" y="65151"/>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Freeform 212">
                <a:extLst>
                  <a:ext uri="{FF2B5EF4-FFF2-40B4-BE49-F238E27FC236}">
                    <a16:creationId xmlns:a16="http://schemas.microsoft.com/office/drawing/2014/main" id="{87673A0C-0F5B-9821-2EC9-6FA56E4E78A8}"/>
                  </a:ext>
                </a:extLst>
              </p:cNvPr>
              <p:cNvSpPr/>
              <p:nvPr/>
            </p:nvSpPr>
            <p:spPr>
              <a:xfrm>
                <a:off x="4575048" y="5641594"/>
                <a:ext cx="73026" cy="90425"/>
              </a:xfrm>
              <a:custGeom>
                <a:avLst/>
                <a:gdLst/>
                <a:ahLst/>
                <a:cxnLst/>
                <a:rect l="0" t="0" r="0" b="0"/>
                <a:pathLst>
                  <a:path w="73026" h="90425">
                    <a:moveTo>
                      <a:pt x="43561" y="0"/>
                    </a:moveTo>
                    <a:lnTo>
                      <a:pt x="45339" y="9779"/>
                    </a:lnTo>
                    <a:lnTo>
                      <a:pt x="49149" y="16510"/>
                    </a:lnTo>
                    <a:lnTo>
                      <a:pt x="65532" y="27559"/>
                    </a:lnTo>
                    <a:lnTo>
                      <a:pt x="73025" y="47117"/>
                    </a:lnTo>
                    <a:lnTo>
                      <a:pt x="67310" y="53086"/>
                    </a:lnTo>
                    <a:lnTo>
                      <a:pt x="59182" y="45593"/>
                    </a:lnTo>
                    <a:lnTo>
                      <a:pt x="53467" y="30734"/>
                    </a:lnTo>
                    <a:lnTo>
                      <a:pt x="45339" y="35052"/>
                    </a:lnTo>
                    <a:lnTo>
                      <a:pt x="53467" y="61341"/>
                    </a:lnTo>
                    <a:lnTo>
                      <a:pt x="54864" y="85852"/>
                    </a:lnTo>
                    <a:lnTo>
                      <a:pt x="46736" y="85852"/>
                    </a:lnTo>
                    <a:lnTo>
                      <a:pt x="44196" y="53848"/>
                    </a:lnTo>
                    <a:lnTo>
                      <a:pt x="37211" y="53086"/>
                    </a:lnTo>
                    <a:lnTo>
                      <a:pt x="37211" y="79121"/>
                    </a:lnTo>
                    <a:lnTo>
                      <a:pt x="30226" y="90424"/>
                    </a:lnTo>
                    <a:lnTo>
                      <a:pt x="22098" y="88900"/>
                    </a:lnTo>
                    <a:lnTo>
                      <a:pt x="31496" y="53848"/>
                    </a:lnTo>
                    <a:lnTo>
                      <a:pt x="27178" y="53086"/>
                    </a:lnTo>
                    <a:lnTo>
                      <a:pt x="13208" y="76200"/>
                    </a:lnTo>
                    <a:lnTo>
                      <a:pt x="0" y="74803"/>
                    </a:lnTo>
                    <a:lnTo>
                      <a:pt x="18923" y="48514"/>
                    </a:lnTo>
                    <a:lnTo>
                      <a:pt x="23368" y="35814"/>
                    </a:lnTo>
                    <a:lnTo>
                      <a:pt x="12065" y="47117"/>
                    </a:lnTo>
                    <a:lnTo>
                      <a:pt x="0" y="50165"/>
                    </a:lnTo>
                    <a:lnTo>
                      <a:pt x="9525" y="35814"/>
                    </a:lnTo>
                    <a:lnTo>
                      <a:pt x="28956" y="24003"/>
                    </a:lnTo>
                    <a:lnTo>
                      <a:pt x="28956" y="11176"/>
                    </a:lnTo>
                    <a:lnTo>
                      <a:pt x="32893" y="1397"/>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Freeform 213">
                <a:extLst>
                  <a:ext uri="{FF2B5EF4-FFF2-40B4-BE49-F238E27FC236}">
                    <a16:creationId xmlns:a16="http://schemas.microsoft.com/office/drawing/2014/main" id="{93B10DAC-CDBB-B5CB-4BBB-30DB4B8C5DC5}"/>
                  </a:ext>
                </a:extLst>
              </p:cNvPr>
              <p:cNvSpPr/>
              <p:nvPr/>
            </p:nvSpPr>
            <p:spPr>
              <a:xfrm>
                <a:off x="4733036" y="5988431"/>
                <a:ext cx="52071" cy="242444"/>
              </a:xfrm>
              <a:custGeom>
                <a:avLst/>
                <a:gdLst/>
                <a:ahLst/>
                <a:cxnLst/>
                <a:rect l="0" t="0" r="0" b="0"/>
                <a:pathLst>
                  <a:path w="52071" h="242444">
                    <a:moveTo>
                      <a:pt x="32639" y="1651"/>
                    </a:moveTo>
                    <a:lnTo>
                      <a:pt x="34671" y="22606"/>
                    </a:lnTo>
                    <a:lnTo>
                      <a:pt x="27686" y="87757"/>
                    </a:lnTo>
                    <a:lnTo>
                      <a:pt x="39624" y="196088"/>
                    </a:lnTo>
                    <a:lnTo>
                      <a:pt x="52070" y="228981"/>
                    </a:lnTo>
                    <a:lnTo>
                      <a:pt x="46482" y="238760"/>
                    </a:lnTo>
                    <a:lnTo>
                      <a:pt x="38354" y="242443"/>
                    </a:lnTo>
                    <a:lnTo>
                      <a:pt x="28956" y="241681"/>
                    </a:lnTo>
                    <a:lnTo>
                      <a:pt x="26289" y="220726"/>
                    </a:lnTo>
                    <a:lnTo>
                      <a:pt x="8128" y="149733"/>
                    </a:lnTo>
                    <a:lnTo>
                      <a:pt x="1143" y="111379"/>
                    </a:lnTo>
                    <a:lnTo>
                      <a:pt x="3683" y="65151"/>
                    </a:lnTo>
                    <a:lnTo>
                      <a:pt x="8128" y="29337"/>
                    </a:lnTo>
                    <a:lnTo>
                      <a:pt x="3683" y="21082"/>
                    </a:lnTo>
                    <a:lnTo>
                      <a:pt x="0" y="9779"/>
                    </a:lnTo>
                    <a:lnTo>
                      <a:pt x="8128" y="6223"/>
                    </a:lnTo>
                    <a:lnTo>
                      <a:pt x="20574" y="9144"/>
                    </a:lnTo>
                    <a:lnTo>
                      <a:pt x="25146"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Freeform 214">
                <a:extLst>
                  <a:ext uri="{FF2B5EF4-FFF2-40B4-BE49-F238E27FC236}">
                    <a16:creationId xmlns:a16="http://schemas.microsoft.com/office/drawing/2014/main" id="{6F2F9D2F-3AB1-3E25-8CD0-66E295D1E7DD}"/>
                  </a:ext>
                </a:extLst>
              </p:cNvPr>
              <p:cNvSpPr/>
              <p:nvPr/>
            </p:nvSpPr>
            <p:spPr>
              <a:xfrm>
                <a:off x="4706620" y="6240526"/>
                <a:ext cx="84837" cy="90425"/>
              </a:xfrm>
              <a:custGeom>
                <a:avLst/>
                <a:gdLst/>
                <a:ahLst/>
                <a:cxnLst/>
                <a:rect l="0" t="0" r="0" b="0"/>
                <a:pathLst>
                  <a:path w="84837" h="90425">
                    <a:moveTo>
                      <a:pt x="82296" y="0"/>
                    </a:moveTo>
                    <a:lnTo>
                      <a:pt x="84836" y="7620"/>
                    </a:lnTo>
                    <a:lnTo>
                      <a:pt x="74168" y="26162"/>
                    </a:lnTo>
                    <a:lnTo>
                      <a:pt x="54737" y="44958"/>
                    </a:lnTo>
                    <a:lnTo>
                      <a:pt x="44069" y="65151"/>
                    </a:lnTo>
                    <a:lnTo>
                      <a:pt x="44069" y="82423"/>
                    </a:lnTo>
                    <a:lnTo>
                      <a:pt x="37084" y="90424"/>
                    </a:lnTo>
                    <a:lnTo>
                      <a:pt x="35814" y="74803"/>
                    </a:lnTo>
                    <a:lnTo>
                      <a:pt x="28956" y="79375"/>
                    </a:lnTo>
                    <a:lnTo>
                      <a:pt x="30099" y="68072"/>
                    </a:lnTo>
                    <a:lnTo>
                      <a:pt x="20066" y="77851"/>
                    </a:lnTo>
                    <a:lnTo>
                      <a:pt x="21971" y="61341"/>
                    </a:lnTo>
                    <a:lnTo>
                      <a:pt x="6985" y="74803"/>
                    </a:lnTo>
                    <a:lnTo>
                      <a:pt x="9525" y="59817"/>
                    </a:lnTo>
                    <a:lnTo>
                      <a:pt x="0" y="58420"/>
                    </a:lnTo>
                    <a:lnTo>
                      <a:pt x="10668" y="45720"/>
                    </a:lnTo>
                    <a:lnTo>
                      <a:pt x="45212" y="27813"/>
                    </a:lnTo>
                    <a:lnTo>
                      <a:pt x="70993" y="5969"/>
                    </a:lnTo>
                    <a:lnTo>
                      <a:pt x="79883"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19" name="Group 718" descr="Clip art of glass bottle">
            <a:extLst>
              <a:ext uri="{FF2B5EF4-FFF2-40B4-BE49-F238E27FC236}">
                <a16:creationId xmlns:a16="http://schemas.microsoft.com/office/drawing/2014/main" id="{EE9D9D7A-5DCC-D077-4AA7-BD8E15E534C9}"/>
              </a:ext>
            </a:extLst>
          </p:cNvPr>
          <p:cNvGrpSpPr/>
          <p:nvPr/>
        </p:nvGrpSpPr>
        <p:grpSpPr>
          <a:xfrm>
            <a:off x="443304" y="5327852"/>
            <a:ext cx="1001902" cy="1382820"/>
            <a:chOff x="443304" y="5327852"/>
            <a:chExt cx="984081" cy="1358224"/>
          </a:xfrm>
        </p:grpSpPr>
        <p:sp>
          <p:nvSpPr>
            <p:cNvPr id="548" name="TextBox 547">
              <a:extLst>
                <a:ext uri="{FF2B5EF4-FFF2-40B4-BE49-F238E27FC236}">
                  <a16:creationId xmlns:a16="http://schemas.microsoft.com/office/drawing/2014/main" id="{284276C4-5E65-9EFA-866B-4DF04D585DD1}"/>
                </a:ext>
              </a:extLst>
            </p:cNvPr>
            <p:cNvSpPr txBox="1"/>
            <p:nvPr/>
          </p:nvSpPr>
          <p:spPr>
            <a:xfrm>
              <a:off x="443304" y="6387969"/>
              <a:ext cx="984081" cy="298107"/>
            </a:xfrm>
            <a:prstGeom prst="rect">
              <a:avLst/>
            </a:prstGeom>
            <a:noFill/>
          </p:spPr>
          <p:txBody>
            <a:bodyPr vert="horz" rtlCol="0">
              <a:spAutoFit/>
            </a:bodyPr>
            <a:lstStyle/>
            <a:p>
              <a:r>
                <a:rPr lang="en-GB" sz="2100" dirty="0">
                  <a:solidFill>
                    <a:srgbClr val="000000"/>
                  </a:solidFill>
                  <a:latin typeface="Comic Sans MS - 28"/>
                </a:rPr>
                <a:t>Glass</a:t>
              </a:r>
            </a:p>
          </p:txBody>
        </p:sp>
        <p:pic>
          <p:nvPicPr>
            <p:cNvPr id="718" name="Picture 717" descr="A black background with white lines&#10;&#10;Description automatically generated">
              <a:extLst>
                <a:ext uri="{FF2B5EF4-FFF2-40B4-BE49-F238E27FC236}">
                  <a16:creationId xmlns:a16="http://schemas.microsoft.com/office/drawing/2014/main" id="{F1FF6104-8228-BD8A-0E6E-27643ED47E61}"/>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89902" y="5327852"/>
              <a:ext cx="252155" cy="1025246"/>
            </a:xfrm>
            <a:prstGeom prst="rect">
              <a:avLst/>
            </a:prstGeom>
          </p:spPr>
        </p:pic>
      </p:grpSp>
      <p:grpSp>
        <p:nvGrpSpPr>
          <p:cNvPr id="722" name="Group 721" descr="Clip art of leather boots">
            <a:extLst>
              <a:ext uri="{FF2B5EF4-FFF2-40B4-BE49-F238E27FC236}">
                <a16:creationId xmlns:a16="http://schemas.microsoft.com/office/drawing/2014/main" id="{6F143FE7-F033-D744-CE86-AFFC59CFCE0E}"/>
              </a:ext>
            </a:extLst>
          </p:cNvPr>
          <p:cNvGrpSpPr/>
          <p:nvPr/>
        </p:nvGrpSpPr>
        <p:grpSpPr>
          <a:xfrm>
            <a:off x="1683709" y="5910146"/>
            <a:ext cx="1557255" cy="775133"/>
            <a:chOff x="1683709" y="5910147"/>
            <a:chExt cx="1529557" cy="761346"/>
          </a:xfrm>
        </p:grpSpPr>
        <p:sp>
          <p:nvSpPr>
            <p:cNvPr id="667" name="TextBox 666">
              <a:extLst>
                <a:ext uri="{FF2B5EF4-FFF2-40B4-BE49-F238E27FC236}">
                  <a16:creationId xmlns:a16="http://schemas.microsoft.com/office/drawing/2014/main" id="{3A9DA817-E3AC-C09C-93BB-DE617C03F5EA}"/>
                </a:ext>
              </a:extLst>
            </p:cNvPr>
            <p:cNvSpPr txBox="1"/>
            <p:nvPr/>
          </p:nvSpPr>
          <p:spPr>
            <a:xfrm>
              <a:off x="1922174" y="6395467"/>
              <a:ext cx="1202766" cy="276026"/>
            </a:xfrm>
            <a:prstGeom prst="rect">
              <a:avLst/>
            </a:prstGeom>
            <a:noFill/>
          </p:spPr>
          <p:txBody>
            <a:bodyPr vert="horz" rtlCol="0">
              <a:spAutoFit/>
            </a:bodyPr>
            <a:lstStyle/>
            <a:p>
              <a:r>
                <a:rPr lang="en-GB" sz="1900" dirty="0">
                  <a:solidFill>
                    <a:srgbClr val="000000"/>
                  </a:solidFill>
                  <a:latin typeface="Comic Sans MS - 26"/>
                </a:rPr>
                <a:t>Leather</a:t>
              </a:r>
            </a:p>
          </p:txBody>
        </p:sp>
        <p:pic>
          <p:nvPicPr>
            <p:cNvPr id="721" name="Picture 720" descr="A black background with a black square&#10;&#10;Description automatically generated with medium confidence">
              <a:extLst>
                <a:ext uri="{FF2B5EF4-FFF2-40B4-BE49-F238E27FC236}">
                  <a16:creationId xmlns:a16="http://schemas.microsoft.com/office/drawing/2014/main" id="{5708875A-48D0-1045-C79B-1AA59F89B854}"/>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683709" y="5910147"/>
              <a:ext cx="1529557" cy="412869"/>
            </a:xfrm>
            <a:prstGeom prst="rect">
              <a:avLst/>
            </a:prstGeom>
          </p:spPr>
        </p:pic>
      </p:grpSp>
      <p:graphicFrame>
        <p:nvGraphicFramePr>
          <p:cNvPr id="723" name="Table 723">
            <a:extLst>
              <a:ext uri="{FF2B5EF4-FFF2-40B4-BE49-F238E27FC236}">
                <a16:creationId xmlns:a16="http://schemas.microsoft.com/office/drawing/2014/main" id="{2EE22D7E-1519-0900-D64E-A270F77051A4}"/>
              </a:ext>
            </a:extLst>
          </p:cNvPr>
          <p:cNvGraphicFramePr>
            <a:graphicFrameLocks noGrp="1"/>
          </p:cNvGraphicFramePr>
          <p:nvPr>
            <p:extLst>
              <p:ext uri="{D42A27DB-BD31-4B8C-83A1-F6EECF244321}">
                <p14:modId xmlns:p14="http://schemas.microsoft.com/office/powerpoint/2010/main" val="1743554349"/>
              </p:ext>
            </p:extLst>
          </p:nvPr>
        </p:nvGraphicFramePr>
        <p:xfrm>
          <a:off x="3619729" y="1239521"/>
          <a:ext cx="7741644" cy="5431972"/>
        </p:xfrm>
        <a:graphic>
          <a:graphicData uri="http://schemas.openxmlformats.org/drawingml/2006/table">
            <a:tbl>
              <a:tblPr firstRow="1">
                <a:tableStyleId>{5940675A-B579-460E-94D1-54222C63F5DA}</a:tableStyleId>
              </a:tblPr>
              <a:tblGrid>
                <a:gridCol w="3870822">
                  <a:extLst>
                    <a:ext uri="{9D8B030D-6E8A-4147-A177-3AD203B41FA5}">
                      <a16:colId xmlns:a16="http://schemas.microsoft.com/office/drawing/2014/main" val="3387923259"/>
                    </a:ext>
                  </a:extLst>
                </a:gridCol>
                <a:gridCol w="3870822">
                  <a:extLst>
                    <a:ext uri="{9D8B030D-6E8A-4147-A177-3AD203B41FA5}">
                      <a16:colId xmlns:a16="http://schemas.microsoft.com/office/drawing/2014/main" val="3113125731"/>
                    </a:ext>
                  </a:extLst>
                </a:gridCol>
              </a:tblGrid>
              <a:tr h="536582">
                <a:tc>
                  <a:txBody>
                    <a:bodyPr/>
                    <a:lstStyle/>
                    <a:p>
                      <a:pPr algn="ctr"/>
                      <a:r>
                        <a:rPr lang="en-GB" b="1" dirty="0"/>
                        <a:t>Rot</a:t>
                      </a:r>
                    </a:p>
                  </a:txBody>
                  <a:tcPr/>
                </a:tc>
                <a:tc>
                  <a:txBody>
                    <a:bodyPr/>
                    <a:lstStyle/>
                    <a:p>
                      <a:pPr algn="ctr"/>
                      <a:r>
                        <a:rPr lang="en-GB" b="1" dirty="0"/>
                        <a:t>Not</a:t>
                      </a:r>
                    </a:p>
                  </a:txBody>
                  <a:tcPr/>
                </a:tc>
                <a:extLst>
                  <a:ext uri="{0D108BD9-81ED-4DB2-BD59-A6C34878D82A}">
                    <a16:rowId xmlns:a16="http://schemas.microsoft.com/office/drawing/2014/main" val="1505738993"/>
                  </a:ext>
                </a:extLst>
              </a:tr>
              <a:tr h="489539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354579349"/>
                  </a:ext>
                </a:extLst>
              </a:tr>
            </a:tbl>
          </a:graphicData>
        </a:graphic>
      </p:graphicFrame>
      <p:grpSp>
        <p:nvGrpSpPr>
          <p:cNvPr id="10" name="Group 9">
            <a:extLst>
              <a:ext uri="{FF2B5EF4-FFF2-40B4-BE49-F238E27FC236}">
                <a16:creationId xmlns:a16="http://schemas.microsoft.com/office/drawing/2014/main" id="{C787D5BB-CFF3-CE3F-DA3F-EA1A7113A6B5}"/>
              </a:ext>
              <a:ext uri="{C183D7F6-B498-43B3-948B-1728B52AA6E4}">
                <adec:decorative xmlns:adec="http://schemas.microsoft.com/office/drawing/2017/decorative" val="1"/>
              </a:ext>
            </a:extLst>
          </p:cNvPr>
          <p:cNvGrpSpPr/>
          <p:nvPr/>
        </p:nvGrpSpPr>
        <p:grpSpPr>
          <a:xfrm>
            <a:off x="1616398" y="976198"/>
            <a:ext cx="1350632" cy="415722"/>
            <a:chOff x="1616398" y="976198"/>
            <a:chExt cx="1350632" cy="415722"/>
          </a:xfrm>
        </p:grpSpPr>
        <p:cxnSp>
          <p:nvCxnSpPr>
            <p:cNvPr id="2" name="Dotted line" descr="Dotted Line">
              <a:extLst>
                <a:ext uri="{FF2B5EF4-FFF2-40B4-BE49-F238E27FC236}">
                  <a16:creationId xmlns:a16="http://schemas.microsoft.com/office/drawing/2014/main" id="{8D7C74E9-8C56-3A06-8DC0-CB38DCE3CDED}"/>
                </a:ext>
              </a:extLst>
            </p:cNvPr>
            <p:cNvCxnSpPr>
              <a:cxnSpLocks/>
            </p:cNvCxnSpPr>
            <p:nvPr/>
          </p:nvCxnSpPr>
          <p:spPr>
            <a:xfrm>
              <a:off x="1616398" y="1163976"/>
              <a:ext cx="853381" cy="0"/>
            </a:xfrm>
            <a:prstGeom prst="line">
              <a:avLst/>
            </a:prstGeom>
            <a:ln w="47625">
              <a:solidFill>
                <a:schemeClr val="tx1">
                  <a:lumMod val="50000"/>
                  <a:lumOff val="50000"/>
                </a:schemeClr>
              </a:solidFill>
              <a:prstDash val="dash"/>
            </a:ln>
          </p:spPr>
          <p:style>
            <a:lnRef idx="3">
              <a:schemeClr val="accent1"/>
            </a:lnRef>
            <a:fillRef idx="0">
              <a:schemeClr val="accent1"/>
            </a:fillRef>
            <a:effectRef idx="2">
              <a:schemeClr val="accent1"/>
            </a:effectRef>
            <a:fontRef idx="minor">
              <a:schemeClr val="tx1"/>
            </a:fontRef>
          </p:style>
        </p:cxnSp>
        <p:pic>
          <p:nvPicPr>
            <p:cNvPr id="3" name="Scissors" descr="Scissors icon">
              <a:extLst>
                <a:ext uri="{FF2B5EF4-FFF2-40B4-BE49-F238E27FC236}">
                  <a16:creationId xmlns:a16="http://schemas.microsoft.com/office/drawing/2014/main" id="{FB652A6E-4D6C-E2D1-4596-168712239500}"/>
                </a:ext>
              </a:extLst>
            </p:cNvPr>
            <p:cNvPicPr>
              <a:picLocks noChangeAspect="1"/>
            </p:cNvPicPr>
            <p:nvPr/>
          </p:nvPicPr>
          <p:blipFill>
            <a:blip r:embed="rId18">
              <a:duotone>
                <a:prstClr val="black"/>
                <a:schemeClr val="tx2">
                  <a:tint val="45000"/>
                  <a:satMod val="400000"/>
                </a:schemeClr>
              </a:duotone>
            </a:blip>
            <a:stretch>
              <a:fillRect/>
            </a:stretch>
          </p:blipFill>
          <p:spPr>
            <a:xfrm flipH="1">
              <a:off x="2431099" y="976198"/>
              <a:ext cx="535931" cy="415722"/>
            </a:xfrm>
            <a:prstGeom prst="rect">
              <a:avLst/>
            </a:prstGeom>
          </p:spPr>
        </p:pic>
      </p:grpSp>
      <p:pic>
        <p:nvPicPr>
          <p:cNvPr id="703" name="Picture 702">
            <a:extLst>
              <a:ext uri="{FF2B5EF4-FFF2-40B4-BE49-F238E27FC236}">
                <a16:creationId xmlns:a16="http://schemas.microsoft.com/office/drawing/2014/main" id="{01373DFE-032C-4D55-D3AA-A64E1693ED4F}"/>
              </a:ext>
              <a:ext uri="{C183D7F6-B498-43B3-948B-1728B52AA6E4}">
                <adec:decorative xmlns:adec="http://schemas.microsoft.com/office/drawing/2017/decorative" val="1"/>
              </a:ext>
            </a:extLst>
          </p:cNvPr>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tretch>
            <a:fillRect/>
          </a:stretch>
        </p:blipFill>
        <p:spPr>
          <a:xfrm>
            <a:off x="451730" y="1616184"/>
            <a:ext cx="346367" cy="423953"/>
          </a:xfrm>
          <a:prstGeom prst="rect">
            <a:avLst/>
          </a:prstGeom>
        </p:spPr>
      </p:pic>
    </p:spTree>
    <p:extLst>
      <p:ext uri="{BB962C8B-B14F-4D97-AF65-F5344CB8AC3E}">
        <p14:creationId xmlns:p14="http://schemas.microsoft.com/office/powerpoint/2010/main" val="97930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FF79-F6B1-59A5-8EE9-D3332538E15D}"/>
              </a:ext>
            </a:extLst>
          </p:cNvPr>
          <p:cNvSpPr>
            <a:spLocks noGrp="1"/>
          </p:cNvSpPr>
          <p:nvPr>
            <p:ph type="title"/>
          </p:nvPr>
        </p:nvSpPr>
        <p:spPr/>
        <p:txBody>
          <a:bodyPr/>
          <a:lstStyle/>
          <a:p>
            <a:r>
              <a:rPr lang="en-US" dirty="0"/>
              <a:t>Step 2: Rot or Not? ANSWERS</a:t>
            </a:r>
          </a:p>
        </p:txBody>
      </p:sp>
      <p:graphicFrame>
        <p:nvGraphicFramePr>
          <p:cNvPr id="6" name="Table 5" descr="Table">
            <a:extLst>
              <a:ext uri="{FF2B5EF4-FFF2-40B4-BE49-F238E27FC236}">
                <a16:creationId xmlns:a16="http://schemas.microsoft.com/office/drawing/2014/main" id="{38334BF2-FEF8-2C9A-6018-2E0F339C49A7}"/>
              </a:ext>
            </a:extLst>
          </p:cNvPr>
          <p:cNvGraphicFramePr>
            <a:graphicFrameLocks noGrp="1"/>
          </p:cNvGraphicFramePr>
          <p:nvPr/>
        </p:nvGraphicFramePr>
        <p:xfrm>
          <a:off x="819912" y="1276582"/>
          <a:ext cx="10154909" cy="5014490"/>
        </p:xfrm>
        <a:graphic>
          <a:graphicData uri="http://schemas.openxmlformats.org/drawingml/2006/table">
            <a:tbl>
              <a:tblPr firstRow="1"/>
              <a:tblGrid>
                <a:gridCol w="5243005">
                  <a:extLst>
                    <a:ext uri="{9D8B030D-6E8A-4147-A177-3AD203B41FA5}">
                      <a16:colId xmlns:a16="http://schemas.microsoft.com/office/drawing/2014/main" val="20000"/>
                    </a:ext>
                  </a:extLst>
                </a:gridCol>
                <a:gridCol w="4911904">
                  <a:extLst>
                    <a:ext uri="{9D8B030D-6E8A-4147-A177-3AD203B41FA5}">
                      <a16:colId xmlns:a16="http://schemas.microsoft.com/office/drawing/2014/main" val="20001"/>
                    </a:ext>
                  </a:extLst>
                </a:gridCol>
              </a:tblGrid>
              <a:tr h="1014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u="none" dirty="0">
                          <a:solidFill>
                            <a:srgbClr val="000000"/>
                          </a:solidFill>
                          <a:latin typeface="+mn-lt"/>
                        </a:rPr>
                        <a:t>ROT</a:t>
                      </a:r>
                      <a:endParaRPr lang="en-US" sz="3200" b="1" dirty="0">
                        <a:latin typeface="+mn-lt"/>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tc>
                  <a:txBody>
                    <a:bodyPr/>
                    <a:lstStyle/>
                    <a:p>
                      <a:pPr algn="ctr">
                        <a:defRPr/>
                      </a:pPr>
                      <a:r>
                        <a:rPr lang="en-US" sz="3200" b="1" u="none" dirty="0">
                          <a:solidFill>
                            <a:srgbClr val="000000"/>
                          </a:solidFill>
                          <a:latin typeface="+mn-lt"/>
                        </a:rPr>
                        <a:t>NOT</a:t>
                      </a:r>
                      <a:endParaRPr lang="en-US" sz="3200" b="1" dirty="0">
                        <a:latin typeface="+mn-lt"/>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extLst>
                  <a:ext uri="{0D108BD9-81ED-4DB2-BD59-A6C34878D82A}">
                    <a16:rowId xmlns:a16="http://schemas.microsoft.com/office/drawing/2014/main" val="672626049"/>
                  </a:ext>
                </a:extLst>
              </a:tr>
              <a:tr h="4000239">
                <a:tc>
                  <a:txBody>
                    <a:bodyPr/>
                    <a:lstStyle/>
                    <a:p>
                      <a:pPr algn="l">
                        <a:defRPr/>
                      </a:pPr>
                      <a:endParaRPr lang="en-US" sz="1600" dirty="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dirty="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1"/>
                  </a:ext>
                </a:extLst>
              </a:tr>
            </a:tbl>
          </a:graphicData>
        </a:graphic>
      </p:graphicFrame>
      <p:grpSp>
        <p:nvGrpSpPr>
          <p:cNvPr id="1393" name="Group 1392">
            <a:extLst>
              <a:ext uri="{FF2B5EF4-FFF2-40B4-BE49-F238E27FC236}">
                <a16:creationId xmlns:a16="http://schemas.microsoft.com/office/drawing/2014/main" id="{ED424BC7-E995-C753-4795-66270954FC0B}"/>
              </a:ext>
              <a:ext uri="{C183D7F6-B498-43B3-948B-1728B52AA6E4}">
                <adec:decorative xmlns:adec="http://schemas.microsoft.com/office/drawing/2017/decorative" val="1"/>
              </a:ext>
            </a:extLst>
          </p:cNvPr>
          <p:cNvGrpSpPr/>
          <p:nvPr/>
        </p:nvGrpSpPr>
        <p:grpSpPr>
          <a:xfrm>
            <a:off x="1630562" y="2431966"/>
            <a:ext cx="3802092" cy="3551788"/>
            <a:chOff x="1630562" y="2431966"/>
            <a:chExt cx="3802092" cy="3551788"/>
          </a:xfrm>
        </p:grpSpPr>
        <p:grpSp>
          <p:nvGrpSpPr>
            <p:cNvPr id="7" name="Group 6">
              <a:extLst>
                <a:ext uri="{FF2B5EF4-FFF2-40B4-BE49-F238E27FC236}">
                  <a16:creationId xmlns:a16="http://schemas.microsoft.com/office/drawing/2014/main" id="{BD5CC783-B90A-B755-0272-535311AE04C5}"/>
                </a:ext>
              </a:extLst>
            </p:cNvPr>
            <p:cNvGrpSpPr/>
            <p:nvPr/>
          </p:nvGrpSpPr>
          <p:grpSpPr>
            <a:xfrm>
              <a:off x="3322040" y="4989433"/>
              <a:ext cx="2110614" cy="994321"/>
              <a:chOff x="6273800" y="5270500"/>
              <a:chExt cx="2110614" cy="994321"/>
            </a:xfrm>
          </p:grpSpPr>
          <p:sp>
            <p:nvSpPr>
              <p:cNvPr id="8" name="TextBox 7">
                <a:extLst>
                  <a:ext uri="{FF2B5EF4-FFF2-40B4-BE49-F238E27FC236}">
                    <a16:creationId xmlns:a16="http://schemas.microsoft.com/office/drawing/2014/main" id="{296852F7-2F9F-774C-D4BA-AB8A1E0C41A3}"/>
                  </a:ext>
                </a:extLst>
              </p:cNvPr>
              <p:cNvSpPr txBox="1"/>
              <p:nvPr/>
            </p:nvSpPr>
            <p:spPr>
              <a:xfrm>
                <a:off x="6553200" y="5880100"/>
                <a:ext cx="1676400" cy="384721"/>
              </a:xfrm>
              <a:prstGeom prst="rect">
                <a:avLst/>
              </a:prstGeom>
              <a:noFill/>
            </p:spPr>
            <p:txBody>
              <a:bodyPr vert="horz" rtlCol="0">
                <a:spAutoFit/>
              </a:bodyPr>
              <a:lstStyle/>
              <a:p>
                <a:r>
                  <a:rPr lang="en-GB" sz="1900">
                    <a:solidFill>
                      <a:srgbClr val="000000"/>
                    </a:solidFill>
                    <a:latin typeface="Comic Sans MS - 26"/>
                  </a:rPr>
                  <a:t>Leather</a:t>
                </a:r>
              </a:p>
            </p:txBody>
          </p:sp>
          <p:grpSp>
            <p:nvGrpSpPr>
              <p:cNvPr id="9" name="Group 8">
                <a:extLst>
                  <a:ext uri="{FF2B5EF4-FFF2-40B4-BE49-F238E27FC236}">
                    <a16:creationId xmlns:a16="http://schemas.microsoft.com/office/drawing/2014/main" id="{199E6DC8-0B38-39CD-0E9A-D1836179C36F}"/>
                  </a:ext>
                </a:extLst>
              </p:cNvPr>
              <p:cNvGrpSpPr/>
              <p:nvPr/>
            </p:nvGrpSpPr>
            <p:grpSpPr>
              <a:xfrm>
                <a:off x="6273800" y="5270500"/>
                <a:ext cx="2110614" cy="556388"/>
                <a:chOff x="6273800" y="5270500"/>
                <a:chExt cx="2110614" cy="556388"/>
              </a:xfrm>
            </p:grpSpPr>
            <p:sp>
              <p:nvSpPr>
                <p:cNvPr id="10" name="Freeform 9">
                  <a:extLst>
                    <a:ext uri="{FF2B5EF4-FFF2-40B4-BE49-F238E27FC236}">
                      <a16:creationId xmlns:a16="http://schemas.microsoft.com/office/drawing/2014/main" id="{775E96E9-4523-86C4-CDB4-338FA181B437}"/>
                    </a:ext>
                  </a:extLst>
                </p:cNvPr>
                <p:cNvSpPr/>
                <p:nvPr/>
              </p:nvSpPr>
              <p:spPr>
                <a:xfrm>
                  <a:off x="6273800" y="5626735"/>
                  <a:ext cx="755524" cy="200153"/>
                </a:xfrm>
                <a:custGeom>
                  <a:avLst/>
                  <a:gdLst/>
                  <a:ahLst/>
                  <a:cxnLst/>
                  <a:rect l="0" t="0" r="0" b="0"/>
                  <a:pathLst>
                    <a:path w="755524" h="200153">
                      <a:moveTo>
                        <a:pt x="723138" y="0"/>
                      </a:moveTo>
                      <a:lnTo>
                        <a:pt x="735457" y="7112"/>
                      </a:lnTo>
                      <a:lnTo>
                        <a:pt x="742188" y="12827"/>
                      </a:lnTo>
                      <a:lnTo>
                        <a:pt x="755142" y="34290"/>
                      </a:lnTo>
                      <a:lnTo>
                        <a:pt x="755523" y="70739"/>
                      </a:lnTo>
                      <a:lnTo>
                        <a:pt x="751840" y="110871"/>
                      </a:lnTo>
                      <a:lnTo>
                        <a:pt x="744347" y="127635"/>
                      </a:lnTo>
                      <a:lnTo>
                        <a:pt x="733552" y="131318"/>
                      </a:lnTo>
                      <a:lnTo>
                        <a:pt x="676021" y="138430"/>
                      </a:lnTo>
                      <a:lnTo>
                        <a:pt x="612140" y="154178"/>
                      </a:lnTo>
                      <a:lnTo>
                        <a:pt x="579755" y="151384"/>
                      </a:lnTo>
                      <a:lnTo>
                        <a:pt x="546735" y="136779"/>
                      </a:lnTo>
                      <a:lnTo>
                        <a:pt x="525653" y="131953"/>
                      </a:lnTo>
                      <a:lnTo>
                        <a:pt x="468376" y="144272"/>
                      </a:lnTo>
                      <a:lnTo>
                        <a:pt x="390398" y="170434"/>
                      </a:lnTo>
                      <a:lnTo>
                        <a:pt x="335788" y="185166"/>
                      </a:lnTo>
                      <a:lnTo>
                        <a:pt x="254508" y="200152"/>
                      </a:lnTo>
                      <a:lnTo>
                        <a:pt x="200152" y="195707"/>
                      </a:lnTo>
                      <a:lnTo>
                        <a:pt x="104394" y="173228"/>
                      </a:lnTo>
                      <a:lnTo>
                        <a:pt x="70231" y="157480"/>
                      </a:lnTo>
                      <a:lnTo>
                        <a:pt x="18161" y="126619"/>
                      </a:lnTo>
                      <a:lnTo>
                        <a:pt x="2540" y="101727"/>
                      </a:lnTo>
                      <a:lnTo>
                        <a:pt x="0" y="69977"/>
                      </a:lnTo>
                      <a:lnTo>
                        <a:pt x="10287" y="47879"/>
                      </a:lnTo>
                      <a:lnTo>
                        <a:pt x="41910" y="24384"/>
                      </a:lnTo>
                      <a:close/>
                    </a:path>
                  </a:pathLst>
                </a:custGeom>
                <a:solidFill>
                  <a:srgbClr val="98352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a:extLst>
                    <a:ext uri="{FF2B5EF4-FFF2-40B4-BE49-F238E27FC236}">
                      <a16:creationId xmlns:a16="http://schemas.microsoft.com/office/drawing/2014/main" id="{F25E8404-2D14-677F-A09D-7FB23FAC44B8}"/>
                    </a:ext>
                  </a:extLst>
                </p:cNvPr>
                <p:cNvSpPr/>
                <p:nvPr/>
              </p:nvSpPr>
              <p:spPr>
                <a:xfrm>
                  <a:off x="6313932" y="5276215"/>
                  <a:ext cx="726822" cy="496063"/>
                </a:xfrm>
                <a:custGeom>
                  <a:avLst/>
                  <a:gdLst/>
                  <a:ahLst/>
                  <a:cxnLst/>
                  <a:rect l="0" t="0" r="0" b="0"/>
                  <a:pathLst>
                    <a:path w="726822" h="496063">
                      <a:moveTo>
                        <a:pt x="683895" y="177546"/>
                      </a:moveTo>
                      <a:lnTo>
                        <a:pt x="682371" y="190754"/>
                      </a:lnTo>
                      <a:lnTo>
                        <a:pt x="676021" y="223139"/>
                      </a:lnTo>
                      <a:lnTo>
                        <a:pt x="676783" y="270764"/>
                      </a:lnTo>
                      <a:lnTo>
                        <a:pt x="678180" y="316992"/>
                      </a:lnTo>
                      <a:lnTo>
                        <a:pt x="683006" y="350520"/>
                      </a:lnTo>
                      <a:lnTo>
                        <a:pt x="687197" y="384429"/>
                      </a:lnTo>
                      <a:lnTo>
                        <a:pt x="681609" y="397764"/>
                      </a:lnTo>
                      <a:lnTo>
                        <a:pt x="669671" y="406273"/>
                      </a:lnTo>
                      <a:lnTo>
                        <a:pt x="659638" y="407924"/>
                      </a:lnTo>
                      <a:lnTo>
                        <a:pt x="630682" y="407670"/>
                      </a:lnTo>
                      <a:lnTo>
                        <a:pt x="585089" y="407924"/>
                      </a:lnTo>
                      <a:lnTo>
                        <a:pt x="537083" y="412750"/>
                      </a:lnTo>
                      <a:lnTo>
                        <a:pt x="478028" y="423037"/>
                      </a:lnTo>
                      <a:lnTo>
                        <a:pt x="437896" y="438912"/>
                      </a:lnTo>
                      <a:lnTo>
                        <a:pt x="406400" y="455549"/>
                      </a:lnTo>
                      <a:lnTo>
                        <a:pt x="344297" y="479425"/>
                      </a:lnTo>
                      <a:lnTo>
                        <a:pt x="291592" y="489331"/>
                      </a:lnTo>
                      <a:lnTo>
                        <a:pt x="261747" y="494411"/>
                      </a:lnTo>
                      <a:lnTo>
                        <a:pt x="200914" y="496062"/>
                      </a:lnTo>
                      <a:lnTo>
                        <a:pt x="137795" y="485902"/>
                      </a:lnTo>
                      <a:lnTo>
                        <a:pt x="76200" y="466852"/>
                      </a:lnTo>
                      <a:lnTo>
                        <a:pt x="25654" y="444627"/>
                      </a:lnTo>
                      <a:lnTo>
                        <a:pt x="7366" y="427355"/>
                      </a:lnTo>
                      <a:lnTo>
                        <a:pt x="0" y="402590"/>
                      </a:lnTo>
                      <a:lnTo>
                        <a:pt x="1778" y="374650"/>
                      </a:lnTo>
                      <a:lnTo>
                        <a:pt x="8128" y="360299"/>
                      </a:lnTo>
                      <a:lnTo>
                        <a:pt x="25273" y="348742"/>
                      </a:lnTo>
                      <a:lnTo>
                        <a:pt x="69469" y="339217"/>
                      </a:lnTo>
                      <a:lnTo>
                        <a:pt x="124333" y="334772"/>
                      </a:lnTo>
                      <a:lnTo>
                        <a:pt x="180086" y="331343"/>
                      </a:lnTo>
                      <a:lnTo>
                        <a:pt x="219456" y="324866"/>
                      </a:lnTo>
                      <a:lnTo>
                        <a:pt x="237744" y="319786"/>
                      </a:lnTo>
                      <a:lnTo>
                        <a:pt x="251714" y="310515"/>
                      </a:lnTo>
                      <a:lnTo>
                        <a:pt x="259207" y="302133"/>
                      </a:lnTo>
                      <a:lnTo>
                        <a:pt x="295656" y="237744"/>
                      </a:lnTo>
                      <a:lnTo>
                        <a:pt x="319405" y="215646"/>
                      </a:lnTo>
                      <a:lnTo>
                        <a:pt x="336931" y="200914"/>
                      </a:lnTo>
                      <a:lnTo>
                        <a:pt x="354330" y="185293"/>
                      </a:lnTo>
                      <a:lnTo>
                        <a:pt x="355092" y="184658"/>
                      </a:lnTo>
                      <a:lnTo>
                        <a:pt x="363982" y="175387"/>
                      </a:lnTo>
                      <a:lnTo>
                        <a:pt x="369951" y="165227"/>
                      </a:lnTo>
                      <a:lnTo>
                        <a:pt x="383667" y="105283"/>
                      </a:lnTo>
                      <a:lnTo>
                        <a:pt x="392176" y="91694"/>
                      </a:lnTo>
                      <a:lnTo>
                        <a:pt x="405638" y="68834"/>
                      </a:lnTo>
                      <a:lnTo>
                        <a:pt x="420370" y="35179"/>
                      </a:lnTo>
                      <a:lnTo>
                        <a:pt x="433451" y="0"/>
                      </a:lnTo>
                      <a:lnTo>
                        <a:pt x="457962" y="3429"/>
                      </a:lnTo>
                      <a:lnTo>
                        <a:pt x="516255" y="8636"/>
                      </a:lnTo>
                      <a:lnTo>
                        <a:pt x="557911" y="13716"/>
                      </a:lnTo>
                      <a:lnTo>
                        <a:pt x="592074" y="14732"/>
                      </a:lnTo>
                      <a:lnTo>
                        <a:pt x="617728" y="13970"/>
                      </a:lnTo>
                      <a:lnTo>
                        <a:pt x="655955" y="16383"/>
                      </a:lnTo>
                      <a:lnTo>
                        <a:pt x="700151" y="20447"/>
                      </a:lnTo>
                      <a:lnTo>
                        <a:pt x="726821" y="23622"/>
                      </a:lnTo>
                      <a:lnTo>
                        <a:pt x="723265" y="28321"/>
                      </a:lnTo>
                      <a:lnTo>
                        <a:pt x="715391" y="43307"/>
                      </a:lnTo>
                      <a:lnTo>
                        <a:pt x="708279" y="79375"/>
                      </a:lnTo>
                      <a:lnTo>
                        <a:pt x="704215" y="93726"/>
                      </a:lnTo>
                      <a:lnTo>
                        <a:pt x="692404" y="130429"/>
                      </a:lnTo>
                      <a:close/>
                    </a:path>
                  </a:pathLst>
                </a:custGeom>
                <a:solidFill>
                  <a:srgbClr val="C94532"/>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919164EA-EEF6-652F-C9FF-ED415A616DDA}"/>
                    </a:ext>
                  </a:extLst>
                </p:cNvPr>
                <p:cNvSpPr/>
                <p:nvPr/>
              </p:nvSpPr>
              <p:spPr>
                <a:xfrm>
                  <a:off x="8338312" y="5644007"/>
                  <a:ext cx="1525" cy="11177"/>
                </a:xfrm>
                <a:custGeom>
                  <a:avLst/>
                  <a:gdLst/>
                  <a:ahLst/>
                  <a:cxnLst/>
                  <a:rect l="0" t="0" r="0" b="0"/>
                  <a:pathLst>
                    <a:path w="1525" h="11177">
                      <a:moveTo>
                        <a:pt x="0" y="381"/>
                      </a:moveTo>
                      <a:lnTo>
                        <a:pt x="1270" y="7747"/>
                      </a:lnTo>
                      <a:lnTo>
                        <a:pt x="1270" y="9525"/>
                      </a:lnTo>
                      <a:lnTo>
                        <a:pt x="1270" y="10287"/>
                      </a:lnTo>
                      <a:lnTo>
                        <a:pt x="1524" y="10922"/>
                      </a:lnTo>
                      <a:lnTo>
                        <a:pt x="1524" y="11176"/>
                      </a:lnTo>
                      <a:lnTo>
                        <a:pt x="1524" y="10922"/>
                      </a:lnTo>
                      <a:lnTo>
                        <a:pt x="889" y="9144"/>
                      </a:lnTo>
                      <a:lnTo>
                        <a:pt x="889" y="7112"/>
                      </a:lnTo>
                      <a:lnTo>
                        <a:pt x="0" y="3810"/>
                      </a:lnTo>
                      <a:lnTo>
                        <a:pt x="0" y="0"/>
                      </a:lnTo>
                      <a:close/>
                    </a:path>
                  </a:pathLst>
                </a:custGeom>
                <a:solidFill>
                  <a:srgbClr val="FF7500"/>
                </a:solidFill>
                <a:ln w="0" cap="flat" cmpd="sng" algn="ctr">
                  <a:solidFill>
                    <a:srgbClr val="FF7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a:extLst>
                    <a:ext uri="{FF2B5EF4-FFF2-40B4-BE49-F238E27FC236}">
                      <a16:creationId xmlns:a16="http://schemas.microsoft.com/office/drawing/2014/main" id="{10BA0878-A76A-EBEB-E457-F4C221AF70A3}"/>
                    </a:ext>
                  </a:extLst>
                </p:cNvPr>
                <p:cNvSpPr/>
                <p:nvPr/>
              </p:nvSpPr>
              <p:spPr>
                <a:xfrm>
                  <a:off x="6728460" y="5401310"/>
                  <a:ext cx="44451" cy="40641"/>
                </a:xfrm>
                <a:custGeom>
                  <a:avLst/>
                  <a:gdLst/>
                  <a:ahLst/>
                  <a:cxnLst/>
                  <a:rect l="0" t="0" r="0" b="0"/>
                  <a:pathLst>
                    <a:path w="44451" h="40641">
                      <a:moveTo>
                        <a:pt x="0" y="0"/>
                      </a:moveTo>
                      <a:lnTo>
                        <a:pt x="10160" y="10160"/>
                      </a:lnTo>
                      <a:lnTo>
                        <a:pt x="17780" y="17780"/>
                      </a:lnTo>
                      <a:lnTo>
                        <a:pt x="26670" y="25400"/>
                      </a:lnTo>
                      <a:lnTo>
                        <a:pt x="35560" y="34290"/>
                      </a:lnTo>
                      <a:lnTo>
                        <a:pt x="44450" y="406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a:extLst>
                    <a:ext uri="{FF2B5EF4-FFF2-40B4-BE49-F238E27FC236}">
                      <a16:creationId xmlns:a16="http://schemas.microsoft.com/office/drawing/2014/main" id="{FE1B84AB-8413-4C32-7588-5634259756FE}"/>
                    </a:ext>
                  </a:extLst>
                </p:cNvPr>
                <p:cNvSpPr/>
                <p:nvPr/>
              </p:nvSpPr>
              <p:spPr>
                <a:xfrm>
                  <a:off x="6728460" y="5387340"/>
                  <a:ext cx="46991" cy="13971"/>
                </a:xfrm>
                <a:custGeom>
                  <a:avLst/>
                  <a:gdLst/>
                  <a:ahLst/>
                  <a:cxnLst/>
                  <a:rect l="0" t="0" r="0" b="0"/>
                  <a:pathLst>
                    <a:path w="46991" h="13971">
                      <a:moveTo>
                        <a:pt x="46990" y="0"/>
                      </a:moveTo>
                      <a:lnTo>
                        <a:pt x="34290" y="1270"/>
                      </a:lnTo>
                      <a:lnTo>
                        <a:pt x="22860" y="5080"/>
                      </a:lnTo>
                      <a:lnTo>
                        <a:pt x="12700" y="7620"/>
                      </a:lnTo>
                      <a:lnTo>
                        <a:pt x="3810" y="11430"/>
                      </a:lnTo>
                      <a:lnTo>
                        <a:pt x="0" y="139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a:extLst>
                    <a:ext uri="{FF2B5EF4-FFF2-40B4-BE49-F238E27FC236}">
                      <a16:creationId xmlns:a16="http://schemas.microsoft.com/office/drawing/2014/main" id="{20F2B21E-CFC6-DEFB-07FE-1729C6CC6E95}"/>
                    </a:ext>
                  </a:extLst>
                </p:cNvPr>
                <p:cNvSpPr/>
                <p:nvPr/>
              </p:nvSpPr>
              <p:spPr>
                <a:xfrm>
                  <a:off x="6687820" y="5401310"/>
                  <a:ext cx="40641" cy="30481"/>
                </a:xfrm>
                <a:custGeom>
                  <a:avLst/>
                  <a:gdLst/>
                  <a:ahLst/>
                  <a:cxnLst/>
                  <a:rect l="0" t="0" r="0" b="0"/>
                  <a:pathLst>
                    <a:path w="40641" h="30481">
                      <a:moveTo>
                        <a:pt x="40640" y="0"/>
                      </a:moveTo>
                      <a:lnTo>
                        <a:pt x="35560" y="3810"/>
                      </a:lnTo>
                      <a:lnTo>
                        <a:pt x="26670" y="10160"/>
                      </a:lnTo>
                      <a:lnTo>
                        <a:pt x="16510" y="16510"/>
                      </a:lnTo>
                      <a:lnTo>
                        <a:pt x="0" y="3048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a:extLst>
                    <a:ext uri="{FF2B5EF4-FFF2-40B4-BE49-F238E27FC236}">
                      <a16:creationId xmlns:a16="http://schemas.microsoft.com/office/drawing/2014/main" id="{B9007C3E-1C9C-5779-A36D-836BCA23C976}"/>
                    </a:ext>
                  </a:extLst>
                </p:cNvPr>
                <p:cNvSpPr/>
                <p:nvPr/>
              </p:nvSpPr>
              <p:spPr>
                <a:xfrm>
                  <a:off x="6680200" y="5485130"/>
                  <a:ext cx="34291" cy="55881"/>
                </a:xfrm>
                <a:custGeom>
                  <a:avLst/>
                  <a:gdLst/>
                  <a:ahLst/>
                  <a:cxnLst/>
                  <a:rect l="0" t="0" r="0" b="0"/>
                  <a:pathLst>
                    <a:path w="34291" h="55881">
                      <a:moveTo>
                        <a:pt x="34290" y="55880"/>
                      </a:moveTo>
                      <a:lnTo>
                        <a:pt x="26670" y="45720"/>
                      </a:lnTo>
                      <a:lnTo>
                        <a:pt x="19050" y="35560"/>
                      </a:lnTo>
                      <a:lnTo>
                        <a:pt x="12700" y="25400"/>
                      </a:lnTo>
                      <a:lnTo>
                        <a:pt x="8890" y="16510"/>
                      </a:lnTo>
                      <a:lnTo>
                        <a:pt x="1270" y="2540"/>
                      </a:lnTo>
                      <a:lnTo>
                        <a:pt x="0" y="127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a:extLst>
                    <a:ext uri="{FF2B5EF4-FFF2-40B4-BE49-F238E27FC236}">
                      <a16:creationId xmlns:a16="http://schemas.microsoft.com/office/drawing/2014/main" id="{BD5EAFE7-6A7C-D60C-5583-6E9ABDD32ABB}"/>
                    </a:ext>
                  </a:extLst>
                </p:cNvPr>
                <p:cNvSpPr/>
                <p:nvPr/>
              </p:nvSpPr>
              <p:spPr>
                <a:xfrm>
                  <a:off x="6680200" y="5483860"/>
                  <a:ext cx="69851" cy="7621"/>
                </a:xfrm>
                <a:custGeom>
                  <a:avLst/>
                  <a:gdLst/>
                  <a:ahLst/>
                  <a:cxnLst/>
                  <a:rect l="0" t="0" r="0" b="0"/>
                  <a:pathLst>
                    <a:path w="69851" h="7621">
                      <a:moveTo>
                        <a:pt x="69850" y="7620"/>
                      </a:moveTo>
                      <a:lnTo>
                        <a:pt x="53340" y="5080"/>
                      </a:lnTo>
                      <a:lnTo>
                        <a:pt x="38100" y="2540"/>
                      </a:lnTo>
                      <a:lnTo>
                        <a:pt x="22860" y="1270"/>
                      </a:lnTo>
                      <a:lnTo>
                        <a:pt x="8890" y="1270"/>
                      </a:lnTo>
                      <a:lnTo>
                        <a:pt x="3810" y="0"/>
                      </a:lnTo>
                      <a:lnTo>
                        <a:pt x="0" y="12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a:extLst>
                    <a:ext uri="{FF2B5EF4-FFF2-40B4-BE49-F238E27FC236}">
                      <a16:creationId xmlns:a16="http://schemas.microsoft.com/office/drawing/2014/main" id="{942066CC-8332-047A-F44D-5FBA0A4F6506}"/>
                    </a:ext>
                  </a:extLst>
                </p:cNvPr>
                <p:cNvSpPr/>
                <p:nvPr/>
              </p:nvSpPr>
              <p:spPr>
                <a:xfrm>
                  <a:off x="6667500" y="5461000"/>
                  <a:ext cx="12701" cy="24131"/>
                </a:xfrm>
                <a:custGeom>
                  <a:avLst/>
                  <a:gdLst/>
                  <a:ahLst/>
                  <a:cxnLst/>
                  <a:rect l="0" t="0" r="0" b="0"/>
                  <a:pathLst>
                    <a:path w="12701" h="24131">
                      <a:moveTo>
                        <a:pt x="12700" y="24130"/>
                      </a:moveTo>
                      <a:lnTo>
                        <a:pt x="6350" y="1270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2" name="Freeform 711">
                  <a:extLst>
                    <a:ext uri="{FF2B5EF4-FFF2-40B4-BE49-F238E27FC236}">
                      <a16:creationId xmlns:a16="http://schemas.microsoft.com/office/drawing/2014/main" id="{92AE3771-92AF-2EE2-1A03-9E396BF37AC9}"/>
                    </a:ext>
                  </a:extLst>
                </p:cNvPr>
                <p:cNvSpPr/>
                <p:nvPr/>
              </p:nvSpPr>
              <p:spPr>
                <a:xfrm>
                  <a:off x="6697980" y="5382260"/>
                  <a:ext cx="30481" cy="19051"/>
                </a:xfrm>
                <a:custGeom>
                  <a:avLst/>
                  <a:gdLst/>
                  <a:ahLst/>
                  <a:cxnLst/>
                  <a:rect l="0" t="0" r="0" b="0"/>
                  <a:pathLst>
                    <a:path w="30481" h="19051">
                      <a:moveTo>
                        <a:pt x="0" y="0"/>
                      </a:moveTo>
                      <a:lnTo>
                        <a:pt x="8890" y="3810"/>
                      </a:lnTo>
                      <a:lnTo>
                        <a:pt x="16510" y="8890"/>
                      </a:lnTo>
                      <a:lnTo>
                        <a:pt x="24130" y="13970"/>
                      </a:lnTo>
                      <a:lnTo>
                        <a:pt x="30480" y="1905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3" name="Freeform 712">
                  <a:extLst>
                    <a:ext uri="{FF2B5EF4-FFF2-40B4-BE49-F238E27FC236}">
                      <a16:creationId xmlns:a16="http://schemas.microsoft.com/office/drawing/2014/main" id="{29BEE7F7-4AE0-3057-3DF1-EA0550A84DAB}"/>
                    </a:ext>
                  </a:extLst>
                </p:cNvPr>
                <p:cNvSpPr/>
                <p:nvPr/>
              </p:nvSpPr>
              <p:spPr>
                <a:xfrm>
                  <a:off x="6626860" y="5485130"/>
                  <a:ext cx="53341" cy="22861"/>
                </a:xfrm>
                <a:custGeom>
                  <a:avLst/>
                  <a:gdLst/>
                  <a:ahLst/>
                  <a:cxnLst/>
                  <a:rect l="0" t="0" r="0" b="0"/>
                  <a:pathLst>
                    <a:path w="53341" h="22861">
                      <a:moveTo>
                        <a:pt x="53340" y="0"/>
                      </a:moveTo>
                      <a:lnTo>
                        <a:pt x="41910" y="1270"/>
                      </a:lnTo>
                      <a:lnTo>
                        <a:pt x="31750" y="3810"/>
                      </a:lnTo>
                      <a:lnTo>
                        <a:pt x="22860" y="10160"/>
                      </a:lnTo>
                      <a:lnTo>
                        <a:pt x="13970" y="16510"/>
                      </a:lnTo>
                      <a:lnTo>
                        <a:pt x="10160" y="17780"/>
                      </a:lnTo>
                      <a:lnTo>
                        <a:pt x="6350" y="19050"/>
                      </a:lnTo>
                      <a:lnTo>
                        <a:pt x="2540" y="21590"/>
                      </a:lnTo>
                      <a:lnTo>
                        <a:pt x="1270" y="22860"/>
                      </a:lnTo>
                      <a:lnTo>
                        <a:pt x="0" y="228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4" name="Freeform 713">
                  <a:extLst>
                    <a:ext uri="{FF2B5EF4-FFF2-40B4-BE49-F238E27FC236}">
                      <a16:creationId xmlns:a16="http://schemas.microsoft.com/office/drawing/2014/main" id="{75C16E39-FA48-1840-8704-D3F786D0CEA1}"/>
                    </a:ext>
                  </a:extLst>
                </p:cNvPr>
                <p:cNvSpPr/>
                <p:nvPr/>
              </p:nvSpPr>
              <p:spPr>
                <a:xfrm>
                  <a:off x="6579870" y="5557520"/>
                  <a:ext cx="50801" cy="8891"/>
                </a:xfrm>
                <a:custGeom>
                  <a:avLst/>
                  <a:gdLst/>
                  <a:ahLst/>
                  <a:cxnLst/>
                  <a:rect l="0" t="0" r="0" b="0"/>
                  <a:pathLst>
                    <a:path w="50801" h="8891">
                      <a:moveTo>
                        <a:pt x="50800" y="3810"/>
                      </a:moveTo>
                      <a:lnTo>
                        <a:pt x="46990" y="2540"/>
                      </a:lnTo>
                      <a:lnTo>
                        <a:pt x="39370" y="1270"/>
                      </a:lnTo>
                      <a:lnTo>
                        <a:pt x="31750" y="1270"/>
                      </a:lnTo>
                      <a:lnTo>
                        <a:pt x="26670" y="0"/>
                      </a:lnTo>
                      <a:lnTo>
                        <a:pt x="20320" y="1270"/>
                      </a:lnTo>
                      <a:lnTo>
                        <a:pt x="13970" y="2540"/>
                      </a:lnTo>
                      <a:lnTo>
                        <a:pt x="8890" y="3810"/>
                      </a:lnTo>
                      <a:lnTo>
                        <a:pt x="5080" y="6350"/>
                      </a:lnTo>
                      <a:lnTo>
                        <a:pt x="0" y="889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5" name="Freeform 714">
                  <a:extLst>
                    <a:ext uri="{FF2B5EF4-FFF2-40B4-BE49-F238E27FC236}">
                      <a16:creationId xmlns:a16="http://schemas.microsoft.com/office/drawing/2014/main" id="{EFE9ACED-8B4F-F0EE-6C1A-9B0C67DE5ED3}"/>
                    </a:ext>
                  </a:extLst>
                </p:cNvPr>
                <p:cNvSpPr/>
                <p:nvPr/>
              </p:nvSpPr>
              <p:spPr>
                <a:xfrm>
                  <a:off x="6630670" y="5561330"/>
                  <a:ext cx="58421" cy="11431"/>
                </a:xfrm>
                <a:custGeom>
                  <a:avLst/>
                  <a:gdLst/>
                  <a:ahLst/>
                  <a:cxnLst/>
                  <a:rect l="0" t="0" r="0" b="0"/>
                  <a:pathLst>
                    <a:path w="58421" h="11431">
                      <a:moveTo>
                        <a:pt x="58420" y="11430"/>
                      </a:moveTo>
                      <a:lnTo>
                        <a:pt x="30480" y="6350"/>
                      </a:lnTo>
                      <a:lnTo>
                        <a:pt x="1270" y="1270"/>
                      </a:lnTo>
                      <a:lnTo>
                        <a:pt x="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6" name="Freeform 715">
                  <a:extLst>
                    <a:ext uri="{FF2B5EF4-FFF2-40B4-BE49-F238E27FC236}">
                      <a16:creationId xmlns:a16="http://schemas.microsoft.com/office/drawing/2014/main" id="{737F3FB3-EA62-2204-DE3C-B92141BE007C}"/>
                    </a:ext>
                  </a:extLst>
                </p:cNvPr>
                <p:cNvSpPr/>
                <p:nvPr/>
              </p:nvSpPr>
              <p:spPr>
                <a:xfrm>
                  <a:off x="6630670" y="5561330"/>
                  <a:ext cx="22861" cy="53341"/>
                </a:xfrm>
                <a:custGeom>
                  <a:avLst/>
                  <a:gdLst/>
                  <a:ahLst/>
                  <a:cxnLst/>
                  <a:rect l="0" t="0" r="0" b="0"/>
                  <a:pathLst>
                    <a:path w="22861" h="53341">
                      <a:moveTo>
                        <a:pt x="0" y="0"/>
                      </a:moveTo>
                      <a:lnTo>
                        <a:pt x="1270" y="2540"/>
                      </a:lnTo>
                      <a:lnTo>
                        <a:pt x="1270" y="5080"/>
                      </a:lnTo>
                      <a:lnTo>
                        <a:pt x="11430" y="30480"/>
                      </a:lnTo>
                      <a:lnTo>
                        <a:pt x="22860" y="533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7" name="Freeform 716">
                  <a:extLst>
                    <a:ext uri="{FF2B5EF4-FFF2-40B4-BE49-F238E27FC236}">
                      <a16:creationId xmlns:a16="http://schemas.microsoft.com/office/drawing/2014/main" id="{B305BED2-D2FC-935C-824A-FC277E5465B6}"/>
                    </a:ext>
                  </a:extLst>
                </p:cNvPr>
                <p:cNvSpPr/>
                <p:nvPr/>
              </p:nvSpPr>
              <p:spPr>
                <a:xfrm>
                  <a:off x="6598920" y="5527040"/>
                  <a:ext cx="31751" cy="34291"/>
                </a:xfrm>
                <a:custGeom>
                  <a:avLst/>
                  <a:gdLst/>
                  <a:ahLst/>
                  <a:cxnLst/>
                  <a:rect l="0" t="0" r="0" b="0"/>
                  <a:pathLst>
                    <a:path w="31751" h="34291">
                      <a:moveTo>
                        <a:pt x="0" y="0"/>
                      </a:moveTo>
                      <a:lnTo>
                        <a:pt x="10160" y="7620"/>
                      </a:lnTo>
                      <a:lnTo>
                        <a:pt x="19050" y="15240"/>
                      </a:lnTo>
                      <a:lnTo>
                        <a:pt x="25400" y="24130"/>
                      </a:lnTo>
                      <a:lnTo>
                        <a:pt x="31750" y="3429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8" name="Freeform 717">
                  <a:extLst>
                    <a:ext uri="{FF2B5EF4-FFF2-40B4-BE49-F238E27FC236}">
                      <a16:creationId xmlns:a16="http://schemas.microsoft.com/office/drawing/2014/main" id="{55719080-890E-18A2-24A8-219B964C9C9C}"/>
                    </a:ext>
                  </a:extLst>
                </p:cNvPr>
                <p:cNvSpPr/>
                <p:nvPr/>
              </p:nvSpPr>
              <p:spPr>
                <a:xfrm>
                  <a:off x="7628890" y="5620766"/>
                  <a:ext cx="755524" cy="200280"/>
                </a:xfrm>
                <a:custGeom>
                  <a:avLst/>
                  <a:gdLst/>
                  <a:ahLst/>
                  <a:cxnLst/>
                  <a:rect l="0" t="0" r="0" b="0"/>
                  <a:pathLst>
                    <a:path w="755524" h="200280">
                      <a:moveTo>
                        <a:pt x="713613" y="24511"/>
                      </a:moveTo>
                      <a:lnTo>
                        <a:pt x="745109" y="48006"/>
                      </a:lnTo>
                      <a:lnTo>
                        <a:pt x="755523" y="70231"/>
                      </a:lnTo>
                      <a:lnTo>
                        <a:pt x="752983" y="101854"/>
                      </a:lnTo>
                      <a:lnTo>
                        <a:pt x="737362" y="126746"/>
                      </a:lnTo>
                      <a:lnTo>
                        <a:pt x="685419" y="157734"/>
                      </a:lnTo>
                      <a:lnTo>
                        <a:pt x="651256" y="173355"/>
                      </a:lnTo>
                      <a:lnTo>
                        <a:pt x="555371" y="195834"/>
                      </a:lnTo>
                      <a:lnTo>
                        <a:pt x="501142" y="200279"/>
                      </a:lnTo>
                      <a:lnTo>
                        <a:pt x="419735" y="185293"/>
                      </a:lnTo>
                      <a:lnTo>
                        <a:pt x="365252" y="170688"/>
                      </a:lnTo>
                      <a:lnTo>
                        <a:pt x="287147" y="144399"/>
                      </a:lnTo>
                      <a:lnTo>
                        <a:pt x="229997" y="132207"/>
                      </a:lnTo>
                      <a:lnTo>
                        <a:pt x="208661" y="137033"/>
                      </a:lnTo>
                      <a:lnTo>
                        <a:pt x="175641" y="151511"/>
                      </a:lnTo>
                      <a:lnTo>
                        <a:pt x="143383" y="154305"/>
                      </a:lnTo>
                      <a:lnTo>
                        <a:pt x="79502" y="138684"/>
                      </a:lnTo>
                      <a:lnTo>
                        <a:pt x="21844" y="131445"/>
                      </a:lnTo>
                      <a:lnTo>
                        <a:pt x="11176" y="127762"/>
                      </a:lnTo>
                      <a:lnTo>
                        <a:pt x="3683" y="110998"/>
                      </a:lnTo>
                      <a:lnTo>
                        <a:pt x="0" y="70866"/>
                      </a:lnTo>
                      <a:lnTo>
                        <a:pt x="381" y="34417"/>
                      </a:lnTo>
                      <a:lnTo>
                        <a:pt x="13335" y="13081"/>
                      </a:lnTo>
                      <a:lnTo>
                        <a:pt x="20066" y="7239"/>
                      </a:lnTo>
                      <a:lnTo>
                        <a:pt x="32258" y="0"/>
                      </a:lnTo>
                      <a:close/>
                    </a:path>
                  </a:pathLst>
                </a:custGeom>
                <a:solidFill>
                  <a:srgbClr val="98352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Freeform 718">
                  <a:extLst>
                    <a:ext uri="{FF2B5EF4-FFF2-40B4-BE49-F238E27FC236}">
                      <a16:creationId xmlns:a16="http://schemas.microsoft.com/office/drawing/2014/main" id="{71309AC9-8801-B439-8478-6FB1FA706802}"/>
                    </a:ext>
                  </a:extLst>
                </p:cNvPr>
                <p:cNvSpPr/>
                <p:nvPr/>
              </p:nvSpPr>
              <p:spPr>
                <a:xfrm>
                  <a:off x="7617333" y="5270500"/>
                  <a:ext cx="727076" cy="496063"/>
                </a:xfrm>
                <a:custGeom>
                  <a:avLst/>
                  <a:gdLst/>
                  <a:ahLst/>
                  <a:cxnLst/>
                  <a:rect l="0" t="0" r="0" b="0"/>
                  <a:pathLst>
                    <a:path w="727076" h="496063">
                      <a:moveTo>
                        <a:pt x="34671" y="130429"/>
                      </a:moveTo>
                      <a:lnTo>
                        <a:pt x="22733" y="93726"/>
                      </a:lnTo>
                      <a:lnTo>
                        <a:pt x="18542" y="79375"/>
                      </a:lnTo>
                      <a:lnTo>
                        <a:pt x="11557" y="43180"/>
                      </a:lnTo>
                      <a:lnTo>
                        <a:pt x="3810" y="28321"/>
                      </a:lnTo>
                      <a:lnTo>
                        <a:pt x="0" y="23495"/>
                      </a:lnTo>
                      <a:lnTo>
                        <a:pt x="26797" y="20447"/>
                      </a:lnTo>
                      <a:lnTo>
                        <a:pt x="70993" y="16383"/>
                      </a:lnTo>
                      <a:lnTo>
                        <a:pt x="109220" y="13970"/>
                      </a:lnTo>
                      <a:lnTo>
                        <a:pt x="134874" y="14732"/>
                      </a:lnTo>
                      <a:lnTo>
                        <a:pt x="169037" y="13589"/>
                      </a:lnTo>
                      <a:lnTo>
                        <a:pt x="210693" y="8509"/>
                      </a:lnTo>
                      <a:lnTo>
                        <a:pt x="268986" y="3429"/>
                      </a:lnTo>
                      <a:lnTo>
                        <a:pt x="293497" y="0"/>
                      </a:lnTo>
                      <a:lnTo>
                        <a:pt x="306451" y="35052"/>
                      </a:lnTo>
                      <a:lnTo>
                        <a:pt x="321310" y="68834"/>
                      </a:lnTo>
                      <a:lnTo>
                        <a:pt x="334772" y="91567"/>
                      </a:lnTo>
                      <a:lnTo>
                        <a:pt x="343281" y="105156"/>
                      </a:lnTo>
                      <a:lnTo>
                        <a:pt x="356997" y="165100"/>
                      </a:lnTo>
                      <a:lnTo>
                        <a:pt x="362966" y="175387"/>
                      </a:lnTo>
                      <a:lnTo>
                        <a:pt x="371856" y="184531"/>
                      </a:lnTo>
                      <a:lnTo>
                        <a:pt x="372618" y="185166"/>
                      </a:lnTo>
                      <a:lnTo>
                        <a:pt x="390144" y="200914"/>
                      </a:lnTo>
                      <a:lnTo>
                        <a:pt x="407543" y="215519"/>
                      </a:lnTo>
                      <a:lnTo>
                        <a:pt x="431292" y="237617"/>
                      </a:lnTo>
                      <a:lnTo>
                        <a:pt x="467741" y="302006"/>
                      </a:lnTo>
                      <a:lnTo>
                        <a:pt x="475107" y="310515"/>
                      </a:lnTo>
                      <a:lnTo>
                        <a:pt x="489331" y="319659"/>
                      </a:lnTo>
                      <a:lnTo>
                        <a:pt x="507492" y="324866"/>
                      </a:lnTo>
                      <a:lnTo>
                        <a:pt x="546862" y="331343"/>
                      </a:lnTo>
                      <a:lnTo>
                        <a:pt x="602615" y="334645"/>
                      </a:lnTo>
                      <a:lnTo>
                        <a:pt x="657606" y="339090"/>
                      </a:lnTo>
                      <a:lnTo>
                        <a:pt x="701802" y="348615"/>
                      </a:lnTo>
                      <a:lnTo>
                        <a:pt x="718820" y="360172"/>
                      </a:lnTo>
                      <a:lnTo>
                        <a:pt x="725170" y="374523"/>
                      </a:lnTo>
                      <a:lnTo>
                        <a:pt x="727075" y="402463"/>
                      </a:lnTo>
                      <a:lnTo>
                        <a:pt x="719582" y="427228"/>
                      </a:lnTo>
                      <a:lnTo>
                        <a:pt x="701421" y="444627"/>
                      </a:lnTo>
                      <a:lnTo>
                        <a:pt x="650875" y="466852"/>
                      </a:lnTo>
                      <a:lnTo>
                        <a:pt x="589153" y="485902"/>
                      </a:lnTo>
                      <a:lnTo>
                        <a:pt x="526034" y="496062"/>
                      </a:lnTo>
                      <a:lnTo>
                        <a:pt x="465074" y="494411"/>
                      </a:lnTo>
                      <a:lnTo>
                        <a:pt x="435483" y="489204"/>
                      </a:lnTo>
                      <a:lnTo>
                        <a:pt x="382651" y="479425"/>
                      </a:lnTo>
                      <a:lnTo>
                        <a:pt x="320675" y="455549"/>
                      </a:lnTo>
                      <a:lnTo>
                        <a:pt x="289052" y="438912"/>
                      </a:lnTo>
                      <a:lnTo>
                        <a:pt x="248920" y="422783"/>
                      </a:lnTo>
                      <a:lnTo>
                        <a:pt x="189865" y="412623"/>
                      </a:lnTo>
                      <a:lnTo>
                        <a:pt x="141986" y="407924"/>
                      </a:lnTo>
                      <a:lnTo>
                        <a:pt x="96266" y="407543"/>
                      </a:lnTo>
                      <a:lnTo>
                        <a:pt x="67310" y="407924"/>
                      </a:lnTo>
                      <a:lnTo>
                        <a:pt x="57277" y="406146"/>
                      </a:lnTo>
                      <a:lnTo>
                        <a:pt x="45339" y="397764"/>
                      </a:lnTo>
                      <a:lnTo>
                        <a:pt x="39878" y="384429"/>
                      </a:lnTo>
                      <a:lnTo>
                        <a:pt x="43815" y="350266"/>
                      </a:lnTo>
                      <a:lnTo>
                        <a:pt x="48641" y="316992"/>
                      </a:lnTo>
                      <a:lnTo>
                        <a:pt x="50165" y="270637"/>
                      </a:lnTo>
                      <a:lnTo>
                        <a:pt x="50927" y="223012"/>
                      </a:lnTo>
                      <a:lnTo>
                        <a:pt x="44704" y="190754"/>
                      </a:lnTo>
                      <a:lnTo>
                        <a:pt x="43180" y="177419"/>
                      </a:lnTo>
                      <a:close/>
                    </a:path>
                  </a:pathLst>
                </a:custGeom>
                <a:solidFill>
                  <a:srgbClr val="C94532"/>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Freeform 719">
                  <a:extLst>
                    <a:ext uri="{FF2B5EF4-FFF2-40B4-BE49-F238E27FC236}">
                      <a16:creationId xmlns:a16="http://schemas.microsoft.com/office/drawing/2014/main" id="{AF414F9A-B1BB-8CE7-F701-3B140C070FEF}"/>
                    </a:ext>
                  </a:extLst>
                </p:cNvPr>
                <p:cNvSpPr/>
                <p:nvPr/>
              </p:nvSpPr>
              <p:spPr>
                <a:xfrm>
                  <a:off x="7884160" y="5396230"/>
                  <a:ext cx="44451" cy="40641"/>
                </a:xfrm>
                <a:custGeom>
                  <a:avLst/>
                  <a:gdLst/>
                  <a:ahLst/>
                  <a:cxnLst/>
                  <a:rect l="0" t="0" r="0" b="0"/>
                  <a:pathLst>
                    <a:path w="44451" h="40641">
                      <a:moveTo>
                        <a:pt x="44450" y="0"/>
                      </a:moveTo>
                      <a:lnTo>
                        <a:pt x="35560" y="8890"/>
                      </a:lnTo>
                      <a:lnTo>
                        <a:pt x="26670" y="17780"/>
                      </a:lnTo>
                      <a:lnTo>
                        <a:pt x="17780" y="25400"/>
                      </a:lnTo>
                      <a:lnTo>
                        <a:pt x="10160" y="33020"/>
                      </a:lnTo>
                      <a:lnTo>
                        <a:pt x="0" y="4064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1" name="Freeform 720">
                  <a:extLst>
                    <a:ext uri="{FF2B5EF4-FFF2-40B4-BE49-F238E27FC236}">
                      <a16:creationId xmlns:a16="http://schemas.microsoft.com/office/drawing/2014/main" id="{25F2943A-0C61-393E-EC1A-DD4E6E108F06}"/>
                    </a:ext>
                  </a:extLst>
                </p:cNvPr>
                <p:cNvSpPr/>
                <p:nvPr/>
              </p:nvSpPr>
              <p:spPr>
                <a:xfrm>
                  <a:off x="7884160" y="5382260"/>
                  <a:ext cx="44451" cy="13971"/>
                </a:xfrm>
                <a:custGeom>
                  <a:avLst/>
                  <a:gdLst/>
                  <a:ahLst/>
                  <a:cxnLst/>
                  <a:rect l="0" t="0" r="0" b="0"/>
                  <a:pathLst>
                    <a:path w="44451" h="13971">
                      <a:moveTo>
                        <a:pt x="0" y="0"/>
                      </a:moveTo>
                      <a:lnTo>
                        <a:pt x="11430" y="1270"/>
                      </a:lnTo>
                      <a:lnTo>
                        <a:pt x="21590" y="3810"/>
                      </a:lnTo>
                      <a:lnTo>
                        <a:pt x="31750" y="7620"/>
                      </a:lnTo>
                      <a:lnTo>
                        <a:pt x="40640" y="11430"/>
                      </a:lnTo>
                      <a:lnTo>
                        <a:pt x="44450" y="139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2" name="Freeform 721">
                  <a:extLst>
                    <a:ext uri="{FF2B5EF4-FFF2-40B4-BE49-F238E27FC236}">
                      <a16:creationId xmlns:a16="http://schemas.microsoft.com/office/drawing/2014/main" id="{F5ED60EB-E944-F4DA-76D6-19E78FE24444}"/>
                    </a:ext>
                  </a:extLst>
                </p:cNvPr>
                <p:cNvSpPr/>
                <p:nvPr/>
              </p:nvSpPr>
              <p:spPr>
                <a:xfrm>
                  <a:off x="7928610" y="5396230"/>
                  <a:ext cx="43181" cy="30481"/>
                </a:xfrm>
                <a:custGeom>
                  <a:avLst/>
                  <a:gdLst/>
                  <a:ahLst/>
                  <a:cxnLst/>
                  <a:rect l="0" t="0" r="0" b="0"/>
                  <a:pathLst>
                    <a:path w="43181" h="30481">
                      <a:moveTo>
                        <a:pt x="0" y="0"/>
                      </a:moveTo>
                      <a:lnTo>
                        <a:pt x="5080" y="2540"/>
                      </a:lnTo>
                      <a:lnTo>
                        <a:pt x="16510" y="8890"/>
                      </a:lnTo>
                      <a:lnTo>
                        <a:pt x="25400" y="16510"/>
                      </a:lnTo>
                      <a:lnTo>
                        <a:pt x="43180" y="3048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3" name="Freeform 722">
                  <a:extLst>
                    <a:ext uri="{FF2B5EF4-FFF2-40B4-BE49-F238E27FC236}">
                      <a16:creationId xmlns:a16="http://schemas.microsoft.com/office/drawing/2014/main" id="{987A58F3-96F0-9221-D266-3E64CFCF7BC9}"/>
                    </a:ext>
                  </a:extLst>
                </p:cNvPr>
                <p:cNvSpPr/>
                <p:nvPr/>
              </p:nvSpPr>
              <p:spPr>
                <a:xfrm>
                  <a:off x="7945120" y="5478780"/>
                  <a:ext cx="33021" cy="55881"/>
                </a:xfrm>
                <a:custGeom>
                  <a:avLst/>
                  <a:gdLst/>
                  <a:ahLst/>
                  <a:cxnLst/>
                  <a:rect l="0" t="0" r="0" b="0"/>
                  <a:pathLst>
                    <a:path w="33021" h="55881">
                      <a:moveTo>
                        <a:pt x="0" y="55880"/>
                      </a:moveTo>
                      <a:lnTo>
                        <a:pt x="6350" y="45720"/>
                      </a:lnTo>
                      <a:lnTo>
                        <a:pt x="12700" y="36830"/>
                      </a:lnTo>
                      <a:lnTo>
                        <a:pt x="19050" y="25400"/>
                      </a:lnTo>
                      <a:lnTo>
                        <a:pt x="25400" y="16510"/>
                      </a:lnTo>
                      <a:lnTo>
                        <a:pt x="31750" y="3810"/>
                      </a:lnTo>
                      <a:lnTo>
                        <a:pt x="33020" y="1270"/>
                      </a:lnTo>
                      <a:lnTo>
                        <a:pt x="3302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4" name="Freeform 723">
                  <a:extLst>
                    <a:ext uri="{FF2B5EF4-FFF2-40B4-BE49-F238E27FC236}">
                      <a16:creationId xmlns:a16="http://schemas.microsoft.com/office/drawing/2014/main" id="{EEB50EF7-3DC2-5EAE-BA7E-DCEF90A9ACC1}"/>
                    </a:ext>
                  </a:extLst>
                </p:cNvPr>
                <p:cNvSpPr/>
                <p:nvPr/>
              </p:nvSpPr>
              <p:spPr>
                <a:xfrm>
                  <a:off x="7908290" y="5478780"/>
                  <a:ext cx="69851" cy="7621"/>
                </a:xfrm>
                <a:custGeom>
                  <a:avLst/>
                  <a:gdLst/>
                  <a:ahLst/>
                  <a:cxnLst/>
                  <a:rect l="0" t="0" r="0" b="0"/>
                  <a:pathLst>
                    <a:path w="69851" h="7621">
                      <a:moveTo>
                        <a:pt x="0" y="7620"/>
                      </a:moveTo>
                      <a:lnTo>
                        <a:pt x="15240" y="3810"/>
                      </a:lnTo>
                      <a:lnTo>
                        <a:pt x="31750" y="2540"/>
                      </a:lnTo>
                      <a:lnTo>
                        <a:pt x="46990" y="1270"/>
                      </a:lnTo>
                      <a:lnTo>
                        <a:pt x="62230" y="0"/>
                      </a:lnTo>
                      <a:lnTo>
                        <a:pt x="66040" y="0"/>
                      </a:lnTo>
                      <a:lnTo>
                        <a:pt x="6985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5" name="Freeform 724">
                  <a:extLst>
                    <a:ext uri="{FF2B5EF4-FFF2-40B4-BE49-F238E27FC236}">
                      <a16:creationId xmlns:a16="http://schemas.microsoft.com/office/drawing/2014/main" id="{89427A50-5265-9F06-7F27-D8792F7DBBDB}"/>
                    </a:ext>
                  </a:extLst>
                </p:cNvPr>
                <p:cNvSpPr/>
                <p:nvPr/>
              </p:nvSpPr>
              <p:spPr>
                <a:xfrm>
                  <a:off x="7978140" y="5455920"/>
                  <a:ext cx="11431" cy="22861"/>
                </a:xfrm>
                <a:custGeom>
                  <a:avLst/>
                  <a:gdLst/>
                  <a:ahLst/>
                  <a:cxnLst/>
                  <a:rect l="0" t="0" r="0" b="0"/>
                  <a:pathLst>
                    <a:path w="11431" h="22861">
                      <a:moveTo>
                        <a:pt x="0" y="22860"/>
                      </a:moveTo>
                      <a:lnTo>
                        <a:pt x="6350" y="11430"/>
                      </a:lnTo>
                      <a:lnTo>
                        <a:pt x="1143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6" name="Freeform 725">
                  <a:extLst>
                    <a:ext uri="{FF2B5EF4-FFF2-40B4-BE49-F238E27FC236}">
                      <a16:creationId xmlns:a16="http://schemas.microsoft.com/office/drawing/2014/main" id="{E1C006C3-45CA-AD4C-89D1-40D830AAF58B}"/>
                    </a:ext>
                  </a:extLst>
                </p:cNvPr>
                <p:cNvSpPr/>
                <p:nvPr/>
              </p:nvSpPr>
              <p:spPr>
                <a:xfrm>
                  <a:off x="7928610" y="5377180"/>
                  <a:ext cx="31751" cy="19051"/>
                </a:xfrm>
                <a:custGeom>
                  <a:avLst/>
                  <a:gdLst/>
                  <a:ahLst/>
                  <a:cxnLst/>
                  <a:rect l="0" t="0" r="0" b="0"/>
                  <a:pathLst>
                    <a:path w="31751" h="19051">
                      <a:moveTo>
                        <a:pt x="31750" y="0"/>
                      </a:moveTo>
                      <a:lnTo>
                        <a:pt x="24130" y="3810"/>
                      </a:lnTo>
                      <a:lnTo>
                        <a:pt x="15240" y="7620"/>
                      </a:lnTo>
                      <a:lnTo>
                        <a:pt x="7620" y="12700"/>
                      </a:lnTo>
                      <a:lnTo>
                        <a:pt x="0" y="1905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7" name="Freeform 726">
                  <a:extLst>
                    <a:ext uri="{FF2B5EF4-FFF2-40B4-BE49-F238E27FC236}">
                      <a16:creationId xmlns:a16="http://schemas.microsoft.com/office/drawing/2014/main" id="{A7870625-4E6B-0F06-5B28-0B8B9AAB3EC5}"/>
                    </a:ext>
                  </a:extLst>
                </p:cNvPr>
                <p:cNvSpPr/>
                <p:nvPr/>
              </p:nvSpPr>
              <p:spPr>
                <a:xfrm>
                  <a:off x="7978140" y="5478780"/>
                  <a:ext cx="53341" cy="22861"/>
                </a:xfrm>
                <a:custGeom>
                  <a:avLst/>
                  <a:gdLst/>
                  <a:ahLst/>
                  <a:cxnLst/>
                  <a:rect l="0" t="0" r="0" b="0"/>
                  <a:pathLst>
                    <a:path w="53341" h="22861">
                      <a:moveTo>
                        <a:pt x="0" y="0"/>
                      </a:moveTo>
                      <a:lnTo>
                        <a:pt x="10160" y="1270"/>
                      </a:lnTo>
                      <a:lnTo>
                        <a:pt x="21590" y="5080"/>
                      </a:lnTo>
                      <a:lnTo>
                        <a:pt x="31750" y="10160"/>
                      </a:lnTo>
                      <a:lnTo>
                        <a:pt x="40640" y="16510"/>
                      </a:lnTo>
                      <a:lnTo>
                        <a:pt x="43180" y="19050"/>
                      </a:lnTo>
                      <a:lnTo>
                        <a:pt x="46990" y="20320"/>
                      </a:lnTo>
                      <a:lnTo>
                        <a:pt x="49530" y="22860"/>
                      </a:lnTo>
                      <a:lnTo>
                        <a:pt x="52070" y="22860"/>
                      </a:lnTo>
                      <a:lnTo>
                        <a:pt x="53340" y="228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8" name="Freeform 727">
                  <a:extLst>
                    <a:ext uri="{FF2B5EF4-FFF2-40B4-BE49-F238E27FC236}">
                      <a16:creationId xmlns:a16="http://schemas.microsoft.com/office/drawing/2014/main" id="{F2F993AA-35FD-FC82-AAFC-71DA531684F6}"/>
                    </a:ext>
                  </a:extLst>
                </p:cNvPr>
                <p:cNvSpPr/>
                <p:nvPr/>
              </p:nvSpPr>
              <p:spPr>
                <a:xfrm>
                  <a:off x="8027670" y="5552440"/>
                  <a:ext cx="50801" cy="7621"/>
                </a:xfrm>
                <a:custGeom>
                  <a:avLst/>
                  <a:gdLst/>
                  <a:ahLst/>
                  <a:cxnLst/>
                  <a:rect l="0" t="0" r="0" b="0"/>
                  <a:pathLst>
                    <a:path w="50801" h="7621">
                      <a:moveTo>
                        <a:pt x="0" y="3810"/>
                      </a:moveTo>
                      <a:lnTo>
                        <a:pt x="5080" y="2540"/>
                      </a:lnTo>
                      <a:lnTo>
                        <a:pt x="11430" y="1270"/>
                      </a:lnTo>
                      <a:lnTo>
                        <a:pt x="17780" y="0"/>
                      </a:lnTo>
                      <a:lnTo>
                        <a:pt x="25400" y="0"/>
                      </a:lnTo>
                      <a:lnTo>
                        <a:pt x="30480" y="1270"/>
                      </a:lnTo>
                      <a:lnTo>
                        <a:pt x="36830" y="1270"/>
                      </a:lnTo>
                      <a:lnTo>
                        <a:pt x="41910" y="2540"/>
                      </a:lnTo>
                      <a:lnTo>
                        <a:pt x="46990" y="5080"/>
                      </a:lnTo>
                      <a:lnTo>
                        <a:pt x="50800" y="762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9" name="Freeform 728">
                  <a:extLst>
                    <a:ext uri="{FF2B5EF4-FFF2-40B4-BE49-F238E27FC236}">
                      <a16:creationId xmlns:a16="http://schemas.microsoft.com/office/drawing/2014/main" id="{6150A48E-EF3A-052E-78F6-B6FF1360142A}"/>
                    </a:ext>
                  </a:extLst>
                </p:cNvPr>
                <p:cNvSpPr/>
                <p:nvPr/>
              </p:nvSpPr>
              <p:spPr>
                <a:xfrm>
                  <a:off x="7969250" y="5556250"/>
                  <a:ext cx="58421" cy="10161"/>
                </a:xfrm>
                <a:custGeom>
                  <a:avLst/>
                  <a:gdLst/>
                  <a:ahLst/>
                  <a:cxnLst/>
                  <a:rect l="0" t="0" r="0" b="0"/>
                  <a:pathLst>
                    <a:path w="58421" h="10161">
                      <a:moveTo>
                        <a:pt x="0" y="10160"/>
                      </a:moveTo>
                      <a:lnTo>
                        <a:pt x="27940" y="5080"/>
                      </a:lnTo>
                      <a:lnTo>
                        <a:pt x="55880" y="1270"/>
                      </a:lnTo>
                      <a:lnTo>
                        <a:pt x="58420" y="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0" name="Freeform 729">
                  <a:extLst>
                    <a:ext uri="{FF2B5EF4-FFF2-40B4-BE49-F238E27FC236}">
                      <a16:creationId xmlns:a16="http://schemas.microsoft.com/office/drawing/2014/main" id="{A64A6B0E-B965-7C9F-3C1B-71DACE480E76}"/>
                    </a:ext>
                  </a:extLst>
                </p:cNvPr>
                <p:cNvSpPr/>
                <p:nvPr/>
              </p:nvSpPr>
              <p:spPr>
                <a:xfrm>
                  <a:off x="8006080" y="5556250"/>
                  <a:ext cx="21591" cy="52071"/>
                </a:xfrm>
                <a:custGeom>
                  <a:avLst/>
                  <a:gdLst/>
                  <a:ahLst/>
                  <a:cxnLst/>
                  <a:rect l="0" t="0" r="0" b="0"/>
                  <a:pathLst>
                    <a:path w="21591" h="52071">
                      <a:moveTo>
                        <a:pt x="21590" y="0"/>
                      </a:moveTo>
                      <a:lnTo>
                        <a:pt x="21590" y="1270"/>
                      </a:lnTo>
                      <a:lnTo>
                        <a:pt x="20320" y="5080"/>
                      </a:lnTo>
                      <a:lnTo>
                        <a:pt x="10160" y="29210"/>
                      </a:lnTo>
                      <a:lnTo>
                        <a:pt x="0" y="5207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1" name="Freeform 730">
                  <a:extLst>
                    <a:ext uri="{FF2B5EF4-FFF2-40B4-BE49-F238E27FC236}">
                      <a16:creationId xmlns:a16="http://schemas.microsoft.com/office/drawing/2014/main" id="{BCED22CF-7778-8A9A-D75A-B9A6B55D3558}"/>
                    </a:ext>
                  </a:extLst>
                </p:cNvPr>
                <p:cNvSpPr/>
                <p:nvPr/>
              </p:nvSpPr>
              <p:spPr>
                <a:xfrm>
                  <a:off x="8027670" y="5520690"/>
                  <a:ext cx="30481" cy="35561"/>
                </a:xfrm>
                <a:custGeom>
                  <a:avLst/>
                  <a:gdLst/>
                  <a:ahLst/>
                  <a:cxnLst/>
                  <a:rect l="0" t="0" r="0" b="0"/>
                  <a:pathLst>
                    <a:path w="30481" h="35561">
                      <a:moveTo>
                        <a:pt x="30480" y="0"/>
                      </a:moveTo>
                      <a:lnTo>
                        <a:pt x="21590" y="7620"/>
                      </a:lnTo>
                      <a:lnTo>
                        <a:pt x="12700" y="16510"/>
                      </a:lnTo>
                      <a:lnTo>
                        <a:pt x="6350" y="25400"/>
                      </a:lnTo>
                      <a:lnTo>
                        <a:pt x="0" y="35560"/>
                      </a:lnTo>
                    </a:path>
                  </a:pathLst>
                </a:custGeom>
                <a:ln w="90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732" name="Group 731">
              <a:extLst>
                <a:ext uri="{FF2B5EF4-FFF2-40B4-BE49-F238E27FC236}">
                  <a16:creationId xmlns:a16="http://schemas.microsoft.com/office/drawing/2014/main" id="{F96CBEA0-2B50-DCC1-134E-492E6D8B1B9B}"/>
                </a:ext>
              </a:extLst>
            </p:cNvPr>
            <p:cNvGrpSpPr/>
            <p:nvPr/>
          </p:nvGrpSpPr>
          <p:grpSpPr>
            <a:xfrm>
              <a:off x="1630562" y="4514684"/>
              <a:ext cx="1587500" cy="1451521"/>
              <a:chOff x="1003300" y="5118100"/>
              <a:chExt cx="1587500" cy="1451521"/>
            </a:xfrm>
          </p:grpSpPr>
          <p:sp>
            <p:nvSpPr>
              <p:cNvPr id="733" name="TextBox 732">
                <a:extLst>
                  <a:ext uri="{FF2B5EF4-FFF2-40B4-BE49-F238E27FC236}">
                    <a16:creationId xmlns:a16="http://schemas.microsoft.com/office/drawing/2014/main" id="{C8E8FB6A-252D-9521-9516-0CB3E64617EA}"/>
                  </a:ext>
                </a:extLst>
              </p:cNvPr>
              <p:cNvSpPr txBox="1"/>
              <p:nvPr/>
            </p:nvSpPr>
            <p:spPr>
              <a:xfrm>
                <a:off x="1143000" y="6184900"/>
                <a:ext cx="1447800" cy="384721"/>
              </a:xfrm>
              <a:prstGeom prst="rect">
                <a:avLst/>
              </a:prstGeom>
              <a:noFill/>
            </p:spPr>
            <p:txBody>
              <a:bodyPr vert="horz" rtlCol="0">
                <a:spAutoFit/>
              </a:bodyPr>
              <a:lstStyle/>
              <a:p>
                <a:r>
                  <a:rPr lang="en-GB" sz="1900">
                    <a:solidFill>
                      <a:srgbClr val="000000"/>
                    </a:solidFill>
                    <a:latin typeface="Comic Sans MS - 26"/>
                  </a:rPr>
                  <a:t>Fabric</a:t>
                </a:r>
              </a:p>
            </p:txBody>
          </p:sp>
          <p:grpSp>
            <p:nvGrpSpPr>
              <p:cNvPr id="734" name="Group 733">
                <a:extLst>
                  <a:ext uri="{FF2B5EF4-FFF2-40B4-BE49-F238E27FC236}">
                    <a16:creationId xmlns:a16="http://schemas.microsoft.com/office/drawing/2014/main" id="{7D36A6BD-1662-A903-B07F-F9F9F2714E4F}"/>
                  </a:ext>
                </a:extLst>
              </p:cNvPr>
              <p:cNvGrpSpPr/>
              <p:nvPr/>
            </p:nvGrpSpPr>
            <p:grpSpPr>
              <a:xfrm>
                <a:off x="1003300" y="5118100"/>
                <a:ext cx="1357504" cy="953898"/>
                <a:chOff x="1003300" y="5118100"/>
                <a:chExt cx="1357504" cy="953898"/>
              </a:xfrm>
            </p:grpSpPr>
            <p:sp>
              <p:nvSpPr>
                <p:cNvPr id="735" name="Freeform 734">
                  <a:extLst>
                    <a:ext uri="{FF2B5EF4-FFF2-40B4-BE49-F238E27FC236}">
                      <a16:creationId xmlns:a16="http://schemas.microsoft.com/office/drawing/2014/main" id="{0CEE9878-0EDF-F9AC-E2E4-6653095B9BB3}"/>
                    </a:ext>
                  </a:extLst>
                </p:cNvPr>
                <p:cNvSpPr/>
                <p:nvPr/>
              </p:nvSpPr>
              <p:spPr>
                <a:xfrm>
                  <a:off x="1003300" y="5126609"/>
                  <a:ext cx="1357504" cy="808229"/>
                </a:xfrm>
                <a:custGeom>
                  <a:avLst/>
                  <a:gdLst/>
                  <a:ahLst/>
                  <a:cxnLst/>
                  <a:rect l="0" t="0" r="0" b="0"/>
                  <a:pathLst>
                    <a:path w="1357504" h="808229">
                      <a:moveTo>
                        <a:pt x="877697" y="3175"/>
                      </a:moveTo>
                      <a:lnTo>
                        <a:pt x="915035" y="4318"/>
                      </a:lnTo>
                      <a:lnTo>
                        <a:pt x="951992" y="13716"/>
                      </a:lnTo>
                      <a:lnTo>
                        <a:pt x="981456" y="27432"/>
                      </a:lnTo>
                      <a:lnTo>
                        <a:pt x="1016254" y="51435"/>
                      </a:lnTo>
                      <a:lnTo>
                        <a:pt x="1044702" y="77724"/>
                      </a:lnTo>
                      <a:lnTo>
                        <a:pt x="1092454" y="133858"/>
                      </a:lnTo>
                      <a:lnTo>
                        <a:pt x="1146810" y="194310"/>
                      </a:lnTo>
                      <a:lnTo>
                        <a:pt x="1199515" y="249555"/>
                      </a:lnTo>
                      <a:lnTo>
                        <a:pt x="1245870" y="302895"/>
                      </a:lnTo>
                      <a:lnTo>
                        <a:pt x="1289177" y="358267"/>
                      </a:lnTo>
                      <a:lnTo>
                        <a:pt x="1309497" y="386715"/>
                      </a:lnTo>
                      <a:lnTo>
                        <a:pt x="1347851" y="445516"/>
                      </a:lnTo>
                      <a:lnTo>
                        <a:pt x="1353693" y="456819"/>
                      </a:lnTo>
                      <a:lnTo>
                        <a:pt x="1357503" y="471551"/>
                      </a:lnTo>
                      <a:lnTo>
                        <a:pt x="1355852" y="483743"/>
                      </a:lnTo>
                      <a:lnTo>
                        <a:pt x="1344041" y="495554"/>
                      </a:lnTo>
                      <a:lnTo>
                        <a:pt x="1332611" y="499872"/>
                      </a:lnTo>
                      <a:lnTo>
                        <a:pt x="1318768" y="503047"/>
                      </a:lnTo>
                      <a:lnTo>
                        <a:pt x="1328801" y="522351"/>
                      </a:lnTo>
                      <a:lnTo>
                        <a:pt x="1339088" y="543306"/>
                      </a:lnTo>
                      <a:lnTo>
                        <a:pt x="1319403" y="541274"/>
                      </a:lnTo>
                      <a:lnTo>
                        <a:pt x="1293241" y="542163"/>
                      </a:lnTo>
                      <a:lnTo>
                        <a:pt x="1263142" y="550799"/>
                      </a:lnTo>
                      <a:lnTo>
                        <a:pt x="1246378" y="563753"/>
                      </a:lnTo>
                      <a:lnTo>
                        <a:pt x="1237869" y="570992"/>
                      </a:lnTo>
                      <a:lnTo>
                        <a:pt x="1230757" y="577723"/>
                      </a:lnTo>
                      <a:lnTo>
                        <a:pt x="1197102" y="602615"/>
                      </a:lnTo>
                      <a:lnTo>
                        <a:pt x="1178941" y="613283"/>
                      </a:lnTo>
                      <a:lnTo>
                        <a:pt x="1173099" y="598805"/>
                      </a:lnTo>
                      <a:lnTo>
                        <a:pt x="1163574" y="572770"/>
                      </a:lnTo>
                      <a:lnTo>
                        <a:pt x="1159764" y="561467"/>
                      </a:lnTo>
                      <a:lnTo>
                        <a:pt x="1155065" y="569595"/>
                      </a:lnTo>
                      <a:lnTo>
                        <a:pt x="1143000" y="578485"/>
                      </a:lnTo>
                      <a:lnTo>
                        <a:pt x="1116711" y="580517"/>
                      </a:lnTo>
                      <a:lnTo>
                        <a:pt x="1090803" y="574548"/>
                      </a:lnTo>
                      <a:lnTo>
                        <a:pt x="1075563" y="562991"/>
                      </a:lnTo>
                      <a:lnTo>
                        <a:pt x="1063117" y="538988"/>
                      </a:lnTo>
                      <a:lnTo>
                        <a:pt x="1054100" y="509397"/>
                      </a:lnTo>
                      <a:lnTo>
                        <a:pt x="1042797" y="489966"/>
                      </a:lnTo>
                      <a:lnTo>
                        <a:pt x="1021715" y="468884"/>
                      </a:lnTo>
                      <a:lnTo>
                        <a:pt x="984123" y="425704"/>
                      </a:lnTo>
                      <a:lnTo>
                        <a:pt x="963295" y="386461"/>
                      </a:lnTo>
                      <a:lnTo>
                        <a:pt x="955294" y="388493"/>
                      </a:lnTo>
                      <a:lnTo>
                        <a:pt x="956183" y="512826"/>
                      </a:lnTo>
                      <a:lnTo>
                        <a:pt x="938911" y="647700"/>
                      </a:lnTo>
                      <a:lnTo>
                        <a:pt x="933958" y="752729"/>
                      </a:lnTo>
                      <a:lnTo>
                        <a:pt x="801878" y="796163"/>
                      </a:lnTo>
                      <a:lnTo>
                        <a:pt x="779780" y="795782"/>
                      </a:lnTo>
                      <a:lnTo>
                        <a:pt x="733679" y="808228"/>
                      </a:lnTo>
                      <a:lnTo>
                        <a:pt x="707644" y="805053"/>
                      </a:lnTo>
                      <a:lnTo>
                        <a:pt x="665099" y="805053"/>
                      </a:lnTo>
                      <a:lnTo>
                        <a:pt x="665099" y="805434"/>
                      </a:lnTo>
                      <a:lnTo>
                        <a:pt x="599948" y="805053"/>
                      </a:lnTo>
                      <a:lnTo>
                        <a:pt x="529844" y="792099"/>
                      </a:lnTo>
                      <a:lnTo>
                        <a:pt x="430657" y="762762"/>
                      </a:lnTo>
                      <a:lnTo>
                        <a:pt x="432689" y="751205"/>
                      </a:lnTo>
                      <a:lnTo>
                        <a:pt x="428244" y="646049"/>
                      </a:lnTo>
                      <a:lnTo>
                        <a:pt x="410718" y="511175"/>
                      </a:lnTo>
                      <a:lnTo>
                        <a:pt x="412369" y="343535"/>
                      </a:lnTo>
                      <a:lnTo>
                        <a:pt x="411861" y="361315"/>
                      </a:lnTo>
                      <a:lnTo>
                        <a:pt x="407162" y="383540"/>
                      </a:lnTo>
                      <a:lnTo>
                        <a:pt x="403352" y="393700"/>
                      </a:lnTo>
                      <a:lnTo>
                        <a:pt x="391160" y="415036"/>
                      </a:lnTo>
                      <a:lnTo>
                        <a:pt x="358775" y="447421"/>
                      </a:lnTo>
                      <a:lnTo>
                        <a:pt x="330327" y="468884"/>
                      </a:lnTo>
                      <a:lnTo>
                        <a:pt x="312928" y="487934"/>
                      </a:lnTo>
                      <a:lnTo>
                        <a:pt x="297434" y="524129"/>
                      </a:lnTo>
                      <a:lnTo>
                        <a:pt x="295148" y="532892"/>
                      </a:lnTo>
                      <a:lnTo>
                        <a:pt x="290576" y="544195"/>
                      </a:lnTo>
                      <a:lnTo>
                        <a:pt x="285877" y="553085"/>
                      </a:lnTo>
                      <a:lnTo>
                        <a:pt x="271653" y="565912"/>
                      </a:lnTo>
                      <a:lnTo>
                        <a:pt x="249682" y="573659"/>
                      </a:lnTo>
                      <a:lnTo>
                        <a:pt x="228600" y="574421"/>
                      </a:lnTo>
                      <a:lnTo>
                        <a:pt x="207899" y="571373"/>
                      </a:lnTo>
                      <a:lnTo>
                        <a:pt x="196215" y="578866"/>
                      </a:lnTo>
                      <a:lnTo>
                        <a:pt x="189230" y="588010"/>
                      </a:lnTo>
                      <a:lnTo>
                        <a:pt x="179451" y="607441"/>
                      </a:lnTo>
                      <a:lnTo>
                        <a:pt x="152146" y="590677"/>
                      </a:lnTo>
                      <a:lnTo>
                        <a:pt x="127508" y="571881"/>
                      </a:lnTo>
                      <a:lnTo>
                        <a:pt x="104775" y="550799"/>
                      </a:lnTo>
                      <a:lnTo>
                        <a:pt x="83312" y="540131"/>
                      </a:lnTo>
                      <a:lnTo>
                        <a:pt x="61214" y="535813"/>
                      </a:lnTo>
                      <a:lnTo>
                        <a:pt x="51562" y="534924"/>
                      </a:lnTo>
                      <a:lnTo>
                        <a:pt x="19939" y="537464"/>
                      </a:lnTo>
                      <a:lnTo>
                        <a:pt x="29337" y="516382"/>
                      </a:lnTo>
                      <a:lnTo>
                        <a:pt x="40259" y="497205"/>
                      </a:lnTo>
                      <a:lnTo>
                        <a:pt x="26035" y="495173"/>
                      </a:lnTo>
                      <a:lnTo>
                        <a:pt x="6858" y="486918"/>
                      </a:lnTo>
                      <a:lnTo>
                        <a:pt x="0" y="463169"/>
                      </a:lnTo>
                      <a:lnTo>
                        <a:pt x="6604" y="446024"/>
                      </a:lnTo>
                      <a:lnTo>
                        <a:pt x="29083" y="409956"/>
                      </a:lnTo>
                      <a:lnTo>
                        <a:pt x="89916" y="324485"/>
                      </a:lnTo>
                      <a:lnTo>
                        <a:pt x="134874" y="269875"/>
                      </a:lnTo>
                      <a:lnTo>
                        <a:pt x="197231" y="203200"/>
                      </a:lnTo>
                      <a:lnTo>
                        <a:pt x="258699" y="135382"/>
                      </a:lnTo>
                      <a:lnTo>
                        <a:pt x="302006" y="84709"/>
                      </a:lnTo>
                      <a:lnTo>
                        <a:pt x="359664" y="36322"/>
                      </a:lnTo>
                      <a:lnTo>
                        <a:pt x="426593" y="7493"/>
                      </a:lnTo>
                      <a:lnTo>
                        <a:pt x="471932" y="0"/>
                      </a:lnTo>
                      <a:lnTo>
                        <a:pt x="513588" y="3175"/>
                      </a:lnTo>
                      <a:lnTo>
                        <a:pt x="516382" y="39497"/>
                      </a:lnTo>
                      <a:lnTo>
                        <a:pt x="655447" y="93726"/>
                      </a:lnTo>
                      <a:lnTo>
                        <a:pt x="681228" y="46101"/>
                      </a:lnTo>
                      <a:lnTo>
                        <a:pt x="708406" y="47117"/>
                      </a:lnTo>
                      <a:lnTo>
                        <a:pt x="720471" y="97155"/>
                      </a:lnTo>
                      <a:lnTo>
                        <a:pt x="848614" y="1651"/>
                      </a:lnTo>
                      <a:lnTo>
                        <a:pt x="856742" y="3048"/>
                      </a:lnTo>
                      <a:lnTo>
                        <a:pt x="874141" y="4191"/>
                      </a:lnTo>
                      <a:close/>
                    </a:path>
                  </a:pathLst>
                </a:custGeom>
                <a:solidFill>
                  <a:srgbClr val="FFFF7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Freeform 735">
                  <a:extLst>
                    <a:ext uri="{FF2B5EF4-FFF2-40B4-BE49-F238E27FC236}">
                      <a16:creationId xmlns:a16="http://schemas.microsoft.com/office/drawing/2014/main" id="{5625549C-BD1B-F084-3B87-823A6CD31211}"/>
                    </a:ext>
                  </a:extLst>
                </p:cNvPr>
                <p:cNvSpPr/>
                <p:nvPr/>
              </p:nvSpPr>
              <p:spPr>
                <a:xfrm>
                  <a:off x="1710944" y="5128514"/>
                  <a:ext cx="144781" cy="95505"/>
                </a:xfrm>
                <a:custGeom>
                  <a:avLst/>
                  <a:gdLst/>
                  <a:ahLst/>
                  <a:cxnLst/>
                  <a:rect l="0" t="0" r="0" b="0"/>
                  <a:pathLst>
                    <a:path w="144781" h="95505">
                      <a:moveTo>
                        <a:pt x="140335" y="0"/>
                      </a:moveTo>
                      <a:lnTo>
                        <a:pt x="143637" y="9017"/>
                      </a:lnTo>
                      <a:lnTo>
                        <a:pt x="144780" y="19050"/>
                      </a:lnTo>
                      <a:lnTo>
                        <a:pt x="144272" y="23114"/>
                      </a:lnTo>
                      <a:lnTo>
                        <a:pt x="140589" y="32893"/>
                      </a:lnTo>
                      <a:lnTo>
                        <a:pt x="136525" y="49149"/>
                      </a:lnTo>
                      <a:lnTo>
                        <a:pt x="127762" y="58420"/>
                      </a:lnTo>
                      <a:lnTo>
                        <a:pt x="111887" y="66294"/>
                      </a:lnTo>
                      <a:lnTo>
                        <a:pt x="97282" y="70612"/>
                      </a:lnTo>
                      <a:lnTo>
                        <a:pt x="67945" y="78740"/>
                      </a:lnTo>
                      <a:lnTo>
                        <a:pt x="42164" y="88900"/>
                      </a:lnTo>
                      <a:lnTo>
                        <a:pt x="31496" y="92837"/>
                      </a:lnTo>
                      <a:lnTo>
                        <a:pt x="20193" y="94996"/>
                      </a:lnTo>
                      <a:lnTo>
                        <a:pt x="0" y="95504"/>
                      </a:lnTo>
                      <a:lnTo>
                        <a:pt x="254" y="86233"/>
                      </a:lnTo>
                      <a:lnTo>
                        <a:pt x="508" y="77343"/>
                      </a:lnTo>
                      <a:lnTo>
                        <a:pt x="0" y="45466"/>
                      </a:lnTo>
                      <a:lnTo>
                        <a:pt x="47625" y="29718"/>
                      </a:lnTo>
                      <a:lnTo>
                        <a:pt x="63881" y="14478"/>
                      </a:lnTo>
                      <a:lnTo>
                        <a:pt x="63881" y="2032"/>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Freeform 736">
                  <a:extLst>
                    <a:ext uri="{FF2B5EF4-FFF2-40B4-BE49-F238E27FC236}">
                      <a16:creationId xmlns:a16="http://schemas.microsoft.com/office/drawing/2014/main" id="{654053B5-2F23-A99C-C8EE-48E4B1CFE20A}"/>
                    </a:ext>
                  </a:extLst>
                </p:cNvPr>
                <p:cNvSpPr/>
                <p:nvPr/>
              </p:nvSpPr>
              <p:spPr>
                <a:xfrm>
                  <a:off x="1516380" y="5118100"/>
                  <a:ext cx="167514" cy="104522"/>
                </a:xfrm>
                <a:custGeom>
                  <a:avLst/>
                  <a:gdLst/>
                  <a:ahLst/>
                  <a:cxnLst/>
                  <a:rect l="0" t="0" r="0" b="0"/>
                  <a:pathLst>
                    <a:path w="167514" h="104522">
                      <a:moveTo>
                        <a:pt x="166243" y="75057"/>
                      </a:moveTo>
                      <a:lnTo>
                        <a:pt x="165735" y="104521"/>
                      </a:lnTo>
                      <a:lnTo>
                        <a:pt x="141732" y="102743"/>
                      </a:lnTo>
                      <a:lnTo>
                        <a:pt x="101473" y="94869"/>
                      </a:lnTo>
                      <a:lnTo>
                        <a:pt x="72390" y="88011"/>
                      </a:lnTo>
                      <a:lnTo>
                        <a:pt x="59436" y="82550"/>
                      </a:lnTo>
                      <a:lnTo>
                        <a:pt x="34036" y="69469"/>
                      </a:lnTo>
                      <a:lnTo>
                        <a:pt x="17272" y="60833"/>
                      </a:lnTo>
                      <a:lnTo>
                        <a:pt x="8509" y="55880"/>
                      </a:lnTo>
                      <a:lnTo>
                        <a:pt x="2667" y="48260"/>
                      </a:lnTo>
                      <a:lnTo>
                        <a:pt x="508" y="37084"/>
                      </a:lnTo>
                      <a:lnTo>
                        <a:pt x="254" y="20574"/>
                      </a:lnTo>
                      <a:lnTo>
                        <a:pt x="0" y="13716"/>
                      </a:lnTo>
                      <a:lnTo>
                        <a:pt x="24384" y="4953"/>
                      </a:lnTo>
                      <a:lnTo>
                        <a:pt x="43561" y="2159"/>
                      </a:lnTo>
                      <a:lnTo>
                        <a:pt x="62484" y="0"/>
                      </a:lnTo>
                      <a:lnTo>
                        <a:pt x="52832" y="14732"/>
                      </a:lnTo>
                      <a:lnTo>
                        <a:pt x="56515" y="27559"/>
                      </a:lnTo>
                      <a:lnTo>
                        <a:pt x="167513" y="54737"/>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Freeform 737">
                  <a:extLst>
                    <a:ext uri="{FF2B5EF4-FFF2-40B4-BE49-F238E27FC236}">
                      <a16:creationId xmlns:a16="http://schemas.microsoft.com/office/drawing/2014/main" id="{DA931BC5-0C3C-ED6A-0F81-53184E37FC0D}"/>
                    </a:ext>
                  </a:extLst>
                </p:cNvPr>
                <p:cNvSpPr/>
                <p:nvPr/>
              </p:nvSpPr>
              <p:spPr>
                <a:xfrm>
                  <a:off x="1957451" y="5504307"/>
                  <a:ext cx="382" cy="11431"/>
                </a:xfrm>
                <a:custGeom>
                  <a:avLst/>
                  <a:gdLst/>
                  <a:ahLst/>
                  <a:cxnLst/>
                  <a:rect l="0" t="0" r="0" b="0"/>
                  <a:pathLst>
                    <a:path w="382" h="11431">
                      <a:moveTo>
                        <a:pt x="0" y="11430"/>
                      </a:moveTo>
                      <a:lnTo>
                        <a:pt x="0" y="0"/>
                      </a:lnTo>
                      <a:lnTo>
                        <a:pt x="381" y="11049"/>
                      </a:lnTo>
                      <a:lnTo>
                        <a:pt x="0" y="11049"/>
                      </a:lnTo>
                      <a:close/>
                    </a:path>
                  </a:pathLst>
                </a:custGeom>
                <a:solidFill>
                  <a:srgbClr val="FFFF73"/>
                </a:solidFill>
                <a:ln w="0" cap="flat" cmpd="sng" algn="ctr">
                  <a:solidFill>
                    <a:srgbClr val="FFF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Freeform 738">
                  <a:extLst>
                    <a:ext uri="{FF2B5EF4-FFF2-40B4-BE49-F238E27FC236}">
                      <a16:creationId xmlns:a16="http://schemas.microsoft.com/office/drawing/2014/main" id="{F81E1323-C338-7D26-BD83-B66A7171EEC3}"/>
                    </a:ext>
                  </a:extLst>
                </p:cNvPr>
                <p:cNvSpPr/>
                <p:nvPr/>
              </p:nvSpPr>
              <p:spPr>
                <a:xfrm>
                  <a:off x="1666875" y="5876417"/>
                  <a:ext cx="316612" cy="195581"/>
                </a:xfrm>
                <a:custGeom>
                  <a:avLst/>
                  <a:gdLst/>
                  <a:ahLst/>
                  <a:cxnLst/>
                  <a:rect l="0" t="0" r="0" b="0"/>
                  <a:pathLst>
                    <a:path w="316612" h="195581">
                      <a:moveTo>
                        <a:pt x="278003" y="155321"/>
                      </a:moveTo>
                      <a:lnTo>
                        <a:pt x="229743" y="138557"/>
                      </a:lnTo>
                      <a:lnTo>
                        <a:pt x="191643" y="148463"/>
                      </a:lnTo>
                      <a:lnTo>
                        <a:pt x="163830" y="175641"/>
                      </a:lnTo>
                      <a:lnTo>
                        <a:pt x="104902" y="195580"/>
                      </a:lnTo>
                      <a:lnTo>
                        <a:pt x="20320" y="127000"/>
                      </a:lnTo>
                      <a:lnTo>
                        <a:pt x="0" y="73152"/>
                      </a:lnTo>
                      <a:lnTo>
                        <a:pt x="635" y="55372"/>
                      </a:lnTo>
                      <a:lnTo>
                        <a:pt x="43180" y="55372"/>
                      </a:lnTo>
                      <a:lnTo>
                        <a:pt x="67056" y="54991"/>
                      </a:lnTo>
                      <a:lnTo>
                        <a:pt x="137541" y="42291"/>
                      </a:lnTo>
                      <a:lnTo>
                        <a:pt x="189357" y="24892"/>
                      </a:lnTo>
                      <a:lnTo>
                        <a:pt x="269748" y="0"/>
                      </a:lnTo>
                      <a:lnTo>
                        <a:pt x="278003" y="50673"/>
                      </a:lnTo>
                      <a:lnTo>
                        <a:pt x="316611" y="128143"/>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Freeform 739">
                  <a:extLst>
                    <a:ext uri="{FF2B5EF4-FFF2-40B4-BE49-F238E27FC236}">
                      <a16:creationId xmlns:a16="http://schemas.microsoft.com/office/drawing/2014/main" id="{8C73E5AB-1885-6812-AF25-B2EDA0F6C65B}"/>
                    </a:ext>
                  </a:extLst>
                </p:cNvPr>
                <p:cNvSpPr/>
                <p:nvPr/>
              </p:nvSpPr>
              <p:spPr>
                <a:xfrm>
                  <a:off x="1388237" y="5888609"/>
                  <a:ext cx="279020" cy="181738"/>
                </a:xfrm>
                <a:custGeom>
                  <a:avLst/>
                  <a:gdLst/>
                  <a:ahLst/>
                  <a:cxnLst/>
                  <a:rect l="0" t="0" r="0" b="0"/>
                  <a:pathLst>
                    <a:path w="279020" h="181738">
                      <a:moveTo>
                        <a:pt x="279019" y="43688"/>
                      </a:moveTo>
                      <a:lnTo>
                        <a:pt x="278384" y="60960"/>
                      </a:lnTo>
                      <a:lnTo>
                        <a:pt x="273812" y="134747"/>
                      </a:lnTo>
                      <a:lnTo>
                        <a:pt x="211582" y="181737"/>
                      </a:lnTo>
                      <a:lnTo>
                        <a:pt x="152781" y="161925"/>
                      </a:lnTo>
                      <a:lnTo>
                        <a:pt x="125349" y="134747"/>
                      </a:lnTo>
                      <a:lnTo>
                        <a:pt x="87249" y="124714"/>
                      </a:lnTo>
                      <a:lnTo>
                        <a:pt x="38481" y="141478"/>
                      </a:lnTo>
                      <a:lnTo>
                        <a:pt x="0" y="114300"/>
                      </a:lnTo>
                      <a:lnTo>
                        <a:pt x="25527" y="36195"/>
                      </a:lnTo>
                      <a:lnTo>
                        <a:pt x="45466" y="0"/>
                      </a:lnTo>
                      <a:lnTo>
                        <a:pt x="117348" y="21717"/>
                      </a:lnTo>
                      <a:lnTo>
                        <a:pt x="162687" y="33909"/>
                      </a:lnTo>
                      <a:lnTo>
                        <a:pt x="213995" y="43180"/>
                      </a:lnTo>
                      <a:lnTo>
                        <a:pt x="237871" y="43688"/>
                      </a:lnTo>
                      <a:close/>
                    </a:path>
                  </a:pathLst>
                </a:cu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Freeform 740">
                  <a:extLst>
                    <a:ext uri="{FF2B5EF4-FFF2-40B4-BE49-F238E27FC236}">
                      <a16:creationId xmlns:a16="http://schemas.microsoft.com/office/drawing/2014/main" id="{CD9DF5EF-7139-D470-49FD-E59546558FA3}"/>
                    </a:ext>
                  </a:extLst>
                </p:cNvPr>
                <p:cNvSpPr/>
                <p:nvPr/>
              </p:nvSpPr>
              <p:spPr>
                <a:xfrm>
                  <a:off x="1880870" y="5129530"/>
                  <a:ext cx="78741" cy="391161"/>
                </a:xfrm>
                <a:custGeom>
                  <a:avLst/>
                  <a:gdLst/>
                  <a:ahLst/>
                  <a:cxnLst/>
                  <a:rect l="0" t="0" r="0" b="0"/>
                  <a:pathLst>
                    <a:path w="78741" h="391161">
                      <a:moveTo>
                        <a:pt x="0" y="0"/>
                      </a:moveTo>
                      <a:lnTo>
                        <a:pt x="5080" y="25400"/>
                      </a:lnTo>
                      <a:lnTo>
                        <a:pt x="21590" y="97790"/>
                      </a:lnTo>
                      <a:lnTo>
                        <a:pt x="35560" y="149860"/>
                      </a:lnTo>
                      <a:lnTo>
                        <a:pt x="52070" y="201930"/>
                      </a:lnTo>
                      <a:lnTo>
                        <a:pt x="68580" y="280670"/>
                      </a:lnTo>
                      <a:lnTo>
                        <a:pt x="73660" y="321310"/>
                      </a:lnTo>
                      <a:lnTo>
                        <a:pt x="78740" y="3911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2" name="Freeform 741">
                  <a:extLst>
                    <a:ext uri="{FF2B5EF4-FFF2-40B4-BE49-F238E27FC236}">
                      <a16:creationId xmlns:a16="http://schemas.microsoft.com/office/drawing/2014/main" id="{6200E3E1-A6F7-D017-5936-16C18339D1FD}"/>
                    </a:ext>
                  </a:extLst>
                </p:cNvPr>
                <p:cNvSpPr/>
                <p:nvPr/>
              </p:nvSpPr>
              <p:spPr>
                <a:xfrm>
                  <a:off x="1681480" y="5223510"/>
                  <a:ext cx="27941" cy="1"/>
                </a:xfrm>
                <a:custGeom>
                  <a:avLst/>
                  <a:gdLst/>
                  <a:ahLst/>
                  <a:cxnLst/>
                  <a:rect l="0" t="0" r="0" b="0"/>
                  <a:pathLst>
                    <a:path w="27941" h="1">
                      <a:moveTo>
                        <a:pt x="0" y="0"/>
                      </a:moveTo>
                      <a:lnTo>
                        <a:pt x="3810" y="0"/>
                      </a:lnTo>
                      <a:lnTo>
                        <a:pt x="3810" y="0"/>
                      </a:lnTo>
                      <a:lnTo>
                        <a:pt x="5080" y="0"/>
                      </a:lnTo>
                      <a:lnTo>
                        <a:pt x="8890" y="0"/>
                      </a:lnTo>
                      <a:lnTo>
                        <a:pt x="2794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3" name="Freeform 742">
                  <a:extLst>
                    <a:ext uri="{FF2B5EF4-FFF2-40B4-BE49-F238E27FC236}">
                      <a16:creationId xmlns:a16="http://schemas.microsoft.com/office/drawing/2014/main" id="{BD30C566-C25F-7A27-B84C-274850524C88}"/>
                    </a:ext>
                  </a:extLst>
                </p:cNvPr>
                <p:cNvSpPr/>
                <p:nvPr/>
              </p:nvSpPr>
              <p:spPr>
                <a:xfrm>
                  <a:off x="1667510" y="5223510"/>
                  <a:ext cx="33021" cy="708661"/>
                </a:xfrm>
                <a:custGeom>
                  <a:avLst/>
                  <a:gdLst/>
                  <a:ahLst/>
                  <a:cxnLst/>
                  <a:rect l="0" t="0" r="0" b="0"/>
                  <a:pathLst>
                    <a:path w="33021" h="708661">
                      <a:moveTo>
                        <a:pt x="13970" y="0"/>
                      </a:moveTo>
                      <a:lnTo>
                        <a:pt x="25400" y="69850"/>
                      </a:lnTo>
                      <a:lnTo>
                        <a:pt x="33020" y="242570"/>
                      </a:lnTo>
                      <a:lnTo>
                        <a:pt x="29210" y="387350"/>
                      </a:lnTo>
                      <a:lnTo>
                        <a:pt x="8890" y="568960"/>
                      </a:lnTo>
                      <a:lnTo>
                        <a:pt x="0" y="7086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4" name="Freeform 743">
                  <a:extLst>
                    <a:ext uri="{FF2B5EF4-FFF2-40B4-BE49-F238E27FC236}">
                      <a16:creationId xmlns:a16="http://schemas.microsoft.com/office/drawing/2014/main" id="{F56CFE95-4E08-18AD-7815-87A04FF3E5BC}"/>
                    </a:ext>
                  </a:extLst>
                </p:cNvPr>
                <p:cNvSpPr/>
                <p:nvPr/>
              </p:nvSpPr>
              <p:spPr>
                <a:xfrm>
                  <a:off x="1709420" y="5223510"/>
                  <a:ext cx="1271" cy="1"/>
                </a:xfrm>
                <a:custGeom>
                  <a:avLst/>
                  <a:gdLst/>
                  <a:ahLst/>
                  <a:cxnLst/>
                  <a:rect l="0" t="0" r="0" b="0"/>
                  <a:pathLst>
                    <a:path w="1271" h="1">
                      <a:moveTo>
                        <a:pt x="0" y="0"/>
                      </a:moveTo>
                      <a:lnTo>
                        <a:pt x="1270" y="0"/>
                      </a:lnTo>
                      <a:lnTo>
                        <a:pt x="127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5" name="Freeform 744">
                  <a:extLst>
                    <a:ext uri="{FF2B5EF4-FFF2-40B4-BE49-F238E27FC236}">
                      <a16:creationId xmlns:a16="http://schemas.microsoft.com/office/drawing/2014/main" id="{47D54DCC-5669-C699-BD2C-DF4996342E01}"/>
                    </a:ext>
                  </a:extLst>
                </p:cNvPr>
                <p:cNvSpPr/>
                <p:nvPr/>
              </p:nvSpPr>
              <p:spPr>
                <a:xfrm>
                  <a:off x="1691640" y="5223510"/>
                  <a:ext cx="31751" cy="703581"/>
                </a:xfrm>
                <a:custGeom>
                  <a:avLst/>
                  <a:gdLst/>
                  <a:ahLst/>
                  <a:cxnLst/>
                  <a:rect l="0" t="0" r="0" b="0"/>
                  <a:pathLst>
                    <a:path w="31751" h="703581">
                      <a:moveTo>
                        <a:pt x="0" y="703580"/>
                      </a:moveTo>
                      <a:lnTo>
                        <a:pt x="8890" y="565150"/>
                      </a:lnTo>
                      <a:lnTo>
                        <a:pt x="29210" y="382270"/>
                      </a:lnTo>
                      <a:lnTo>
                        <a:pt x="31750" y="237490"/>
                      </a:lnTo>
                      <a:lnTo>
                        <a:pt x="25400" y="66040"/>
                      </a:lnTo>
                      <a:lnTo>
                        <a:pt x="1778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6" name="Freeform 745">
                  <a:extLst>
                    <a:ext uri="{FF2B5EF4-FFF2-40B4-BE49-F238E27FC236}">
                      <a16:creationId xmlns:a16="http://schemas.microsoft.com/office/drawing/2014/main" id="{B442C516-4F33-11B0-9335-036FF49411F7}"/>
                    </a:ext>
                  </a:extLst>
                </p:cNvPr>
                <p:cNvSpPr/>
                <p:nvPr/>
              </p:nvSpPr>
              <p:spPr>
                <a:xfrm>
                  <a:off x="1414780" y="5129530"/>
                  <a:ext cx="101601" cy="344171"/>
                </a:xfrm>
                <a:custGeom>
                  <a:avLst/>
                  <a:gdLst/>
                  <a:ahLst/>
                  <a:cxnLst/>
                  <a:rect l="0" t="0" r="0" b="0"/>
                  <a:pathLst>
                    <a:path w="101601" h="344171">
                      <a:moveTo>
                        <a:pt x="0" y="344170"/>
                      </a:moveTo>
                      <a:lnTo>
                        <a:pt x="0" y="270510"/>
                      </a:lnTo>
                      <a:lnTo>
                        <a:pt x="11430" y="214630"/>
                      </a:lnTo>
                      <a:lnTo>
                        <a:pt x="31750" y="143510"/>
                      </a:lnTo>
                      <a:lnTo>
                        <a:pt x="49530" y="83820"/>
                      </a:lnTo>
                      <a:lnTo>
                        <a:pt x="58420" y="63500"/>
                      </a:lnTo>
                      <a:lnTo>
                        <a:pt x="78740" y="31750"/>
                      </a:lnTo>
                      <a:lnTo>
                        <a:pt x="10160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7" name="Freeform 746">
                  <a:extLst>
                    <a:ext uri="{FF2B5EF4-FFF2-40B4-BE49-F238E27FC236}">
                      <a16:creationId xmlns:a16="http://schemas.microsoft.com/office/drawing/2014/main" id="{1B422A9A-8D73-E271-F593-55F0155E167B}"/>
                    </a:ext>
                  </a:extLst>
                </p:cNvPr>
                <p:cNvSpPr/>
                <p:nvPr/>
              </p:nvSpPr>
              <p:spPr>
                <a:xfrm>
                  <a:off x="2161540" y="5605780"/>
                  <a:ext cx="120651" cy="82551"/>
                </a:xfrm>
                <a:custGeom>
                  <a:avLst/>
                  <a:gdLst/>
                  <a:ahLst/>
                  <a:cxnLst/>
                  <a:rect l="0" t="0" r="0" b="0"/>
                  <a:pathLst>
                    <a:path w="120651" h="82551">
                      <a:moveTo>
                        <a:pt x="0" y="82550"/>
                      </a:moveTo>
                      <a:lnTo>
                        <a:pt x="7620" y="68580"/>
                      </a:lnTo>
                      <a:lnTo>
                        <a:pt x="20320" y="48260"/>
                      </a:lnTo>
                      <a:lnTo>
                        <a:pt x="38100" y="31750"/>
                      </a:lnTo>
                      <a:lnTo>
                        <a:pt x="59690" y="17780"/>
                      </a:lnTo>
                      <a:lnTo>
                        <a:pt x="80010" y="8890"/>
                      </a:lnTo>
                      <a:lnTo>
                        <a:pt x="100330" y="2540"/>
                      </a:lnTo>
                      <a:lnTo>
                        <a:pt x="12065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8" name="Freeform 747">
                  <a:extLst>
                    <a:ext uri="{FF2B5EF4-FFF2-40B4-BE49-F238E27FC236}">
                      <a16:creationId xmlns:a16="http://schemas.microsoft.com/office/drawing/2014/main" id="{429A6C2E-EE80-A4E9-5B3A-BF6CD0C9E126}"/>
                    </a:ext>
                  </a:extLst>
                </p:cNvPr>
                <p:cNvSpPr/>
                <p:nvPr/>
              </p:nvSpPr>
              <p:spPr>
                <a:xfrm>
                  <a:off x="2282190" y="5605780"/>
                  <a:ext cx="39371" cy="24131"/>
                </a:xfrm>
                <a:custGeom>
                  <a:avLst/>
                  <a:gdLst/>
                  <a:ahLst/>
                  <a:cxnLst/>
                  <a:rect l="0" t="0" r="0" b="0"/>
                  <a:pathLst>
                    <a:path w="39371" h="24131">
                      <a:moveTo>
                        <a:pt x="0" y="0"/>
                      </a:moveTo>
                      <a:lnTo>
                        <a:pt x="12700" y="1270"/>
                      </a:lnTo>
                      <a:lnTo>
                        <a:pt x="25400" y="5080"/>
                      </a:lnTo>
                      <a:lnTo>
                        <a:pt x="34290" y="11430"/>
                      </a:lnTo>
                      <a:lnTo>
                        <a:pt x="39370" y="241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49" name="Straight Connector 748">
                  <a:extLst>
                    <a:ext uri="{FF2B5EF4-FFF2-40B4-BE49-F238E27FC236}">
                      <a16:creationId xmlns:a16="http://schemas.microsoft.com/office/drawing/2014/main" id="{ED1E548C-DDA5-FC73-CA5C-3CE957348EF8}"/>
                    </a:ext>
                  </a:extLst>
                </p:cNvPr>
                <p:cNvCxnSpPr/>
                <p:nvPr/>
              </p:nvCxnSpPr>
              <p:spPr>
                <a:xfrm>
                  <a:off x="2273300" y="5603240"/>
                  <a:ext cx="25019" cy="5981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0" name="Freeform 749">
                  <a:extLst>
                    <a:ext uri="{FF2B5EF4-FFF2-40B4-BE49-F238E27FC236}">
                      <a16:creationId xmlns:a16="http://schemas.microsoft.com/office/drawing/2014/main" id="{A07F3295-2667-E4C1-7693-6877FCF15836}"/>
                    </a:ext>
                  </a:extLst>
                </p:cNvPr>
                <p:cNvSpPr/>
                <p:nvPr/>
              </p:nvSpPr>
              <p:spPr>
                <a:xfrm>
                  <a:off x="1781810" y="5826760"/>
                  <a:ext cx="1271" cy="95251"/>
                </a:xfrm>
                <a:custGeom>
                  <a:avLst/>
                  <a:gdLst/>
                  <a:ahLst/>
                  <a:cxnLst/>
                  <a:rect l="0" t="0" r="0" b="0"/>
                  <a:pathLst>
                    <a:path w="1271" h="95251">
                      <a:moveTo>
                        <a:pt x="0" y="0"/>
                      </a:moveTo>
                      <a:lnTo>
                        <a:pt x="1270" y="21590"/>
                      </a:lnTo>
                      <a:lnTo>
                        <a:pt x="1270" y="54610"/>
                      </a:lnTo>
                      <a:lnTo>
                        <a:pt x="0" y="9525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1" name="Freeform 750">
                  <a:extLst>
                    <a:ext uri="{FF2B5EF4-FFF2-40B4-BE49-F238E27FC236}">
                      <a16:creationId xmlns:a16="http://schemas.microsoft.com/office/drawing/2014/main" id="{D76034CB-3CBA-ABAA-177A-36A1B3FF1042}"/>
                    </a:ext>
                  </a:extLst>
                </p:cNvPr>
                <p:cNvSpPr/>
                <p:nvPr/>
              </p:nvSpPr>
              <p:spPr>
                <a:xfrm>
                  <a:off x="1804670" y="5919470"/>
                  <a:ext cx="10161" cy="66041"/>
                </a:xfrm>
                <a:custGeom>
                  <a:avLst/>
                  <a:gdLst/>
                  <a:ahLst/>
                  <a:cxnLst/>
                  <a:rect l="0" t="0" r="0" b="0"/>
                  <a:pathLst>
                    <a:path w="10161" h="66041">
                      <a:moveTo>
                        <a:pt x="8890" y="66040"/>
                      </a:moveTo>
                      <a:lnTo>
                        <a:pt x="10160" y="60960"/>
                      </a:lnTo>
                      <a:lnTo>
                        <a:pt x="10160" y="55880"/>
                      </a:lnTo>
                      <a:lnTo>
                        <a:pt x="10160" y="45720"/>
                      </a:lnTo>
                      <a:lnTo>
                        <a:pt x="10160" y="36830"/>
                      </a:lnTo>
                      <a:lnTo>
                        <a:pt x="10160" y="31750"/>
                      </a:lnTo>
                      <a:lnTo>
                        <a:pt x="8890" y="27940"/>
                      </a:lnTo>
                      <a:lnTo>
                        <a:pt x="8890" y="22860"/>
                      </a:lnTo>
                      <a:lnTo>
                        <a:pt x="7620" y="20320"/>
                      </a:lnTo>
                      <a:lnTo>
                        <a:pt x="5080" y="11430"/>
                      </a:lnTo>
                      <a:lnTo>
                        <a:pt x="3810" y="8890"/>
                      </a:lnTo>
                      <a:lnTo>
                        <a:pt x="2540" y="5080"/>
                      </a:lnTo>
                      <a:lnTo>
                        <a:pt x="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2" name="Freeform 751">
                  <a:extLst>
                    <a:ext uri="{FF2B5EF4-FFF2-40B4-BE49-F238E27FC236}">
                      <a16:creationId xmlns:a16="http://schemas.microsoft.com/office/drawing/2014/main" id="{B79D14A6-38E9-2E22-9903-B9986E9C568B}"/>
                    </a:ext>
                  </a:extLst>
                </p:cNvPr>
                <p:cNvSpPr/>
                <p:nvPr/>
              </p:nvSpPr>
              <p:spPr>
                <a:xfrm>
                  <a:off x="1710690" y="5844540"/>
                  <a:ext cx="11431" cy="87631"/>
                </a:xfrm>
                <a:custGeom>
                  <a:avLst/>
                  <a:gdLst/>
                  <a:ahLst/>
                  <a:cxnLst/>
                  <a:rect l="0" t="0" r="0" b="0"/>
                  <a:pathLst>
                    <a:path w="11431" h="87631">
                      <a:moveTo>
                        <a:pt x="11430" y="0"/>
                      </a:moveTo>
                      <a:lnTo>
                        <a:pt x="10160" y="24130"/>
                      </a:lnTo>
                      <a:lnTo>
                        <a:pt x="8890" y="36830"/>
                      </a:lnTo>
                      <a:lnTo>
                        <a:pt x="5080" y="60960"/>
                      </a:lnTo>
                      <a:lnTo>
                        <a:pt x="0" y="876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3" name="Freeform 752">
                  <a:extLst>
                    <a:ext uri="{FF2B5EF4-FFF2-40B4-BE49-F238E27FC236}">
                      <a16:creationId xmlns:a16="http://schemas.microsoft.com/office/drawing/2014/main" id="{D1FF70FC-233B-05C2-7B90-B47E9F50CFB4}"/>
                    </a:ext>
                  </a:extLst>
                </p:cNvPr>
                <p:cNvSpPr/>
                <p:nvPr/>
              </p:nvSpPr>
              <p:spPr>
                <a:xfrm>
                  <a:off x="1614170" y="5844540"/>
                  <a:ext cx="12701" cy="87631"/>
                </a:xfrm>
                <a:custGeom>
                  <a:avLst/>
                  <a:gdLst/>
                  <a:ahLst/>
                  <a:cxnLst/>
                  <a:rect l="0" t="0" r="0" b="0"/>
                  <a:pathLst>
                    <a:path w="12701" h="87631">
                      <a:moveTo>
                        <a:pt x="0" y="0"/>
                      </a:moveTo>
                      <a:lnTo>
                        <a:pt x="1270" y="22860"/>
                      </a:lnTo>
                      <a:lnTo>
                        <a:pt x="5080" y="55880"/>
                      </a:lnTo>
                      <a:lnTo>
                        <a:pt x="12700" y="8763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4" name="Freeform 753">
                  <a:extLst>
                    <a:ext uri="{FF2B5EF4-FFF2-40B4-BE49-F238E27FC236}">
                      <a16:creationId xmlns:a16="http://schemas.microsoft.com/office/drawing/2014/main" id="{024D11CE-1E53-4BD4-B58F-76B7BE6DB015}"/>
                    </a:ext>
                  </a:extLst>
                </p:cNvPr>
                <p:cNvSpPr/>
                <p:nvPr/>
              </p:nvSpPr>
              <p:spPr>
                <a:xfrm>
                  <a:off x="1733550" y="5930900"/>
                  <a:ext cx="7621" cy="72391"/>
                </a:xfrm>
                <a:custGeom>
                  <a:avLst/>
                  <a:gdLst/>
                  <a:ahLst/>
                  <a:cxnLst/>
                  <a:rect l="0" t="0" r="0" b="0"/>
                  <a:pathLst>
                    <a:path w="7621" h="72391">
                      <a:moveTo>
                        <a:pt x="0" y="0"/>
                      </a:moveTo>
                      <a:lnTo>
                        <a:pt x="2540" y="8890"/>
                      </a:lnTo>
                      <a:lnTo>
                        <a:pt x="3810" y="17780"/>
                      </a:lnTo>
                      <a:lnTo>
                        <a:pt x="5080" y="25400"/>
                      </a:lnTo>
                      <a:lnTo>
                        <a:pt x="6350" y="34290"/>
                      </a:lnTo>
                      <a:lnTo>
                        <a:pt x="7620" y="43180"/>
                      </a:lnTo>
                      <a:lnTo>
                        <a:pt x="7620" y="52070"/>
                      </a:lnTo>
                      <a:lnTo>
                        <a:pt x="7620" y="62230"/>
                      </a:lnTo>
                      <a:lnTo>
                        <a:pt x="6350" y="723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5" name="Freeform 754">
                  <a:extLst>
                    <a:ext uri="{FF2B5EF4-FFF2-40B4-BE49-F238E27FC236}">
                      <a16:creationId xmlns:a16="http://schemas.microsoft.com/office/drawing/2014/main" id="{579CB28D-708A-4582-A079-CFDEA3712D94}"/>
                    </a:ext>
                  </a:extLst>
                </p:cNvPr>
                <p:cNvSpPr/>
                <p:nvPr/>
              </p:nvSpPr>
              <p:spPr>
                <a:xfrm>
                  <a:off x="1595120" y="5932170"/>
                  <a:ext cx="7621" cy="71121"/>
                </a:xfrm>
                <a:custGeom>
                  <a:avLst/>
                  <a:gdLst/>
                  <a:ahLst/>
                  <a:cxnLst/>
                  <a:rect l="0" t="0" r="0" b="0"/>
                  <a:pathLst>
                    <a:path w="7621" h="71121">
                      <a:moveTo>
                        <a:pt x="7620" y="0"/>
                      </a:moveTo>
                      <a:lnTo>
                        <a:pt x="2540" y="16510"/>
                      </a:lnTo>
                      <a:lnTo>
                        <a:pt x="0" y="41910"/>
                      </a:lnTo>
                      <a:lnTo>
                        <a:pt x="1270" y="7112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6" name="Freeform 755">
                  <a:extLst>
                    <a:ext uri="{FF2B5EF4-FFF2-40B4-BE49-F238E27FC236}">
                      <a16:creationId xmlns:a16="http://schemas.microsoft.com/office/drawing/2014/main" id="{69636330-4EC3-1614-C9DC-EE9E00E17BCF}"/>
                    </a:ext>
                  </a:extLst>
                </p:cNvPr>
                <p:cNvSpPr/>
                <p:nvPr/>
              </p:nvSpPr>
              <p:spPr>
                <a:xfrm>
                  <a:off x="1847850" y="5830570"/>
                  <a:ext cx="7621" cy="72391"/>
                </a:xfrm>
                <a:custGeom>
                  <a:avLst/>
                  <a:gdLst/>
                  <a:ahLst/>
                  <a:cxnLst/>
                  <a:rect l="0" t="0" r="0" b="0"/>
                  <a:pathLst>
                    <a:path w="7621" h="72391">
                      <a:moveTo>
                        <a:pt x="0" y="0"/>
                      </a:moveTo>
                      <a:lnTo>
                        <a:pt x="1270" y="16510"/>
                      </a:lnTo>
                      <a:lnTo>
                        <a:pt x="6350" y="49530"/>
                      </a:lnTo>
                      <a:lnTo>
                        <a:pt x="7620" y="723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7" name="Freeform 756">
                  <a:extLst>
                    <a:ext uri="{FF2B5EF4-FFF2-40B4-BE49-F238E27FC236}">
                      <a16:creationId xmlns:a16="http://schemas.microsoft.com/office/drawing/2014/main" id="{0CDDDD2C-4DB8-D0E9-B25F-C92D8199F761}"/>
                    </a:ext>
                  </a:extLst>
                </p:cNvPr>
                <p:cNvSpPr/>
                <p:nvPr/>
              </p:nvSpPr>
              <p:spPr>
                <a:xfrm>
                  <a:off x="1551940" y="5828030"/>
                  <a:ext cx="2541" cy="93981"/>
                </a:xfrm>
                <a:custGeom>
                  <a:avLst/>
                  <a:gdLst/>
                  <a:ahLst/>
                  <a:cxnLst/>
                  <a:rect l="0" t="0" r="0" b="0"/>
                  <a:pathLst>
                    <a:path w="2541" h="93981">
                      <a:moveTo>
                        <a:pt x="2540" y="0"/>
                      </a:moveTo>
                      <a:lnTo>
                        <a:pt x="1270" y="21590"/>
                      </a:lnTo>
                      <a:lnTo>
                        <a:pt x="0" y="44450"/>
                      </a:lnTo>
                      <a:lnTo>
                        <a:pt x="0" y="68580"/>
                      </a:lnTo>
                      <a:lnTo>
                        <a:pt x="0" y="9398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8" name="Freeform 757">
                  <a:extLst>
                    <a:ext uri="{FF2B5EF4-FFF2-40B4-BE49-F238E27FC236}">
                      <a16:creationId xmlns:a16="http://schemas.microsoft.com/office/drawing/2014/main" id="{157FB102-5282-4FFC-536A-FFFE9BF86E69}"/>
                    </a:ext>
                  </a:extLst>
                </p:cNvPr>
                <p:cNvSpPr/>
                <p:nvPr/>
              </p:nvSpPr>
              <p:spPr>
                <a:xfrm>
                  <a:off x="1487170" y="5830570"/>
                  <a:ext cx="19051" cy="80011"/>
                </a:xfrm>
                <a:custGeom>
                  <a:avLst/>
                  <a:gdLst/>
                  <a:ahLst/>
                  <a:cxnLst/>
                  <a:rect l="0" t="0" r="0" b="0"/>
                  <a:pathLst>
                    <a:path w="19051" h="80011">
                      <a:moveTo>
                        <a:pt x="2540" y="0"/>
                      </a:moveTo>
                      <a:lnTo>
                        <a:pt x="0" y="27940"/>
                      </a:lnTo>
                      <a:lnTo>
                        <a:pt x="2540" y="48260"/>
                      </a:lnTo>
                      <a:lnTo>
                        <a:pt x="10160" y="67310"/>
                      </a:lnTo>
                      <a:lnTo>
                        <a:pt x="19050" y="8001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9" name="Freeform 758">
                  <a:extLst>
                    <a:ext uri="{FF2B5EF4-FFF2-40B4-BE49-F238E27FC236}">
                      <a16:creationId xmlns:a16="http://schemas.microsoft.com/office/drawing/2014/main" id="{0866BC4A-78C0-365A-128C-3C89F5FB70E9}"/>
                    </a:ext>
                  </a:extLst>
                </p:cNvPr>
                <p:cNvSpPr/>
                <p:nvPr/>
              </p:nvSpPr>
              <p:spPr>
                <a:xfrm>
                  <a:off x="1042670" y="5600700"/>
                  <a:ext cx="40641" cy="22861"/>
                </a:xfrm>
                <a:custGeom>
                  <a:avLst/>
                  <a:gdLst/>
                  <a:ahLst/>
                  <a:cxnLst/>
                  <a:rect l="0" t="0" r="0" b="0"/>
                  <a:pathLst>
                    <a:path w="40641" h="22861">
                      <a:moveTo>
                        <a:pt x="0" y="22860"/>
                      </a:moveTo>
                      <a:lnTo>
                        <a:pt x="11430" y="8890"/>
                      </a:lnTo>
                      <a:lnTo>
                        <a:pt x="21590" y="2540"/>
                      </a:lnTo>
                      <a:lnTo>
                        <a:pt x="4064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0" name="Freeform 759">
                  <a:extLst>
                    <a:ext uri="{FF2B5EF4-FFF2-40B4-BE49-F238E27FC236}">
                      <a16:creationId xmlns:a16="http://schemas.microsoft.com/office/drawing/2014/main" id="{B64D12E5-BCE2-DEC2-BF34-FD8A0E292A32}"/>
                    </a:ext>
                  </a:extLst>
                </p:cNvPr>
                <p:cNvSpPr/>
                <p:nvPr/>
              </p:nvSpPr>
              <p:spPr>
                <a:xfrm>
                  <a:off x="1083310" y="5600700"/>
                  <a:ext cx="127001" cy="97791"/>
                </a:xfrm>
                <a:custGeom>
                  <a:avLst/>
                  <a:gdLst/>
                  <a:ahLst/>
                  <a:cxnLst/>
                  <a:rect l="0" t="0" r="0" b="0"/>
                  <a:pathLst>
                    <a:path w="127001" h="97791">
                      <a:moveTo>
                        <a:pt x="0" y="0"/>
                      </a:moveTo>
                      <a:lnTo>
                        <a:pt x="22860" y="2540"/>
                      </a:lnTo>
                      <a:lnTo>
                        <a:pt x="52070" y="13970"/>
                      </a:lnTo>
                      <a:lnTo>
                        <a:pt x="76200" y="26670"/>
                      </a:lnTo>
                      <a:lnTo>
                        <a:pt x="97790" y="46990"/>
                      </a:lnTo>
                      <a:lnTo>
                        <a:pt x="114300" y="74930"/>
                      </a:lnTo>
                      <a:lnTo>
                        <a:pt x="127000" y="9779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61" name="Straight Connector 760">
                  <a:extLst>
                    <a:ext uri="{FF2B5EF4-FFF2-40B4-BE49-F238E27FC236}">
                      <a16:creationId xmlns:a16="http://schemas.microsoft.com/office/drawing/2014/main" id="{1458053D-D7D1-0B5B-01A1-A2E5D782BDDC}"/>
                    </a:ext>
                  </a:extLst>
                </p:cNvPr>
                <p:cNvCxnSpPr/>
                <p:nvPr/>
              </p:nvCxnSpPr>
              <p:spPr>
                <a:xfrm flipH="1">
                  <a:off x="1053338" y="5597271"/>
                  <a:ext cx="18796" cy="5981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62" name="Oval 761">
                  <a:extLst>
                    <a:ext uri="{FF2B5EF4-FFF2-40B4-BE49-F238E27FC236}">
                      <a16:creationId xmlns:a16="http://schemas.microsoft.com/office/drawing/2014/main" id="{E157C227-8529-FB18-F25B-A461D2C181EE}"/>
                    </a:ext>
                  </a:extLst>
                </p:cNvPr>
                <p:cNvSpPr/>
                <p:nvPr/>
              </p:nvSpPr>
              <p:spPr>
                <a:xfrm>
                  <a:off x="1690624" y="5246878"/>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a:extLst>
                    <a:ext uri="{FF2B5EF4-FFF2-40B4-BE49-F238E27FC236}">
                      <a16:creationId xmlns:a16="http://schemas.microsoft.com/office/drawing/2014/main" id="{641ABC7F-ACCC-222E-B11B-AE8EFD1FAF6A}"/>
                    </a:ext>
                  </a:extLst>
                </p:cNvPr>
                <p:cNvSpPr/>
                <p:nvPr/>
              </p:nvSpPr>
              <p:spPr>
                <a:xfrm>
                  <a:off x="1697482" y="5300218"/>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a:extLst>
                    <a:ext uri="{FF2B5EF4-FFF2-40B4-BE49-F238E27FC236}">
                      <a16:creationId xmlns:a16="http://schemas.microsoft.com/office/drawing/2014/main" id="{C4193A33-B53D-1C31-D662-A69148E608A7}"/>
                    </a:ext>
                  </a:extLst>
                </p:cNvPr>
                <p:cNvSpPr/>
                <p:nvPr/>
              </p:nvSpPr>
              <p:spPr>
                <a:xfrm>
                  <a:off x="1700530" y="5357876"/>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a:extLst>
                    <a:ext uri="{FF2B5EF4-FFF2-40B4-BE49-F238E27FC236}">
                      <a16:creationId xmlns:a16="http://schemas.microsoft.com/office/drawing/2014/main" id="{1B46A746-A117-054E-E327-A13D6544A096}"/>
                    </a:ext>
                  </a:extLst>
                </p:cNvPr>
                <p:cNvSpPr/>
                <p:nvPr/>
              </p:nvSpPr>
              <p:spPr>
                <a:xfrm>
                  <a:off x="1703197" y="5418709"/>
                  <a:ext cx="18288" cy="1752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a:extLst>
                    <a:ext uri="{FF2B5EF4-FFF2-40B4-BE49-F238E27FC236}">
                      <a16:creationId xmlns:a16="http://schemas.microsoft.com/office/drawing/2014/main" id="{45C3769F-E339-B7FE-B525-FCFEDB5E3CED}"/>
                    </a:ext>
                  </a:extLst>
                </p:cNvPr>
                <p:cNvSpPr/>
                <p:nvPr/>
              </p:nvSpPr>
              <p:spPr>
                <a:xfrm>
                  <a:off x="1703070" y="5483733"/>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a:extLst>
                    <a:ext uri="{FF2B5EF4-FFF2-40B4-BE49-F238E27FC236}">
                      <a16:creationId xmlns:a16="http://schemas.microsoft.com/office/drawing/2014/main" id="{C9CA3E8F-EB4B-C11E-3B96-3B210948A2AC}"/>
                    </a:ext>
                  </a:extLst>
                </p:cNvPr>
                <p:cNvSpPr/>
                <p:nvPr/>
              </p:nvSpPr>
              <p:spPr>
                <a:xfrm>
                  <a:off x="1700657" y="5552313"/>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a:extLst>
                    <a:ext uri="{FF2B5EF4-FFF2-40B4-BE49-F238E27FC236}">
                      <a16:creationId xmlns:a16="http://schemas.microsoft.com/office/drawing/2014/main" id="{339D9F83-4487-4E6F-B033-E89C98643FDE}"/>
                    </a:ext>
                  </a:extLst>
                </p:cNvPr>
                <p:cNvSpPr/>
                <p:nvPr/>
              </p:nvSpPr>
              <p:spPr>
                <a:xfrm>
                  <a:off x="1697609" y="5628386"/>
                  <a:ext cx="18796" cy="18034"/>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9" name="Oval 768">
                  <a:extLst>
                    <a:ext uri="{FF2B5EF4-FFF2-40B4-BE49-F238E27FC236}">
                      <a16:creationId xmlns:a16="http://schemas.microsoft.com/office/drawing/2014/main" id="{DB209B97-7A5B-C184-8307-9DCD93A01E13}"/>
                    </a:ext>
                  </a:extLst>
                </p:cNvPr>
                <p:cNvSpPr/>
                <p:nvPr/>
              </p:nvSpPr>
              <p:spPr>
                <a:xfrm>
                  <a:off x="1687576" y="5701284"/>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0" name="Oval 769">
                  <a:extLst>
                    <a:ext uri="{FF2B5EF4-FFF2-40B4-BE49-F238E27FC236}">
                      <a16:creationId xmlns:a16="http://schemas.microsoft.com/office/drawing/2014/main" id="{A98F5F6E-275B-4712-7613-FAC58F844820}"/>
                    </a:ext>
                  </a:extLst>
                </p:cNvPr>
                <p:cNvSpPr/>
                <p:nvPr/>
              </p:nvSpPr>
              <p:spPr>
                <a:xfrm>
                  <a:off x="1679575" y="5781548"/>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a:extLst>
                    <a:ext uri="{FF2B5EF4-FFF2-40B4-BE49-F238E27FC236}">
                      <a16:creationId xmlns:a16="http://schemas.microsoft.com/office/drawing/2014/main" id="{FB48E60F-D7A2-C5FC-18E0-C85D3DC57A2B}"/>
                    </a:ext>
                  </a:extLst>
                </p:cNvPr>
                <p:cNvSpPr/>
                <p:nvPr/>
              </p:nvSpPr>
              <p:spPr>
                <a:xfrm>
                  <a:off x="1672971" y="5869432"/>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a:extLst>
                    <a:ext uri="{FF2B5EF4-FFF2-40B4-BE49-F238E27FC236}">
                      <a16:creationId xmlns:a16="http://schemas.microsoft.com/office/drawing/2014/main" id="{3B0A52A0-F81A-200D-44F4-638DC58E2CA3}"/>
                    </a:ext>
                  </a:extLst>
                </p:cNvPr>
                <p:cNvSpPr/>
                <p:nvPr/>
              </p:nvSpPr>
              <p:spPr>
                <a:xfrm>
                  <a:off x="2260854" y="5614289"/>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a:extLst>
                    <a:ext uri="{FF2B5EF4-FFF2-40B4-BE49-F238E27FC236}">
                      <a16:creationId xmlns:a16="http://schemas.microsoft.com/office/drawing/2014/main" id="{AC4846CD-7EBB-A178-2CBC-FFE72008D2A8}"/>
                    </a:ext>
                  </a:extLst>
                </p:cNvPr>
                <p:cNvSpPr/>
                <p:nvPr/>
              </p:nvSpPr>
              <p:spPr>
                <a:xfrm>
                  <a:off x="2272411" y="5644007"/>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a:extLst>
                    <a:ext uri="{FF2B5EF4-FFF2-40B4-BE49-F238E27FC236}">
                      <a16:creationId xmlns:a16="http://schemas.microsoft.com/office/drawing/2014/main" id="{EA0D248A-45C7-BEF8-98AE-7C42F84E9226}"/>
                    </a:ext>
                  </a:extLst>
                </p:cNvPr>
                <p:cNvSpPr/>
                <p:nvPr/>
              </p:nvSpPr>
              <p:spPr>
                <a:xfrm>
                  <a:off x="1089660" y="5612257"/>
                  <a:ext cx="19050" cy="18288"/>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a:extLst>
                    <a:ext uri="{FF2B5EF4-FFF2-40B4-BE49-F238E27FC236}">
                      <a16:creationId xmlns:a16="http://schemas.microsoft.com/office/drawing/2014/main" id="{39678126-99E0-9B8E-21AE-84399460412E}"/>
                    </a:ext>
                  </a:extLst>
                </p:cNvPr>
                <p:cNvSpPr/>
                <p:nvPr/>
              </p:nvSpPr>
              <p:spPr>
                <a:xfrm>
                  <a:off x="1079754" y="5637403"/>
                  <a:ext cx="19050" cy="18796"/>
                </a:xfrm>
                <a:prstGeom prst="ellipse">
                  <a:avLst/>
                </a:prstGeom>
                <a:solidFill>
                  <a:srgbClr val="DEDE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76" name="Group 775">
              <a:extLst>
                <a:ext uri="{FF2B5EF4-FFF2-40B4-BE49-F238E27FC236}">
                  <a16:creationId xmlns:a16="http://schemas.microsoft.com/office/drawing/2014/main" id="{A93C8045-0992-631C-CFC5-EAE617F6F066}"/>
                </a:ext>
              </a:extLst>
            </p:cNvPr>
            <p:cNvGrpSpPr/>
            <p:nvPr/>
          </p:nvGrpSpPr>
          <p:grpSpPr>
            <a:xfrm>
              <a:off x="1707397" y="2497319"/>
              <a:ext cx="1259079" cy="1502321"/>
              <a:chOff x="901700" y="2984500"/>
              <a:chExt cx="1259079" cy="1502321"/>
            </a:xfrm>
          </p:grpSpPr>
          <p:sp>
            <p:nvSpPr>
              <p:cNvPr id="777" name="TextBox 776">
                <a:extLst>
                  <a:ext uri="{FF2B5EF4-FFF2-40B4-BE49-F238E27FC236}">
                    <a16:creationId xmlns:a16="http://schemas.microsoft.com/office/drawing/2014/main" id="{FDADF022-BAE9-8E65-154C-410CD899BABE}"/>
                  </a:ext>
                </a:extLst>
              </p:cNvPr>
              <p:cNvSpPr txBox="1"/>
              <p:nvPr/>
            </p:nvSpPr>
            <p:spPr>
              <a:xfrm>
                <a:off x="901700" y="4102100"/>
                <a:ext cx="1219200" cy="384721"/>
              </a:xfrm>
              <a:prstGeom prst="rect">
                <a:avLst/>
              </a:prstGeom>
              <a:noFill/>
            </p:spPr>
            <p:txBody>
              <a:bodyPr vert="horz" rtlCol="0">
                <a:spAutoFit/>
              </a:bodyPr>
              <a:lstStyle/>
              <a:p>
                <a:r>
                  <a:rPr lang="en-GB" sz="1900">
                    <a:solidFill>
                      <a:srgbClr val="000000"/>
                    </a:solidFill>
                    <a:latin typeface="Comic Sans MS - 26"/>
                  </a:rPr>
                  <a:t>Food</a:t>
                </a:r>
              </a:p>
            </p:txBody>
          </p:sp>
          <p:grpSp>
            <p:nvGrpSpPr>
              <p:cNvPr id="778" name="Group 777">
                <a:extLst>
                  <a:ext uri="{FF2B5EF4-FFF2-40B4-BE49-F238E27FC236}">
                    <a16:creationId xmlns:a16="http://schemas.microsoft.com/office/drawing/2014/main" id="{97BCFC42-7A85-238E-6331-28A34D21300F}"/>
                  </a:ext>
                </a:extLst>
              </p:cNvPr>
              <p:cNvGrpSpPr/>
              <p:nvPr/>
            </p:nvGrpSpPr>
            <p:grpSpPr>
              <a:xfrm>
                <a:off x="1054100" y="2984500"/>
                <a:ext cx="719583" cy="652019"/>
                <a:chOff x="1054100" y="2984500"/>
                <a:chExt cx="719583" cy="652019"/>
              </a:xfrm>
            </p:grpSpPr>
            <p:sp>
              <p:nvSpPr>
                <p:cNvPr id="902" name="Freeform 901">
                  <a:extLst>
                    <a:ext uri="{FF2B5EF4-FFF2-40B4-BE49-F238E27FC236}">
                      <a16:creationId xmlns:a16="http://schemas.microsoft.com/office/drawing/2014/main" id="{2AB7BE9A-1325-5742-7D95-8D42D940AA27}"/>
                    </a:ext>
                  </a:extLst>
                </p:cNvPr>
                <p:cNvSpPr/>
                <p:nvPr/>
              </p:nvSpPr>
              <p:spPr>
                <a:xfrm>
                  <a:off x="1098677" y="3106547"/>
                  <a:ext cx="658115" cy="114936"/>
                </a:xfrm>
                <a:custGeom>
                  <a:avLst/>
                  <a:gdLst/>
                  <a:ahLst/>
                  <a:cxnLst/>
                  <a:rect l="0" t="0" r="0" b="0"/>
                  <a:pathLst>
                    <a:path w="658115" h="114936">
                      <a:moveTo>
                        <a:pt x="6985" y="7366"/>
                      </a:moveTo>
                      <a:lnTo>
                        <a:pt x="9144" y="10922"/>
                      </a:lnTo>
                      <a:lnTo>
                        <a:pt x="12192" y="14224"/>
                      </a:lnTo>
                      <a:lnTo>
                        <a:pt x="16129" y="16891"/>
                      </a:lnTo>
                      <a:lnTo>
                        <a:pt x="20955" y="19304"/>
                      </a:lnTo>
                      <a:lnTo>
                        <a:pt x="26543" y="21463"/>
                      </a:lnTo>
                      <a:lnTo>
                        <a:pt x="32893" y="23114"/>
                      </a:lnTo>
                      <a:lnTo>
                        <a:pt x="39751" y="24638"/>
                      </a:lnTo>
                      <a:lnTo>
                        <a:pt x="47371" y="25654"/>
                      </a:lnTo>
                      <a:lnTo>
                        <a:pt x="55626" y="26670"/>
                      </a:lnTo>
                      <a:lnTo>
                        <a:pt x="64262" y="27432"/>
                      </a:lnTo>
                      <a:lnTo>
                        <a:pt x="73533" y="27940"/>
                      </a:lnTo>
                      <a:lnTo>
                        <a:pt x="83312" y="28448"/>
                      </a:lnTo>
                      <a:lnTo>
                        <a:pt x="93472" y="28702"/>
                      </a:lnTo>
                      <a:lnTo>
                        <a:pt x="114935" y="28956"/>
                      </a:lnTo>
                      <a:lnTo>
                        <a:pt x="137668" y="29210"/>
                      </a:lnTo>
                      <a:lnTo>
                        <a:pt x="161163" y="29591"/>
                      </a:lnTo>
                      <a:lnTo>
                        <a:pt x="185166" y="30099"/>
                      </a:lnTo>
                      <a:lnTo>
                        <a:pt x="209550" y="31369"/>
                      </a:lnTo>
                      <a:lnTo>
                        <a:pt x="233553" y="33274"/>
                      </a:lnTo>
                      <a:lnTo>
                        <a:pt x="257048" y="36195"/>
                      </a:lnTo>
                      <a:lnTo>
                        <a:pt x="268605" y="38227"/>
                      </a:lnTo>
                      <a:lnTo>
                        <a:pt x="279781" y="40386"/>
                      </a:lnTo>
                      <a:lnTo>
                        <a:pt x="290703" y="43053"/>
                      </a:lnTo>
                      <a:lnTo>
                        <a:pt x="301371" y="45974"/>
                      </a:lnTo>
                      <a:lnTo>
                        <a:pt x="313690" y="41402"/>
                      </a:lnTo>
                      <a:lnTo>
                        <a:pt x="326517" y="37338"/>
                      </a:lnTo>
                      <a:lnTo>
                        <a:pt x="339471" y="33909"/>
                      </a:lnTo>
                      <a:lnTo>
                        <a:pt x="352806" y="30988"/>
                      </a:lnTo>
                      <a:lnTo>
                        <a:pt x="366522" y="28448"/>
                      </a:lnTo>
                      <a:lnTo>
                        <a:pt x="380238" y="26416"/>
                      </a:lnTo>
                      <a:lnTo>
                        <a:pt x="394208" y="24638"/>
                      </a:lnTo>
                      <a:lnTo>
                        <a:pt x="408305" y="23368"/>
                      </a:lnTo>
                      <a:lnTo>
                        <a:pt x="436499" y="21844"/>
                      </a:lnTo>
                      <a:lnTo>
                        <a:pt x="464566" y="21209"/>
                      </a:lnTo>
                      <a:lnTo>
                        <a:pt x="492125" y="21336"/>
                      </a:lnTo>
                      <a:lnTo>
                        <a:pt x="518922" y="21717"/>
                      </a:lnTo>
                      <a:lnTo>
                        <a:pt x="544322" y="22098"/>
                      </a:lnTo>
                      <a:lnTo>
                        <a:pt x="556514" y="22225"/>
                      </a:lnTo>
                      <a:lnTo>
                        <a:pt x="568325" y="22225"/>
                      </a:lnTo>
                      <a:lnTo>
                        <a:pt x="579628" y="22098"/>
                      </a:lnTo>
                      <a:lnTo>
                        <a:pt x="590169" y="21844"/>
                      </a:lnTo>
                      <a:lnTo>
                        <a:pt x="600329" y="21336"/>
                      </a:lnTo>
                      <a:lnTo>
                        <a:pt x="609854" y="20574"/>
                      </a:lnTo>
                      <a:lnTo>
                        <a:pt x="618744" y="19431"/>
                      </a:lnTo>
                      <a:lnTo>
                        <a:pt x="626872" y="18034"/>
                      </a:lnTo>
                      <a:lnTo>
                        <a:pt x="634111" y="16129"/>
                      </a:lnTo>
                      <a:lnTo>
                        <a:pt x="640715" y="13843"/>
                      </a:lnTo>
                      <a:lnTo>
                        <a:pt x="646303" y="11303"/>
                      </a:lnTo>
                      <a:lnTo>
                        <a:pt x="651129" y="8001"/>
                      </a:lnTo>
                      <a:lnTo>
                        <a:pt x="655066" y="4318"/>
                      </a:lnTo>
                      <a:lnTo>
                        <a:pt x="657987" y="0"/>
                      </a:lnTo>
                      <a:lnTo>
                        <a:pt x="658114" y="4699"/>
                      </a:lnTo>
                      <a:lnTo>
                        <a:pt x="658114" y="9525"/>
                      </a:lnTo>
                      <a:lnTo>
                        <a:pt x="657225" y="19812"/>
                      </a:lnTo>
                      <a:lnTo>
                        <a:pt x="655574" y="30226"/>
                      </a:lnTo>
                      <a:lnTo>
                        <a:pt x="654050" y="35433"/>
                      </a:lnTo>
                      <a:lnTo>
                        <a:pt x="652399" y="40386"/>
                      </a:lnTo>
                      <a:lnTo>
                        <a:pt x="650621" y="45085"/>
                      </a:lnTo>
                      <a:lnTo>
                        <a:pt x="648208" y="49403"/>
                      </a:lnTo>
                      <a:lnTo>
                        <a:pt x="645795" y="53467"/>
                      </a:lnTo>
                      <a:lnTo>
                        <a:pt x="642874" y="57150"/>
                      </a:lnTo>
                      <a:lnTo>
                        <a:pt x="639699" y="60071"/>
                      </a:lnTo>
                      <a:lnTo>
                        <a:pt x="636016" y="62611"/>
                      </a:lnTo>
                      <a:lnTo>
                        <a:pt x="632079" y="64516"/>
                      </a:lnTo>
                      <a:lnTo>
                        <a:pt x="627761" y="65659"/>
                      </a:lnTo>
                      <a:lnTo>
                        <a:pt x="606044" y="69215"/>
                      </a:lnTo>
                      <a:lnTo>
                        <a:pt x="584200" y="72263"/>
                      </a:lnTo>
                      <a:lnTo>
                        <a:pt x="540004" y="78105"/>
                      </a:lnTo>
                      <a:lnTo>
                        <a:pt x="495808" y="83058"/>
                      </a:lnTo>
                      <a:lnTo>
                        <a:pt x="452120" y="87884"/>
                      </a:lnTo>
                      <a:lnTo>
                        <a:pt x="430530" y="90424"/>
                      </a:lnTo>
                      <a:lnTo>
                        <a:pt x="409575" y="93091"/>
                      </a:lnTo>
                      <a:lnTo>
                        <a:pt x="389128" y="95758"/>
                      </a:lnTo>
                      <a:lnTo>
                        <a:pt x="369062" y="98933"/>
                      </a:lnTo>
                      <a:lnTo>
                        <a:pt x="349758" y="102362"/>
                      </a:lnTo>
                      <a:lnTo>
                        <a:pt x="331216" y="106045"/>
                      </a:lnTo>
                      <a:lnTo>
                        <a:pt x="313436" y="110363"/>
                      </a:lnTo>
                      <a:lnTo>
                        <a:pt x="296672" y="114935"/>
                      </a:lnTo>
                      <a:lnTo>
                        <a:pt x="262001" y="110490"/>
                      </a:lnTo>
                      <a:lnTo>
                        <a:pt x="227711" y="105283"/>
                      </a:lnTo>
                      <a:lnTo>
                        <a:pt x="193421" y="99822"/>
                      </a:lnTo>
                      <a:lnTo>
                        <a:pt x="159385" y="93980"/>
                      </a:lnTo>
                      <a:lnTo>
                        <a:pt x="125984" y="88011"/>
                      </a:lnTo>
                      <a:lnTo>
                        <a:pt x="92964" y="82296"/>
                      </a:lnTo>
                      <a:lnTo>
                        <a:pt x="60706" y="77089"/>
                      </a:lnTo>
                      <a:lnTo>
                        <a:pt x="29210" y="72263"/>
                      </a:lnTo>
                      <a:lnTo>
                        <a:pt x="25019" y="69469"/>
                      </a:lnTo>
                      <a:lnTo>
                        <a:pt x="20955" y="66421"/>
                      </a:lnTo>
                      <a:lnTo>
                        <a:pt x="17272" y="62611"/>
                      </a:lnTo>
                      <a:lnTo>
                        <a:pt x="13843" y="58674"/>
                      </a:lnTo>
                      <a:lnTo>
                        <a:pt x="10668" y="54356"/>
                      </a:lnTo>
                      <a:lnTo>
                        <a:pt x="7874" y="49784"/>
                      </a:lnTo>
                      <a:lnTo>
                        <a:pt x="5461" y="45085"/>
                      </a:lnTo>
                      <a:lnTo>
                        <a:pt x="3429" y="40132"/>
                      </a:lnTo>
                      <a:lnTo>
                        <a:pt x="1905" y="35179"/>
                      </a:lnTo>
                      <a:lnTo>
                        <a:pt x="762" y="30226"/>
                      </a:lnTo>
                      <a:lnTo>
                        <a:pt x="127" y="25400"/>
                      </a:lnTo>
                      <a:lnTo>
                        <a:pt x="0" y="20447"/>
                      </a:lnTo>
                      <a:lnTo>
                        <a:pt x="381" y="15875"/>
                      </a:lnTo>
                      <a:lnTo>
                        <a:pt x="1524" y="11303"/>
                      </a:lnTo>
                      <a:lnTo>
                        <a:pt x="3302" y="7112"/>
                      </a:lnTo>
                      <a:lnTo>
                        <a:pt x="5588" y="3302"/>
                      </a:lnTo>
                      <a:close/>
                    </a:path>
                  </a:pathLst>
                </a:custGeom>
                <a:solidFill>
                  <a:srgbClr val="F4EACC"/>
                </a:solidFill>
                <a:ln w="0" cap="flat" cmpd="sng" algn="ctr">
                  <a:solidFill>
                    <a:srgbClr val="F4EA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Freeform 902">
                  <a:extLst>
                    <a:ext uri="{FF2B5EF4-FFF2-40B4-BE49-F238E27FC236}">
                      <a16:creationId xmlns:a16="http://schemas.microsoft.com/office/drawing/2014/main" id="{BB900D12-067F-0464-B3CE-03E2905642AD}"/>
                    </a:ext>
                  </a:extLst>
                </p:cNvPr>
                <p:cNvSpPr/>
                <p:nvPr/>
              </p:nvSpPr>
              <p:spPr>
                <a:xfrm>
                  <a:off x="1102614" y="3103626"/>
                  <a:ext cx="653924" cy="104268"/>
                </a:xfrm>
                <a:custGeom>
                  <a:avLst/>
                  <a:gdLst/>
                  <a:ahLst/>
                  <a:cxnLst/>
                  <a:rect l="0" t="0" r="0" b="0"/>
                  <a:pathLst>
                    <a:path w="653924" h="104268">
                      <a:moveTo>
                        <a:pt x="20955" y="66294"/>
                      </a:moveTo>
                      <a:lnTo>
                        <a:pt x="17653" y="63500"/>
                      </a:lnTo>
                      <a:lnTo>
                        <a:pt x="14478" y="60198"/>
                      </a:lnTo>
                      <a:lnTo>
                        <a:pt x="11684" y="56515"/>
                      </a:lnTo>
                      <a:lnTo>
                        <a:pt x="9144" y="52451"/>
                      </a:lnTo>
                      <a:lnTo>
                        <a:pt x="6604" y="48387"/>
                      </a:lnTo>
                      <a:lnTo>
                        <a:pt x="4572" y="43942"/>
                      </a:lnTo>
                      <a:lnTo>
                        <a:pt x="1651" y="34925"/>
                      </a:lnTo>
                      <a:lnTo>
                        <a:pt x="127" y="25654"/>
                      </a:lnTo>
                      <a:lnTo>
                        <a:pt x="0" y="20955"/>
                      </a:lnTo>
                      <a:lnTo>
                        <a:pt x="381" y="16383"/>
                      </a:lnTo>
                      <a:lnTo>
                        <a:pt x="1270" y="11938"/>
                      </a:lnTo>
                      <a:lnTo>
                        <a:pt x="2540" y="7747"/>
                      </a:lnTo>
                      <a:lnTo>
                        <a:pt x="4445" y="3683"/>
                      </a:lnTo>
                      <a:lnTo>
                        <a:pt x="6985" y="0"/>
                      </a:lnTo>
                      <a:lnTo>
                        <a:pt x="9017" y="2540"/>
                      </a:lnTo>
                      <a:lnTo>
                        <a:pt x="11938" y="4699"/>
                      </a:lnTo>
                      <a:lnTo>
                        <a:pt x="15621" y="6604"/>
                      </a:lnTo>
                      <a:lnTo>
                        <a:pt x="20066" y="8128"/>
                      </a:lnTo>
                      <a:lnTo>
                        <a:pt x="25273" y="9271"/>
                      </a:lnTo>
                      <a:lnTo>
                        <a:pt x="31242" y="10287"/>
                      </a:lnTo>
                      <a:lnTo>
                        <a:pt x="37719" y="10922"/>
                      </a:lnTo>
                      <a:lnTo>
                        <a:pt x="44958" y="11557"/>
                      </a:lnTo>
                      <a:lnTo>
                        <a:pt x="52578" y="11938"/>
                      </a:lnTo>
                      <a:lnTo>
                        <a:pt x="60960" y="12065"/>
                      </a:lnTo>
                      <a:lnTo>
                        <a:pt x="69596" y="12065"/>
                      </a:lnTo>
                      <a:lnTo>
                        <a:pt x="78994" y="11938"/>
                      </a:lnTo>
                      <a:lnTo>
                        <a:pt x="98552" y="11557"/>
                      </a:lnTo>
                      <a:lnTo>
                        <a:pt x="119634" y="10795"/>
                      </a:lnTo>
                      <a:lnTo>
                        <a:pt x="141732" y="10287"/>
                      </a:lnTo>
                      <a:lnTo>
                        <a:pt x="164465" y="9906"/>
                      </a:lnTo>
                      <a:lnTo>
                        <a:pt x="187833" y="9652"/>
                      </a:lnTo>
                      <a:lnTo>
                        <a:pt x="211201" y="10160"/>
                      </a:lnTo>
                      <a:lnTo>
                        <a:pt x="234442" y="11430"/>
                      </a:lnTo>
                      <a:lnTo>
                        <a:pt x="257048" y="13589"/>
                      </a:lnTo>
                      <a:lnTo>
                        <a:pt x="268097" y="15113"/>
                      </a:lnTo>
                      <a:lnTo>
                        <a:pt x="279019" y="16764"/>
                      </a:lnTo>
                      <a:lnTo>
                        <a:pt x="289687" y="18923"/>
                      </a:lnTo>
                      <a:lnTo>
                        <a:pt x="299847" y="21463"/>
                      </a:lnTo>
                      <a:lnTo>
                        <a:pt x="312039" y="17526"/>
                      </a:lnTo>
                      <a:lnTo>
                        <a:pt x="324866" y="14224"/>
                      </a:lnTo>
                      <a:lnTo>
                        <a:pt x="337820" y="11430"/>
                      </a:lnTo>
                      <a:lnTo>
                        <a:pt x="351409" y="9017"/>
                      </a:lnTo>
                      <a:lnTo>
                        <a:pt x="364871" y="6985"/>
                      </a:lnTo>
                      <a:lnTo>
                        <a:pt x="378714" y="5461"/>
                      </a:lnTo>
                      <a:lnTo>
                        <a:pt x="392811" y="4318"/>
                      </a:lnTo>
                      <a:lnTo>
                        <a:pt x="406781" y="3429"/>
                      </a:lnTo>
                      <a:lnTo>
                        <a:pt x="435356" y="2540"/>
                      </a:lnTo>
                      <a:lnTo>
                        <a:pt x="463550" y="2794"/>
                      </a:lnTo>
                      <a:lnTo>
                        <a:pt x="491363" y="3683"/>
                      </a:lnTo>
                      <a:lnTo>
                        <a:pt x="518160" y="5207"/>
                      </a:lnTo>
                      <a:lnTo>
                        <a:pt x="543814" y="6985"/>
                      </a:lnTo>
                      <a:lnTo>
                        <a:pt x="556006" y="7874"/>
                      </a:lnTo>
                      <a:lnTo>
                        <a:pt x="567690" y="8763"/>
                      </a:lnTo>
                      <a:lnTo>
                        <a:pt x="578866" y="9525"/>
                      </a:lnTo>
                      <a:lnTo>
                        <a:pt x="589407" y="10287"/>
                      </a:lnTo>
                      <a:lnTo>
                        <a:pt x="599440" y="10795"/>
                      </a:lnTo>
                      <a:lnTo>
                        <a:pt x="608838" y="11430"/>
                      </a:lnTo>
                      <a:lnTo>
                        <a:pt x="617474" y="11684"/>
                      </a:lnTo>
                      <a:lnTo>
                        <a:pt x="625348" y="11811"/>
                      </a:lnTo>
                      <a:lnTo>
                        <a:pt x="632333" y="11684"/>
                      </a:lnTo>
                      <a:lnTo>
                        <a:pt x="638683" y="11303"/>
                      </a:lnTo>
                      <a:lnTo>
                        <a:pt x="643890" y="10541"/>
                      </a:lnTo>
                      <a:lnTo>
                        <a:pt x="648208" y="9525"/>
                      </a:lnTo>
                      <a:lnTo>
                        <a:pt x="651764" y="8128"/>
                      </a:lnTo>
                      <a:lnTo>
                        <a:pt x="653923" y="6477"/>
                      </a:lnTo>
                      <a:lnTo>
                        <a:pt x="652653" y="14351"/>
                      </a:lnTo>
                      <a:lnTo>
                        <a:pt x="650367" y="23114"/>
                      </a:lnTo>
                      <a:lnTo>
                        <a:pt x="647319" y="31750"/>
                      </a:lnTo>
                      <a:lnTo>
                        <a:pt x="643255" y="40259"/>
                      </a:lnTo>
                      <a:lnTo>
                        <a:pt x="640969" y="44323"/>
                      </a:lnTo>
                      <a:lnTo>
                        <a:pt x="638175" y="48006"/>
                      </a:lnTo>
                      <a:lnTo>
                        <a:pt x="635254" y="51181"/>
                      </a:lnTo>
                      <a:lnTo>
                        <a:pt x="632079" y="54356"/>
                      </a:lnTo>
                      <a:lnTo>
                        <a:pt x="628523" y="56896"/>
                      </a:lnTo>
                      <a:lnTo>
                        <a:pt x="624840" y="59055"/>
                      </a:lnTo>
                      <a:lnTo>
                        <a:pt x="620776" y="60579"/>
                      </a:lnTo>
                      <a:lnTo>
                        <a:pt x="616331" y="61722"/>
                      </a:lnTo>
                      <a:lnTo>
                        <a:pt x="594868" y="64770"/>
                      </a:lnTo>
                      <a:lnTo>
                        <a:pt x="573151" y="67564"/>
                      </a:lnTo>
                      <a:lnTo>
                        <a:pt x="529209" y="72517"/>
                      </a:lnTo>
                      <a:lnTo>
                        <a:pt x="485140" y="76962"/>
                      </a:lnTo>
                      <a:lnTo>
                        <a:pt x="441452" y="81280"/>
                      </a:lnTo>
                      <a:lnTo>
                        <a:pt x="398780" y="85725"/>
                      </a:lnTo>
                      <a:lnTo>
                        <a:pt x="377952" y="88138"/>
                      </a:lnTo>
                      <a:lnTo>
                        <a:pt x="357759" y="90932"/>
                      </a:lnTo>
                      <a:lnTo>
                        <a:pt x="337947" y="93726"/>
                      </a:lnTo>
                      <a:lnTo>
                        <a:pt x="319024" y="96901"/>
                      </a:lnTo>
                      <a:lnTo>
                        <a:pt x="300609" y="100457"/>
                      </a:lnTo>
                      <a:lnTo>
                        <a:pt x="283083" y="104267"/>
                      </a:lnTo>
                      <a:lnTo>
                        <a:pt x="248793" y="100584"/>
                      </a:lnTo>
                      <a:lnTo>
                        <a:pt x="214630" y="96139"/>
                      </a:lnTo>
                      <a:lnTo>
                        <a:pt x="180721" y="91313"/>
                      </a:lnTo>
                      <a:lnTo>
                        <a:pt x="147320" y="86233"/>
                      </a:lnTo>
                      <a:lnTo>
                        <a:pt x="114554" y="80899"/>
                      </a:lnTo>
                      <a:lnTo>
                        <a:pt x="82423" y="75819"/>
                      </a:lnTo>
                      <a:lnTo>
                        <a:pt x="51308" y="70866"/>
                      </a:lnTo>
                      <a:close/>
                    </a:path>
                  </a:pathLst>
                </a:custGeom>
                <a:solidFill>
                  <a:srgbClr val="F3E4C3"/>
                </a:solidFill>
                <a:ln w="0" cap="flat" cmpd="sng" algn="ctr">
                  <a:solidFill>
                    <a:srgbClr val="F3E4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Freeform 903">
                  <a:extLst>
                    <a:ext uri="{FF2B5EF4-FFF2-40B4-BE49-F238E27FC236}">
                      <a16:creationId xmlns:a16="http://schemas.microsoft.com/office/drawing/2014/main" id="{E3F84F75-CE36-AD6E-B46D-E1F510915181}"/>
                    </a:ext>
                  </a:extLst>
                </p:cNvPr>
                <p:cNvSpPr/>
                <p:nvPr/>
              </p:nvSpPr>
              <p:spPr>
                <a:xfrm>
                  <a:off x="1106170" y="3084195"/>
                  <a:ext cx="650368" cy="110364"/>
                </a:xfrm>
                <a:custGeom>
                  <a:avLst/>
                  <a:gdLst/>
                  <a:ahLst/>
                  <a:cxnLst/>
                  <a:rect l="0" t="0" r="0" b="0"/>
                  <a:pathLst>
                    <a:path w="650368" h="110364">
                      <a:moveTo>
                        <a:pt x="13208" y="77089"/>
                      </a:moveTo>
                      <a:lnTo>
                        <a:pt x="10795" y="73914"/>
                      </a:lnTo>
                      <a:lnTo>
                        <a:pt x="8636" y="70612"/>
                      </a:lnTo>
                      <a:lnTo>
                        <a:pt x="4699" y="63119"/>
                      </a:lnTo>
                      <a:lnTo>
                        <a:pt x="1905" y="54991"/>
                      </a:lnTo>
                      <a:lnTo>
                        <a:pt x="381" y="46355"/>
                      </a:lnTo>
                      <a:lnTo>
                        <a:pt x="0" y="37465"/>
                      </a:lnTo>
                      <a:lnTo>
                        <a:pt x="381" y="33274"/>
                      </a:lnTo>
                      <a:lnTo>
                        <a:pt x="1270" y="28956"/>
                      </a:lnTo>
                      <a:lnTo>
                        <a:pt x="2413" y="24892"/>
                      </a:lnTo>
                      <a:lnTo>
                        <a:pt x="4064" y="20828"/>
                      </a:lnTo>
                      <a:lnTo>
                        <a:pt x="6096" y="17018"/>
                      </a:lnTo>
                      <a:lnTo>
                        <a:pt x="8763" y="13462"/>
                      </a:lnTo>
                      <a:lnTo>
                        <a:pt x="11684" y="14478"/>
                      </a:lnTo>
                      <a:lnTo>
                        <a:pt x="15113" y="15240"/>
                      </a:lnTo>
                      <a:lnTo>
                        <a:pt x="19558" y="15621"/>
                      </a:lnTo>
                      <a:lnTo>
                        <a:pt x="24511" y="15875"/>
                      </a:lnTo>
                      <a:lnTo>
                        <a:pt x="30226" y="15875"/>
                      </a:lnTo>
                      <a:lnTo>
                        <a:pt x="36449" y="15875"/>
                      </a:lnTo>
                      <a:lnTo>
                        <a:pt x="43053" y="15621"/>
                      </a:lnTo>
                      <a:lnTo>
                        <a:pt x="50546" y="15240"/>
                      </a:lnTo>
                      <a:lnTo>
                        <a:pt x="58420" y="14732"/>
                      </a:lnTo>
                      <a:lnTo>
                        <a:pt x="66675" y="14097"/>
                      </a:lnTo>
                      <a:lnTo>
                        <a:pt x="75438" y="13335"/>
                      </a:lnTo>
                      <a:lnTo>
                        <a:pt x="84582" y="12700"/>
                      </a:lnTo>
                      <a:lnTo>
                        <a:pt x="104140" y="11049"/>
                      </a:lnTo>
                      <a:lnTo>
                        <a:pt x="124587" y="9398"/>
                      </a:lnTo>
                      <a:lnTo>
                        <a:pt x="146177" y="8001"/>
                      </a:lnTo>
                      <a:lnTo>
                        <a:pt x="168275" y="6604"/>
                      </a:lnTo>
                      <a:lnTo>
                        <a:pt x="190754" y="5969"/>
                      </a:lnTo>
                      <a:lnTo>
                        <a:pt x="213360" y="5588"/>
                      </a:lnTo>
                      <a:lnTo>
                        <a:pt x="235585" y="6096"/>
                      </a:lnTo>
                      <a:lnTo>
                        <a:pt x="257556" y="7493"/>
                      </a:lnTo>
                      <a:lnTo>
                        <a:pt x="268224" y="8636"/>
                      </a:lnTo>
                      <a:lnTo>
                        <a:pt x="278765" y="9906"/>
                      </a:lnTo>
                      <a:lnTo>
                        <a:pt x="288925" y="11684"/>
                      </a:lnTo>
                      <a:lnTo>
                        <a:pt x="298958" y="13462"/>
                      </a:lnTo>
                      <a:lnTo>
                        <a:pt x="311150" y="10414"/>
                      </a:lnTo>
                      <a:lnTo>
                        <a:pt x="323723" y="7747"/>
                      </a:lnTo>
                      <a:lnTo>
                        <a:pt x="336804" y="5588"/>
                      </a:lnTo>
                      <a:lnTo>
                        <a:pt x="350139" y="3683"/>
                      </a:lnTo>
                      <a:lnTo>
                        <a:pt x="363855" y="2286"/>
                      </a:lnTo>
                      <a:lnTo>
                        <a:pt x="377698" y="1143"/>
                      </a:lnTo>
                      <a:lnTo>
                        <a:pt x="405892" y="0"/>
                      </a:lnTo>
                      <a:lnTo>
                        <a:pt x="434594" y="0"/>
                      </a:lnTo>
                      <a:lnTo>
                        <a:pt x="462915" y="1016"/>
                      </a:lnTo>
                      <a:lnTo>
                        <a:pt x="490855" y="2794"/>
                      </a:lnTo>
                      <a:lnTo>
                        <a:pt x="517906" y="5334"/>
                      </a:lnTo>
                      <a:lnTo>
                        <a:pt x="530860" y="6858"/>
                      </a:lnTo>
                      <a:lnTo>
                        <a:pt x="543560" y="8382"/>
                      </a:lnTo>
                      <a:lnTo>
                        <a:pt x="555752" y="10033"/>
                      </a:lnTo>
                      <a:lnTo>
                        <a:pt x="567436" y="11811"/>
                      </a:lnTo>
                      <a:lnTo>
                        <a:pt x="578612" y="13589"/>
                      </a:lnTo>
                      <a:lnTo>
                        <a:pt x="589153" y="15367"/>
                      </a:lnTo>
                      <a:lnTo>
                        <a:pt x="599059" y="17145"/>
                      </a:lnTo>
                      <a:lnTo>
                        <a:pt x="608330" y="18923"/>
                      </a:lnTo>
                      <a:lnTo>
                        <a:pt x="616712" y="20574"/>
                      </a:lnTo>
                      <a:lnTo>
                        <a:pt x="624332" y="22225"/>
                      </a:lnTo>
                      <a:lnTo>
                        <a:pt x="631190" y="23749"/>
                      </a:lnTo>
                      <a:lnTo>
                        <a:pt x="636905" y="25146"/>
                      </a:lnTo>
                      <a:lnTo>
                        <a:pt x="641985" y="26543"/>
                      </a:lnTo>
                      <a:lnTo>
                        <a:pt x="645922" y="27559"/>
                      </a:lnTo>
                      <a:lnTo>
                        <a:pt x="648589" y="28575"/>
                      </a:lnTo>
                      <a:lnTo>
                        <a:pt x="650367" y="29464"/>
                      </a:lnTo>
                      <a:lnTo>
                        <a:pt x="647573" y="35814"/>
                      </a:lnTo>
                      <a:lnTo>
                        <a:pt x="644017" y="42799"/>
                      </a:lnTo>
                      <a:lnTo>
                        <a:pt x="639699" y="49911"/>
                      </a:lnTo>
                      <a:lnTo>
                        <a:pt x="634619" y="56769"/>
                      </a:lnTo>
                      <a:lnTo>
                        <a:pt x="628650" y="62992"/>
                      </a:lnTo>
                      <a:lnTo>
                        <a:pt x="625475" y="65786"/>
                      </a:lnTo>
                      <a:lnTo>
                        <a:pt x="621792" y="68199"/>
                      </a:lnTo>
                      <a:lnTo>
                        <a:pt x="618109" y="70358"/>
                      </a:lnTo>
                      <a:lnTo>
                        <a:pt x="614172" y="72136"/>
                      </a:lnTo>
                      <a:lnTo>
                        <a:pt x="609854" y="73533"/>
                      </a:lnTo>
                      <a:lnTo>
                        <a:pt x="605409" y="74295"/>
                      </a:lnTo>
                      <a:lnTo>
                        <a:pt x="584200" y="76962"/>
                      </a:lnTo>
                      <a:lnTo>
                        <a:pt x="562610" y="79375"/>
                      </a:lnTo>
                      <a:lnTo>
                        <a:pt x="518922" y="83693"/>
                      </a:lnTo>
                      <a:lnTo>
                        <a:pt x="474980" y="87503"/>
                      </a:lnTo>
                      <a:lnTo>
                        <a:pt x="431419" y="91313"/>
                      </a:lnTo>
                      <a:lnTo>
                        <a:pt x="388493" y="95123"/>
                      </a:lnTo>
                      <a:lnTo>
                        <a:pt x="367538" y="97282"/>
                      </a:lnTo>
                      <a:lnTo>
                        <a:pt x="346964" y="99314"/>
                      </a:lnTo>
                      <a:lnTo>
                        <a:pt x="326771" y="101727"/>
                      </a:lnTo>
                      <a:lnTo>
                        <a:pt x="307213" y="104394"/>
                      </a:lnTo>
                      <a:lnTo>
                        <a:pt x="288290" y="107188"/>
                      </a:lnTo>
                      <a:lnTo>
                        <a:pt x="270002" y="110363"/>
                      </a:lnTo>
                      <a:lnTo>
                        <a:pt x="235712" y="107188"/>
                      </a:lnTo>
                      <a:lnTo>
                        <a:pt x="202057" y="103632"/>
                      </a:lnTo>
                      <a:lnTo>
                        <a:pt x="168529" y="99568"/>
                      </a:lnTo>
                      <a:lnTo>
                        <a:pt x="135636" y="95123"/>
                      </a:lnTo>
                      <a:lnTo>
                        <a:pt x="103632" y="90551"/>
                      </a:lnTo>
                      <a:lnTo>
                        <a:pt x="72517" y="85852"/>
                      </a:lnTo>
                      <a:lnTo>
                        <a:pt x="42164" y="81280"/>
                      </a:lnTo>
                      <a:close/>
                    </a:path>
                  </a:pathLst>
                </a:custGeom>
                <a:solidFill>
                  <a:srgbClr val="EFDDBA"/>
                </a:solidFill>
                <a:ln w="0" cap="flat" cmpd="sng" algn="ctr">
                  <a:solidFill>
                    <a:srgbClr val="EFDD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Freeform 904">
                  <a:extLst>
                    <a:ext uri="{FF2B5EF4-FFF2-40B4-BE49-F238E27FC236}">
                      <a16:creationId xmlns:a16="http://schemas.microsoft.com/office/drawing/2014/main" id="{A1AC7AD7-73EE-728B-D139-A8F78507CA42}"/>
                    </a:ext>
                  </a:extLst>
                </p:cNvPr>
                <p:cNvSpPr/>
                <p:nvPr/>
              </p:nvSpPr>
              <p:spPr>
                <a:xfrm>
                  <a:off x="1108583" y="3061081"/>
                  <a:ext cx="647955" cy="119889"/>
                </a:xfrm>
                <a:custGeom>
                  <a:avLst/>
                  <a:gdLst/>
                  <a:ahLst/>
                  <a:cxnLst/>
                  <a:rect l="0" t="0" r="0" b="0"/>
                  <a:pathLst>
                    <a:path w="647955" h="119889">
                      <a:moveTo>
                        <a:pt x="6477" y="91313"/>
                      </a:moveTo>
                      <a:lnTo>
                        <a:pt x="3556" y="84709"/>
                      </a:lnTo>
                      <a:lnTo>
                        <a:pt x="1397" y="77470"/>
                      </a:lnTo>
                      <a:lnTo>
                        <a:pt x="254" y="69469"/>
                      </a:lnTo>
                      <a:lnTo>
                        <a:pt x="0" y="61341"/>
                      </a:lnTo>
                      <a:lnTo>
                        <a:pt x="1016" y="53086"/>
                      </a:lnTo>
                      <a:lnTo>
                        <a:pt x="3175" y="45085"/>
                      </a:lnTo>
                      <a:lnTo>
                        <a:pt x="4572" y="41275"/>
                      </a:lnTo>
                      <a:lnTo>
                        <a:pt x="6604" y="37592"/>
                      </a:lnTo>
                      <a:lnTo>
                        <a:pt x="9017" y="34036"/>
                      </a:lnTo>
                      <a:lnTo>
                        <a:pt x="11557" y="30607"/>
                      </a:lnTo>
                      <a:lnTo>
                        <a:pt x="15240" y="30099"/>
                      </a:lnTo>
                      <a:lnTo>
                        <a:pt x="19558" y="29210"/>
                      </a:lnTo>
                      <a:lnTo>
                        <a:pt x="24511" y="28321"/>
                      </a:lnTo>
                      <a:lnTo>
                        <a:pt x="29972" y="27432"/>
                      </a:lnTo>
                      <a:lnTo>
                        <a:pt x="36068" y="26162"/>
                      </a:lnTo>
                      <a:lnTo>
                        <a:pt x="42545" y="25019"/>
                      </a:lnTo>
                      <a:lnTo>
                        <a:pt x="49657" y="23749"/>
                      </a:lnTo>
                      <a:lnTo>
                        <a:pt x="57277" y="22479"/>
                      </a:lnTo>
                      <a:lnTo>
                        <a:pt x="73533" y="19812"/>
                      </a:lnTo>
                      <a:lnTo>
                        <a:pt x="91440" y="17018"/>
                      </a:lnTo>
                      <a:lnTo>
                        <a:pt x="110490" y="14224"/>
                      </a:lnTo>
                      <a:lnTo>
                        <a:pt x="130810" y="11557"/>
                      </a:lnTo>
                      <a:lnTo>
                        <a:pt x="151765" y="9144"/>
                      </a:lnTo>
                      <a:lnTo>
                        <a:pt x="173101" y="7366"/>
                      </a:lnTo>
                      <a:lnTo>
                        <a:pt x="194818" y="5715"/>
                      </a:lnTo>
                      <a:lnTo>
                        <a:pt x="216662" y="4953"/>
                      </a:lnTo>
                      <a:lnTo>
                        <a:pt x="237998" y="4572"/>
                      </a:lnTo>
                      <a:lnTo>
                        <a:pt x="259080" y="5207"/>
                      </a:lnTo>
                      <a:lnTo>
                        <a:pt x="279527" y="6731"/>
                      </a:lnTo>
                      <a:lnTo>
                        <a:pt x="289433" y="7874"/>
                      </a:lnTo>
                      <a:lnTo>
                        <a:pt x="298958" y="9271"/>
                      </a:lnTo>
                      <a:lnTo>
                        <a:pt x="311023" y="6858"/>
                      </a:lnTo>
                      <a:lnTo>
                        <a:pt x="323723" y="4953"/>
                      </a:lnTo>
                      <a:lnTo>
                        <a:pt x="336677" y="3302"/>
                      </a:lnTo>
                      <a:lnTo>
                        <a:pt x="350012" y="2032"/>
                      </a:lnTo>
                      <a:lnTo>
                        <a:pt x="363728" y="1016"/>
                      </a:lnTo>
                      <a:lnTo>
                        <a:pt x="377698" y="508"/>
                      </a:lnTo>
                      <a:lnTo>
                        <a:pt x="406019" y="0"/>
                      </a:lnTo>
                      <a:lnTo>
                        <a:pt x="434975" y="889"/>
                      </a:lnTo>
                      <a:lnTo>
                        <a:pt x="463423" y="2794"/>
                      </a:lnTo>
                      <a:lnTo>
                        <a:pt x="491617" y="5588"/>
                      </a:lnTo>
                      <a:lnTo>
                        <a:pt x="505333" y="7366"/>
                      </a:lnTo>
                      <a:lnTo>
                        <a:pt x="518668" y="9144"/>
                      </a:lnTo>
                      <a:lnTo>
                        <a:pt x="531876" y="11303"/>
                      </a:lnTo>
                      <a:lnTo>
                        <a:pt x="544449" y="13589"/>
                      </a:lnTo>
                      <a:lnTo>
                        <a:pt x="556641" y="16002"/>
                      </a:lnTo>
                      <a:lnTo>
                        <a:pt x="568325" y="18542"/>
                      </a:lnTo>
                      <a:lnTo>
                        <a:pt x="579374" y="21209"/>
                      </a:lnTo>
                      <a:lnTo>
                        <a:pt x="589915" y="24130"/>
                      </a:lnTo>
                      <a:lnTo>
                        <a:pt x="599567" y="27051"/>
                      </a:lnTo>
                      <a:lnTo>
                        <a:pt x="608838" y="30099"/>
                      </a:lnTo>
                      <a:lnTo>
                        <a:pt x="616966" y="33020"/>
                      </a:lnTo>
                      <a:lnTo>
                        <a:pt x="624332" y="36322"/>
                      </a:lnTo>
                      <a:lnTo>
                        <a:pt x="630936" y="39497"/>
                      </a:lnTo>
                      <a:lnTo>
                        <a:pt x="636397" y="42926"/>
                      </a:lnTo>
                      <a:lnTo>
                        <a:pt x="640969" y="46101"/>
                      </a:lnTo>
                      <a:lnTo>
                        <a:pt x="644398" y="49403"/>
                      </a:lnTo>
                      <a:lnTo>
                        <a:pt x="646811" y="52705"/>
                      </a:lnTo>
                      <a:lnTo>
                        <a:pt x="647954" y="56134"/>
                      </a:lnTo>
                      <a:lnTo>
                        <a:pt x="643636" y="61087"/>
                      </a:lnTo>
                      <a:lnTo>
                        <a:pt x="638683" y="66294"/>
                      </a:lnTo>
                      <a:lnTo>
                        <a:pt x="633095" y="71755"/>
                      </a:lnTo>
                      <a:lnTo>
                        <a:pt x="626999" y="76962"/>
                      </a:lnTo>
                      <a:lnTo>
                        <a:pt x="620141" y="81788"/>
                      </a:lnTo>
                      <a:lnTo>
                        <a:pt x="612775" y="85852"/>
                      </a:lnTo>
                      <a:lnTo>
                        <a:pt x="608711" y="87503"/>
                      </a:lnTo>
                      <a:lnTo>
                        <a:pt x="604647" y="88773"/>
                      </a:lnTo>
                      <a:lnTo>
                        <a:pt x="600075" y="89789"/>
                      </a:lnTo>
                      <a:lnTo>
                        <a:pt x="595503" y="90551"/>
                      </a:lnTo>
                      <a:lnTo>
                        <a:pt x="574421" y="92710"/>
                      </a:lnTo>
                      <a:lnTo>
                        <a:pt x="553085" y="94742"/>
                      </a:lnTo>
                      <a:lnTo>
                        <a:pt x="509651" y="98425"/>
                      </a:lnTo>
                      <a:lnTo>
                        <a:pt x="422275" y="105029"/>
                      </a:lnTo>
                      <a:lnTo>
                        <a:pt x="379222" y="108077"/>
                      </a:lnTo>
                      <a:lnTo>
                        <a:pt x="337058" y="111506"/>
                      </a:lnTo>
                      <a:lnTo>
                        <a:pt x="316611" y="113538"/>
                      </a:lnTo>
                      <a:lnTo>
                        <a:pt x="296545" y="115570"/>
                      </a:lnTo>
                      <a:lnTo>
                        <a:pt x="276987" y="117729"/>
                      </a:lnTo>
                      <a:lnTo>
                        <a:pt x="257937" y="119888"/>
                      </a:lnTo>
                      <a:lnTo>
                        <a:pt x="223901" y="117475"/>
                      </a:lnTo>
                      <a:lnTo>
                        <a:pt x="190373" y="114681"/>
                      </a:lnTo>
                      <a:lnTo>
                        <a:pt x="157353" y="111379"/>
                      </a:lnTo>
                      <a:lnTo>
                        <a:pt x="125222" y="107696"/>
                      </a:lnTo>
                      <a:lnTo>
                        <a:pt x="93853" y="103886"/>
                      </a:lnTo>
                      <a:lnTo>
                        <a:pt x="63500" y="99695"/>
                      </a:lnTo>
                      <a:lnTo>
                        <a:pt x="34417" y="95504"/>
                      </a:lnTo>
                      <a:close/>
                    </a:path>
                  </a:pathLst>
                </a:custGeom>
                <a:solidFill>
                  <a:srgbClr val="EDD4B0"/>
                </a:solidFill>
                <a:ln w="0" cap="flat" cmpd="sng" algn="ctr">
                  <a:solidFill>
                    <a:srgbClr val="EDD4B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Freeform 905">
                  <a:extLst>
                    <a:ext uri="{FF2B5EF4-FFF2-40B4-BE49-F238E27FC236}">
                      <a16:creationId xmlns:a16="http://schemas.microsoft.com/office/drawing/2014/main" id="{B3DF7A45-08CA-C08C-9EC9-7D761F8CA128}"/>
                    </a:ext>
                  </a:extLst>
                </p:cNvPr>
                <p:cNvSpPr/>
                <p:nvPr/>
              </p:nvSpPr>
              <p:spPr>
                <a:xfrm>
                  <a:off x="1109345" y="3037840"/>
                  <a:ext cx="647320" cy="129795"/>
                </a:xfrm>
                <a:custGeom>
                  <a:avLst/>
                  <a:gdLst/>
                  <a:ahLst/>
                  <a:cxnLst/>
                  <a:rect l="0" t="0" r="0" b="0"/>
                  <a:pathLst>
                    <a:path w="647320" h="129795">
                      <a:moveTo>
                        <a:pt x="1651" y="105918"/>
                      </a:moveTo>
                      <a:lnTo>
                        <a:pt x="508" y="99060"/>
                      </a:lnTo>
                      <a:lnTo>
                        <a:pt x="0" y="91821"/>
                      </a:lnTo>
                      <a:lnTo>
                        <a:pt x="381" y="84328"/>
                      </a:lnTo>
                      <a:lnTo>
                        <a:pt x="1524" y="76581"/>
                      </a:lnTo>
                      <a:lnTo>
                        <a:pt x="3683" y="69088"/>
                      </a:lnTo>
                      <a:lnTo>
                        <a:pt x="6731" y="61595"/>
                      </a:lnTo>
                      <a:lnTo>
                        <a:pt x="10922" y="54610"/>
                      </a:lnTo>
                      <a:lnTo>
                        <a:pt x="16383" y="47879"/>
                      </a:lnTo>
                      <a:lnTo>
                        <a:pt x="20701" y="45720"/>
                      </a:lnTo>
                      <a:lnTo>
                        <a:pt x="25654" y="43561"/>
                      </a:lnTo>
                      <a:lnTo>
                        <a:pt x="31242" y="41402"/>
                      </a:lnTo>
                      <a:lnTo>
                        <a:pt x="37211" y="39116"/>
                      </a:lnTo>
                      <a:lnTo>
                        <a:pt x="50546" y="34544"/>
                      </a:lnTo>
                      <a:lnTo>
                        <a:pt x="65659" y="30099"/>
                      </a:lnTo>
                      <a:lnTo>
                        <a:pt x="82296" y="25654"/>
                      </a:lnTo>
                      <a:lnTo>
                        <a:pt x="100076" y="21590"/>
                      </a:lnTo>
                      <a:lnTo>
                        <a:pt x="118999" y="17653"/>
                      </a:lnTo>
                      <a:lnTo>
                        <a:pt x="138557" y="14097"/>
                      </a:lnTo>
                      <a:lnTo>
                        <a:pt x="159004" y="10795"/>
                      </a:lnTo>
                      <a:lnTo>
                        <a:pt x="179832" y="8128"/>
                      </a:lnTo>
                      <a:lnTo>
                        <a:pt x="200660" y="5842"/>
                      </a:lnTo>
                      <a:lnTo>
                        <a:pt x="221488" y="4318"/>
                      </a:lnTo>
                      <a:lnTo>
                        <a:pt x="242316" y="3302"/>
                      </a:lnTo>
                      <a:lnTo>
                        <a:pt x="262636" y="3048"/>
                      </a:lnTo>
                      <a:lnTo>
                        <a:pt x="282194" y="3683"/>
                      </a:lnTo>
                      <a:lnTo>
                        <a:pt x="291719" y="4318"/>
                      </a:lnTo>
                      <a:lnTo>
                        <a:pt x="300863" y="5207"/>
                      </a:lnTo>
                      <a:lnTo>
                        <a:pt x="312928" y="3556"/>
                      </a:lnTo>
                      <a:lnTo>
                        <a:pt x="325374" y="2286"/>
                      </a:lnTo>
                      <a:lnTo>
                        <a:pt x="338455" y="1270"/>
                      </a:lnTo>
                      <a:lnTo>
                        <a:pt x="351790" y="508"/>
                      </a:lnTo>
                      <a:lnTo>
                        <a:pt x="365633" y="127"/>
                      </a:lnTo>
                      <a:lnTo>
                        <a:pt x="379603" y="0"/>
                      </a:lnTo>
                      <a:lnTo>
                        <a:pt x="407924" y="508"/>
                      </a:lnTo>
                      <a:lnTo>
                        <a:pt x="436880" y="2159"/>
                      </a:lnTo>
                      <a:lnTo>
                        <a:pt x="465709" y="4826"/>
                      </a:lnTo>
                      <a:lnTo>
                        <a:pt x="494157" y="8509"/>
                      </a:lnTo>
                      <a:lnTo>
                        <a:pt x="507873" y="10795"/>
                      </a:lnTo>
                      <a:lnTo>
                        <a:pt x="521335" y="13208"/>
                      </a:lnTo>
                      <a:lnTo>
                        <a:pt x="534543" y="15875"/>
                      </a:lnTo>
                      <a:lnTo>
                        <a:pt x="547243" y="18923"/>
                      </a:lnTo>
                      <a:lnTo>
                        <a:pt x="559435" y="22225"/>
                      </a:lnTo>
                      <a:lnTo>
                        <a:pt x="571119" y="25527"/>
                      </a:lnTo>
                      <a:lnTo>
                        <a:pt x="582168" y="29083"/>
                      </a:lnTo>
                      <a:lnTo>
                        <a:pt x="592455" y="33020"/>
                      </a:lnTo>
                      <a:lnTo>
                        <a:pt x="602234" y="37084"/>
                      </a:lnTo>
                      <a:lnTo>
                        <a:pt x="611124" y="41402"/>
                      </a:lnTo>
                      <a:lnTo>
                        <a:pt x="619125" y="45974"/>
                      </a:lnTo>
                      <a:lnTo>
                        <a:pt x="626237" y="50673"/>
                      </a:lnTo>
                      <a:lnTo>
                        <a:pt x="632460" y="55626"/>
                      </a:lnTo>
                      <a:lnTo>
                        <a:pt x="637667" y="60706"/>
                      </a:lnTo>
                      <a:lnTo>
                        <a:pt x="641731" y="65913"/>
                      </a:lnTo>
                      <a:lnTo>
                        <a:pt x="644906" y="71374"/>
                      </a:lnTo>
                      <a:lnTo>
                        <a:pt x="646811" y="77089"/>
                      </a:lnTo>
                      <a:lnTo>
                        <a:pt x="647319" y="83058"/>
                      </a:lnTo>
                      <a:lnTo>
                        <a:pt x="641350" y="86487"/>
                      </a:lnTo>
                      <a:lnTo>
                        <a:pt x="635000" y="90170"/>
                      </a:lnTo>
                      <a:lnTo>
                        <a:pt x="628269" y="93853"/>
                      </a:lnTo>
                      <a:lnTo>
                        <a:pt x="621157" y="97409"/>
                      </a:lnTo>
                      <a:lnTo>
                        <a:pt x="613410" y="100838"/>
                      </a:lnTo>
                      <a:lnTo>
                        <a:pt x="605282" y="103632"/>
                      </a:lnTo>
                      <a:lnTo>
                        <a:pt x="596646" y="105791"/>
                      </a:lnTo>
                      <a:lnTo>
                        <a:pt x="587502" y="107061"/>
                      </a:lnTo>
                      <a:lnTo>
                        <a:pt x="545465" y="110490"/>
                      </a:lnTo>
                      <a:lnTo>
                        <a:pt x="502412" y="113538"/>
                      </a:lnTo>
                      <a:lnTo>
                        <a:pt x="415036" y="118872"/>
                      </a:lnTo>
                      <a:lnTo>
                        <a:pt x="371729" y="121412"/>
                      </a:lnTo>
                      <a:lnTo>
                        <a:pt x="329057" y="124079"/>
                      </a:lnTo>
                      <a:lnTo>
                        <a:pt x="287655" y="126873"/>
                      </a:lnTo>
                      <a:lnTo>
                        <a:pt x="267462" y="128270"/>
                      </a:lnTo>
                      <a:lnTo>
                        <a:pt x="247777" y="129794"/>
                      </a:lnTo>
                      <a:lnTo>
                        <a:pt x="213995" y="128143"/>
                      </a:lnTo>
                      <a:lnTo>
                        <a:pt x="180594" y="125984"/>
                      </a:lnTo>
                      <a:lnTo>
                        <a:pt x="148082" y="123444"/>
                      </a:lnTo>
                      <a:lnTo>
                        <a:pt x="116459" y="120523"/>
                      </a:lnTo>
                      <a:lnTo>
                        <a:pt x="85725" y="117348"/>
                      </a:lnTo>
                      <a:lnTo>
                        <a:pt x="56388" y="113792"/>
                      </a:lnTo>
                      <a:lnTo>
                        <a:pt x="28321" y="109855"/>
                      </a:lnTo>
                      <a:close/>
                    </a:path>
                  </a:pathLst>
                </a:custGeom>
                <a:solidFill>
                  <a:srgbClr val="EBCEA7"/>
                </a:solidFill>
                <a:ln w="0" cap="flat" cmpd="sng" algn="ctr">
                  <a:solidFill>
                    <a:srgbClr val="EBCE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Freeform 906">
                  <a:extLst>
                    <a:ext uri="{FF2B5EF4-FFF2-40B4-BE49-F238E27FC236}">
                      <a16:creationId xmlns:a16="http://schemas.microsoft.com/office/drawing/2014/main" id="{B2A2CCAE-7622-94BA-8BCD-37FCBBBF3200}"/>
                    </a:ext>
                  </a:extLst>
                </p:cNvPr>
                <p:cNvSpPr/>
                <p:nvPr/>
              </p:nvSpPr>
              <p:spPr>
                <a:xfrm>
                  <a:off x="1106805" y="3013456"/>
                  <a:ext cx="649733" cy="140717"/>
                </a:xfrm>
                <a:custGeom>
                  <a:avLst/>
                  <a:gdLst/>
                  <a:ahLst/>
                  <a:cxnLst/>
                  <a:rect l="0" t="0" r="0" b="0"/>
                  <a:pathLst>
                    <a:path w="649733" h="140717">
                      <a:moveTo>
                        <a:pt x="0" y="121539"/>
                      </a:moveTo>
                      <a:lnTo>
                        <a:pt x="635" y="114427"/>
                      </a:lnTo>
                      <a:lnTo>
                        <a:pt x="1778" y="107315"/>
                      </a:lnTo>
                      <a:lnTo>
                        <a:pt x="3683" y="100076"/>
                      </a:lnTo>
                      <a:lnTo>
                        <a:pt x="6223" y="92964"/>
                      </a:lnTo>
                      <a:lnTo>
                        <a:pt x="9652" y="85852"/>
                      </a:lnTo>
                      <a:lnTo>
                        <a:pt x="13716" y="78994"/>
                      </a:lnTo>
                      <a:lnTo>
                        <a:pt x="18415" y="72390"/>
                      </a:lnTo>
                      <a:lnTo>
                        <a:pt x="24130" y="66167"/>
                      </a:lnTo>
                      <a:lnTo>
                        <a:pt x="29337" y="62484"/>
                      </a:lnTo>
                      <a:lnTo>
                        <a:pt x="35052" y="58801"/>
                      </a:lnTo>
                      <a:lnTo>
                        <a:pt x="41148" y="55245"/>
                      </a:lnTo>
                      <a:lnTo>
                        <a:pt x="47752" y="51689"/>
                      </a:lnTo>
                      <a:lnTo>
                        <a:pt x="61849" y="44958"/>
                      </a:lnTo>
                      <a:lnTo>
                        <a:pt x="77343" y="38608"/>
                      </a:lnTo>
                      <a:lnTo>
                        <a:pt x="94107" y="32639"/>
                      </a:lnTo>
                      <a:lnTo>
                        <a:pt x="111887" y="27051"/>
                      </a:lnTo>
                      <a:lnTo>
                        <a:pt x="130556" y="21971"/>
                      </a:lnTo>
                      <a:lnTo>
                        <a:pt x="149733" y="17399"/>
                      </a:lnTo>
                      <a:lnTo>
                        <a:pt x="169545" y="13208"/>
                      </a:lnTo>
                      <a:lnTo>
                        <a:pt x="189611" y="9779"/>
                      </a:lnTo>
                      <a:lnTo>
                        <a:pt x="209677" y="6858"/>
                      </a:lnTo>
                      <a:lnTo>
                        <a:pt x="229743" y="4445"/>
                      </a:lnTo>
                      <a:lnTo>
                        <a:pt x="249682" y="2921"/>
                      </a:lnTo>
                      <a:lnTo>
                        <a:pt x="269113" y="1905"/>
                      </a:lnTo>
                      <a:lnTo>
                        <a:pt x="287782" y="1651"/>
                      </a:lnTo>
                      <a:lnTo>
                        <a:pt x="305816" y="2159"/>
                      </a:lnTo>
                      <a:lnTo>
                        <a:pt x="318008" y="1270"/>
                      </a:lnTo>
                      <a:lnTo>
                        <a:pt x="330327" y="635"/>
                      </a:lnTo>
                      <a:lnTo>
                        <a:pt x="343281" y="254"/>
                      </a:lnTo>
                      <a:lnTo>
                        <a:pt x="356616" y="0"/>
                      </a:lnTo>
                      <a:lnTo>
                        <a:pt x="370459" y="254"/>
                      </a:lnTo>
                      <a:lnTo>
                        <a:pt x="384429" y="508"/>
                      </a:lnTo>
                      <a:lnTo>
                        <a:pt x="413131" y="1905"/>
                      </a:lnTo>
                      <a:lnTo>
                        <a:pt x="442214" y="4318"/>
                      </a:lnTo>
                      <a:lnTo>
                        <a:pt x="471170" y="7874"/>
                      </a:lnTo>
                      <a:lnTo>
                        <a:pt x="485648" y="10033"/>
                      </a:lnTo>
                      <a:lnTo>
                        <a:pt x="499618" y="12446"/>
                      </a:lnTo>
                      <a:lnTo>
                        <a:pt x="513461" y="15240"/>
                      </a:lnTo>
                      <a:lnTo>
                        <a:pt x="527050" y="18288"/>
                      </a:lnTo>
                      <a:lnTo>
                        <a:pt x="540258" y="21590"/>
                      </a:lnTo>
                      <a:lnTo>
                        <a:pt x="552958" y="25273"/>
                      </a:lnTo>
                      <a:lnTo>
                        <a:pt x="565150" y="29210"/>
                      </a:lnTo>
                      <a:lnTo>
                        <a:pt x="576834" y="33401"/>
                      </a:lnTo>
                      <a:lnTo>
                        <a:pt x="587883" y="37973"/>
                      </a:lnTo>
                      <a:lnTo>
                        <a:pt x="598170" y="42926"/>
                      </a:lnTo>
                      <a:lnTo>
                        <a:pt x="607822" y="48133"/>
                      </a:lnTo>
                      <a:lnTo>
                        <a:pt x="616585" y="53721"/>
                      </a:lnTo>
                      <a:lnTo>
                        <a:pt x="624332" y="59690"/>
                      </a:lnTo>
                      <a:lnTo>
                        <a:pt x="631444" y="65913"/>
                      </a:lnTo>
                      <a:lnTo>
                        <a:pt x="637159" y="72390"/>
                      </a:lnTo>
                      <a:lnTo>
                        <a:pt x="642112" y="79375"/>
                      </a:lnTo>
                      <a:lnTo>
                        <a:pt x="645795" y="86614"/>
                      </a:lnTo>
                      <a:lnTo>
                        <a:pt x="648462" y="94361"/>
                      </a:lnTo>
                      <a:lnTo>
                        <a:pt x="649732" y="102489"/>
                      </a:lnTo>
                      <a:lnTo>
                        <a:pt x="649732" y="110871"/>
                      </a:lnTo>
                      <a:lnTo>
                        <a:pt x="634619" y="114808"/>
                      </a:lnTo>
                      <a:lnTo>
                        <a:pt x="618363" y="118745"/>
                      </a:lnTo>
                      <a:lnTo>
                        <a:pt x="609981" y="120777"/>
                      </a:lnTo>
                      <a:lnTo>
                        <a:pt x="601091" y="122301"/>
                      </a:lnTo>
                      <a:lnTo>
                        <a:pt x="592074" y="123571"/>
                      </a:lnTo>
                      <a:lnTo>
                        <a:pt x="582676" y="124460"/>
                      </a:lnTo>
                      <a:lnTo>
                        <a:pt x="540893" y="127127"/>
                      </a:lnTo>
                      <a:lnTo>
                        <a:pt x="498094" y="129540"/>
                      </a:lnTo>
                      <a:lnTo>
                        <a:pt x="454660" y="131699"/>
                      </a:lnTo>
                      <a:lnTo>
                        <a:pt x="411099" y="133858"/>
                      </a:lnTo>
                      <a:lnTo>
                        <a:pt x="367411" y="135763"/>
                      </a:lnTo>
                      <a:lnTo>
                        <a:pt x="324231" y="137414"/>
                      </a:lnTo>
                      <a:lnTo>
                        <a:pt x="281813" y="139065"/>
                      </a:lnTo>
                      <a:lnTo>
                        <a:pt x="240792" y="140716"/>
                      </a:lnTo>
                      <a:lnTo>
                        <a:pt x="207010" y="139700"/>
                      </a:lnTo>
                      <a:lnTo>
                        <a:pt x="173990" y="138303"/>
                      </a:lnTo>
                      <a:lnTo>
                        <a:pt x="141859" y="136525"/>
                      </a:lnTo>
                      <a:lnTo>
                        <a:pt x="110871" y="134239"/>
                      </a:lnTo>
                      <a:lnTo>
                        <a:pt x="80899" y="131699"/>
                      </a:lnTo>
                      <a:lnTo>
                        <a:pt x="52324" y="128651"/>
                      </a:lnTo>
                      <a:lnTo>
                        <a:pt x="38735" y="127000"/>
                      </a:lnTo>
                      <a:lnTo>
                        <a:pt x="25273" y="125349"/>
                      </a:lnTo>
                      <a:lnTo>
                        <a:pt x="12446" y="123317"/>
                      </a:lnTo>
                      <a:close/>
                    </a:path>
                  </a:pathLst>
                </a:custGeom>
                <a:solidFill>
                  <a:srgbClr val="E8C69D"/>
                </a:solidFill>
                <a:ln w="0" cap="flat" cmpd="sng" algn="ctr">
                  <a:solidFill>
                    <a:srgbClr val="E8C6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Freeform 907">
                  <a:extLst>
                    <a:ext uri="{FF2B5EF4-FFF2-40B4-BE49-F238E27FC236}">
                      <a16:creationId xmlns:a16="http://schemas.microsoft.com/office/drawing/2014/main" id="{CB83E771-6F0A-D5A5-7509-E7440DC9DEDA}"/>
                    </a:ext>
                  </a:extLst>
                </p:cNvPr>
                <p:cNvSpPr/>
                <p:nvPr/>
              </p:nvSpPr>
              <p:spPr>
                <a:xfrm>
                  <a:off x="1102741" y="2988183"/>
                  <a:ext cx="654559" cy="152655"/>
                </a:xfrm>
                <a:custGeom>
                  <a:avLst/>
                  <a:gdLst/>
                  <a:ahLst/>
                  <a:cxnLst/>
                  <a:rect l="0" t="0" r="0" b="0"/>
                  <a:pathLst>
                    <a:path w="654559" h="152655">
                      <a:moveTo>
                        <a:pt x="324485" y="0"/>
                      </a:moveTo>
                      <a:lnTo>
                        <a:pt x="336804" y="0"/>
                      </a:lnTo>
                      <a:lnTo>
                        <a:pt x="349758" y="254"/>
                      </a:lnTo>
                      <a:lnTo>
                        <a:pt x="363220" y="762"/>
                      </a:lnTo>
                      <a:lnTo>
                        <a:pt x="376936" y="1270"/>
                      </a:lnTo>
                      <a:lnTo>
                        <a:pt x="391160" y="2159"/>
                      </a:lnTo>
                      <a:lnTo>
                        <a:pt x="419735" y="4318"/>
                      </a:lnTo>
                      <a:lnTo>
                        <a:pt x="449199" y="7493"/>
                      </a:lnTo>
                      <a:lnTo>
                        <a:pt x="478282" y="11938"/>
                      </a:lnTo>
                      <a:lnTo>
                        <a:pt x="492887" y="14478"/>
                      </a:lnTo>
                      <a:lnTo>
                        <a:pt x="506984" y="17526"/>
                      </a:lnTo>
                      <a:lnTo>
                        <a:pt x="520954" y="20828"/>
                      </a:lnTo>
                      <a:lnTo>
                        <a:pt x="534670" y="24257"/>
                      </a:lnTo>
                      <a:lnTo>
                        <a:pt x="547751" y="28321"/>
                      </a:lnTo>
                      <a:lnTo>
                        <a:pt x="560451" y="32639"/>
                      </a:lnTo>
                      <a:lnTo>
                        <a:pt x="572770" y="37211"/>
                      </a:lnTo>
                      <a:lnTo>
                        <a:pt x="584327" y="42418"/>
                      </a:lnTo>
                      <a:lnTo>
                        <a:pt x="595249" y="47879"/>
                      </a:lnTo>
                      <a:lnTo>
                        <a:pt x="605663" y="53975"/>
                      </a:lnTo>
                      <a:lnTo>
                        <a:pt x="614934" y="60325"/>
                      </a:lnTo>
                      <a:lnTo>
                        <a:pt x="623570" y="67183"/>
                      </a:lnTo>
                      <a:lnTo>
                        <a:pt x="631190" y="74422"/>
                      </a:lnTo>
                      <a:lnTo>
                        <a:pt x="637921" y="82169"/>
                      </a:lnTo>
                      <a:lnTo>
                        <a:pt x="643636" y="90424"/>
                      </a:lnTo>
                      <a:lnTo>
                        <a:pt x="648081" y="99314"/>
                      </a:lnTo>
                      <a:lnTo>
                        <a:pt x="651510" y="108458"/>
                      </a:lnTo>
                      <a:lnTo>
                        <a:pt x="653669" y="118491"/>
                      </a:lnTo>
                      <a:lnTo>
                        <a:pt x="654558" y="128778"/>
                      </a:lnTo>
                      <a:lnTo>
                        <a:pt x="654304" y="134239"/>
                      </a:lnTo>
                      <a:lnTo>
                        <a:pt x="653923" y="139827"/>
                      </a:lnTo>
                      <a:lnTo>
                        <a:pt x="634365" y="140589"/>
                      </a:lnTo>
                      <a:lnTo>
                        <a:pt x="614553" y="141478"/>
                      </a:lnTo>
                      <a:lnTo>
                        <a:pt x="573278" y="143383"/>
                      </a:lnTo>
                      <a:lnTo>
                        <a:pt x="530860" y="145161"/>
                      </a:lnTo>
                      <a:lnTo>
                        <a:pt x="487172" y="146939"/>
                      </a:lnTo>
                      <a:lnTo>
                        <a:pt x="442976" y="148590"/>
                      </a:lnTo>
                      <a:lnTo>
                        <a:pt x="398145" y="149987"/>
                      </a:lnTo>
                      <a:lnTo>
                        <a:pt x="353314" y="151384"/>
                      </a:lnTo>
                      <a:lnTo>
                        <a:pt x="308737" y="152146"/>
                      </a:lnTo>
                      <a:lnTo>
                        <a:pt x="264668" y="152654"/>
                      </a:lnTo>
                      <a:lnTo>
                        <a:pt x="221615" y="152654"/>
                      </a:lnTo>
                      <a:lnTo>
                        <a:pt x="200533" y="152273"/>
                      </a:lnTo>
                      <a:lnTo>
                        <a:pt x="179705" y="151892"/>
                      </a:lnTo>
                      <a:lnTo>
                        <a:pt x="159258" y="151384"/>
                      </a:lnTo>
                      <a:lnTo>
                        <a:pt x="139319" y="150749"/>
                      </a:lnTo>
                      <a:lnTo>
                        <a:pt x="119761" y="149860"/>
                      </a:lnTo>
                      <a:lnTo>
                        <a:pt x="100838" y="148717"/>
                      </a:lnTo>
                      <a:lnTo>
                        <a:pt x="82296" y="147574"/>
                      </a:lnTo>
                      <a:lnTo>
                        <a:pt x="64643" y="146050"/>
                      </a:lnTo>
                      <a:lnTo>
                        <a:pt x="47244" y="144526"/>
                      </a:lnTo>
                      <a:lnTo>
                        <a:pt x="30861" y="142494"/>
                      </a:lnTo>
                      <a:lnTo>
                        <a:pt x="14986" y="140462"/>
                      </a:lnTo>
                      <a:lnTo>
                        <a:pt x="0" y="138049"/>
                      </a:lnTo>
                      <a:lnTo>
                        <a:pt x="2667" y="129413"/>
                      </a:lnTo>
                      <a:lnTo>
                        <a:pt x="6223" y="121158"/>
                      </a:lnTo>
                      <a:lnTo>
                        <a:pt x="10668" y="113030"/>
                      </a:lnTo>
                      <a:lnTo>
                        <a:pt x="15875" y="105410"/>
                      </a:lnTo>
                      <a:lnTo>
                        <a:pt x="21717" y="97790"/>
                      </a:lnTo>
                      <a:lnTo>
                        <a:pt x="28321" y="90678"/>
                      </a:lnTo>
                      <a:lnTo>
                        <a:pt x="35433" y="83947"/>
                      </a:lnTo>
                      <a:lnTo>
                        <a:pt x="43307" y="77216"/>
                      </a:lnTo>
                      <a:lnTo>
                        <a:pt x="51562" y="70993"/>
                      </a:lnTo>
                      <a:lnTo>
                        <a:pt x="60452" y="64897"/>
                      </a:lnTo>
                      <a:lnTo>
                        <a:pt x="69977" y="59182"/>
                      </a:lnTo>
                      <a:lnTo>
                        <a:pt x="79756" y="53721"/>
                      </a:lnTo>
                      <a:lnTo>
                        <a:pt x="90043" y="48514"/>
                      </a:lnTo>
                      <a:lnTo>
                        <a:pt x="100711" y="43561"/>
                      </a:lnTo>
                      <a:lnTo>
                        <a:pt x="111506" y="38989"/>
                      </a:lnTo>
                      <a:lnTo>
                        <a:pt x="122809" y="34544"/>
                      </a:lnTo>
                      <a:lnTo>
                        <a:pt x="134239" y="30480"/>
                      </a:lnTo>
                      <a:lnTo>
                        <a:pt x="146050" y="26543"/>
                      </a:lnTo>
                      <a:lnTo>
                        <a:pt x="170053" y="19812"/>
                      </a:lnTo>
                      <a:lnTo>
                        <a:pt x="194564" y="13970"/>
                      </a:lnTo>
                      <a:lnTo>
                        <a:pt x="218948" y="9144"/>
                      </a:lnTo>
                      <a:lnTo>
                        <a:pt x="243459" y="5461"/>
                      </a:lnTo>
                      <a:lnTo>
                        <a:pt x="267335" y="2540"/>
                      </a:lnTo>
                      <a:lnTo>
                        <a:pt x="279146" y="1651"/>
                      </a:lnTo>
                      <a:lnTo>
                        <a:pt x="290576" y="889"/>
                      </a:lnTo>
                      <a:lnTo>
                        <a:pt x="301752" y="381"/>
                      </a:lnTo>
                      <a:lnTo>
                        <a:pt x="312674" y="0"/>
                      </a:lnTo>
                      <a:close/>
                    </a:path>
                  </a:pathLst>
                </a:custGeom>
                <a:solidFill>
                  <a:srgbClr val="E5BF94"/>
                </a:solidFill>
                <a:ln w="0" cap="flat" cmpd="sng" algn="ctr">
                  <a:solidFill>
                    <a:srgbClr val="E5BF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Freeform 908">
                  <a:extLst>
                    <a:ext uri="{FF2B5EF4-FFF2-40B4-BE49-F238E27FC236}">
                      <a16:creationId xmlns:a16="http://schemas.microsoft.com/office/drawing/2014/main" id="{2F7EA357-EEA8-537C-36FD-EC50A9EBA15D}"/>
                    </a:ext>
                  </a:extLst>
                </p:cNvPr>
                <p:cNvSpPr/>
                <p:nvPr/>
              </p:nvSpPr>
              <p:spPr>
                <a:xfrm>
                  <a:off x="1112266" y="2989072"/>
                  <a:ext cx="639065" cy="139447"/>
                </a:xfrm>
                <a:custGeom>
                  <a:avLst/>
                  <a:gdLst/>
                  <a:ahLst/>
                  <a:cxnLst/>
                  <a:rect l="0" t="0" r="0" b="0"/>
                  <a:pathLst>
                    <a:path w="639065" h="139447">
                      <a:moveTo>
                        <a:pt x="0" y="126492"/>
                      </a:moveTo>
                      <a:lnTo>
                        <a:pt x="3302" y="118618"/>
                      </a:lnTo>
                      <a:lnTo>
                        <a:pt x="7112" y="110871"/>
                      </a:lnTo>
                      <a:lnTo>
                        <a:pt x="11811" y="103505"/>
                      </a:lnTo>
                      <a:lnTo>
                        <a:pt x="17018" y="96393"/>
                      </a:lnTo>
                      <a:lnTo>
                        <a:pt x="22987" y="89535"/>
                      </a:lnTo>
                      <a:lnTo>
                        <a:pt x="29464" y="82804"/>
                      </a:lnTo>
                      <a:lnTo>
                        <a:pt x="36576" y="76581"/>
                      </a:lnTo>
                      <a:lnTo>
                        <a:pt x="44323" y="70612"/>
                      </a:lnTo>
                      <a:lnTo>
                        <a:pt x="52451" y="64770"/>
                      </a:lnTo>
                      <a:lnTo>
                        <a:pt x="61087" y="59309"/>
                      </a:lnTo>
                      <a:lnTo>
                        <a:pt x="70104" y="53975"/>
                      </a:lnTo>
                      <a:lnTo>
                        <a:pt x="79502" y="49022"/>
                      </a:lnTo>
                      <a:lnTo>
                        <a:pt x="89281" y="44323"/>
                      </a:lnTo>
                      <a:lnTo>
                        <a:pt x="99441" y="39751"/>
                      </a:lnTo>
                      <a:lnTo>
                        <a:pt x="109982" y="35560"/>
                      </a:lnTo>
                      <a:lnTo>
                        <a:pt x="120650" y="31750"/>
                      </a:lnTo>
                      <a:lnTo>
                        <a:pt x="142875" y="24384"/>
                      </a:lnTo>
                      <a:lnTo>
                        <a:pt x="165481" y="18161"/>
                      </a:lnTo>
                      <a:lnTo>
                        <a:pt x="188595" y="12954"/>
                      </a:lnTo>
                      <a:lnTo>
                        <a:pt x="211963" y="8509"/>
                      </a:lnTo>
                      <a:lnTo>
                        <a:pt x="235077" y="5080"/>
                      </a:lnTo>
                      <a:lnTo>
                        <a:pt x="257810" y="2540"/>
                      </a:lnTo>
                      <a:lnTo>
                        <a:pt x="279908" y="762"/>
                      </a:lnTo>
                      <a:lnTo>
                        <a:pt x="290449" y="381"/>
                      </a:lnTo>
                      <a:lnTo>
                        <a:pt x="300863" y="127"/>
                      </a:lnTo>
                      <a:lnTo>
                        <a:pt x="312547" y="0"/>
                      </a:lnTo>
                      <a:lnTo>
                        <a:pt x="324485" y="0"/>
                      </a:lnTo>
                      <a:lnTo>
                        <a:pt x="337185" y="127"/>
                      </a:lnTo>
                      <a:lnTo>
                        <a:pt x="350139" y="381"/>
                      </a:lnTo>
                      <a:lnTo>
                        <a:pt x="376936" y="1524"/>
                      </a:lnTo>
                      <a:lnTo>
                        <a:pt x="404622" y="3556"/>
                      </a:lnTo>
                      <a:lnTo>
                        <a:pt x="432689" y="6350"/>
                      </a:lnTo>
                      <a:lnTo>
                        <a:pt x="460756" y="10160"/>
                      </a:lnTo>
                      <a:lnTo>
                        <a:pt x="474599" y="12446"/>
                      </a:lnTo>
                      <a:lnTo>
                        <a:pt x="488315" y="15240"/>
                      </a:lnTo>
                      <a:lnTo>
                        <a:pt x="501777" y="18034"/>
                      </a:lnTo>
                      <a:lnTo>
                        <a:pt x="514858" y="21336"/>
                      </a:lnTo>
                      <a:lnTo>
                        <a:pt x="527685" y="24892"/>
                      </a:lnTo>
                      <a:lnTo>
                        <a:pt x="540131" y="28829"/>
                      </a:lnTo>
                      <a:lnTo>
                        <a:pt x="552069" y="33147"/>
                      </a:lnTo>
                      <a:lnTo>
                        <a:pt x="563499" y="37592"/>
                      </a:lnTo>
                      <a:lnTo>
                        <a:pt x="574294" y="42799"/>
                      </a:lnTo>
                      <a:lnTo>
                        <a:pt x="584454" y="48133"/>
                      </a:lnTo>
                      <a:lnTo>
                        <a:pt x="594106" y="53975"/>
                      </a:lnTo>
                      <a:lnTo>
                        <a:pt x="602742" y="60198"/>
                      </a:lnTo>
                      <a:lnTo>
                        <a:pt x="610616" y="66929"/>
                      </a:lnTo>
                      <a:lnTo>
                        <a:pt x="617728" y="74041"/>
                      </a:lnTo>
                      <a:lnTo>
                        <a:pt x="623951" y="81788"/>
                      </a:lnTo>
                      <a:lnTo>
                        <a:pt x="629158" y="89662"/>
                      </a:lnTo>
                      <a:lnTo>
                        <a:pt x="633349" y="98171"/>
                      </a:lnTo>
                      <a:lnTo>
                        <a:pt x="636397" y="107315"/>
                      </a:lnTo>
                      <a:lnTo>
                        <a:pt x="638302" y="116967"/>
                      </a:lnTo>
                      <a:lnTo>
                        <a:pt x="639064" y="127000"/>
                      </a:lnTo>
                      <a:lnTo>
                        <a:pt x="619252" y="128397"/>
                      </a:lnTo>
                      <a:lnTo>
                        <a:pt x="598424" y="129540"/>
                      </a:lnTo>
                      <a:lnTo>
                        <a:pt x="576707" y="130556"/>
                      </a:lnTo>
                      <a:lnTo>
                        <a:pt x="554228" y="131572"/>
                      </a:lnTo>
                      <a:lnTo>
                        <a:pt x="508000" y="133223"/>
                      </a:lnTo>
                      <a:lnTo>
                        <a:pt x="461137" y="134747"/>
                      </a:lnTo>
                      <a:lnTo>
                        <a:pt x="429133" y="136271"/>
                      </a:lnTo>
                      <a:lnTo>
                        <a:pt x="397891" y="137541"/>
                      </a:lnTo>
                      <a:lnTo>
                        <a:pt x="366649" y="138430"/>
                      </a:lnTo>
                      <a:lnTo>
                        <a:pt x="334772" y="139065"/>
                      </a:lnTo>
                      <a:lnTo>
                        <a:pt x="326644" y="138938"/>
                      </a:lnTo>
                      <a:lnTo>
                        <a:pt x="318897" y="138684"/>
                      </a:lnTo>
                      <a:lnTo>
                        <a:pt x="304038" y="137668"/>
                      </a:lnTo>
                      <a:lnTo>
                        <a:pt x="289179" y="136652"/>
                      </a:lnTo>
                      <a:lnTo>
                        <a:pt x="281559" y="136271"/>
                      </a:lnTo>
                      <a:lnTo>
                        <a:pt x="273431" y="136271"/>
                      </a:lnTo>
                      <a:lnTo>
                        <a:pt x="254762" y="137541"/>
                      </a:lnTo>
                      <a:lnTo>
                        <a:pt x="235204" y="138430"/>
                      </a:lnTo>
                      <a:lnTo>
                        <a:pt x="215392" y="139192"/>
                      </a:lnTo>
                      <a:lnTo>
                        <a:pt x="195326" y="139446"/>
                      </a:lnTo>
                      <a:lnTo>
                        <a:pt x="175514" y="139319"/>
                      </a:lnTo>
                      <a:lnTo>
                        <a:pt x="156337" y="138684"/>
                      </a:lnTo>
                      <a:lnTo>
                        <a:pt x="138049" y="137287"/>
                      </a:lnTo>
                      <a:lnTo>
                        <a:pt x="129286" y="136525"/>
                      </a:lnTo>
                      <a:lnTo>
                        <a:pt x="120777" y="135509"/>
                      </a:lnTo>
                      <a:lnTo>
                        <a:pt x="103124" y="134874"/>
                      </a:lnTo>
                      <a:lnTo>
                        <a:pt x="86106" y="134493"/>
                      </a:lnTo>
                      <a:lnTo>
                        <a:pt x="69469" y="133858"/>
                      </a:lnTo>
                      <a:lnTo>
                        <a:pt x="53721" y="133223"/>
                      </a:lnTo>
                      <a:lnTo>
                        <a:pt x="38735" y="132080"/>
                      </a:lnTo>
                      <a:lnTo>
                        <a:pt x="24765" y="130810"/>
                      </a:lnTo>
                      <a:lnTo>
                        <a:pt x="11811" y="128905"/>
                      </a:lnTo>
                      <a:close/>
                    </a:path>
                  </a:pathLst>
                </a:custGeom>
                <a:solidFill>
                  <a:srgbClr val="DFB481"/>
                </a:solidFill>
                <a:ln w="0" cap="flat" cmpd="sng" algn="ctr">
                  <a:solidFill>
                    <a:srgbClr val="DFB48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Freeform 909">
                  <a:extLst>
                    <a:ext uri="{FF2B5EF4-FFF2-40B4-BE49-F238E27FC236}">
                      <a16:creationId xmlns:a16="http://schemas.microsoft.com/office/drawing/2014/main" id="{08FF1E39-4391-F511-7536-2B65EB68C0BC}"/>
                    </a:ext>
                  </a:extLst>
                </p:cNvPr>
                <p:cNvSpPr/>
                <p:nvPr/>
              </p:nvSpPr>
              <p:spPr>
                <a:xfrm>
                  <a:off x="1122426" y="2989707"/>
                  <a:ext cx="623444" cy="127001"/>
                </a:xfrm>
                <a:custGeom>
                  <a:avLst/>
                  <a:gdLst/>
                  <a:ahLst/>
                  <a:cxnLst/>
                  <a:rect l="0" t="0" r="0" b="0"/>
                  <a:pathLst>
                    <a:path w="623444" h="127001">
                      <a:moveTo>
                        <a:pt x="0" y="115189"/>
                      </a:moveTo>
                      <a:lnTo>
                        <a:pt x="3429" y="107950"/>
                      </a:lnTo>
                      <a:lnTo>
                        <a:pt x="7620" y="100965"/>
                      </a:lnTo>
                      <a:lnTo>
                        <a:pt x="12446" y="94234"/>
                      </a:lnTo>
                      <a:lnTo>
                        <a:pt x="17780" y="87630"/>
                      </a:lnTo>
                      <a:lnTo>
                        <a:pt x="23749" y="81407"/>
                      </a:lnTo>
                      <a:lnTo>
                        <a:pt x="30226" y="75438"/>
                      </a:lnTo>
                      <a:lnTo>
                        <a:pt x="37211" y="69723"/>
                      </a:lnTo>
                      <a:lnTo>
                        <a:pt x="44704" y="64135"/>
                      </a:lnTo>
                      <a:lnTo>
                        <a:pt x="52578" y="58928"/>
                      </a:lnTo>
                      <a:lnTo>
                        <a:pt x="60833" y="53975"/>
                      </a:lnTo>
                      <a:lnTo>
                        <a:pt x="69596" y="49276"/>
                      </a:lnTo>
                      <a:lnTo>
                        <a:pt x="78613" y="44704"/>
                      </a:lnTo>
                      <a:lnTo>
                        <a:pt x="88138" y="40386"/>
                      </a:lnTo>
                      <a:lnTo>
                        <a:pt x="97790" y="36322"/>
                      </a:lnTo>
                      <a:lnTo>
                        <a:pt x="117983" y="28956"/>
                      </a:lnTo>
                      <a:lnTo>
                        <a:pt x="138938" y="22479"/>
                      </a:lnTo>
                      <a:lnTo>
                        <a:pt x="160401" y="16891"/>
                      </a:lnTo>
                      <a:lnTo>
                        <a:pt x="182372" y="11938"/>
                      </a:lnTo>
                      <a:lnTo>
                        <a:pt x="204343" y="8001"/>
                      </a:lnTo>
                      <a:lnTo>
                        <a:pt x="226187" y="5080"/>
                      </a:lnTo>
                      <a:lnTo>
                        <a:pt x="247777" y="2667"/>
                      </a:lnTo>
                      <a:lnTo>
                        <a:pt x="268605" y="1143"/>
                      </a:lnTo>
                      <a:lnTo>
                        <a:pt x="288671" y="381"/>
                      </a:lnTo>
                      <a:lnTo>
                        <a:pt x="299974" y="127"/>
                      </a:lnTo>
                      <a:lnTo>
                        <a:pt x="311785" y="0"/>
                      </a:lnTo>
                      <a:lnTo>
                        <a:pt x="323977" y="127"/>
                      </a:lnTo>
                      <a:lnTo>
                        <a:pt x="336550" y="381"/>
                      </a:lnTo>
                      <a:lnTo>
                        <a:pt x="362331" y="1143"/>
                      </a:lnTo>
                      <a:lnTo>
                        <a:pt x="388874" y="2921"/>
                      </a:lnTo>
                      <a:lnTo>
                        <a:pt x="415798" y="5334"/>
                      </a:lnTo>
                      <a:lnTo>
                        <a:pt x="442722" y="8763"/>
                      </a:lnTo>
                      <a:lnTo>
                        <a:pt x="469265" y="13081"/>
                      </a:lnTo>
                      <a:lnTo>
                        <a:pt x="482219" y="15621"/>
                      </a:lnTo>
                      <a:lnTo>
                        <a:pt x="494792" y="18542"/>
                      </a:lnTo>
                      <a:lnTo>
                        <a:pt x="507238" y="21844"/>
                      </a:lnTo>
                      <a:lnTo>
                        <a:pt x="519303" y="25400"/>
                      </a:lnTo>
                      <a:lnTo>
                        <a:pt x="530860" y="29210"/>
                      </a:lnTo>
                      <a:lnTo>
                        <a:pt x="542163" y="33274"/>
                      </a:lnTo>
                      <a:lnTo>
                        <a:pt x="552704" y="37846"/>
                      </a:lnTo>
                      <a:lnTo>
                        <a:pt x="562991" y="42672"/>
                      </a:lnTo>
                      <a:lnTo>
                        <a:pt x="572516" y="48133"/>
                      </a:lnTo>
                      <a:lnTo>
                        <a:pt x="581406" y="53721"/>
                      </a:lnTo>
                      <a:lnTo>
                        <a:pt x="589661" y="59817"/>
                      </a:lnTo>
                      <a:lnTo>
                        <a:pt x="597154" y="66294"/>
                      </a:lnTo>
                      <a:lnTo>
                        <a:pt x="603885" y="73279"/>
                      </a:lnTo>
                      <a:lnTo>
                        <a:pt x="609600" y="80518"/>
                      </a:lnTo>
                      <a:lnTo>
                        <a:pt x="614680" y="88392"/>
                      </a:lnTo>
                      <a:lnTo>
                        <a:pt x="618490" y="96647"/>
                      </a:lnTo>
                      <a:lnTo>
                        <a:pt x="621538" y="105410"/>
                      </a:lnTo>
                      <a:lnTo>
                        <a:pt x="623443" y="114681"/>
                      </a:lnTo>
                      <a:lnTo>
                        <a:pt x="614680" y="115570"/>
                      </a:lnTo>
                      <a:lnTo>
                        <a:pt x="605155" y="116205"/>
                      </a:lnTo>
                      <a:lnTo>
                        <a:pt x="585343" y="117602"/>
                      </a:lnTo>
                      <a:lnTo>
                        <a:pt x="564134" y="118618"/>
                      </a:lnTo>
                      <a:lnTo>
                        <a:pt x="542036" y="119507"/>
                      </a:lnTo>
                      <a:lnTo>
                        <a:pt x="519176" y="120396"/>
                      </a:lnTo>
                      <a:lnTo>
                        <a:pt x="495935" y="121031"/>
                      </a:lnTo>
                      <a:lnTo>
                        <a:pt x="449834" y="122555"/>
                      </a:lnTo>
                      <a:lnTo>
                        <a:pt x="433959" y="123063"/>
                      </a:lnTo>
                      <a:lnTo>
                        <a:pt x="418592" y="123825"/>
                      </a:lnTo>
                      <a:lnTo>
                        <a:pt x="388620" y="125349"/>
                      </a:lnTo>
                      <a:lnTo>
                        <a:pt x="358775" y="126619"/>
                      </a:lnTo>
                      <a:lnTo>
                        <a:pt x="343535" y="126873"/>
                      </a:lnTo>
                      <a:lnTo>
                        <a:pt x="327660" y="126873"/>
                      </a:lnTo>
                      <a:lnTo>
                        <a:pt x="319659" y="126492"/>
                      </a:lnTo>
                      <a:lnTo>
                        <a:pt x="312166" y="125730"/>
                      </a:lnTo>
                      <a:lnTo>
                        <a:pt x="305181" y="124587"/>
                      </a:lnTo>
                      <a:lnTo>
                        <a:pt x="298577" y="123444"/>
                      </a:lnTo>
                      <a:lnTo>
                        <a:pt x="291846" y="122301"/>
                      </a:lnTo>
                      <a:lnTo>
                        <a:pt x="284861" y="121412"/>
                      </a:lnTo>
                      <a:lnTo>
                        <a:pt x="277622" y="120650"/>
                      </a:lnTo>
                      <a:lnTo>
                        <a:pt x="269367" y="120523"/>
                      </a:lnTo>
                      <a:lnTo>
                        <a:pt x="261239" y="121666"/>
                      </a:lnTo>
                      <a:lnTo>
                        <a:pt x="252603" y="122809"/>
                      </a:lnTo>
                      <a:lnTo>
                        <a:pt x="234061" y="124587"/>
                      </a:lnTo>
                      <a:lnTo>
                        <a:pt x="214376" y="126238"/>
                      </a:lnTo>
                      <a:lnTo>
                        <a:pt x="194310" y="126873"/>
                      </a:lnTo>
                      <a:lnTo>
                        <a:pt x="174371" y="127000"/>
                      </a:lnTo>
                      <a:lnTo>
                        <a:pt x="164592" y="126619"/>
                      </a:lnTo>
                      <a:lnTo>
                        <a:pt x="155194" y="126238"/>
                      </a:lnTo>
                      <a:lnTo>
                        <a:pt x="146050" y="125349"/>
                      </a:lnTo>
                      <a:lnTo>
                        <a:pt x="137287" y="124333"/>
                      </a:lnTo>
                      <a:lnTo>
                        <a:pt x="129032" y="123063"/>
                      </a:lnTo>
                      <a:lnTo>
                        <a:pt x="121285" y="121412"/>
                      </a:lnTo>
                      <a:lnTo>
                        <a:pt x="102616" y="121412"/>
                      </a:lnTo>
                      <a:lnTo>
                        <a:pt x="84582" y="121412"/>
                      </a:lnTo>
                      <a:lnTo>
                        <a:pt x="67310" y="121539"/>
                      </a:lnTo>
                      <a:lnTo>
                        <a:pt x="51181" y="121158"/>
                      </a:lnTo>
                      <a:lnTo>
                        <a:pt x="36068" y="120777"/>
                      </a:lnTo>
                      <a:lnTo>
                        <a:pt x="29083" y="120396"/>
                      </a:lnTo>
                      <a:lnTo>
                        <a:pt x="22352" y="119761"/>
                      </a:lnTo>
                      <a:lnTo>
                        <a:pt x="16129" y="118872"/>
                      </a:lnTo>
                      <a:lnTo>
                        <a:pt x="10287" y="117983"/>
                      </a:lnTo>
                      <a:lnTo>
                        <a:pt x="4826" y="116840"/>
                      </a:lnTo>
                      <a:close/>
                    </a:path>
                  </a:pathLst>
                </a:custGeom>
                <a:solidFill>
                  <a:srgbClr val="D7A86E"/>
                </a:solidFill>
                <a:ln w="0" cap="flat" cmpd="sng" algn="ctr">
                  <a:solidFill>
                    <a:srgbClr val="D7A86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Freeform 910">
                  <a:extLst>
                    <a:ext uri="{FF2B5EF4-FFF2-40B4-BE49-F238E27FC236}">
                      <a16:creationId xmlns:a16="http://schemas.microsoft.com/office/drawing/2014/main" id="{63384BD7-8B3D-400F-DE56-E32644C4A7AC}"/>
                    </a:ext>
                  </a:extLst>
                </p:cNvPr>
                <p:cNvSpPr/>
                <p:nvPr/>
              </p:nvSpPr>
              <p:spPr>
                <a:xfrm>
                  <a:off x="1132205" y="2990723"/>
                  <a:ext cx="608458" cy="114682"/>
                </a:xfrm>
                <a:custGeom>
                  <a:avLst/>
                  <a:gdLst/>
                  <a:ahLst/>
                  <a:cxnLst/>
                  <a:rect l="0" t="0" r="0" b="0"/>
                  <a:pathLst>
                    <a:path w="608458" h="114682">
                      <a:moveTo>
                        <a:pt x="0" y="103632"/>
                      </a:moveTo>
                      <a:lnTo>
                        <a:pt x="3810" y="97155"/>
                      </a:lnTo>
                      <a:lnTo>
                        <a:pt x="8382" y="90678"/>
                      </a:lnTo>
                      <a:lnTo>
                        <a:pt x="13335" y="84582"/>
                      </a:lnTo>
                      <a:lnTo>
                        <a:pt x="18796" y="78867"/>
                      </a:lnTo>
                      <a:lnTo>
                        <a:pt x="24765" y="73152"/>
                      </a:lnTo>
                      <a:lnTo>
                        <a:pt x="31369" y="67691"/>
                      </a:lnTo>
                      <a:lnTo>
                        <a:pt x="38227" y="62484"/>
                      </a:lnTo>
                      <a:lnTo>
                        <a:pt x="45466" y="57658"/>
                      </a:lnTo>
                      <a:lnTo>
                        <a:pt x="53086" y="52959"/>
                      </a:lnTo>
                      <a:lnTo>
                        <a:pt x="61341" y="48387"/>
                      </a:lnTo>
                      <a:lnTo>
                        <a:pt x="69596" y="44069"/>
                      </a:lnTo>
                      <a:lnTo>
                        <a:pt x="78359" y="40132"/>
                      </a:lnTo>
                      <a:lnTo>
                        <a:pt x="87376" y="36322"/>
                      </a:lnTo>
                      <a:lnTo>
                        <a:pt x="96520" y="32639"/>
                      </a:lnTo>
                      <a:lnTo>
                        <a:pt x="115697" y="26035"/>
                      </a:lnTo>
                      <a:lnTo>
                        <a:pt x="135509" y="20193"/>
                      </a:lnTo>
                      <a:lnTo>
                        <a:pt x="155956" y="15240"/>
                      </a:lnTo>
                      <a:lnTo>
                        <a:pt x="176403" y="10922"/>
                      </a:lnTo>
                      <a:lnTo>
                        <a:pt x="197231" y="7493"/>
                      </a:lnTo>
                      <a:lnTo>
                        <a:pt x="217805" y="4699"/>
                      </a:lnTo>
                      <a:lnTo>
                        <a:pt x="238125" y="2540"/>
                      </a:lnTo>
                      <a:lnTo>
                        <a:pt x="257810" y="1143"/>
                      </a:lnTo>
                      <a:lnTo>
                        <a:pt x="276860" y="381"/>
                      </a:lnTo>
                      <a:lnTo>
                        <a:pt x="299339" y="0"/>
                      </a:lnTo>
                      <a:lnTo>
                        <a:pt x="323215" y="0"/>
                      </a:lnTo>
                      <a:lnTo>
                        <a:pt x="348107" y="762"/>
                      </a:lnTo>
                      <a:lnTo>
                        <a:pt x="373634" y="2032"/>
                      </a:lnTo>
                      <a:lnTo>
                        <a:pt x="399415" y="4064"/>
                      </a:lnTo>
                      <a:lnTo>
                        <a:pt x="425069" y="6985"/>
                      </a:lnTo>
                      <a:lnTo>
                        <a:pt x="450469" y="10668"/>
                      </a:lnTo>
                      <a:lnTo>
                        <a:pt x="462915" y="12954"/>
                      </a:lnTo>
                      <a:lnTo>
                        <a:pt x="475234" y="15494"/>
                      </a:lnTo>
                      <a:lnTo>
                        <a:pt x="487045" y="18415"/>
                      </a:lnTo>
                      <a:lnTo>
                        <a:pt x="498856" y="21463"/>
                      </a:lnTo>
                      <a:lnTo>
                        <a:pt x="510286" y="24892"/>
                      </a:lnTo>
                      <a:lnTo>
                        <a:pt x="521081" y="28575"/>
                      </a:lnTo>
                      <a:lnTo>
                        <a:pt x="531622" y="32766"/>
                      </a:lnTo>
                      <a:lnTo>
                        <a:pt x="541782" y="37211"/>
                      </a:lnTo>
                      <a:lnTo>
                        <a:pt x="551434" y="41783"/>
                      </a:lnTo>
                      <a:lnTo>
                        <a:pt x="560451" y="46990"/>
                      </a:lnTo>
                      <a:lnTo>
                        <a:pt x="568833" y="52324"/>
                      </a:lnTo>
                      <a:lnTo>
                        <a:pt x="576707" y="58166"/>
                      </a:lnTo>
                      <a:lnTo>
                        <a:pt x="584073" y="64389"/>
                      </a:lnTo>
                      <a:lnTo>
                        <a:pt x="590423" y="71120"/>
                      </a:lnTo>
                      <a:lnTo>
                        <a:pt x="596265" y="78105"/>
                      </a:lnTo>
                      <a:lnTo>
                        <a:pt x="601218" y="85598"/>
                      </a:lnTo>
                      <a:lnTo>
                        <a:pt x="605282" y="93599"/>
                      </a:lnTo>
                      <a:lnTo>
                        <a:pt x="608457" y="101981"/>
                      </a:lnTo>
                      <a:lnTo>
                        <a:pt x="600329" y="102997"/>
                      </a:lnTo>
                      <a:lnTo>
                        <a:pt x="591566" y="104013"/>
                      </a:lnTo>
                      <a:lnTo>
                        <a:pt x="582295" y="104902"/>
                      </a:lnTo>
                      <a:lnTo>
                        <a:pt x="572643" y="105410"/>
                      </a:lnTo>
                      <a:lnTo>
                        <a:pt x="551815" y="106680"/>
                      </a:lnTo>
                      <a:lnTo>
                        <a:pt x="530098" y="107442"/>
                      </a:lnTo>
                      <a:lnTo>
                        <a:pt x="507365" y="108077"/>
                      </a:lnTo>
                      <a:lnTo>
                        <a:pt x="484378" y="108585"/>
                      </a:lnTo>
                      <a:lnTo>
                        <a:pt x="461391" y="109093"/>
                      </a:lnTo>
                      <a:lnTo>
                        <a:pt x="439039" y="109855"/>
                      </a:lnTo>
                      <a:lnTo>
                        <a:pt x="423291" y="110363"/>
                      </a:lnTo>
                      <a:lnTo>
                        <a:pt x="408178" y="111252"/>
                      </a:lnTo>
                      <a:lnTo>
                        <a:pt x="379730" y="113030"/>
                      </a:lnTo>
                      <a:lnTo>
                        <a:pt x="365633" y="113792"/>
                      </a:lnTo>
                      <a:lnTo>
                        <a:pt x="351409" y="114300"/>
                      </a:lnTo>
                      <a:lnTo>
                        <a:pt x="336550" y="114681"/>
                      </a:lnTo>
                      <a:lnTo>
                        <a:pt x="320929" y="114300"/>
                      </a:lnTo>
                      <a:lnTo>
                        <a:pt x="316738" y="114173"/>
                      </a:lnTo>
                      <a:lnTo>
                        <a:pt x="312928" y="113792"/>
                      </a:lnTo>
                      <a:lnTo>
                        <a:pt x="305816" y="112522"/>
                      </a:lnTo>
                      <a:lnTo>
                        <a:pt x="299339" y="110744"/>
                      </a:lnTo>
                      <a:lnTo>
                        <a:pt x="293243" y="108966"/>
                      </a:lnTo>
                      <a:lnTo>
                        <a:pt x="287274" y="107061"/>
                      </a:lnTo>
                      <a:lnTo>
                        <a:pt x="280924" y="105664"/>
                      </a:lnTo>
                      <a:lnTo>
                        <a:pt x="273939" y="104521"/>
                      </a:lnTo>
                      <a:lnTo>
                        <a:pt x="270002" y="104394"/>
                      </a:lnTo>
                      <a:lnTo>
                        <a:pt x="265811" y="104267"/>
                      </a:lnTo>
                      <a:lnTo>
                        <a:pt x="258572" y="106172"/>
                      </a:lnTo>
                      <a:lnTo>
                        <a:pt x="250825" y="107696"/>
                      </a:lnTo>
                      <a:lnTo>
                        <a:pt x="242189" y="109220"/>
                      </a:lnTo>
                      <a:lnTo>
                        <a:pt x="233172" y="110490"/>
                      </a:lnTo>
                      <a:lnTo>
                        <a:pt x="223774" y="111760"/>
                      </a:lnTo>
                      <a:lnTo>
                        <a:pt x="213868" y="112776"/>
                      </a:lnTo>
                      <a:lnTo>
                        <a:pt x="193675" y="114046"/>
                      </a:lnTo>
                      <a:lnTo>
                        <a:pt x="173609" y="114300"/>
                      </a:lnTo>
                      <a:lnTo>
                        <a:pt x="163957" y="114046"/>
                      </a:lnTo>
                      <a:lnTo>
                        <a:pt x="154432" y="113284"/>
                      </a:lnTo>
                      <a:lnTo>
                        <a:pt x="145415" y="112395"/>
                      </a:lnTo>
                      <a:lnTo>
                        <a:pt x="136906" y="110998"/>
                      </a:lnTo>
                      <a:lnTo>
                        <a:pt x="129286" y="109220"/>
                      </a:lnTo>
                      <a:lnTo>
                        <a:pt x="122301" y="106934"/>
                      </a:lnTo>
                      <a:lnTo>
                        <a:pt x="102489" y="107315"/>
                      </a:lnTo>
                      <a:lnTo>
                        <a:pt x="83566" y="107950"/>
                      </a:lnTo>
                      <a:lnTo>
                        <a:pt x="65532" y="108712"/>
                      </a:lnTo>
                      <a:lnTo>
                        <a:pt x="48768" y="109093"/>
                      </a:lnTo>
                      <a:lnTo>
                        <a:pt x="41148" y="109220"/>
                      </a:lnTo>
                      <a:lnTo>
                        <a:pt x="33655" y="109093"/>
                      </a:lnTo>
                      <a:lnTo>
                        <a:pt x="26670" y="108839"/>
                      </a:lnTo>
                      <a:lnTo>
                        <a:pt x="20320" y="108331"/>
                      </a:lnTo>
                      <a:lnTo>
                        <a:pt x="14351" y="107696"/>
                      </a:lnTo>
                      <a:lnTo>
                        <a:pt x="8890" y="106680"/>
                      </a:lnTo>
                      <a:lnTo>
                        <a:pt x="4191" y="105410"/>
                      </a:lnTo>
                      <a:close/>
                    </a:path>
                  </a:pathLst>
                </a:custGeom>
                <a:solidFill>
                  <a:srgbClr val="D09C5D"/>
                </a:solidFill>
                <a:ln w="0" cap="flat" cmpd="sng" algn="ctr">
                  <a:solidFill>
                    <a:srgbClr val="D09C5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Freeform 911">
                  <a:extLst>
                    <a:ext uri="{FF2B5EF4-FFF2-40B4-BE49-F238E27FC236}">
                      <a16:creationId xmlns:a16="http://schemas.microsoft.com/office/drawing/2014/main" id="{70D43A01-1FCF-9F84-5951-438E5C17E663}"/>
                    </a:ext>
                  </a:extLst>
                </p:cNvPr>
                <p:cNvSpPr/>
                <p:nvPr/>
              </p:nvSpPr>
              <p:spPr>
                <a:xfrm>
                  <a:off x="1141984" y="2991485"/>
                  <a:ext cx="593345" cy="102490"/>
                </a:xfrm>
                <a:custGeom>
                  <a:avLst/>
                  <a:gdLst/>
                  <a:ahLst/>
                  <a:cxnLst/>
                  <a:rect l="0" t="0" r="0" b="0"/>
                  <a:pathLst>
                    <a:path w="593345" h="102490">
                      <a:moveTo>
                        <a:pt x="0" y="92456"/>
                      </a:moveTo>
                      <a:lnTo>
                        <a:pt x="4318" y="86487"/>
                      </a:lnTo>
                      <a:lnTo>
                        <a:pt x="8890" y="80772"/>
                      </a:lnTo>
                      <a:lnTo>
                        <a:pt x="14097" y="75184"/>
                      </a:lnTo>
                      <a:lnTo>
                        <a:pt x="19812" y="70104"/>
                      </a:lnTo>
                      <a:lnTo>
                        <a:pt x="25781" y="64897"/>
                      </a:lnTo>
                      <a:lnTo>
                        <a:pt x="32131" y="60198"/>
                      </a:lnTo>
                      <a:lnTo>
                        <a:pt x="38989" y="55626"/>
                      </a:lnTo>
                      <a:lnTo>
                        <a:pt x="46101" y="51181"/>
                      </a:lnTo>
                      <a:lnTo>
                        <a:pt x="53594" y="46990"/>
                      </a:lnTo>
                      <a:lnTo>
                        <a:pt x="61468" y="43053"/>
                      </a:lnTo>
                      <a:lnTo>
                        <a:pt x="77724" y="35687"/>
                      </a:lnTo>
                      <a:lnTo>
                        <a:pt x="94996" y="29083"/>
                      </a:lnTo>
                      <a:lnTo>
                        <a:pt x="113284" y="23241"/>
                      </a:lnTo>
                      <a:lnTo>
                        <a:pt x="131826" y="18161"/>
                      </a:lnTo>
                      <a:lnTo>
                        <a:pt x="151003" y="13843"/>
                      </a:lnTo>
                      <a:lnTo>
                        <a:pt x="170434" y="10033"/>
                      </a:lnTo>
                      <a:lnTo>
                        <a:pt x="189738" y="6985"/>
                      </a:lnTo>
                      <a:lnTo>
                        <a:pt x="209169" y="4572"/>
                      </a:lnTo>
                      <a:lnTo>
                        <a:pt x="228219" y="2667"/>
                      </a:lnTo>
                      <a:lnTo>
                        <a:pt x="246761" y="1397"/>
                      </a:lnTo>
                      <a:lnTo>
                        <a:pt x="264922" y="508"/>
                      </a:lnTo>
                      <a:lnTo>
                        <a:pt x="286766" y="127"/>
                      </a:lnTo>
                      <a:lnTo>
                        <a:pt x="309880" y="0"/>
                      </a:lnTo>
                      <a:lnTo>
                        <a:pt x="333629" y="381"/>
                      </a:lnTo>
                      <a:lnTo>
                        <a:pt x="358013" y="1397"/>
                      </a:lnTo>
                      <a:lnTo>
                        <a:pt x="382524" y="2921"/>
                      </a:lnTo>
                      <a:lnTo>
                        <a:pt x="407162" y="5334"/>
                      </a:lnTo>
                      <a:lnTo>
                        <a:pt x="431419" y="8636"/>
                      </a:lnTo>
                      <a:lnTo>
                        <a:pt x="455168" y="12827"/>
                      </a:lnTo>
                      <a:lnTo>
                        <a:pt x="466852" y="15240"/>
                      </a:lnTo>
                      <a:lnTo>
                        <a:pt x="478155" y="18034"/>
                      </a:lnTo>
                      <a:lnTo>
                        <a:pt x="489204" y="20955"/>
                      </a:lnTo>
                      <a:lnTo>
                        <a:pt x="499999" y="24130"/>
                      </a:lnTo>
                      <a:lnTo>
                        <a:pt x="510540" y="27813"/>
                      </a:lnTo>
                      <a:lnTo>
                        <a:pt x="520573" y="31750"/>
                      </a:lnTo>
                      <a:lnTo>
                        <a:pt x="530098" y="35814"/>
                      </a:lnTo>
                      <a:lnTo>
                        <a:pt x="539496" y="40386"/>
                      </a:lnTo>
                      <a:lnTo>
                        <a:pt x="548259" y="45212"/>
                      </a:lnTo>
                      <a:lnTo>
                        <a:pt x="556387" y="50292"/>
                      </a:lnTo>
                      <a:lnTo>
                        <a:pt x="564007" y="56007"/>
                      </a:lnTo>
                      <a:lnTo>
                        <a:pt x="571246" y="61849"/>
                      </a:lnTo>
                      <a:lnTo>
                        <a:pt x="577723" y="68072"/>
                      </a:lnTo>
                      <a:lnTo>
                        <a:pt x="583565" y="74803"/>
                      </a:lnTo>
                      <a:lnTo>
                        <a:pt x="588772" y="81915"/>
                      </a:lnTo>
                      <a:lnTo>
                        <a:pt x="593344" y="89408"/>
                      </a:lnTo>
                      <a:lnTo>
                        <a:pt x="585851" y="90678"/>
                      </a:lnTo>
                      <a:lnTo>
                        <a:pt x="577850" y="91821"/>
                      </a:lnTo>
                      <a:lnTo>
                        <a:pt x="568960" y="92710"/>
                      </a:lnTo>
                      <a:lnTo>
                        <a:pt x="559689" y="93599"/>
                      </a:lnTo>
                      <a:lnTo>
                        <a:pt x="549910" y="94234"/>
                      </a:lnTo>
                      <a:lnTo>
                        <a:pt x="539623" y="94742"/>
                      </a:lnTo>
                      <a:lnTo>
                        <a:pt x="517906" y="95504"/>
                      </a:lnTo>
                      <a:lnTo>
                        <a:pt x="495427" y="96012"/>
                      </a:lnTo>
                      <a:lnTo>
                        <a:pt x="472567" y="96393"/>
                      </a:lnTo>
                      <a:lnTo>
                        <a:pt x="449834" y="96774"/>
                      </a:lnTo>
                      <a:lnTo>
                        <a:pt x="427990" y="97409"/>
                      </a:lnTo>
                      <a:lnTo>
                        <a:pt x="412242" y="97917"/>
                      </a:lnTo>
                      <a:lnTo>
                        <a:pt x="397764" y="98933"/>
                      </a:lnTo>
                      <a:lnTo>
                        <a:pt x="384048" y="99949"/>
                      </a:lnTo>
                      <a:lnTo>
                        <a:pt x="370586" y="100965"/>
                      </a:lnTo>
                      <a:lnTo>
                        <a:pt x="357251" y="101854"/>
                      </a:lnTo>
                      <a:lnTo>
                        <a:pt x="343535" y="102362"/>
                      </a:lnTo>
                      <a:lnTo>
                        <a:pt x="329311" y="102489"/>
                      </a:lnTo>
                      <a:lnTo>
                        <a:pt x="314071" y="102235"/>
                      </a:lnTo>
                      <a:lnTo>
                        <a:pt x="309880" y="101854"/>
                      </a:lnTo>
                      <a:lnTo>
                        <a:pt x="305943" y="101219"/>
                      </a:lnTo>
                      <a:lnTo>
                        <a:pt x="302387" y="100457"/>
                      </a:lnTo>
                      <a:lnTo>
                        <a:pt x="299212" y="99568"/>
                      </a:lnTo>
                      <a:lnTo>
                        <a:pt x="293370" y="97282"/>
                      </a:lnTo>
                      <a:lnTo>
                        <a:pt x="288036" y="94742"/>
                      </a:lnTo>
                      <a:lnTo>
                        <a:pt x="282575" y="92329"/>
                      </a:lnTo>
                      <a:lnTo>
                        <a:pt x="276860" y="90297"/>
                      </a:lnTo>
                      <a:lnTo>
                        <a:pt x="273558" y="89408"/>
                      </a:lnTo>
                      <a:lnTo>
                        <a:pt x="270129" y="88900"/>
                      </a:lnTo>
                      <a:lnTo>
                        <a:pt x="266319" y="88392"/>
                      </a:lnTo>
                      <a:lnTo>
                        <a:pt x="262001" y="88392"/>
                      </a:lnTo>
                      <a:lnTo>
                        <a:pt x="256032" y="90678"/>
                      </a:lnTo>
                      <a:lnTo>
                        <a:pt x="248920" y="92837"/>
                      </a:lnTo>
                      <a:lnTo>
                        <a:pt x="240792" y="94869"/>
                      </a:lnTo>
                      <a:lnTo>
                        <a:pt x="232156" y="96647"/>
                      </a:lnTo>
                      <a:lnTo>
                        <a:pt x="222885" y="98425"/>
                      </a:lnTo>
                      <a:lnTo>
                        <a:pt x="213233" y="99695"/>
                      </a:lnTo>
                      <a:lnTo>
                        <a:pt x="203200" y="100838"/>
                      </a:lnTo>
                      <a:lnTo>
                        <a:pt x="193040" y="101473"/>
                      </a:lnTo>
                      <a:lnTo>
                        <a:pt x="182753" y="102108"/>
                      </a:lnTo>
                      <a:lnTo>
                        <a:pt x="172593" y="102108"/>
                      </a:lnTo>
                      <a:lnTo>
                        <a:pt x="162814" y="101600"/>
                      </a:lnTo>
                      <a:lnTo>
                        <a:pt x="153543" y="100965"/>
                      </a:lnTo>
                      <a:lnTo>
                        <a:pt x="144653" y="99695"/>
                      </a:lnTo>
                      <a:lnTo>
                        <a:pt x="136525" y="97917"/>
                      </a:lnTo>
                      <a:lnTo>
                        <a:pt x="129286" y="95758"/>
                      </a:lnTo>
                      <a:lnTo>
                        <a:pt x="122936" y="92837"/>
                      </a:lnTo>
                      <a:lnTo>
                        <a:pt x="102362" y="93599"/>
                      </a:lnTo>
                      <a:lnTo>
                        <a:pt x="82423" y="94869"/>
                      </a:lnTo>
                      <a:lnTo>
                        <a:pt x="63627" y="96139"/>
                      </a:lnTo>
                      <a:lnTo>
                        <a:pt x="54864" y="96647"/>
                      </a:lnTo>
                      <a:lnTo>
                        <a:pt x="46482" y="97282"/>
                      </a:lnTo>
                      <a:lnTo>
                        <a:pt x="38481" y="97536"/>
                      </a:lnTo>
                      <a:lnTo>
                        <a:pt x="31115" y="97663"/>
                      </a:lnTo>
                      <a:lnTo>
                        <a:pt x="24257" y="97663"/>
                      </a:lnTo>
                      <a:lnTo>
                        <a:pt x="18034" y="97409"/>
                      </a:lnTo>
                      <a:lnTo>
                        <a:pt x="12319" y="96647"/>
                      </a:lnTo>
                      <a:lnTo>
                        <a:pt x="7493" y="95758"/>
                      </a:lnTo>
                      <a:lnTo>
                        <a:pt x="3429" y="94234"/>
                      </a:lnTo>
                      <a:close/>
                    </a:path>
                  </a:pathLst>
                </a:custGeom>
                <a:solidFill>
                  <a:srgbClr val="C99048"/>
                </a:solidFill>
                <a:ln w="0" cap="flat" cmpd="sng" algn="ctr">
                  <a:solidFill>
                    <a:srgbClr val="C9904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3" name="Freeform 912">
                  <a:extLst>
                    <a:ext uri="{FF2B5EF4-FFF2-40B4-BE49-F238E27FC236}">
                      <a16:creationId xmlns:a16="http://schemas.microsoft.com/office/drawing/2014/main" id="{173BDC52-02D9-68BF-F69C-BC827C40C832}"/>
                    </a:ext>
                  </a:extLst>
                </p:cNvPr>
                <p:cNvSpPr/>
                <p:nvPr/>
              </p:nvSpPr>
              <p:spPr>
                <a:xfrm>
                  <a:off x="1151890" y="2991993"/>
                  <a:ext cx="578105" cy="90679"/>
                </a:xfrm>
                <a:custGeom>
                  <a:avLst/>
                  <a:gdLst/>
                  <a:ahLst/>
                  <a:cxnLst/>
                  <a:rect l="0" t="0" r="0" b="0"/>
                  <a:pathLst>
                    <a:path w="578105" h="90679">
                      <a:moveTo>
                        <a:pt x="0" y="81280"/>
                      </a:moveTo>
                      <a:lnTo>
                        <a:pt x="4699" y="75946"/>
                      </a:lnTo>
                      <a:lnTo>
                        <a:pt x="9652" y="70866"/>
                      </a:lnTo>
                      <a:lnTo>
                        <a:pt x="14986" y="66040"/>
                      </a:lnTo>
                      <a:lnTo>
                        <a:pt x="20701" y="61468"/>
                      </a:lnTo>
                      <a:lnTo>
                        <a:pt x="26797" y="56896"/>
                      </a:lnTo>
                      <a:lnTo>
                        <a:pt x="33147" y="52832"/>
                      </a:lnTo>
                      <a:lnTo>
                        <a:pt x="39878" y="48768"/>
                      </a:lnTo>
                      <a:lnTo>
                        <a:pt x="46863" y="44958"/>
                      </a:lnTo>
                      <a:lnTo>
                        <a:pt x="61595" y="37719"/>
                      </a:lnTo>
                      <a:lnTo>
                        <a:pt x="77343" y="31369"/>
                      </a:lnTo>
                      <a:lnTo>
                        <a:pt x="93726" y="25781"/>
                      </a:lnTo>
                      <a:lnTo>
                        <a:pt x="110744" y="20701"/>
                      </a:lnTo>
                      <a:lnTo>
                        <a:pt x="128397" y="16383"/>
                      </a:lnTo>
                      <a:lnTo>
                        <a:pt x="146177" y="12573"/>
                      </a:lnTo>
                      <a:lnTo>
                        <a:pt x="164338" y="9398"/>
                      </a:lnTo>
                      <a:lnTo>
                        <a:pt x="182499" y="6731"/>
                      </a:lnTo>
                      <a:lnTo>
                        <a:pt x="200533" y="4572"/>
                      </a:lnTo>
                      <a:lnTo>
                        <a:pt x="218440" y="2921"/>
                      </a:lnTo>
                      <a:lnTo>
                        <a:pt x="235966" y="1778"/>
                      </a:lnTo>
                      <a:lnTo>
                        <a:pt x="252730" y="889"/>
                      </a:lnTo>
                      <a:lnTo>
                        <a:pt x="274320" y="381"/>
                      </a:lnTo>
                      <a:lnTo>
                        <a:pt x="296418" y="0"/>
                      </a:lnTo>
                      <a:lnTo>
                        <a:pt x="319278" y="127"/>
                      </a:lnTo>
                      <a:lnTo>
                        <a:pt x="342519" y="889"/>
                      </a:lnTo>
                      <a:lnTo>
                        <a:pt x="366014" y="2159"/>
                      </a:lnTo>
                      <a:lnTo>
                        <a:pt x="389382" y="4064"/>
                      </a:lnTo>
                      <a:lnTo>
                        <a:pt x="412496" y="6731"/>
                      </a:lnTo>
                      <a:lnTo>
                        <a:pt x="435356" y="10160"/>
                      </a:lnTo>
                      <a:lnTo>
                        <a:pt x="457581" y="14605"/>
                      </a:lnTo>
                      <a:lnTo>
                        <a:pt x="468376" y="17145"/>
                      </a:lnTo>
                      <a:lnTo>
                        <a:pt x="478917" y="19939"/>
                      </a:lnTo>
                      <a:lnTo>
                        <a:pt x="489204" y="22987"/>
                      </a:lnTo>
                      <a:lnTo>
                        <a:pt x="499364" y="26289"/>
                      </a:lnTo>
                      <a:lnTo>
                        <a:pt x="508889" y="29845"/>
                      </a:lnTo>
                      <a:lnTo>
                        <a:pt x="518414" y="33909"/>
                      </a:lnTo>
                      <a:lnTo>
                        <a:pt x="527431" y="38100"/>
                      </a:lnTo>
                      <a:lnTo>
                        <a:pt x="535940" y="42672"/>
                      </a:lnTo>
                      <a:lnTo>
                        <a:pt x="544068" y="47498"/>
                      </a:lnTo>
                      <a:lnTo>
                        <a:pt x="551942" y="52705"/>
                      </a:lnTo>
                      <a:lnTo>
                        <a:pt x="559308" y="58166"/>
                      </a:lnTo>
                      <a:lnTo>
                        <a:pt x="566039" y="64135"/>
                      </a:lnTo>
                      <a:lnTo>
                        <a:pt x="572389" y="70485"/>
                      </a:lnTo>
                      <a:lnTo>
                        <a:pt x="578104" y="77089"/>
                      </a:lnTo>
                      <a:lnTo>
                        <a:pt x="571500" y="78613"/>
                      </a:lnTo>
                      <a:lnTo>
                        <a:pt x="564007" y="79756"/>
                      </a:lnTo>
                      <a:lnTo>
                        <a:pt x="555752" y="80899"/>
                      </a:lnTo>
                      <a:lnTo>
                        <a:pt x="546862" y="81788"/>
                      </a:lnTo>
                      <a:lnTo>
                        <a:pt x="537210" y="82550"/>
                      </a:lnTo>
                      <a:lnTo>
                        <a:pt x="527177" y="82931"/>
                      </a:lnTo>
                      <a:lnTo>
                        <a:pt x="516763" y="83312"/>
                      </a:lnTo>
                      <a:lnTo>
                        <a:pt x="505968" y="83693"/>
                      </a:lnTo>
                      <a:lnTo>
                        <a:pt x="483616" y="84074"/>
                      </a:lnTo>
                      <a:lnTo>
                        <a:pt x="460756" y="84328"/>
                      </a:lnTo>
                      <a:lnTo>
                        <a:pt x="438277" y="84709"/>
                      </a:lnTo>
                      <a:lnTo>
                        <a:pt x="416941" y="85090"/>
                      </a:lnTo>
                      <a:lnTo>
                        <a:pt x="409067" y="85344"/>
                      </a:lnTo>
                      <a:lnTo>
                        <a:pt x="401447" y="85598"/>
                      </a:lnTo>
                      <a:lnTo>
                        <a:pt x="387350" y="86614"/>
                      </a:lnTo>
                      <a:lnTo>
                        <a:pt x="374142" y="87757"/>
                      </a:lnTo>
                      <a:lnTo>
                        <a:pt x="361442" y="88900"/>
                      </a:lnTo>
                      <a:lnTo>
                        <a:pt x="348996" y="89916"/>
                      </a:lnTo>
                      <a:lnTo>
                        <a:pt x="336042" y="90424"/>
                      </a:lnTo>
                      <a:lnTo>
                        <a:pt x="322326" y="90678"/>
                      </a:lnTo>
                      <a:lnTo>
                        <a:pt x="314960" y="90424"/>
                      </a:lnTo>
                      <a:lnTo>
                        <a:pt x="307340" y="90043"/>
                      </a:lnTo>
                      <a:lnTo>
                        <a:pt x="303022" y="89662"/>
                      </a:lnTo>
                      <a:lnTo>
                        <a:pt x="299085" y="88900"/>
                      </a:lnTo>
                      <a:lnTo>
                        <a:pt x="295656" y="87884"/>
                      </a:lnTo>
                      <a:lnTo>
                        <a:pt x="292608" y="86614"/>
                      </a:lnTo>
                      <a:lnTo>
                        <a:pt x="287401" y="83820"/>
                      </a:lnTo>
                      <a:lnTo>
                        <a:pt x="282829" y="80645"/>
                      </a:lnTo>
                      <a:lnTo>
                        <a:pt x="278130" y="77597"/>
                      </a:lnTo>
                      <a:lnTo>
                        <a:pt x="272669" y="74930"/>
                      </a:lnTo>
                      <a:lnTo>
                        <a:pt x="269748" y="74041"/>
                      </a:lnTo>
                      <a:lnTo>
                        <a:pt x="266319" y="73152"/>
                      </a:lnTo>
                      <a:lnTo>
                        <a:pt x="262509" y="72771"/>
                      </a:lnTo>
                      <a:lnTo>
                        <a:pt x="258191" y="72771"/>
                      </a:lnTo>
                      <a:lnTo>
                        <a:pt x="253238" y="75438"/>
                      </a:lnTo>
                      <a:lnTo>
                        <a:pt x="247015" y="78232"/>
                      </a:lnTo>
                      <a:lnTo>
                        <a:pt x="239522" y="80645"/>
                      </a:lnTo>
                      <a:lnTo>
                        <a:pt x="231267" y="82931"/>
                      </a:lnTo>
                      <a:lnTo>
                        <a:pt x="222123" y="85090"/>
                      </a:lnTo>
                      <a:lnTo>
                        <a:pt x="212471" y="86741"/>
                      </a:lnTo>
                      <a:lnTo>
                        <a:pt x="202438" y="88011"/>
                      </a:lnTo>
                      <a:lnTo>
                        <a:pt x="192151" y="89027"/>
                      </a:lnTo>
                      <a:lnTo>
                        <a:pt x="181864" y="89789"/>
                      </a:lnTo>
                      <a:lnTo>
                        <a:pt x="171704" y="89789"/>
                      </a:lnTo>
                      <a:lnTo>
                        <a:pt x="161798" y="89408"/>
                      </a:lnTo>
                      <a:lnTo>
                        <a:pt x="152527" y="88519"/>
                      </a:lnTo>
                      <a:lnTo>
                        <a:pt x="143891" y="86995"/>
                      </a:lnTo>
                      <a:lnTo>
                        <a:pt x="136017" y="84963"/>
                      </a:lnTo>
                      <a:lnTo>
                        <a:pt x="129159" y="82296"/>
                      </a:lnTo>
                      <a:lnTo>
                        <a:pt x="126365" y="80518"/>
                      </a:lnTo>
                      <a:lnTo>
                        <a:pt x="123698" y="78867"/>
                      </a:lnTo>
                      <a:lnTo>
                        <a:pt x="101981" y="79883"/>
                      </a:lnTo>
                      <a:lnTo>
                        <a:pt x="81153" y="81661"/>
                      </a:lnTo>
                      <a:lnTo>
                        <a:pt x="61722" y="83820"/>
                      </a:lnTo>
                      <a:lnTo>
                        <a:pt x="52705" y="84709"/>
                      </a:lnTo>
                      <a:lnTo>
                        <a:pt x="44069" y="85471"/>
                      </a:lnTo>
                      <a:lnTo>
                        <a:pt x="35941" y="86106"/>
                      </a:lnTo>
                      <a:lnTo>
                        <a:pt x="28575" y="86487"/>
                      </a:lnTo>
                      <a:lnTo>
                        <a:pt x="21844" y="86614"/>
                      </a:lnTo>
                      <a:lnTo>
                        <a:pt x="15748" y="86360"/>
                      </a:lnTo>
                      <a:lnTo>
                        <a:pt x="10541" y="85725"/>
                      </a:lnTo>
                      <a:lnTo>
                        <a:pt x="6096" y="84836"/>
                      </a:lnTo>
                      <a:lnTo>
                        <a:pt x="2667" y="83312"/>
                      </a:lnTo>
                      <a:close/>
                    </a:path>
                  </a:pathLst>
                </a:custGeom>
                <a:solidFill>
                  <a:srgbClr val="C28437"/>
                </a:solidFill>
                <a:ln w="0" cap="flat" cmpd="sng" algn="ctr">
                  <a:solidFill>
                    <a:srgbClr val="C28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4" name="Freeform 913">
                  <a:extLst>
                    <a:ext uri="{FF2B5EF4-FFF2-40B4-BE49-F238E27FC236}">
                      <a16:creationId xmlns:a16="http://schemas.microsoft.com/office/drawing/2014/main" id="{EC5E29AE-85B3-A86C-1935-60586C73D4CB}"/>
                    </a:ext>
                  </a:extLst>
                </p:cNvPr>
                <p:cNvSpPr/>
                <p:nvPr/>
              </p:nvSpPr>
              <p:spPr>
                <a:xfrm>
                  <a:off x="1161669" y="2992628"/>
                  <a:ext cx="562992" cy="78614"/>
                </a:xfrm>
                <a:custGeom>
                  <a:avLst/>
                  <a:gdLst/>
                  <a:ahLst/>
                  <a:cxnLst/>
                  <a:rect l="0" t="0" r="0" b="0"/>
                  <a:pathLst>
                    <a:path w="562992" h="78614">
                      <a:moveTo>
                        <a:pt x="261747" y="381"/>
                      </a:moveTo>
                      <a:lnTo>
                        <a:pt x="283210" y="0"/>
                      </a:lnTo>
                      <a:lnTo>
                        <a:pt x="304927" y="0"/>
                      </a:lnTo>
                      <a:lnTo>
                        <a:pt x="327152" y="254"/>
                      </a:lnTo>
                      <a:lnTo>
                        <a:pt x="349377" y="1143"/>
                      </a:lnTo>
                      <a:lnTo>
                        <a:pt x="371602" y="2540"/>
                      </a:lnTo>
                      <a:lnTo>
                        <a:pt x="393827" y="4699"/>
                      </a:lnTo>
                      <a:lnTo>
                        <a:pt x="415544" y="7366"/>
                      </a:lnTo>
                      <a:lnTo>
                        <a:pt x="437007" y="11049"/>
                      </a:lnTo>
                      <a:lnTo>
                        <a:pt x="457962" y="15494"/>
                      </a:lnTo>
                      <a:lnTo>
                        <a:pt x="478028" y="20828"/>
                      </a:lnTo>
                      <a:lnTo>
                        <a:pt x="487807" y="24003"/>
                      </a:lnTo>
                      <a:lnTo>
                        <a:pt x="497205" y="27305"/>
                      </a:lnTo>
                      <a:lnTo>
                        <a:pt x="506476" y="30988"/>
                      </a:lnTo>
                      <a:lnTo>
                        <a:pt x="515493" y="34798"/>
                      </a:lnTo>
                      <a:lnTo>
                        <a:pt x="524256" y="39116"/>
                      </a:lnTo>
                      <a:lnTo>
                        <a:pt x="532765" y="43434"/>
                      </a:lnTo>
                      <a:lnTo>
                        <a:pt x="540893" y="48260"/>
                      </a:lnTo>
                      <a:lnTo>
                        <a:pt x="548640" y="53467"/>
                      </a:lnTo>
                      <a:lnTo>
                        <a:pt x="556006" y="58801"/>
                      </a:lnTo>
                      <a:lnTo>
                        <a:pt x="562991" y="64643"/>
                      </a:lnTo>
                      <a:lnTo>
                        <a:pt x="557149" y="66421"/>
                      </a:lnTo>
                      <a:lnTo>
                        <a:pt x="550291" y="67818"/>
                      </a:lnTo>
                      <a:lnTo>
                        <a:pt x="542671" y="68961"/>
                      </a:lnTo>
                      <a:lnTo>
                        <a:pt x="534035" y="69977"/>
                      </a:lnTo>
                      <a:lnTo>
                        <a:pt x="524891" y="70612"/>
                      </a:lnTo>
                      <a:lnTo>
                        <a:pt x="514985" y="71247"/>
                      </a:lnTo>
                      <a:lnTo>
                        <a:pt x="504698" y="71628"/>
                      </a:lnTo>
                      <a:lnTo>
                        <a:pt x="493903" y="71755"/>
                      </a:lnTo>
                      <a:lnTo>
                        <a:pt x="471678" y="72136"/>
                      </a:lnTo>
                      <a:lnTo>
                        <a:pt x="449072" y="72263"/>
                      </a:lnTo>
                      <a:lnTo>
                        <a:pt x="426974" y="72263"/>
                      </a:lnTo>
                      <a:lnTo>
                        <a:pt x="416306" y="72390"/>
                      </a:lnTo>
                      <a:lnTo>
                        <a:pt x="406019" y="72644"/>
                      </a:lnTo>
                      <a:lnTo>
                        <a:pt x="398145" y="72898"/>
                      </a:lnTo>
                      <a:lnTo>
                        <a:pt x="390652" y="73406"/>
                      </a:lnTo>
                      <a:lnTo>
                        <a:pt x="377063" y="74295"/>
                      </a:lnTo>
                      <a:lnTo>
                        <a:pt x="364363" y="75565"/>
                      </a:lnTo>
                      <a:lnTo>
                        <a:pt x="352552" y="76962"/>
                      </a:lnTo>
                      <a:lnTo>
                        <a:pt x="340614" y="77851"/>
                      </a:lnTo>
                      <a:lnTo>
                        <a:pt x="328422" y="78486"/>
                      </a:lnTo>
                      <a:lnTo>
                        <a:pt x="321945" y="78613"/>
                      </a:lnTo>
                      <a:lnTo>
                        <a:pt x="315214" y="78613"/>
                      </a:lnTo>
                      <a:lnTo>
                        <a:pt x="308102" y="78359"/>
                      </a:lnTo>
                      <a:lnTo>
                        <a:pt x="300482" y="77851"/>
                      </a:lnTo>
                      <a:lnTo>
                        <a:pt x="296164" y="77343"/>
                      </a:lnTo>
                      <a:lnTo>
                        <a:pt x="292354" y="76454"/>
                      </a:lnTo>
                      <a:lnTo>
                        <a:pt x="288925" y="75184"/>
                      </a:lnTo>
                      <a:lnTo>
                        <a:pt x="286258" y="73787"/>
                      </a:lnTo>
                      <a:lnTo>
                        <a:pt x="281559" y="70231"/>
                      </a:lnTo>
                      <a:lnTo>
                        <a:pt x="277495" y="66421"/>
                      </a:lnTo>
                      <a:lnTo>
                        <a:pt x="273431" y="62738"/>
                      </a:lnTo>
                      <a:lnTo>
                        <a:pt x="271272" y="60960"/>
                      </a:lnTo>
                      <a:lnTo>
                        <a:pt x="268732" y="59563"/>
                      </a:lnTo>
                      <a:lnTo>
                        <a:pt x="265811" y="58420"/>
                      </a:lnTo>
                      <a:lnTo>
                        <a:pt x="262636" y="57404"/>
                      </a:lnTo>
                      <a:lnTo>
                        <a:pt x="258826" y="56896"/>
                      </a:lnTo>
                      <a:lnTo>
                        <a:pt x="254508" y="56642"/>
                      </a:lnTo>
                      <a:lnTo>
                        <a:pt x="250571" y="60071"/>
                      </a:lnTo>
                      <a:lnTo>
                        <a:pt x="244983" y="63373"/>
                      </a:lnTo>
                      <a:lnTo>
                        <a:pt x="238125" y="66421"/>
                      </a:lnTo>
                      <a:lnTo>
                        <a:pt x="230124" y="69088"/>
                      </a:lnTo>
                      <a:lnTo>
                        <a:pt x="221361" y="71628"/>
                      </a:lnTo>
                      <a:lnTo>
                        <a:pt x="211836" y="73787"/>
                      </a:lnTo>
                      <a:lnTo>
                        <a:pt x="201803" y="75311"/>
                      </a:lnTo>
                      <a:lnTo>
                        <a:pt x="191516" y="76581"/>
                      </a:lnTo>
                      <a:lnTo>
                        <a:pt x="180975" y="77343"/>
                      </a:lnTo>
                      <a:lnTo>
                        <a:pt x="170815" y="77470"/>
                      </a:lnTo>
                      <a:lnTo>
                        <a:pt x="160909" y="77216"/>
                      </a:lnTo>
                      <a:lnTo>
                        <a:pt x="151638" y="76073"/>
                      </a:lnTo>
                      <a:lnTo>
                        <a:pt x="143129" y="74295"/>
                      </a:lnTo>
                      <a:lnTo>
                        <a:pt x="135636" y="71882"/>
                      </a:lnTo>
                      <a:lnTo>
                        <a:pt x="132461" y="70358"/>
                      </a:lnTo>
                      <a:lnTo>
                        <a:pt x="129286" y="68707"/>
                      </a:lnTo>
                      <a:lnTo>
                        <a:pt x="126746" y="66802"/>
                      </a:lnTo>
                      <a:lnTo>
                        <a:pt x="124587" y="64643"/>
                      </a:lnTo>
                      <a:lnTo>
                        <a:pt x="101854" y="66294"/>
                      </a:lnTo>
                      <a:lnTo>
                        <a:pt x="80010" y="68707"/>
                      </a:lnTo>
                      <a:lnTo>
                        <a:pt x="69850" y="69977"/>
                      </a:lnTo>
                      <a:lnTo>
                        <a:pt x="59944" y="71247"/>
                      </a:lnTo>
                      <a:lnTo>
                        <a:pt x="50419" y="72517"/>
                      </a:lnTo>
                      <a:lnTo>
                        <a:pt x="41783" y="73533"/>
                      </a:lnTo>
                      <a:lnTo>
                        <a:pt x="33528" y="74549"/>
                      </a:lnTo>
                      <a:lnTo>
                        <a:pt x="26162" y="75057"/>
                      </a:lnTo>
                      <a:lnTo>
                        <a:pt x="19431" y="75438"/>
                      </a:lnTo>
                      <a:lnTo>
                        <a:pt x="13716" y="75311"/>
                      </a:lnTo>
                      <a:lnTo>
                        <a:pt x="8763" y="74803"/>
                      </a:lnTo>
                      <a:lnTo>
                        <a:pt x="4826" y="73787"/>
                      </a:lnTo>
                      <a:lnTo>
                        <a:pt x="1905" y="72263"/>
                      </a:lnTo>
                      <a:lnTo>
                        <a:pt x="0" y="69977"/>
                      </a:lnTo>
                      <a:lnTo>
                        <a:pt x="4953" y="65405"/>
                      </a:lnTo>
                      <a:lnTo>
                        <a:pt x="10287" y="60960"/>
                      </a:lnTo>
                      <a:lnTo>
                        <a:pt x="21590" y="52705"/>
                      </a:lnTo>
                      <a:lnTo>
                        <a:pt x="34163" y="45212"/>
                      </a:lnTo>
                      <a:lnTo>
                        <a:pt x="47498" y="38481"/>
                      </a:lnTo>
                      <a:lnTo>
                        <a:pt x="61849" y="32385"/>
                      </a:lnTo>
                      <a:lnTo>
                        <a:pt x="76835" y="26924"/>
                      </a:lnTo>
                      <a:lnTo>
                        <a:pt x="92329" y="22352"/>
                      </a:lnTo>
                      <a:lnTo>
                        <a:pt x="108331" y="18034"/>
                      </a:lnTo>
                      <a:lnTo>
                        <a:pt x="124841" y="14351"/>
                      </a:lnTo>
                      <a:lnTo>
                        <a:pt x="141605" y="11176"/>
                      </a:lnTo>
                      <a:lnTo>
                        <a:pt x="158496" y="8509"/>
                      </a:lnTo>
                      <a:lnTo>
                        <a:pt x="175387" y="6350"/>
                      </a:lnTo>
                      <a:lnTo>
                        <a:pt x="192024" y="4572"/>
                      </a:lnTo>
                      <a:lnTo>
                        <a:pt x="208661" y="3048"/>
                      </a:lnTo>
                      <a:lnTo>
                        <a:pt x="224917" y="1905"/>
                      </a:lnTo>
                      <a:lnTo>
                        <a:pt x="240919" y="1270"/>
                      </a:lnTo>
                      <a:close/>
                    </a:path>
                  </a:pathLst>
                </a:custGeom>
                <a:solidFill>
                  <a:srgbClr val="BA7723"/>
                </a:solidFill>
                <a:ln w="0" cap="flat" cmpd="sng" algn="ctr">
                  <a:solidFill>
                    <a:srgbClr val="BA77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Freeform 914">
                  <a:extLst>
                    <a:ext uri="{FF2B5EF4-FFF2-40B4-BE49-F238E27FC236}">
                      <a16:creationId xmlns:a16="http://schemas.microsoft.com/office/drawing/2014/main" id="{193E8B3C-5071-8E30-B7D7-47791D1B6A4F}"/>
                    </a:ext>
                  </a:extLst>
                </p:cNvPr>
                <p:cNvSpPr/>
                <p:nvPr/>
              </p:nvSpPr>
              <p:spPr>
                <a:xfrm>
                  <a:off x="1393444" y="3173857"/>
                  <a:ext cx="375667" cy="445898"/>
                </a:xfrm>
                <a:custGeom>
                  <a:avLst/>
                  <a:gdLst/>
                  <a:ahLst/>
                  <a:cxnLst/>
                  <a:rect l="0" t="0" r="0" b="0"/>
                  <a:pathLst>
                    <a:path w="375667" h="445898">
                      <a:moveTo>
                        <a:pt x="339598" y="5842"/>
                      </a:moveTo>
                      <a:lnTo>
                        <a:pt x="345313" y="11811"/>
                      </a:lnTo>
                      <a:lnTo>
                        <a:pt x="350139" y="18288"/>
                      </a:lnTo>
                      <a:lnTo>
                        <a:pt x="354330" y="24765"/>
                      </a:lnTo>
                      <a:lnTo>
                        <a:pt x="358013" y="31877"/>
                      </a:lnTo>
                      <a:lnTo>
                        <a:pt x="361442" y="39497"/>
                      </a:lnTo>
                      <a:lnTo>
                        <a:pt x="364744" y="47371"/>
                      </a:lnTo>
                      <a:lnTo>
                        <a:pt x="368173" y="56007"/>
                      </a:lnTo>
                      <a:lnTo>
                        <a:pt x="370205" y="61849"/>
                      </a:lnTo>
                      <a:lnTo>
                        <a:pt x="371856" y="68199"/>
                      </a:lnTo>
                      <a:lnTo>
                        <a:pt x="372999" y="74803"/>
                      </a:lnTo>
                      <a:lnTo>
                        <a:pt x="373888" y="81915"/>
                      </a:lnTo>
                      <a:lnTo>
                        <a:pt x="374396" y="89408"/>
                      </a:lnTo>
                      <a:lnTo>
                        <a:pt x="374777" y="97028"/>
                      </a:lnTo>
                      <a:lnTo>
                        <a:pt x="374904" y="112776"/>
                      </a:lnTo>
                      <a:lnTo>
                        <a:pt x="373761" y="144780"/>
                      </a:lnTo>
                      <a:lnTo>
                        <a:pt x="373253" y="160020"/>
                      </a:lnTo>
                      <a:lnTo>
                        <a:pt x="373126" y="167259"/>
                      </a:lnTo>
                      <a:lnTo>
                        <a:pt x="373253" y="174244"/>
                      </a:lnTo>
                      <a:lnTo>
                        <a:pt x="374142" y="203835"/>
                      </a:lnTo>
                      <a:lnTo>
                        <a:pt x="374904" y="232410"/>
                      </a:lnTo>
                      <a:lnTo>
                        <a:pt x="375412" y="259588"/>
                      </a:lnTo>
                      <a:lnTo>
                        <a:pt x="375666" y="272669"/>
                      </a:lnTo>
                      <a:lnTo>
                        <a:pt x="375666" y="285369"/>
                      </a:lnTo>
                      <a:lnTo>
                        <a:pt x="375666" y="297561"/>
                      </a:lnTo>
                      <a:lnTo>
                        <a:pt x="375285" y="309372"/>
                      </a:lnTo>
                      <a:lnTo>
                        <a:pt x="374904" y="320675"/>
                      </a:lnTo>
                      <a:lnTo>
                        <a:pt x="374269" y="331724"/>
                      </a:lnTo>
                      <a:lnTo>
                        <a:pt x="373507" y="342011"/>
                      </a:lnTo>
                      <a:lnTo>
                        <a:pt x="372618" y="351917"/>
                      </a:lnTo>
                      <a:lnTo>
                        <a:pt x="371348" y="361061"/>
                      </a:lnTo>
                      <a:lnTo>
                        <a:pt x="369951" y="369824"/>
                      </a:lnTo>
                      <a:lnTo>
                        <a:pt x="340868" y="377063"/>
                      </a:lnTo>
                      <a:lnTo>
                        <a:pt x="312547" y="383413"/>
                      </a:lnTo>
                      <a:lnTo>
                        <a:pt x="284988" y="389382"/>
                      </a:lnTo>
                      <a:lnTo>
                        <a:pt x="258064" y="394843"/>
                      </a:lnTo>
                      <a:lnTo>
                        <a:pt x="231775" y="400050"/>
                      </a:lnTo>
                      <a:lnTo>
                        <a:pt x="206502" y="405130"/>
                      </a:lnTo>
                      <a:lnTo>
                        <a:pt x="181864" y="410337"/>
                      </a:lnTo>
                      <a:lnTo>
                        <a:pt x="158115" y="415671"/>
                      </a:lnTo>
                      <a:lnTo>
                        <a:pt x="149479" y="418973"/>
                      </a:lnTo>
                      <a:lnTo>
                        <a:pt x="141478" y="422148"/>
                      </a:lnTo>
                      <a:lnTo>
                        <a:pt x="133731" y="424815"/>
                      </a:lnTo>
                      <a:lnTo>
                        <a:pt x="126619" y="427482"/>
                      </a:lnTo>
                      <a:lnTo>
                        <a:pt x="119888" y="429895"/>
                      </a:lnTo>
                      <a:lnTo>
                        <a:pt x="113665" y="432054"/>
                      </a:lnTo>
                      <a:lnTo>
                        <a:pt x="107696" y="434213"/>
                      </a:lnTo>
                      <a:lnTo>
                        <a:pt x="102108" y="435864"/>
                      </a:lnTo>
                      <a:lnTo>
                        <a:pt x="96901" y="437642"/>
                      </a:lnTo>
                      <a:lnTo>
                        <a:pt x="92075" y="439039"/>
                      </a:lnTo>
                      <a:lnTo>
                        <a:pt x="83312" y="441579"/>
                      </a:lnTo>
                      <a:lnTo>
                        <a:pt x="75438" y="443484"/>
                      </a:lnTo>
                      <a:lnTo>
                        <a:pt x="68580" y="444754"/>
                      </a:lnTo>
                      <a:lnTo>
                        <a:pt x="62103" y="445516"/>
                      </a:lnTo>
                      <a:lnTo>
                        <a:pt x="56515" y="445897"/>
                      </a:lnTo>
                      <a:lnTo>
                        <a:pt x="51054" y="445897"/>
                      </a:lnTo>
                      <a:lnTo>
                        <a:pt x="45974" y="445516"/>
                      </a:lnTo>
                      <a:lnTo>
                        <a:pt x="35306" y="444119"/>
                      </a:lnTo>
                      <a:lnTo>
                        <a:pt x="29718" y="443103"/>
                      </a:lnTo>
                      <a:lnTo>
                        <a:pt x="23622" y="442087"/>
                      </a:lnTo>
                      <a:lnTo>
                        <a:pt x="21971" y="435610"/>
                      </a:lnTo>
                      <a:lnTo>
                        <a:pt x="20701" y="428244"/>
                      </a:lnTo>
                      <a:lnTo>
                        <a:pt x="19685" y="419735"/>
                      </a:lnTo>
                      <a:lnTo>
                        <a:pt x="18923" y="410464"/>
                      </a:lnTo>
                      <a:lnTo>
                        <a:pt x="18288" y="400177"/>
                      </a:lnTo>
                      <a:lnTo>
                        <a:pt x="17907" y="389255"/>
                      </a:lnTo>
                      <a:lnTo>
                        <a:pt x="17780" y="377444"/>
                      </a:lnTo>
                      <a:lnTo>
                        <a:pt x="17780" y="365125"/>
                      </a:lnTo>
                      <a:lnTo>
                        <a:pt x="17780" y="352171"/>
                      </a:lnTo>
                      <a:lnTo>
                        <a:pt x="18034" y="338582"/>
                      </a:lnTo>
                      <a:lnTo>
                        <a:pt x="18288" y="324866"/>
                      </a:lnTo>
                      <a:lnTo>
                        <a:pt x="18669" y="310515"/>
                      </a:lnTo>
                      <a:lnTo>
                        <a:pt x="19431" y="280924"/>
                      </a:lnTo>
                      <a:lnTo>
                        <a:pt x="19939" y="250571"/>
                      </a:lnTo>
                      <a:lnTo>
                        <a:pt x="20320" y="220091"/>
                      </a:lnTo>
                      <a:lnTo>
                        <a:pt x="20193" y="189865"/>
                      </a:lnTo>
                      <a:lnTo>
                        <a:pt x="20066" y="175133"/>
                      </a:lnTo>
                      <a:lnTo>
                        <a:pt x="19685" y="160401"/>
                      </a:lnTo>
                      <a:lnTo>
                        <a:pt x="18923" y="146304"/>
                      </a:lnTo>
                      <a:lnTo>
                        <a:pt x="18034" y="132461"/>
                      </a:lnTo>
                      <a:lnTo>
                        <a:pt x="17018" y="119126"/>
                      </a:lnTo>
                      <a:lnTo>
                        <a:pt x="15621" y="106299"/>
                      </a:lnTo>
                      <a:lnTo>
                        <a:pt x="13843" y="93980"/>
                      </a:lnTo>
                      <a:lnTo>
                        <a:pt x="11811" y="82550"/>
                      </a:lnTo>
                      <a:lnTo>
                        <a:pt x="9525" y="71755"/>
                      </a:lnTo>
                      <a:lnTo>
                        <a:pt x="6731" y="61849"/>
                      </a:lnTo>
                      <a:lnTo>
                        <a:pt x="3683" y="52705"/>
                      </a:lnTo>
                      <a:lnTo>
                        <a:pt x="0" y="44450"/>
                      </a:lnTo>
                      <a:lnTo>
                        <a:pt x="17018" y="39624"/>
                      </a:lnTo>
                      <a:lnTo>
                        <a:pt x="35306" y="35179"/>
                      </a:lnTo>
                      <a:lnTo>
                        <a:pt x="54610" y="30861"/>
                      </a:lnTo>
                      <a:lnTo>
                        <a:pt x="74676" y="26924"/>
                      </a:lnTo>
                      <a:lnTo>
                        <a:pt x="95631" y="23241"/>
                      </a:lnTo>
                      <a:lnTo>
                        <a:pt x="117221" y="19685"/>
                      </a:lnTo>
                      <a:lnTo>
                        <a:pt x="139065" y="16510"/>
                      </a:lnTo>
                      <a:lnTo>
                        <a:pt x="161417" y="13589"/>
                      </a:lnTo>
                      <a:lnTo>
                        <a:pt x="206248" y="8636"/>
                      </a:lnTo>
                      <a:lnTo>
                        <a:pt x="228600" y="6604"/>
                      </a:lnTo>
                      <a:lnTo>
                        <a:pt x="250571" y="4699"/>
                      </a:lnTo>
                      <a:lnTo>
                        <a:pt x="272161" y="3175"/>
                      </a:lnTo>
                      <a:lnTo>
                        <a:pt x="293243" y="1905"/>
                      </a:lnTo>
                      <a:lnTo>
                        <a:pt x="313436" y="762"/>
                      </a:lnTo>
                      <a:lnTo>
                        <a:pt x="332994" y="0"/>
                      </a:lnTo>
                      <a:close/>
                    </a:path>
                  </a:pathLst>
                </a:custGeom>
                <a:solidFill>
                  <a:srgbClr val="E5CCA8"/>
                </a:solidFill>
                <a:ln w="0" cap="flat" cmpd="sng" algn="ctr">
                  <a:solidFill>
                    <a:srgbClr val="E5CC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Freeform 915">
                  <a:extLst>
                    <a:ext uri="{FF2B5EF4-FFF2-40B4-BE49-F238E27FC236}">
                      <a16:creationId xmlns:a16="http://schemas.microsoft.com/office/drawing/2014/main" id="{9FE74CFF-F2DF-7237-8E28-4CB6AE633778}"/>
                    </a:ext>
                  </a:extLst>
                </p:cNvPr>
                <p:cNvSpPr/>
                <p:nvPr/>
              </p:nvSpPr>
              <p:spPr>
                <a:xfrm>
                  <a:off x="1057275" y="3180969"/>
                  <a:ext cx="368301" cy="446406"/>
                </a:xfrm>
                <a:custGeom>
                  <a:avLst/>
                  <a:gdLst/>
                  <a:ahLst/>
                  <a:cxnLst/>
                  <a:rect l="0" t="0" r="0" b="0"/>
                  <a:pathLst>
                    <a:path w="368301" h="446406">
                      <a:moveTo>
                        <a:pt x="91313" y="889"/>
                      </a:moveTo>
                      <a:lnTo>
                        <a:pt x="107315" y="0"/>
                      </a:lnTo>
                      <a:lnTo>
                        <a:pt x="123571" y="254"/>
                      </a:lnTo>
                      <a:lnTo>
                        <a:pt x="140208" y="1016"/>
                      </a:lnTo>
                      <a:lnTo>
                        <a:pt x="156972" y="2794"/>
                      </a:lnTo>
                      <a:lnTo>
                        <a:pt x="173736" y="5207"/>
                      </a:lnTo>
                      <a:lnTo>
                        <a:pt x="207518" y="11303"/>
                      </a:lnTo>
                      <a:lnTo>
                        <a:pt x="241046" y="18669"/>
                      </a:lnTo>
                      <a:lnTo>
                        <a:pt x="273812" y="26670"/>
                      </a:lnTo>
                      <a:lnTo>
                        <a:pt x="289687" y="30480"/>
                      </a:lnTo>
                      <a:lnTo>
                        <a:pt x="305054" y="34163"/>
                      </a:lnTo>
                      <a:lnTo>
                        <a:pt x="320040" y="37592"/>
                      </a:lnTo>
                      <a:lnTo>
                        <a:pt x="334391" y="40513"/>
                      </a:lnTo>
                      <a:lnTo>
                        <a:pt x="339979" y="51054"/>
                      </a:lnTo>
                      <a:lnTo>
                        <a:pt x="344805" y="62103"/>
                      </a:lnTo>
                      <a:lnTo>
                        <a:pt x="349123" y="73533"/>
                      </a:lnTo>
                      <a:lnTo>
                        <a:pt x="352933" y="85471"/>
                      </a:lnTo>
                      <a:lnTo>
                        <a:pt x="356108" y="97917"/>
                      </a:lnTo>
                      <a:lnTo>
                        <a:pt x="359029" y="110744"/>
                      </a:lnTo>
                      <a:lnTo>
                        <a:pt x="361569" y="123698"/>
                      </a:lnTo>
                      <a:lnTo>
                        <a:pt x="363601" y="137160"/>
                      </a:lnTo>
                      <a:lnTo>
                        <a:pt x="365125" y="150749"/>
                      </a:lnTo>
                      <a:lnTo>
                        <a:pt x="366395" y="164592"/>
                      </a:lnTo>
                      <a:lnTo>
                        <a:pt x="367538" y="178689"/>
                      </a:lnTo>
                      <a:lnTo>
                        <a:pt x="368046" y="192913"/>
                      </a:lnTo>
                      <a:lnTo>
                        <a:pt x="368300" y="221615"/>
                      </a:lnTo>
                      <a:lnTo>
                        <a:pt x="367792" y="250317"/>
                      </a:lnTo>
                      <a:lnTo>
                        <a:pt x="366141" y="278892"/>
                      </a:lnTo>
                      <a:lnTo>
                        <a:pt x="364109" y="306959"/>
                      </a:lnTo>
                      <a:lnTo>
                        <a:pt x="361569" y="334137"/>
                      </a:lnTo>
                      <a:lnTo>
                        <a:pt x="358648" y="360299"/>
                      </a:lnTo>
                      <a:lnTo>
                        <a:pt x="355727" y="384683"/>
                      </a:lnTo>
                      <a:lnTo>
                        <a:pt x="354203" y="396367"/>
                      </a:lnTo>
                      <a:lnTo>
                        <a:pt x="352806" y="407543"/>
                      </a:lnTo>
                      <a:lnTo>
                        <a:pt x="351282" y="418084"/>
                      </a:lnTo>
                      <a:lnTo>
                        <a:pt x="350139" y="428244"/>
                      </a:lnTo>
                      <a:lnTo>
                        <a:pt x="348996" y="437642"/>
                      </a:lnTo>
                      <a:lnTo>
                        <a:pt x="347980" y="446405"/>
                      </a:lnTo>
                      <a:lnTo>
                        <a:pt x="338582" y="446024"/>
                      </a:lnTo>
                      <a:lnTo>
                        <a:pt x="328930" y="445516"/>
                      </a:lnTo>
                      <a:lnTo>
                        <a:pt x="318897" y="444881"/>
                      </a:lnTo>
                      <a:lnTo>
                        <a:pt x="308356" y="443992"/>
                      </a:lnTo>
                      <a:lnTo>
                        <a:pt x="297561" y="443103"/>
                      </a:lnTo>
                      <a:lnTo>
                        <a:pt x="286385" y="441960"/>
                      </a:lnTo>
                      <a:lnTo>
                        <a:pt x="274955" y="440690"/>
                      </a:lnTo>
                      <a:lnTo>
                        <a:pt x="263144" y="439293"/>
                      </a:lnTo>
                      <a:lnTo>
                        <a:pt x="238506" y="435864"/>
                      </a:lnTo>
                      <a:lnTo>
                        <a:pt x="212725" y="431927"/>
                      </a:lnTo>
                      <a:lnTo>
                        <a:pt x="185928" y="427228"/>
                      </a:lnTo>
                      <a:lnTo>
                        <a:pt x="157861" y="421767"/>
                      </a:lnTo>
                      <a:lnTo>
                        <a:pt x="139700" y="417830"/>
                      </a:lnTo>
                      <a:lnTo>
                        <a:pt x="122047" y="413766"/>
                      </a:lnTo>
                      <a:lnTo>
                        <a:pt x="104648" y="409067"/>
                      </a:lnTo>
                      <a:lnTo>
                        <a:pt x="87122" y="403479"/>
                      </a:lnTo>
                      <a:lnTo>
                        <a:pt x="77978" y="400431"/>
                      </a:lnTo>
                      <a:lnTo>
                        <a:pt x="68834" y="397002"/>
                      </a:lnTo>
                      <a:lnTo>
                        <a:pt x="59563" y="393319"/>
                      </a:lnTo>
                      <a:lnTo>
                        <a:pt x="49911" y="389255"/>
                      </a:lnTo>
                      <a:lnTo>
                        <a:pt x="40005" y="384683"/>
                      </a:lnTo>
                      <a:lnTo>
                        <a:pt x="29718" y="379857"/>
                      </a:lnTo>
                      <a:lnTo>
                        <a:pt x="18923" y="374650"/>
                      </a:lnTo>
                      <a:lnTo>
                        <a:pt x="7747" y="368808"/>
                      </a:lnTo>
                      <a:lnTo>
                        <a:pt x="5842" y="345694"/>
                      </a:lnTo>
                      <a:lnTo>
                        <a:pt x="3810" y="321818"/>
                      </a:lnTo>
                      <a:lnTo>
                        <a:pt x="2032" y="297180"/>
                      </a:lnTo>
                      <a:lnTo>
                        <a:pt x="762" y="272415"/>
                      </a:lnTo>
                      <a:lnTo>
                        <a:pt x="0" y="247142"/>
                      </a:lnTo>
                      <a:lnTo>
                        <a:pt x="0" y="221996"/>
                      </a:lnTo>
                      <a:lnTo>
                        <a:pt x="762" y="196850"/>
                      </a:lnTo>
                      <a:lnTo>
                        <a:pt x="2667" y="171958"/>
                      </a:lnTo>
                      <a:lnTo>
                        <a:pt x="5842" y="147320"/>
                      </a:lnTo>
                      <a:lnTo>
                        <a:pt x="7874" y="135382"/>
                      </a:lnTo>
                      <a:lnTo>
                        <a:pt x="10414" y="123698"/>
                      </a:lnTo>
                      <a:lnTo>
                        <a:pt x="13208" y="112014"/>
                      </a:lnTo>
                      <a:lnTo>
                        <a:pt x="16383" y="100457"/>
                      </a:lnTo>
                      <a:lnTo>
                        <a:pt x="19939" y="89408"/>
                      </a:lnTo>
                      <a:lnTo>
                        <a:pt x="24003" y="78359"/>
                      </a:lnTo>
                      <a:lnTo>
                        <a:pt x="28702" y="67691"/>
                      </a:lnTo>
                      <a:lnTo>
                        <a:pt x="33782" y="57404"/>
                      </a:lnTo>
                      <a:lnTo>
                        <a:pt x="39370" y="47371"/>
                      </a:lnTo>
                      <a:lnTo>
                        <a:pt x="45466" y="37719"/>
                      </a:lnTo>
                      <a:lnTo>
                        <a:pt x="52070" y="28321"/>
                      </a:lnTo>
                      <a:lnTo>
                        <a:pt x="59309" y="19431"/>
                      </a:lnTo>
                      <a:lnTo>
                        <a:pt x="67183" y="10795"/>
                      </a:lnTo>
                      <a:lnTo>
                        <a:pt x="75565" y="2794"/>
                      </a:lnTo>
                      <a:close/>
                    </a:path>
                  </a:pathLst>
                </a:custGeom>
                <a:solidFill>
                  <a:srgbClr val="F2DDB2"/>
                </a:solidFill>
                <a:ln w="0" cap="flat" cmpd="sng" algn="ctr">
                  <a:solidFill>
                    <a:srgbClr val="F2DD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Freeform 916">
                  <a:extLst>
                    <a:ext uri="{FF2B5EF4-FFF2-40B4-BE49-F238E27FC236}">
                      <a16:creationId xmlns:a16="http://schemas.microsoft.com/office/drawing/2014/main" id="{1AE6887F-7FFD-01A9-473E-3C60E8E6B3FB}"/>
                    </a:ext>
                  </a:extLst>
                </p:cNvPr>
                <p:cNvSpPr/>
                <p:nvPr/>
              </p:nvSpPr>
              <p:spPr>
                <a:xfrm>
                  <a:off x="1054100" y="2984500"/>
                  <a:ext cx="719583" cy="652019"/>
                </a:xfrm>
                <a:custGeom>
                  <a:avLst/>
                  <a:gdLst/>
                  <a:ahLst/>
                  <a:cxnLst/>
                  <a:rect l="0" t="0" r="0" b="0"/>
                  <a:pathLst>
                    <a:path w="719583" h="652019">
                      <a:moveTo>
                        <a:pt x="65532" y="205232"/>
                      </a:moveTo>
                      <a:lnTo>
                        <a:pt x="58166" y="192913"/>
                      </a:lnTo>
                      <a:lnTo>
                        <a:pt x="52451" y="180848"/>
                      </a:lnTo>
                      <a:lnTo>
                        <a:pt x="48006" y="169037"/>
                      </a:lnTo>
                      <a:lnTo>
                        <a:pt x="46482" y="163068"/>
                      </a:lnTo>
                      <a:lnTo>
                        <a:pt x="45339" y="156972"/>
                      </a:lnTo>
                      <a:lnTo>
                        <a:pt x="44958" y="151003"/>
                      </a:lnTo>
                      <a:lnTo>
                        <a:pt x="44958" y="144780"/>
                      </a:lnTo>
                      <a:lnTo>
                        <a:pt x="45339" y="138557"/>
                      </a:lnTo>
                      <a:lnTo>
                        <a:pt x="46736" y="132080"/>
                      </a:lnTo>
                      <a:lnTo>
                        <a:pt x="48514" y="125603"/>
                      </a:lnTo>
                      <a:lnTo>
                        <a:pt x="50800" y="118872"/>
                      </a:lnTo>
                      <a:lnTo>
                        <a:pt x="53975" y="111887"/>
                      </a:lnTo>
                      <a:lnTo>
                        <a:pt x="57785" y="104775"/>
                      </a:lnTo>
                      <a:lnTo>
                        <a:pt x="59944" y="101473"/>
                      </a:lnTo>
                      <a:lnTo>
                        <a:pt x="62611" y="98171"/>
                      </a:lnTo>
                      <a:lnTo>
                        <a:pt x="65659" y="94488"/>
                      </a:lnTo>
                      <a:lnTo>
                        <a:pt x="69088" y="91059"/>
                      </a:lnTo>
                      <a:lnTo>
                        <a:pt x="77597" y="83947"/>
                      </a:lnTo>
                      <a:lnTo>
                        <a:pt x="87503" y="76454"/>
                      </a:lnTo>
                      <a:lnTo>
                        <a:pt x="98679" y="69215"/>
                      </a:lnTo>
                      <a:lnTo>
                        <a:pt x="111252" y="61849"/>
                      </a:lnTo>
                      <a:lnTo>
                        <a:pt x="124841" y="54737"/>
                      </a:lnTo>
                      <a:lnTo>
                        <a:pt x="139319" y="47625"/>
                      </a:lnTo>
                      <a:lnTo>
                        <a:pt x="154559" y="40894"/>
                      </a:lnTo>
                      <a:lnTo>
                        <a:pt x="170434" y="34544"/>
                      </a:lnTo>
                      <a:lnTo>
                        <a:pt x="186817" y="28575"/>
                      </a:lnTo>
                      <a:lnTo>
                        <a:pt x="203454" y="23114"/>
                      </a:lnTo>
                      <a:lnTo>
                        <a:pt x="220091" y="18161"/>
                      </a:lnTo>
                      <a:lnTo>
                        <a:pt x="236728" y="13970"/>
                      </a:lnTo>
                      <a:lnTo>
                        <a:pt x="253238" y="10414"/>
                      </a:lnTo>
                      <a:lnTo>
                        <a:pt x="269367" y="7493"/>
                      </a:lnTo>
                      <a:lnTo>
                        <a:pt x="279400" y="5715"/>
                      </a:lnTo>
                      <a:lnTo>
                        <a:pt x="290322" y="3937"/>
                      </a:lnTo>
                      <a:lnTo>
                        <a:pt x="302006" y="2667"/>
                      </a:lnTo>
                      <a:lnTo>
                        <a:pt x="314325" y="1651"/>
                      </a:lnTo>
                      <a:lnTo>
                        <a:pt x="327406" y="889"/>
                      </a:lnTo>
                      <a:lnTo>
                        <a:pt x="340995" y="254"/>
                      </a:lnTo>
                      <a:lnTo>
                        <a:pt x="355219" y="127"/>
                      </a:lnTo>
                      <a:lnTo>
                        <a:pt x="369824" y="0"/>
                      </a:lnTo>
                      <a:lnTo>
                        <a:pt x="384810" y="254"/>
                      </a:lnTo>
                      <a:lnTo>
                        <a:pt x="400177" y="762"/>
                      </a:lnTo>
                      <a:lnTo>
                        <a:pt x="431419" y="2413"/>
                      </a:lnTo>
                      <a:lnTo>
                        <a:pt x="463169" y="4953"/>
                      </a:lnTo>
                      <a:lnTo>
                        <a:pt x="494792" y="8382"/>
                      </a:lnTo>
                      <a:lnTo>
                        <a:pt x="525907" y="12446"/>
                      </a:lnTo>
                      <a:lnTo>
                        <a:pt x="540893" y="15113"/>
                      </a:lnTo>
                      <a:lnTo>
                        <a:pt x="555752" y="17653"/>
                      </a:lnTo>
                      <a:lnTo>
                        <a:pt x="569976" y="20320"/>
                      </a:lnTo>
                      <a:lnTo>
                        <a:pt x="583819" y="23368"/>
                      </a:lnTo>
                      <a:lnTo>
                        <a:pt x="597027" y="26543"/>
                      </a:lnTo>
                      <a:lnTo>
                        <a:pt x="609727" y="29845"/>
                      </a:lnTo>
                      <a:lnTo>
                        <a:pt x="621538" y="33274"/>
                      </a:lnTo>
                      <a:lnTo>
                        <a:pt x="632714" y="36957"/>
                      </a:lnTo>
                      <a:lnTo>
                        <a:pt x="643001" y="40767"/>
                      </a:lnTo>
                      <a:lnTo>
                        <a:pt x="652399" y="44704"/>
                      </a:lnTo>
                      <a:lnTo>
                        <a:pt x="660781" y="48768"/>
                      </a:lnTo>
                      <a:lnTo>
                        <a:pt x="668274" y="53086"/>
                      </a:lnTo>
                      <a:lnTo>
                        <a:pt x="674497" y="57404"/>
                      </a:lnTo>
                      <a:lnTo>
                        <a:pt x="679577" y="61976"/>
                      </a:lnTo>
                      <a:lnTo>
                        <a:pt x="685165" y="68199"/>
                      </a:lnTo>
                      <a:lnTo>
                        <a:pt x="690118" y="75184"/>
                      </a:lnTo>
                      <a:lnTo>
                        <a:pt x="694436" y="82931"/>
                      </a:lnTo>
                      <a:lnTo>
                        <a:pt x="698119" y="91059"/>
                      </a:lnTo>
                      <a:lnTo>
                        <a:pt x="701167" y="99441"/>
                      </a:lnTo>
                      <a:lnTo>
                        <a:pt x="703580" y="108204"/>
                      </a:lnTo>
                      <a:lnTo>
                        <a:pt x="705358" y="117221"/>
                      </a:lnTo>
                      <a:lnTo>
                        <a:pt x="706247" y="126111"/>
                      </a:lnTo>
                      <a:lnTo>
                        <a:pt x="706374" y="135255"/>
                      </a:lnTo>
                      <a:lnTo>
                        <a:pt x="705612" y="144018"/>
                      </a:lnTo>
                      <a:lnTo>
                        <a:pt x="704215" y="152781"/>
                      </a:lnTo>
                      <a:lnTo>
                        <a:pt x="701675" y="160909"/>
                      </a:lnTo>
                      <a:lnTo>
                        <a:pt x="698373" y="168910"/>
                      </a:lnTo>
                      <a:lnTo>
                        <a:pt x="694055" y="176276"/>
                      </a:lnTo>
                      <a:lnTo>
                        <a:pt x="688721" y="182880"/>
                      </a:lnTo>
                      <a:lnTo>
                        <a:pt x="682498" y="188849"/>
                      </a:lnTo>
                      <a:lnTo>
                        <a:pt x="684149" y="192532"/>
                      </a:lnTo>
                      <a:lnTo>
                        <a:pt x="685800" y="195961"/>
                      </a:lnTo>
                      <a:lnTo>
                        <a:pt x="689737" y="202057"/>
                      </a:lnTo>
                      <a:lnTo>
                        <a:pt x="694182" y="207518"/>
                      </a:lnTo>
                      <a:lnTo>
                        <a:pt x="698627" y="212725"/>
                      </a:lnTo>
                      <a:lnTo>
                        <a:pt x="703072" y="218186"/>
                      </a:lnTo>
                      <a:lnTo>
                        <a:pt x="707263" y="224028"/>
                      </a:lnTo>
                      <a:lnTo>
                        <a:pt x="710692" y="230505"/>
                      </a:lnTo>
                      <a:lnTo>
                        <a:pt x="712216" y="234315"/>
                      </a:lnTo>
                      <a:lnTo>
                        <a:pt x="713359" y="238506"/>
                      </a:lnTo>
                      <a:lnTo>
                        <a:pt x="713994" y="240919"/>
                      </a:lnTo>
                      <a:lnTo>
                        <a:pt x="714375" y="244094"/>
                      </a:lnTo>
                      <a:lnTo>
                        <a:pt x="714756" y="248285"/>
                      </a:lnTo>
                      <a:lnTo>
                        <a:pt x="715264" y="252984"/>
                      </a:lnTo>
                      <a:lnTo>
                        <a:pt x="715645" y="258318"/>
                      </a:lnTo>
                      <a:lnTo>
                        <a:pt x="716153" y="264287"/>
                      </a:lnTo>
                      <a:lnTo>
                        <a:pt x="716407" y="270891"/>
                      </a:lnTo>
                      <a:lnTo>
                        <a:pt x="716788" y="277876"/>
                      </a:lnTo>
                      <a:lnTo>
                        <a:pt x="717423" y="293243"/>
                      </a:lnTo>
                      <a:lnTo>
                        <a:pt x="717931" y="310007"/>
                      </a:lnTo>
                      <a:lnTo>
                        <a:pt x="718312" y="327787"/>
                      </a:lnTo>
                      <a:lnTo>
                        <a:pt x="718693" y="346075"/>
                      </a:lnTo>
                      <a:lnTo>
                        <a:pt x="719201" y="382905"/>
                      </a:lnTo>
                      <a:lnTo>
                        <a:pt x="719328" y="400685"/>
                      </a:lnTo>
                      <a:lnTo>
                        <a:pt x="719328" y="417322"/>
                      </a:lnTo>
                      <a:lnTo>
                        <a:pt x="719201" y="432689"/>
                      </a:lnTo>
                      <a:lnTo>
                        <a:pt x="719201" y="439674"/>
                      </a:lnTo>
                      <a:lnTo>
                        <a:pt x="719201" y="446024"/>
                      </a:lnTo>
                      <a:lnTo>
                        <a:pt x="719074" y="452120"/>
                      </a:lnTo>
                      <a:lnTo>
                        <a:pt x="718820" y="457327"/>
                      </a:lnTo>
                      <a:lnTo>
                        <a:pt x="718693" y="462026"/>
                      </a:lnTo>
                      <a:lnTo>
                        <a:pt x="718566" y="465836"/>
                      </a:lnTo>
                      <a:lnTo>
                        <a:pt x="718566" y="471805"/>
                      </a:lnTo>
                      <a:lnTo>
                        <a:pt x="718566" y="478155"/>
                      </a:lnTo>
                      <a:lnTo>
                        <a:pt x="718693" y="485267"/>
                      </a:lnTo>
                      <a:lnTo>
                        <a:pt x="719074" y="492379"/>
                      </a:lnTo>
                      <a:lnTo>
                        <a:pt x="719455" y="507492"/>
                      </a:lnTo>
                      <a:lnTo>
                        <a:pt x="719582" y="522732"/>
                      </a:lnTo>
                      <a:lnTo>
                        <a:pt x="719455" y="530098"/>
                      </a:lnTo>
                      <a:lnTo>
                        <a:pt x="718820" y="537083"/>
                      </a:lnTo>
                      <a:lnTo>
                        <a:pt x="718185" y="543687"/>
                      </a:lnTo>
                      <a:lnTo>
                        <a:pt x="717042" y="549656"/>
                      </a:lnTo>
                      <a:lnTo>
                        <a:pt x="715391" y="554990"/>
                      </a:lnTo>
                      <a:lnTo>
                        <a:pt x="713359" y="559562"/>
                      </a:lnTo>
                      <a:lnTo>
                        <a:pt x="710692" y="563245"/>
                      </a:lnTo>
                      <a:lnTo>
                        <a:pt x="707517" y="565912"/>
                      </a:lnTo>
                      <a:lnTo>
                        <a:pt x="705993" y="566674"/>
                      </a:lnTo>
                      <a:lnTo>
                        <a:pt x="703834" y="567563"/>
                      </a:lnTo>
                      <a:lnTo>
                        <a:pt x="701294" y="568452"/>
                      </a:lnTo>
                      <a:lnTo>
                        <a:pt x="698119" y="569341"/>
                      </a:lnTo>
                      <a:lnTo>
                        <a:pt x="694309" y="570484"/>
                      </a:lnTo>
                      <a:lnTo>
                        <a:pt x="690118" y="571500"/>
                      </a:lnTo>
                      <a:lnTo>
                        <a:pt x="680466" y="573913"/>
                      </a:lnTo>
                      <a:lnTo>
                        <a:pt x="669290" y="576453"/>
                      </a:lnTo>
                      <a:lnTo>
                        <a:pt x="657225" y="578993"/>
                      </a:lnTo>
                      <a:lnTo>
                        <a:pt x="644271" y="581914"/>
                      </a:lnTo>
                      <a:lnTo>
                        <a:pt x="630809" y="584581"/>
                      </a:lnTo>
                      <a:lnTo>
                        <a:pt x="603885" y="590169"/>
                      </a:lnTo>
                      <a:lnTo>
                        <a:pt x="591185" y="592709"/>
                      </a:lnTo>
                      <a:lnTo>
                        <a:pt x="579247" y="594995"/>
                      </a:lnTo>
                      <a:lnTo>
                        <a:pt x="568198" y="597281"/>
                      </a:lnTo>
                      <a:lnTo>
                        <a:pt x="563499" y="598170"/>
                      </a:lnTo>
                      <a:lnTo>
                        <a:pt x="558927" y="599059"/>
                      </a:lnTo>
                      <a:lnTo>
                        <a:pt x="554863" y="599948"/>
                      </a:lnTo>
                      <a:lnTo>
                        <a:pt x="551434" y="600837"/>
                      </a:lnTo>
                      <a:lnTo>
                        <a:pt x="548259" y="601345"/>
                      </a:lnTo>
                      <a:lnTo>
                        <a:pt x="545846" y="602107"/>
                      </a:lnTo>
                      <a:lnTo>
                        <a:pt x="536829" y="604012"/>
                      </a:lnTo>
                      <a:lnTo>
                        <a:pt x="527050" y="606044"/>
                      </a:lnTo>
                      <a:lnTo>
                        <a:pt x="506603" y="609854"/>
                      </a:lnTo>
                      <a:lnTo>
                        <a:pt x="496189" y="612013"/>
                      </a:lnTo>
                      <a:lnTo>
                        <a:pt x="486156" y="614299"/>
                      </a:lnTo>
                      <a:lnTo>
                        <a:pt x="476631" y="616839"/>
                      </a:lnTo>
                      <a:lnTo>
                        <a:pt x="467741" y="619506"/>
                      </a:lnTo>
                      <a:lnTo>
                        <a:pt x="451993" y="625094"/>
                      </a:lnTo>
                      <a:lnTo>
                        <a:pt x="437388" y="630301"/>
                      </a:lnTo>
                      <a:lnTo>
                        <a:pt x="424053" y="634873"/>
                      </a:lnTo>
                      <a:lnTo>
                        <a:pt x="411353" y="639191"/>
                      </a:lnTo>
                      <a:lnTo>
                        <a:pt x="399288" y="642874"/>
                      </a:lnTo>
                      <a:lnTo>
                        <a:pt x="387731" y="646049"/>
                      </a:lnTo>
                      <a:lnTo>
                        <a:pt x="376301" y="648462"/>
                      </a:lnTo>
                      <a:lnTo>
                        <a:pt x="364998" y="650240"/>
                      </a:lnTo>
                      <a:lnTo>
                        <a:pt x="353441" y="651637"/>
                      </a:lnTo>
                      <a:lnTo>
                        <a:pt x="341503" y="652018"/>
                      </a:lnTo>
                      <a:lnTo>
                        <a:pt x="329057" y="651637"/>
                      </a:lnTo>
                      <a:lnTo>
                        <a:pt x="315976" y="650748"/>
                      </a:lnTo>
                      <a:lnTo>
                        <a:pt x="308991" y="649859"/>
                      </a:lnTo>
                      <a:lnTo>
                        <a:pt x="301625" y="648716"/>
                      </a:lnTo>
                      <a:lnTo>
                        <a:pt x="294259" y="647446"/>
                      </a:lnTo>
                      <a:lnTo>
                        <a:pt x="286385" y="646049"/>
                      </a:lnTo>
                      <a:lnTo>
                        <a:pt x="278257" y="644144"/>
                      </a:lnTo>
                      <a:lnTo>
                        <a:pt x="269748" y="642239"/>
                      </a:lnTo>
                      <a:lnTo>
                        <a:pt x="260731" y="640080"/>
                      </a:lnTo>
                      <a:lnTo>
                        <a:pt x="251460" y="637667"/>
                      </a:lnTo>
                      <a:lnTo>
                        <a:pt x="234696" y="633476"/>
                      </a:lnTo>
                      <a:lnTo>
                        <a:pt x="217424" y="629793"/>
                      </a:lnTo>
                      <a:lnTo>
                        <a:pt x="199898" y="626491"/>
                      </a:lnTo>
                      <a:lnTo>
                        <a:pt x="182372" y="623443"/>
                      </a:lnTo>
                      <a:lnTo>
                        <a:pt x="147066" y="617728"/>
                      </a:lnTo>
                      <a:lnTo>
                        <a:pt x="129794" y="614807"/>
                      </a:lnTo>
                      <a:lnTo>
                        <a:pt x="112776" y="611632"/>
                      </a:lnTo>
                      <a:lnTo>
                        <a:pt x="104648" y="609727"/>
                      </a:lnTo>
                      <a:lnTo>
                        <a:pt x="96139" y="607695"/>
                      </a:lnTo>
                      <a:lnTo>
                        <a:pt x="78740" y="602488"/>
                      </a:lnTo>
                      <a:lnTo>
                        <a:pt x="61214" y="596519"/>
                      </a:lnTo>
                      <a:lnTo>
                        <a:pt x="44577" y="590042"/>
                      </a:lnTo>
                      <a:lnTo>
                        <a:pt x="36703" y="586613"/>
                      </a:lnTo>
                      <a:lnTo>
                        <a:pt x="29464" y="583184"/>
                      </a:lnTo>
                      <a:lnTo>
                        <a:pt x="22606" y="579755"/>
                      </a:lnTo>
                      <a:lnTo>
                        <a:pt x="16383" y="576453"/>
                      </a:lnTo>
                      <a:lnTo>
                        <a:pt x="10922" y="573151"/>
                      </a:lnTo>
                      <a:lnTo>
                        <a:pt x="6223" y="570103"/>
                      </a:lnTo>
                      <a:lnTo>
                        <a:pt x="2667" y="567182"/>
                      </a:lnTo>
                      <a:lnTo>
                        <a:pt x="0" y="564515"/>
                      </a:lnTo>
                      <a:lnTo>
                        <a:pt x="127" y="561721"/>
                      </a:lnTo>
                      <a:lnTo>
                        <a:pt x="254" y="558292"/>
                      </a:lnTo>
                      <a:lnTo>
                        <a:pt x="254" y="554228"/>
                      </a:lnTo>
                      <a:lnTo>
                        <a:pt x="508" y="549910"/>
                      </a:lnTo>
                      <a:lnTo>
                        <a:pt x="635" y="539750"/>
                      </a:lnTo>
                      <a:lnTo>
                        <a:pt x="635" y="527812"/>
                      </a:lnTo>
                      <a:lnTo>
                        <a:pt x="635" y="514604"/>
                      </a:lnTo>
                      <a:lnTo>
                        <a:pt x="508" y="500126"/>
                      </a:lnTo>
                      <a:lnTo>
                        <a:pt x="508" y="484505"/>
                      </a:lnTo>
                      <a:lnTo>
                        <a:pt x="254" y="468122"/>
                      </a:lnTo>
                      <a:lnTo>
                        <a:pt x="254" y="451231"/>
                      </a:lnTo>
                      <a:lnTo>
                        <a:pt x="127" y="433705"/>
                      </a:lnTo>
                      <a:lnTo>
                        <a:pt x="0" y="398399"/>
                      </a:lnTo>
                      <a:lnTo>
                        <a:pt x="0" y="381127"/>
                      </a:lnTo>
                      <a:lnTo>
                        <a:pt x="0" y="363982"/>
                      </a:lnTo>
                      <a:lnTo>
                        <a:pt x="127" y="347726"/>
                      </a:lnTo>
                      <a:lnTo>
                        <a:pt x="508" y="331978"/>
                      </a:lnTo>
                      <a:lnTo>
                        <a:pt x="1143" y="328041"/>
                      </a:lnTo>
                      <a:lnTo>
                        <a:pt x="2159" y="322707"/>
                      </a:lnTo>
                      <a:lnTo>
                        <a:pt x="3302" y="316230"/>
                      </a:lnTo>
                      <a:lnTo>
                        <a:pt x="4826" y="308737"/>
                      </a:lnTo>
                      <a:lnTo>
                        <a:pt x="6731" y="300609"/>
                      </a:lnTo>
                      <a:lnTo>
                        <a:pt x="8890" y="291719"/>
                      </a:lnTo>
                      <a:lnTo>
                        <a:pt x="11684" y="282575"/>
                      </a:lnTo>
                      <a:lnTo>
                        <a:pt x="14859" y="273050"/>
                      </a:lnTo>
                      <a:lnTo>
                        <a:pt x="18669" y="263398"/>
                      </a:lnTo>
                      <a:lnTo>
                        <a:pt x="22987" y="253746"/>
                      </a:lnTo>
                      <a:lnTo>
                        <a:pt x="28067" y="244094"/>
                      </a:lnTo>
                      <a:lnTo>
                        <a:pt x="33909" y="235077"/>
                      </a:lnTo>
                      <a:lnTo>
                        <a:pt x="40513" y="226441"/>
                      </a:lnTo>
                      <a:lnTo>
                        <a:pt x="47879" y="218567"/>
                      </a:lnTo>
                      <a:lnTo>
                        <a:pt x="56134" y="211328"/>
                      </a:lnTo>
                      <a:lnTo>
                        <a:pt x="60706" y="208153"/>
                      </a:lnTo>
                      <a:lnTo>
                        <a:pt x="370205" y="627507"/>
                      </a:lnTo>
                      <a:lnTo>
                        <a:pt x="369062" y="624840"/>
                      </a:lnTo>
                      <a:lnTo>
                        <a:pt x="367538" y="618871"/>
                      </a:lnTo>
                      <a:lnTo>
                        <a:pt x="366776" y="612394"/>
                      </a:lnTo>
                      <a:lnTo>
                        <a:pt x="366014" y="605663"/>
                      </a:lnTo>
                      <a:lnTo>
                        <a:pt x="365252" y="599059"/>
                      </a:lnTo>
                      <a:lnTo>
                        <a:pt x="364109" y="592963"/>
                      </a:lnTo>
                      <a:lnTo>
                        <a:pt x="363093" y="590169"/>
                      </a:lnTo>
                      <a:lnTo>
                        <a:pt x="361950" y="587629"/>
                      </a:lnTo>
                      <a:lnTo>
                        <a:pt x="360426" y="585343"/>
                      </a:lnTo>
                      <a:lnTo>
                        <a:pt x="358521" y="583311"/>
                      </a:lnTo>
                      <a:lnTo>
                        <a:pt x="355346" y="591058"/>
                      </a:lnTo>
                      <a:lnTo>
                        <a:pt x="352933" y="599059"/>
                      </a:lnTo>
                      <a:lnTo>
                        <a:pt x="350901" y="607187"/>
                      </a:lnTo>
                      <a:lnTo>
                        <a:pt x="348869" y="615315"/>
                      </a:lnTo>
                      <a:lnTo>
                        <a:pt x="345948" y="622681"/>
                      </a:lnTo>
                      <a:lnTo>
                        <a:pt x="344170" y="626110"/>
                      </a:lnTo>
                      <a:lnTo>
                        <a:pt x="342138" y="629285"/>
                      </a:lnTo>
                      <a:lnTo>
                        <a:pt x="339725" y="632079"/>
                      </a:lnTo>
                      <a:lnTo>
                        <a:pt x="336677" y="634492"/>
                      </a:lnTo>
                      <a:lnTo>
                        <a:pt x="333248" y="636651"/>
                      </a:lnTo>
                      <a:lnTo>
                        <a:pt x="329184" y="638302"/>
                      </a:lnTo>
                      <a:lnTo>
                        <a:pt x="314706" y="635508"/>
                      </a:lnTo>
                      <a:lnTo>
                        <a:pt x="300101" y="632968"/>
                      </a:lnTo>
                      <a:lnTo>
                        <a:pt x="269621" y="628142"/>
                      </a:lnTo>
                      <a:lnTo>
                        <a:pt x="207264" y="618998"/>
                      </a:lnTo>
                      <a:lnTo>
                        <a:pt x="176276" y="614045"/>
                      </a:lnTo>
                      <a:lnTo>
                        <a:pt x="161036" y="611378"/>
                      </a:lnTo>
                      <a:lnTo>
                        <a:pt x="146304" y="608330"/>
                      </a:lnTo>
                      <a:lnTo>
                        <a:pt x="131699" y="605028"/>
                      </a:lnTo>
                      <a:lnTo>
                        <a:pt x="117475" y="601599"/>
                      </a:lnTo>
                      <a:lnTo>
                        <a:pt x="103886" y="597789"/>
                      </a:lnTo>
                      <a:lnTo>
                        <a:pt x="90805" y="593598"/>
                      </a:lnTo>
                      <a:lnTo>
                        <a:pt x="86487" y="592074"/>
                      </a:lnTo>
                      <a:lnTo>
                        <a:pt x="81534" y="590550"/>
                      </a:lnTo>
                      <a:lnTo>
                        <a:pt x="75946" y="588899"/>
                      </a:lnTo>
                      <a:lnTo>
                        <a:pt x="69977" y="587121"/>
                      </a:lnTo>
                      <a:lnTo>
                        <a:pt x="57531" y="583184"/>
                      </a:lnTo>
                      <a:lnTo>
                        <a:pt x="44704" y="578612"/>
                      </a:lnTo>
                      <a:lnTo>
                        <a:pt x="32766" y="573659"/>
                      </a:lnTo>
                      <a:lnTo>
                        <a:pt x="27178" y="570992"/>
                      </a:lnTo>
                      <a:lnTo>
                        <a:pt x="22225" y="567944"/>
                      </a:lnTo>
                      <a:lnTo>
                        <a:pt x="18034" y="565023"/>
                      </a:lnTo>
                      <a:lnTo>
                        <a:pt x="14605" y="561848"/>
                      </a:lnTo>
                      <a:lnTo>
                        <a:pt x="11938" y="558546"/>
                      </a:lnTo>
                      <a:lnTo>
                        <a:pt x="10414" y="555117"/>
                      </a:lnTo>
                      <a:lnTo>
                        <a:pt x="10668" y="550545"/>
                      </a:lnTo>
                      <a:lnTo>
                        <a:pt x="10795" y="545465"/>
                      </a:lnTo>
                      <a:lnTo>
                        <a:pt x="10922" y="539750"/>
                      </a:lnTo>
                      <a:lnTo>
                        <a:pt x="11049" y="533654"/>
                      </a:lnTo>
                      <a:lnTo>
                        <a:pt x="11176" y="520065"/>
                      </a:lnTo>
                      <a:lnTo>
                        <a:pt x="11176" y="504825"/>
                      </a:lnTo>
                      <a:lnTo>
                        <a:pt x="11049" y="488569"/>
                      </a:lnTo>
                      <a:lnTo>
                        <a:pt x="11049" y="471551"/>
                      </a:lnTo>
                      <a:lnTo>
                        <a:pt x="10922" y="436245"/>
                      </a:lnTo>
                      <a:lnTo>
                        <a:pt x="10795" y="418846"/>
                      </a:lnTo>
                      <a:lnTo>
                        <a:pt x="10795" y="401701"/>
                      </a:lnTo>
                      <a:lnTo>
                        <a:pt x="10922" y="385699"/>
                      </a:lnTo>
                      <a:lnTo>
                        <a:pt x="11176" y="370586"/>
                      </a:lnTo>
                      <a:lnTo>
                        <a:pt x="11684" y="356870"/>
                      </a:lnTo>
                      <a:lnTo>
                        <a:pt x="11938" y="350774"/>
                      </a:lnTo>
                      <a:lnTo>
                        <a:pt x="12192" y="345313"/>
                      </a:lnTo>
                      <a:lnTo>
                        <a:pt x="12700" y="340106"/>
                      </a:lnTo>
                      <a:lnTo>
                        <a:pt x="13081" y="335661"/>
                      </a:lnTo>
                      <a:lnTo>
                        <a:pt x="13589" y="331724"/>
                      </a:lnTo>
                      <a:lnTo>
                        <a:pt x="14097" y="328549"/>
                      </a:lnTo>
                      <a:lnTo>
                        <a:pt x="17526" y="313309"/>
                      </a:lnTo>
                      <a:lnTo>
                        <a:pt x="20701" y="299085"/>
                      </a:lnTo>
                      <a:lnTo>
                        <a:pt x="24130" y="286004"/>
                      </a:lnTo>
                      <a:lnTo>
                        <a:pt x="27813" y="274066"/>
                      </a:lnTo>
                      <a:lnTo>
                        <a:pt x="32004" y="263017"/>
                      </a:lnTo>
                      <a:lnTo>
                        <a:pt x="36703" y="253111"/>
                      </a:lnTo>
                      <a:lnTo>
                        <a:pt x="41910" y="244094"/>
                      </a:lnTo>
                      <a:lnTo>
                        <a:pt x="48006" y="236093"/>
                      </a:lnTo>
                      <a:lnTo>
                        <a:pt x="54864" y="228981"/>
                      </a:lnTo>
                      <a:lnTo>
                        <a:pt x="58801" y="225679"/>
                      </a:lnTo>
                      <a:lnTo>
                        <a:pt x="62865" y="222758"/>
                      </a:lnTo>
                      <a:lnTo>
                        <a:pt x="67183" y="219837"/>
                      </a:lnTo>
                      <a:lnTo>
                        <a:pt x="71882" y="217170"/>
                      </a:lnTo>
                      <a:lnTo>
                        <a:pt x="76962" y="214757"/>
                      </a:lnTo>
                      <a:lnTo>
                        <a:pt x="82296" y="212471"/>
                      </a:lnTo>
                      <a:lnTo>
                        <a:pt x="87884" y="210439"/>
                      </a:lnTo>
                      <a:lnTo>
                        <a:pt x="93980" y="208534"/>
                      </a:lnTo>
                      <a:lnTo>
                        <a:pt x="100457" y="206883"/>
                      </a:lnTo>
                      <a:lnTo>
                        <a:pt x="107061" y="205359"/>
                      </a:lnTo>
                      <a:lnTo>
                        <a:pt x="114427" y="204089"/>
                      </a:lnTo>
                      <a:lnTo>
                        <a:pt x="121920" y="202819"/>
                      </a:lnTo>
                      <a:lnTo>
                        <a:pt x="130048" y="201803"/>
                      </a:lnTo>
                      <a:lnTo>
                        <a:pt x="138557" y="200914"/>
                      </a:lnTo>
                      <a:lnTo>
                        <a:pt x="133858" y="197104"/>
                      </a:lnTo>
                      <a:lnTo>
                        <a:pt x="129159" y="194310"/>
                      </a:lnTo>
                      <a:lnTo>
                        <a:pt x="124333" y="192278"/>
                      </a:lnTo>
                      <a:lnTo>
                        <a:pt x="119380" y="191135"/>
                      </a:lnTo>
                      <a:lnTo>
                        <a:pt x="114427" y="190373"/>
                      </a:lnTo>
                      <a:lnTo>
                        <a:pt x="109474" y="190119"/>
                      </a:lnTo>
                      <a:lnTo>
                        <a:pt x="99441" y="190246"/>
                      </a:lnTo>
                      <a:lnTo>
                        <a:pt x="89408" y="189992"/>
                      </a:lnTo>
                      <a:lnTo>
                        <a:pt x="84328" y="189230"/>
                      </a:lnTo>
                      <a:lnTo>
                        <a:pt x="79121" y="187960"/>
                      </a:lnTo>
                      <a:lnTo>
                        <a:pt x="74295" y="185928"/>
                      </a:lnTo>
                      <a:lnTo>
                        <a:pt x="69215" y="183007"/>
                      </a:lnTo>
                      <a:lnTo>
                        <a:pt x="64389" y="178943"/>
                      </a:lnTo>
                      <a:lnTo>
                        <a:pt x="59309" y="173609"/>
                      </a:lnTo>
                      <a:lnTo>
                        <a:pt x="57531" y="170942"/>
                      </a:lnTo>
                      <a:lnTo>
                        <a:pt x="56007" y="167767"/>
                      </a:lnTo>
                      <a:lnTo>
                        <a:pt x="54737" y="164338"/>
                      </a:lnTo>
                      <a:lnTo>
                        <a:pt x="53848" y="160528"/>
                      </a:lnTo>
                      <a:lnTo>
                        <a:pt x="53340" y="156464"/>
                      </a:lnTo>
                      <a:lnTo>
                        <a:pt x="53086" y="152146"/>
                      </a:lnTo>
                      <a:lnTo>
                        <a:pt x="53340" y="147574"/>
                      </a:lnTo>
                      <a:lnTo>
                        <a:pt x="53848" y="142875"/>
                      </a:lnTo>
                      <a:lnTo>
                        <a:pt x="55880" y="133223"/>
                      </a:lnTo>
                      <a:lnTo>
                        <a:pt x="59563" y="123317"/>
                      </a:lnTo>
                      <a:lnTo>
                        <a:pt x="61849" y="118491"/>
                      </a:lnTo>
                      <a:lnTo>
                        <a:pt x="64643" y="113665"/>
                      </a:lnTo>
                      <a:lnTo>
                        <a:pt x="67691" y="108966"/>
                      </a:lnTo>
                      <a:lnTo>
                        <a:pt x="71247" y="104521"/>
                      </a:lnTo>
                      <a:lnTo>
                        <a:pt x="73406" y="101981"/>
                      </a:lnTo>
                      <a:lnTo>
                        <a:pt x="75819" y="99060"/>
                      </a:lnTo>
                      <a:lnTo>
                        <a:pt x="78867" y="96139"/>
                      </a:lnTo>
                      <a:lnTo>
                        <a:pt x="82550" y="93091"/>
                      </a:lnTo>
                      <a:lnTo>
                        <a:pt x="86614" y="90043"/>
                      </a:lnTo>
                      <a:lnTo>
                        <a:pt x="91059" y="86741"/>
                      </a:lnTo>
                      <a:lnTo>
                        <a:pt x="96012" y="83312"/>
                      </a:lnTo>
                      <a:lnTo>
                        <a:pt x="101600" y="79883"/>
                      </a:lnTo>
                      <a:lnTo>
                        <a:pt x="113538" y="72771"/>
                      </a:lnTo>
                      <a:lnTo>
                        <a:pt x="127000" y="65532"/>
                      </a:lnTo>
                      <a:lnTo>
                        <a:pt x="141732" y="58420"/>
                      </a:lnTo>
                      <a:lnTo>
                        <a:pt x="157607" y="51308"/>
                      </a:lnTo>
                      <a:lnTo>
                        <a:pt x="174371" y="44323"/>
                      </a:lnTo>
                      <a:lnTo>
                        <a:pt x="191770" y="37846"/>
                      </a:lnTo>
                      <a:lnTo>
                        <a:pt x="209677" y="31750"/>
                      </a:lnTo>
                      <a:lnTo>
                        <a:pt x="228219" y="26162"/>
                      </a:lnTo>
                      <a:lnTo>
                        <a:pt x="246634" y="21336"/>
                      </a:lnTo>
                      <a:lnTo>
                        <a:pt x="265430" y="17145"/>
                      </a:lnTo>
                      <a:lnTo>
                        <a:pt x="283972" y="14224"/>
                      </a:lnTo>
                      <a:lnTo>
                        <a:pt x="302133" y="12065"/>
                      </a:lnTo>
                      <a:lnTo>
                        <a:pt x="320675" y="10795"/>
                      </a:lnTo>
                      <a:lnTo>
                        <a:pt x="340106" y="9906"/>
                      </a:lnTo>
                      <a:lnTo>
                        <a:pt x="359664" y="9652"/>
                      </a:lnTo>
                      <a:lnTo>
                        <a:pt x="379857" y="9779"/>
                      </a:lnTo>
                      <a:lnTo>
                        <a:pt x="400050" y="10287"/>
                      </a:lnTo>
                      <a:lnTo>
                        <a:pt x="420370" y="11176"/>
                      </a:lnTo>
                      <a:lnTo>
                        <a:pt x="440690" y="12446"/>
                      </a:lnTo>
                      <a:lnTo>
                        <a:pt x="460756" y="14224"/>
                      </a:lnTo>
                      <a:lnTo>
                        <a:pt x="480568" y="16256"/>
                      </a:lnTo>
                      <a:lnTo>
                        <a:pt x="499872" y="18415"/>
                      </a:lnTo>
                      <a:lnTo>
                        <a:pt x="518795" y="21082"/>
                      </a:lnTo>
                      <a:lnTo>
                        <a:pt x="536956" y="23876"/>
                      </a:lnTo>
                      <a:lnTo>
                        <a:pt x="554228" y="27051"/>
                      </a:lnTo>
                      <a:lnTo>
                        <a:pt x="570738" y="30099"/>
                      </a:lnTo>
                      <a:lnTo>
                        <a:pt x="586105" y="33655"/>
                      </a:lnTo>
                      <a:lnTo>
                        <a:pt x="600456" y="37211"/>
                      </a:lnTo>
                      <a:lnTo>
                        <a:pt x="615569" y="41783"/>
                      </a:lnTo>
                      <a:lnTo>
                        <a:pt x="630682" y="47498"/>
                      </a:lnTo>
                      <a:lnTo>
                        <a:pt x="637921" y="50927"/>
                      </a:lnTo>
                      <a:lnTo>
                        <a:pt x="645287" y="54610"/>
                      </a:lnTo>
                      <a:lnTo>
                        <a:pt x="652272" y="58547"/>
                      </a:lnTo>
                      <a:lnTo>
                        <a:pt x="658749" y="62865"/>
                      </a:lnTo>
                      <a:lnTo>
                        <a:pt x="665099" y="67564"/>
                      </a:lnTo>
                      <a:lnTo>
                        <a:pt x="671068" y="72644"/>
                      </a:lnTo>
                      <a:lnTo>
                        <a:pt x="676402" y="78232"/>
                      </a:lnTo>
                      <a:lnTo>
                        <a:pt x="681228" y="84074"/>
                      </a:lnTo>
                      <a:lnTo>
                        <a:pt x="685546" y="90297"/>
                      </a:lnTo>
                      <a:lnTo>
                        <a:pt x="689229" y="97155"/>
                      </a:lnTo>
                      <a:lnTo>
                        <a:pt x="692150" y="104267"/>
                      </a:lnTo>
                      <a:lnTo>
                        <a:pt x="694309" y="111887"/>
                      </a:lnTo>
                      <a:lnTo>
                        <a:pt x="695198" y="116332"/>
                      </a:lnTo>
                      <a:lnTo>
                        <a:pt x="695706" y="120396"/>
                      </a:lnTo>
                      <a:lnTo>
                        <a:pt x="696468" y="128016"/>
                      </a:lnTo>
                      <a:lnTo>
                        <a:pt x="696468" y="134620"/>
                      </a:lnTo>
                      <a:lnTo>
                        <a:pt x="695833" y="140462"/>
                      </a:lnTo>
                      <a:lnTo>
                        <a:pt x="694563" y="145669"/>
                      </a:lnTo>
                      <a:lnTo>
                        <a:pt x="692785" y="150114"/>
                      </a:lnTo>
                      <a:lnTo>
                        <a:pt x="690626" y="154178"/>
                      </a:lnTo>
                      <a:lnTo>
                        <a:pt x="688340" y="157734"/>
                      </a:lnTo>
                      <a:lnTo>
                        <a:pt x="683006" y="163957"/>
                      </a:lnTo>
                      <a:lnTo>
                        <a:pt x="677418" y="169291"/>
                      </a:lnTo>
                      <a:lnTo>
                        <a:pt x="672465" y="174879"/>
                      </a:lnTo>
                      <a:lnTo>
                        <a:pt x="670433" y="177927"/>
                      </a:lnTo>
                      <a:lnTo>
                        <a:pt x="668782" y="181356"/>
                      </a:lnTo>
                      <a:lnTo>
                        <a:pt x="668147" y="184150"/>
                      </a:lnTo>
                      <a:lnTo>
                        <a:pt x="668401" y="187198"/>
                      </a:lnTo>
                      <a:lnTo>
                        <a:pt x="669290" y="190627"/>
                      </a:lnTo>
                      <a:lnTo>
                        <a:pt x="671068" y="194310"/>
                      </a:lnTo>
                      <a:lnTo>
                        <a:pt x="673100" y="198120"/>
                      </a:lnTo>
                      <a:lnTo>
                        <a:pt x="675640" y="201803"/>
                      </a:lnTo>
                      <a:lnTo>
                        <a:pt x="681736" y="209550"/>
                      </a:lnTo>
                      <a:lnTo>
                        <a:pt x="688340" y="217297"/>
                      </a:lnTo>
                      <a:lnTo>
                        <a:pt x="694563" y="224409"/>
                      </a:lnTo>
                      <a:lnTo>
                        <a:pt x="697230" y="227711"/>
                      </a:lnTo>
                      <a:lnTo>
                        <a:pt x="699516" y="230759"/>
                      </a:lnTo>
                      <a:lnTo>
                        <a:pt x="701294" y="233680"/>
                      </a:lnTo>
                      <a:lnTo>
                        <a:pt x="702437" y="236093"/>
                      </a:lnTo>
                      <a:lnTo>
                        <a:pt x="702691" y="236982"/>
                      </a:lnTo>
                      <a:lnTo>
                        <a:pt x="702818" y="239014"/>
                      </a:lnTo>
                      <a:lnTo>
                        <a:pt x="703072" y="241935"/>
                      </a:lnTo>
                      <a:lnTo>
                        <a:pt x="703326" y="245745"/>
                      </a:lnTo>
                      <a:lnTo>
                        <a:pt x="703453" y="250317"/>
                      </a:lnTo>
                      <a:lnTo>
                        <a:pt x="703707" y="255651"/>
                      </a:lnTo>
                      <a:lnTo>
                        <a:pt x="703834" y="261620"/>
                      </a:lnTo>
                      <a:lnTo>
                        <a:pt x="704215" y="268351"/>
                      </a:lnTo>
                      <a:lnTo>
                        <a:pt x="704469" y="275590"/>
                      </a:lnTo>
                      <a:lnTo>
                        <a:pt x="704723" y="283337"/>
                      </a:lnTo>
                      <a:lnTo>
                        <a:pt x="705231" y="300101"/>
                      </a:lnTo>
                      <a:lnTo>
                        <a:pt x="705739" y="318008"/>
                      </a:lnTo>
                      <a:lnTo>
                        <a:pt x="706247" y="336550"/>
                      </a:lnTo>
                      <a:lnTo>
                        <a:pt x="706628" y="355473"/>
                      </a:lnTo>
                      <a:lnTo>
                        <a:pt x="707136" y="374015"/>
                      </a:lnTo>
                      <a:lnTo>
                        <a:pt x="707390" y="391795"/>
                      </a:lnTo>
                      <a:lnTo>
                        <a:pt x="707644" y="408051"/>
                      </a:lnTo>
                      <a:lnTo>
                        <a:pt x="707644" y="415671"/>
                      </a:lnTo>
                      <a:lnTo>
                        <a:pt x="707644" y="422783"/>
                      </a:lnTo>
                      <a:lnTo>
                        <a:pt x="707771" y="429133"/>
                      </a:lnTo>
                      <a:lnTo>
                        <a:pt x="707771" y="434848"/>
                      </a:lnTo>
                      <a:lnTo>
                        <a:pt x="707644" y="439928"/>
                      </a:lnTo>
                      <a:lnTo>
                        <a:pt x="707644" y="444246"/>
                      </a:lnTo>
                      <a:lnTo>
                        <a:pt x="707644" y="447802"/>
                      </a:lnTo>
                      <a:lnTo>
                        <a:pt x="707517" y="450215"/>
                      </a:lnTo>
                      <a:lnTo>
                        <a:pt x="707136" y="457581"/>
                      </a:lnTo>
                      <a:lnTo>
                        <a:pt x="707263" y="465201"/>
                      </a:lnTo>
                      <a:lnTo>
                        <a:pt x="708152" y="480695"/>
                      </a:lnTo>
                      <a:lnTo>
                        <a:pt x="709549" y="496189"/>
                      </a:lnTo>
                      <a:lnTo>
                        <a:pt x="710692" y="511175"/>
                      </a:lnTo>
                      <a:lnTo>
                        <a:pt x="710819" y="518414"/>
                      </a:lnTo>
                      <a:lnTo>
                        <a:pt x="710565" y="525399"/>
                      </a:lnTo>
                      <a:lnTo>
                        <a:pt x="710057" y="532003"/>
                      </a:lnTo>
                      <a:lnTo>
                        <a:pt x="708660" y="538226"/>
                      </a:lnTo>
                      <a:lnTo>
                        <a:pt x="706755" y="543941"/>
                      </a:lnTo>
                      <a:lnTo>
                        <a:pt x="704215" y="549148"/>
                      </a:lnTo>
                      <a:lnTo>
                        <a:pt x="700786" y="553720"/>
                      </a:lnTo>
                      <a:lnTo>
                        <a:pt x="696341" y="557657"/>
                      </a:lnTo>
                      <a:lnTo>
                        <a:pt x="693420" y="559562"/>
                      </a:lnTo>
                      <a:lnTo>
                        <a:pt x="689864" y="561340"/>
                      </a:lnTo>
                      <a:lnTo>
                        <a:pt x="685673" y="563245"/>
                      </a:lnTo>
                      <a:lnTo>
                        <a:pt x="680974" y="565150"/>
                      </a:lnTo>
                      <a:lnTo>
                        <a:pt x="675767" y="566801"/>
                      </a:lnTo>
                      <a:lnTo>
                        <a:pt x="669925" y="568452"/>
                      </a:lnTo>
                      <a:lnTo>
                        <a:pt x="657352" y="571881"/>
                      </a:lnTo>
                      <a:lnTo>
                        <a:pt x="643001" y="575183"/>
                      </a:lnTo>
                      <a:lnTo>
                        <a:pt x="627761" y="578358"/>
                      </a:lnTo>
                      <a:lnTo>
                        <a:pt x="611632" y="581279"/>
                      </a:lnTo>
                      <a:lnTo>
                        <a:pt x="594868" y="584327"/>
                      </a:lnTo>
                      <a:lnTo>
                        <a:pt x="561340" y="590042"/>
                      </a:lnTo>
                      <a:lnTo>
                        <a:pt x="544957" y="592709"/>
                      </a:lnTo>
                      <a:lnTo>
                        <a:pt x="529463" y="595376"/>
                      </a:lnTo>
                      <a:lnTo>
                        <a:pt x="514858" y="598170"/>
                      </a:lnTo>
                      <a:lnTo>
                        <a:pt x="501777" y="600837"/>
                      </a:lnTo>
                      <a:lnTo>
                        <a:pt x="490347" y="603377"/>
                      </a:lnTo>
                      <a:lnTo>
                        <a:pt x="485267" y="604774"/>
                      </a:lnTo>
                      <a:lnTo>
                        <a:pt x="480949" y="606044"/>
                      </a:lnTo>
                      <a:lnTo>
                        <a:pt x="467995" y="610616"/>
                      </a:lnTo>
                      <a:lnTo>
                        <a:pt x="455041" y="615823"/>
                      </a:lnTo>
                      <a:lnTo>
                        <a:pt x="441833" y="621157"/>
                      </a:lnTo>
                      <a:lnTo>
                        <a:pt x="428244" y="625983"/>
                      </a:lnTo>
                      <a:lnTo>
                        <a:pt x="414528" y="629793"/>
                      </a:lnTo>
                      <a:lnTo>
                        <a:pt x="407797" y="631063"/>
                      </a:lnTo>
                      <a:lnTo>
                        <a:pt x="400558" y="632079"/>
                      </a:lnTo>
                      <a:lnTo>
                        <a:pt x="393446" y="632460"/>
                      </a:lnTo>
                      <a:lnTo>
                        <a:pt x="386334" y="632333"/>
                      </a:lnTo>
                      <a:lnTo>
                        <a:pt x="378968" y="631571"/>
                      </a:lnTo>
                      <a:lnTo>
                        <a:pt x="371475" y="6299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Freeform 917">
                  <a:extLst>
                    <a:ext uri="{FF2B5EF4-FFF2-40B4-BE49-F238E27FC236}">
                      <a16:creationId xmlns:a16="http://schemas.microsoft.com/office/drawing/2014/main" id="{7DFB6EA3-068C-881C-5235-D50F04939166}"/>
                    </a:ext>
                  </a:extLst>
                </p:cNvPr>
                <p:cNvSpPr/>
                <p:nvPr/>
              </p:nvSpPr>
              <p:spPr>
                <a:xfrm>
                  <a:off x="1493393" y="3171952"/>
                  <a:ext cx="191644" cy="30608"/>
                </a:xfrm>
                <a:custGeom>
                  <a:avLst/>
                  <a:gdLst/>
                  <a:ahLst/>
                  <a:cxnLst/>
                  <a:rect l="0" t="0" r="0" b="0"/>
                  <a:pathLst>
                    <a:path w="191644" h="30608">
                      <a:moveTo>
                        <a:pt x="0" y="22733"/>
                      </a:moveTo>
                      <a:lnTo>
                        <a:pt x="10033" y="19431"/>
                      </a:lnTo>
                      <a:lnTo>
                        <a:pt x="20701" y="16764"/>
                      </a:lnTo>
                      <a:lnTo>
                        <a:pt x="31623" y="14351"/>
                      </a:lnTo>
                      <a:lnTo>
                        <a:pt x="42926" y="12319"/>
                      </a:lnTo>
                      <a:lnTo>
                        <a:pt x="54610" y="10668"/>
                      </a:lnTo>
                      <a:lnTo>
                        <a:pt x="66548" y="9271"/>
                      </a:lnTo>
                      <a:lnTo>
                        <a:pt x="91186" y="6858"/>
                      </a:lnTo>
                      <a:lnTo>
                        <a:pt x="116205" y="5080"/>
                      </a:lnTo>
                      <a:lnTo>
                        <a:pt x="141605" y="3556"/>
                      </a:lnTo>
                      <a:lnTo>
                        <a:pt x="167005" y="1905"/>
                      </a:lnTo>
                      <a:lnTo>
                        <a:pt x="191643" y="0"/>
                      </a:lnTo>
                      <a:lnTo>
                        <a:pt x="191643" y="1524"/>
                      </a:lnTo>
                      <a:lnTo>
                        <a:pt x="190627" y="2794"/>
                      </a:lnTo>
                      <a:lnTo>
                        <a:pt x="188849" y="4064"/>
                      </a:lnTo>
                      <a:lnTo>
                        <a:pt x="186182" y="4953"/>
                      </a:lnTo>
                      <a:lnTo>
                        <a:pt x="182880" y="5842"/>
                      </a:lnTo>
                      <a:lnTo>
                        <a:pt x="178943" y="6477"/>
                      </a:lnTo>
                      <a:lnTo>
                        <a:pt x="170307" y="7747"/>
                      </a:lnTo>
                      <a:lnTo>
                        <a:pt x="161417" y="8763"/>
                      </a:lnTo>
                      <a:lnTo>
                        <a:pt x="153289" y="10033"/>
                      </a:lnTo>
                      <a:lnTo>
                        <a:pt x="149733" y="10922"/>
                      </a:lnTo>
                      <a:lnTo>
                        <a:pt x="147066" y="11811"/>
                      </a:lnTo>
                      <a:lnTo>
                        <a:pt x="144780" y="12700"/>
                      </a:lnTo>
                      <a:lnTo>
                        <a:pt x="143637" y="13970"/>
                      </a:lnTo>
                      <a:lnTo>
                        <a:pt x="131318" y="14224"/>
                      </a:lnTo>
                      <a:lnTo>
                        <a:pt x="120269" y="14351"/>
                      </a:lnTo>
                      <a:lnTo>
                        <a:pt x="110236" y="14732"/>
                      </a:lnTo>
                      <a:lnTo>
                        <a:pt x="100838" y="15240"/>
                      </a:lnTo>
                      <a:lnTo>
                        <a:pt x="92456" y="15748"/>
                      </a:lnTo>
                      <a:lnTo>
                        <a:pt x="84455" y="16510"/>
                      </a:lnTo>
                      <a:lnTo>
                        <a:pt x="69469" y="18161"/>
                      </a:lnTo>
                      <a:lnTo>
                        <a:pt x="54737" y="20447"/>
                      </a:lnTo>
                      <a:lnTo>
                        <a:pt x="47244" y="21844"/>
                      </a:lnTo>
                      <a:lnTo>
                        <a:pt x="39116" y="23241"/>
                      </a:lnTo>
                      <a:lnTo>
                        <a:pt x="30607" y="25019"/>
                      </a:lnTo>
                      <a:lnTo>
                        <a:pt x="21463" y="26670"/>
                      </a:lnTo>
                      <a:lnTo>
                        <a:pt x="11303" y="28575"/>
                      </a:lnTo>
                      <a:lnTo>
                        <a:pt x="127" y="3060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Freeform 918">
                  <a:extLst>
                    <a:ext uri="{FF2B5EF4-FFF2-40B4-BE49-F238E27FC236}">
                      <a16:creationId xmlns:a16="http://schemas.microsoft.com/office/drawing/2014/main" id="{F646F23D-E6A2-19E9-9FB9-AA420885247C}"/>
                    </a:ext>
                  </a:extLst>
                </p:cNvPr>
                <p:cNvSpPr/>
                <p:nvPr/>
              </p:nvSpPr>
              <p:spPr>
                <a:xfrm>
                  <a:off x="1261110" y="3189097"/>
                  <a:ext cx="206757" cy="47118"/>
                </a:xfrm>
                <a:custGeom>
                  <a:avLst/>
                  <a:gdLst/>
                  <a:ahLst/>
                  <a:cxnLst/>
                  <a:rect l="0" t="0" r="0" b="0"/>
                  <a:pathLst>
                    <a:path w="206757" h="47118">
                      <a:moveTo>
                        <a:pt x="2032" y="0"/>
                      </a:moveTo>
                      <a:lnTo>
                        <a:pt x="18161" y="3048"/>
                      </a:lnTo>
                      <a:lnTo>
                        <a:pt x="34036" y="6477"/>
                      </a:lnTo>
                      <a:lnTo>
                        <a:pt x="65278" y="13462"/>
                      </a:lnTo>
                      <a:lnTo>
                        <a:pt x="81153" y="16383"/>
                      </a:lnTo>
                      <a:lnTo>
                        <a:pt x="97155" y="18796"/>
                      </a:lnTo>
                      <a:lnTo>
                        <a:pt x="113411" y="20066"/>
                      </a:lnTo>
                      <a:lnTo>
                        <a:pt x="121920" y="20320"/>
                      </a:lnTo>
                      <a:lnTo>
                        <a:pt x="130302" y="20320"/>
                      </a:lnTo>
                      <a:lnTo>
                        <a:pt x="135509" y="19939"/>
                      </a:lnTo>
                      <a:lnTo>
                        <a:pt x="140208" y="19431"/>
                      </a:lnTo>
                      <a:lnTo>
                        <a:pt x="149098" y="17272"/>
                      </a:lnTo>
                      <a:lnTo>
                        <a:pt x="158369" y="14986"/>
                      </a:lnTo>
                      <a:lnTo>
                        <a:pt x="163703" y="13843"/>
                      </a:lnTo>
                      <a:lnTo>
                        <a:pt x="169672" y="12827"/>
                      </a:lnTo>
                      <a:lnTo>
                        <a:pt x="170180" y="13462"/>
                      </a:lnTo>
                      <a:lnTo>
                        <a:pt x="171704" y="13716"/>
                      </a:lnTo>
                      <a:lnTo>
                        <a:pt x="173482" y="13716"/>
                      </a:lnTo>
                      <a:lnTo>
                        <a:pt x="176149" y="13462"/>
                      </a:lnTo>
                      <a:lnTo>
                        <a:pt x="182245" y="12827"/>
                      </a:lnTo>
                      <a:lnTo>
                        <a:pt x="189103" y="11811"/>
                      </a:lnTo>
                      <a:lnTo>
                        <a:pt x="195961" y="11049"/>
                      </a:lnTo>
                      <a:lnTo>
                        <a:pt x="199009" y="10795"/>
                      </a:lnTo>
                      <a:lnTo>
                        <a:pt x="201676" y="10668"/>
                      </a:lnTo>
                      <a:lnTo>
                        <a:pt x="203835" y="10795"/>
                      </a:lnTo>
                      <a:lnTo>
                        <a:pt x="205486" y="11303"/>
                      </a:lnTo>
                      <a:lnTo>
                        <a:pt x="206629" y="11811"/>
                      </a:lnTo>
                      <a:lnTo>
                        <a:pt x="206756" y="12827"/>
                      </a:lnTo>
                      <a:lnTo>
                        <a:pt x="204597" y="13716"/>
                      </a:lnTo>
                      <a:lnTo>
                        <a:pt x="201422" y="14732"/>
                      </a:lnTo>
                      <a:lnTo>
                        <a:pt x="197739" y="15621"/>
                      </a:lnTo>
                      <a:lnTo>
                        <a:pt x="193294" y="16764"/>
                      </a:lnTo>
                      <a:lnTo>
                        <a:pt x="183134" y="19177"/>
                      </a:lnTo>
                      <a:lnTo>
                        <a:pt x="172085" y="21844"/>
                      </a:lnTo>
                      <a:lnTo>
                        <a:pt x="161163" y="24384"/>
                      </a:lnTo>
                      <a:lnTo>
                        <a:pt x="151384" y="27051"/>
                      </a:lnTo>
                      <a:lnTo>
                        <a:pt x="147193" y="28321"/>
                      </a:lnTo>
                      <a:lnTo>
                        <a:pt x="143764" y="29591"/>
                      </a:lnTo>
                      <a:lnTo>
                        <a:pt x="140970" y="30861"/>
                      </a:lnTo>
                      <a:lnTo>
                        <a:pt x="139065" y="32004"/>
                      </a:lnTo>
                      <a:lnTo>
                        <a:pt x="138938" y="33909"/>
                      </a:lnTo>
                      <a:lnTo>
                        <a:pt x="139192" y="35560"/>
                      </a:lnTo>
                      <a:lnTo>
                        <a:pt x="140970" y="38989"/>
                      </a:lnTo>
                      <a:lnTo>
                        <a:pt x="142875" y="42799"/>
                      </a:lnTo>
                      <a:lnTo>
                        <a:pt x="143510" y="44958"/>
                      </a:lnTo>
                      <a:lnTo>
                        <a:pt x="144018" y="47117"/>
                      </a:lnTo>
                      <a:lnTo>
                        <a:pt x="136525" y="43180"/>
                      </a:lnTo>
                      <a:lnTo>
                        <a:pt x="128905" y="39497"/>
                      </a:lnTo>
                      <a:lnTo>
                        <a:pt x="120777" y="36322"/>
                      </a:lnTo>
                      <a:lnTo>
                        <a:pt x="112395" y="33274"/>
                      </a:lnTo>
                      <a:lnTo>
                        <a:pt x="103759" y="30734"/>
                      </a:lnTo>
                      <a:lnTo>
                        <a:pt x="94869" y="28321"/>
                      </a:lnTo>
                      <a:lnTo>
                        <a:pt x="76454" y="24257"/>
                      </a:lnTo>
                      <a:lnTo>
                        <a:pt x="38735" y="16637"/>
                      </a:lnTo>
                      <a:lnTo>
                        <a:pt x="20193" y="12700"/>
                      </a:lnTo>
                      <a:lnTo>
                        <a:pt x="2286" y="8001"/>
                      </a:lnTo>
                      <a:lnTo>
                        <a:pt x="1270" y="6350"/>
                      </a:lnTo>
                      <a:lnTo>
                        <a:pt x="508" y="5334"/>
                      </a:lnTo>
                      <a:lnTo>
                        <a:pt x="0" y="4572"/>
                      </a:lnTo>
                      <a:lnTo>
                        <a:pt x="0" y="3937"/>
                      </a:lnTo>
                      <a:lnTo>
                        <a:pt x="0" y="3556"/>
                      </a:lnTo>
                      <a:lnTo>
                        <a:pt x="508" y="2921"/>
                      </a:lnTo>
                      <a:lnTo>
                        <a:pt x="1143" y="17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Freeform 919">
                  <a:extLst>
                    <a:ext uri="{FF2B5EF4-FFF2-40B4-BE49-F238E27FC236}">
                      <a16:creationId xmlns:a16="http://schemas.microsoft.com/office/drawing/2014/main" id="{46D947AA-5F01-F131-29E1-59D9398ED471}"/>
                    </a:ext>
                  </a:extLst>
                </p:cNvPr>
                <p:cNvSpPr/>
                <p:nvPr/>
              </p:nvSpPr>
              <p:spPr>
                <a:xfrm>
                  <a:off x="1408303" y="3262503"/>
                  <a:ext cx="20448" cy="227966"/>
                </a:xfrm>
                <a:custGeom>
                  <a:avLst/>
                  <a:gdLst/>
                  <a:ahLst/>
                  <a:cxnLst/>
                  <a:rect l="0" t="0" r="0" b="0"/>
                  <a:pathLst>
                    <a:path w="20448" h="227966">
                      <a:moveTo>
                        <a:pt x="0" y="127"/>
                      </a:moveTo>
                      <a:lnTo>
                        <a:pt x="8128" y="0"/>
                      </a:lnTo>
                      <a:lnTo>
                        <a:pt x="11811" y="13208"/>
                      </a:lnTo>
                      <a:lnTo>
                        <a:pt x="14732" y="26416"/>
                      </a:lnTo>
                      <a:lnTo>
                        <a:pt x="16891" y="40005"/>
                      </a:lnTo>
                      <a:lnTo>
                        <a:pt x="18669" y="53594"/>
                      </a:lnTo>
                      <a:lnTo>
                        <a:pt x="19685" y="67437"/>
                      </a:lnTo>
                      <a:lnTo>
                        <a:pt x="20320" y="81153"/>
                      </a:lnTo>
                      <a:lnTo>
                        <a:pt x="20447" y="95250"/>
                      </a:lnTo>
                      <a:lnTo>
                        <a:pt x="20320" y="109347"/>
                      </a:lnTo>
                      <a:lnTo>
                        <a:pt x="19304" y="137922"/>
                      </a:lnTo>
                      <a:lnTo>
                        <a:pt x="17399" y="166751"/>
                      </a:lnTo>
                      <a:lnTo>
                        <a:pt x="13335" y="224790"/>
                      </a:lnTo>
                      <a:lnTo>
                        <a:pt x="11049" y="225933"/>
                      </a:lnTo>
                      <a:lnTo>
                        <a:pt x="9017" y="227076"/>
                      </a:lnTo>
                      <a:lnTo>
                        <a:pt x="7874" y="227711"/>
                      </a:lnTo>
                      <a:lnTo>
                        <a:pt x="6604" y="227965"/>
                      </a:lnTo>
                      <a:lnTo>
                        <a:pt x="4826" y="227965"/>
                      </a:lnTo>
                      <a:lnTo>
                        <a:pt x="2667" y="227711"/>
                      </a:lnTo>
                      <a:lnTo>
                        <a:pt x="3937" y="213995"/>
                      </a:lnTo>
                      <a:lnTo>
                        <a:pt x="5080" y="199771"/>
                      </a:lnTo>
                      <a:lnTo>
                        <a:pt x="7112" y="170688"/>
                      </a:lnTo>
                      <a:lnTo>
                        <a:pt x="8636" y="140462"/>
                      </a:lnTo>
                      <a:lnTo>
                        <a:pt x="9017" y="110363"/>
                      </a:lnTo>
                      <a:lnTo>
                        <a:pt x="9017" y="95377"/>
                      </a:lnTo>
                      <a:lnTo>
                        <a:pt x="8636" y="80645"/>
                      </a:lnTo>
                      <a:lnTo>
                        <a:pt x="8001" y="66167"/>
                      </a:lnTo>
                      <a:lnTo>
                        <a:pt x="7112" y="51943"/>
                      </a:lnTo>
                      <a:lnTo>
                        <a:pt x="5842" y="38100"/>
                      </a:lnTo>
                      <a:lnTo>
                        <a:pt x="4191" y="24892"/>
                      </a:lnTo>
                      <a:lnTo>
                        <a:pt x="2286" y="121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9" name="Group 778">
                <a:extLst>
                  <a:ext uri="{FF2B5EF4-FFF2-40B4-BE49-F238E27FC236}">
                    <a16:creationId xmlns:a16="http://schemas.microsoft.com/office/drawing/2014/main" id="{6D97D819-0D59-66AB-1019-31AEB53F7884}"/>
                  </a:ext>
                </a:extLst>
              </p:cNvPr>
              <p:cNvGrpSpPr/>
              <p:nvPr/>
            </p:nvGrpSpPr>
            <p:grpSpPr>
              <a:xfrm rot="20092200">
                <a:off x="1016000" y="3403600"/>
                <a:ext cx="312929" cy="624841"/>
                <a:chOff x="1016000" y="3403600"/>
                <a:chExt cx="312929" cy="624841"/>
              </a:xfrm>
            </p:grpSpPr>
            <p:sp>
              <p:nvSpPr>
                <p:cNvPr id="850" name="Freeform 849">
                  <a:extLst>
                    <a:ext uri="{FF2B5EF4-FFF2-40B4-BE49-F238E27FC236}">
                      <a16:creationId xmlns:a16="http://schemas.microsoft.com/office/drawing/2014/main" id="{1AAC03FA-F890-064A-8000-59FB1D4764B4}"/>
                    </a:ext>
                  </a:extLst>
                </p:cNvPr>
                <p:cNvSpPr/>
                <p:nvPr/>
              </p:nvSpPr>
              <p:spPr>
                <a:xfrm>
                  <a:off x="1016000" y="3403600"/>
                  <a:ext cx="200280" cy="619380"/>
                </a:xfrm>
                <a:custGeom>
                  <a:avLst/>
                  <a:gdLst/>
                  <a:ahLst/>
                  <a:cxnLst/>
                  <a:rect l="0" t="0" r="0" b="0"/>
                  <a:pathLst>
                    <a:path w="200280" h="619380">
                      <a:moveTo>
                        <a:pt x="0" y="219075"/>
                      </a:moveTo>
                      <a:lnTo>
                        <a:pt x="127" y="205613"/>
                      </a:lnTo>
                      <a:lnTo>
                        <a:pt x="635" y="192405"/>
                      </a:lnTo>
                      <a:lnTo>
                        <a:pt x="1397" y="179070"/>
                      </a:lnTo>
                      <a:lnTo>
                        <a:pt x="2667" y="165735"/>
                      </a:lnTo>
                      <a:lnTo>
                        <a:pt x="4191" y="152654"/>
                      </a:lnTo>
                      <a:lnTo>
                        <a:pt x="6350" y="139573"/>
                      </a:lnTo>
                      <a:lnTo>
                        <a:pt x="8890" y="126492"/>
                      </a:lnTo>
                      <a:lnTo>
                        <a:pt x="12065" y="113665"/>
                      </a:lnTo>
                      <a:lnTo>
                        <a:pt x="15494" y="100965"/>
                      </a:lnTo>
                      <a:lnTo>
                        <a:pt x="19685" y="88265"/>
                      </a:lnTo>
                      <a:lnTo>
                        <a:pt x="24257" y="75692"/>
                      </a:lnTo>
                      <a:lnTo>
                        <a:pt x="29591" y="63500"/>
                      </a:lnTo>
                      <a:lnTo>
                        <a:pt x="35560" y="51308"/>
                      </a:lnTo>
                      <a:lnTo>
                        <a:pt x="42164" y="39243"/>
                      </a:lnTo>
                      <a:lnTo>
                        <a:pt x="49276" y="27432"/>
                      </a:lnTo>
                      <a:lnTo>
                        <a:pt x="52705" y="22606"/>
                      </a:lnTo>
                      <a:lnTo>
                        <a:pt x="56388" y="18415"/>
                      </a:lnTo>
                      <a:lnTo>
                        <a:pt x="60452" y="14478"/>
                      </a:lnTo>
                      <a:lnTo>
                        <a:pt x="64643" y="11176"/>
                      </a:lnTo>
                      <a:lnTo>
                        <a:pt x="68961" y="8255"/>
                      </a:lnTo>
                      <a:lnTo>
                        <a:pt x="73533" y="5715"/>
                      </a:lnTo>
                      <a:lnTo>
                        <a:pt x="78105" y="3683"/>
                      </a:lnTo>
                      <a:lnTo>
                        <a:pt x="82677" y="2159"/>
                      </a:lnTo>
                      <a:lnTo>
                        <a:pt x="87376" y="1016"/>
                      </a:lnTo>
                      <a:lnTo>
                        <a:pt x="91821" y="254"/>
                      </a:lnTo>
                      <a:lnTo>
                        <a:pt x="96393" y="0"/>
                      </a:lnTo>
                      <a:lnTo>
                        <a:pt x="100711" y="127"/>
                      </a:lnTo>
                      <a:lnTo>
                        <a:pt x="104775" y="635"/>
                      </a:lnTo>
                      <a:lnTo>
                        <a:pt x="108712" y="1651"/>
                      </a:lnTo>
                      <a:lnTo>
                        <a:pt x="112522" y="3175"/>
                      </a:lnTo>
                      <a:lnTo>
                        <a:pt x="115824" y="4953"/>
                      </a:lnTo>
                      <a:lnTo>
                        <a:pt x="120904" y="8509"/>
                      </a:lnTo>
                      <a:lnTo>
                        <a:pt x="125603" y="12192"/>
                      </a:lnTo>
                      <a:lnTo>
                        <a:pt x="129540" y="16002"/>
                      </a:lnTo>
                      <a:lnTo>
                        <a:pt x="132969" y="19939"/>
                      </a:lnTo>
                      <a:lnTo>
                        <a:pt x="135890" y="24003"/>
                      </a:lnTo>
                      <a:lnTo>
                        <a:pt x="138303" y="28194"/>
                      </a:lnTo>
                      <a:lnTo>
                        <a:pt x="140208" y="32385"/>
                      </a:lnTo>
                      <a:lnTo>
                        <a:pt x="141859" y="36957"/>
                      </a:lnTo>
                      <a:lnTo>
                        <a:pt x="142875" y="41529"/>
                      </a:lnTo>
                      <a:lnTo>
                        <a:pt x="143637" y="46355"/>
                      </a:lnTo>
                      <a:lnTo>
                        <a:pt x="144018" y="51308"/>
                      </a:lnTo>
                      <a:lnTo>
                        <a:pt x="144018" y="56388"/>
                      </a:lnTo>
                      <a:lnTo>
                        <a:pt x="143764" y="61468"/>
                      </a:lnTo>
                      <a:lnTo>
                        <a:pt x="143129" y="67056"/>
                      </a:lnTo>
                      <a:lnTo>
                        <a:pt x="142240" y="72644"/>
                      </a:lnTo>
                      <a:lnTo>
                        <a:pt x="141097" y="78359"/>
                      </a:lnTo>
                      <a:lnTo>
                        <a:pt x="139827" y="84455"/>
                      </a:lnTo>
                      <a:lnTo>
                        <a:pt x="138430" y="90424"/>
                      </a:lnTo>
                      <a:lnTo>
                        <a:pt x="136779" y="96901"/>
                      </a:lnTo>
                      <a:lnTo>
                        <a:pt x="135001" y="103378"/>
                      </a:lnTo>
                      <a:lnTo>
                        <a:pt x="131064" y="117094"/>
                      </a:lnTo>
                      <a:lnTo>
                        <a:pt x="127000" y="131699"/>
                      </a:lnTo>
                      <a:lnTo>
                        <a:pt x="122809" y="147193"/>
                      </a:lnTo>
                      <a:lnTo>
                        <a:pt x="118872" y="163449"/>
                      </a:lnTo>
                      <a:lnTo>
                        <a:pt x="116967" y="172085"/>
                      </a:lnTo>
                      <a:lnTo>
                        <a:pt x="115316" y="180848"/>
                      </a:lnTo>
                      <a:lnTo>
                        <a:pt x="113665" y="189865"/>
                      </a:lnTo>
                      <a:lnTo>
                        <a:pt x="112268" y="199136"/>
                      </a:lnTo>
                      <a:lnTo>
                        <a:pt x="110744" y="213360"/>
                      </a:lnTo>
                      <a:lnTo>
                        <a:pt x="109982" y="227457"/>
                      </a:lnTo>
                      <a:lnTo>
                        <a:pt x="109728" y="241935"/>
                      </a:lnTo>
                      <a:lnTo>
                        <a:pt x="109982" y="256286"/>
                      </a:lnTo>
                      <a:lnTo>
                        <a:pt x="110871" y="270383"/>
                      </a:lnTo>
                      <a:lnTo>
                        <a:pt x="112141" y="284607"/>
                      </a:lnTo>
                      <a:lnTo>
                        <a:pt x="113792" y="298704"/>
                      </a:lnTo>
                      <a:lnTo>
                        <a:pt x="115824" y="312547"/>
                      </a:lnTo>
                      <a:lnTo>
                        <a:pt x="117475" y="321056"/>
                      </a:lnTo>
                      <a:lnTo>
                        <a:pt x="119507" y="329565"/>
                      </a:lnTo>
                      <a:lnTo>
                        <a:pt x="122047" y="338328"/>
                      </a:lnTo>
                      <a:lnTo>
                        <a:pt x="125095" y="347091"/>
                      </a:lnTo>
                      <a:lnTo>
                        <a:pt x="128270" y="355981"/>
                      </a:lnTo>
                      <a:lnTo>
                        <a:pt x="132080" y="364998"/>
                      </a:lnTo>
                      <a:lnTo>
                        <a:pt x="135890" y="374142"/>
                      </a:lnTo>
                      <a:lnTo>
                        <a:pt x="140081" y="383286"/>
                      </a:lnTo>
                      <a:lnTo>
                        <a:pt x="148971" y="401828"/>
                      </a:lnTo>
                      <a:lnTo>
                        <a:pt x="158115" y="420497"/>
                      </a:lnTo>
                      <a:lnTo>
                        <a:pt x="167259" y="439293"/>
                      </a:lnTo>
                      <a:lnTo>
                        <a:pt x="175895" y="458089"/>
                      </a:lnTo>
                      <a:lnTo>
                        <a:pt x="183896" y="477012"/>
                      </a:lnTo>
                      <a:lnTo>
                        <a:pt x="187452" y="486283"/>
                      </a:lnTo>
                      <a:lnTo>
                        <a:pt x="190754" y="495554"/>
                      </a:lnTo>
                      <a:lnTo>
                        <a:pt x="193548" y="504825"/>
                      </a:lnTo>
                      <a:lnTo>
                        <a:pt x="195961" y="514096"/>
                      </a:lnTo>
                      <a:lnTo>
                        <a:pt x="197866" y="523113"/>
                      </a:lnTo>
                      <a:lnTo>
                        <a:pt x="199263" y="532257"/>
                      </a:lnTo>
                      <a:lnTo>
                        <a:pt x="200152" y="541147"/>
                      </a:lnTo>
                      <a:lnTo>
                        <a:pt x="200279" y="550037"/>
                      </a:lnTo>
                      <a:lnTo>
                        <a:pt x="199898" y="558673"/>
                      </a:lnTo>
                      <a:lnTo>
                        <a:pt x="198755" y="567182"/>
                      </a:lnTo>
                      <a:lnTo>
                        <a:pt x="196723" y="575691"/>
                      </a:lnTo>
                      <a:lnTo>
                        <a:pt x="193929" y="584073"/>
                      </a:lnTo>
                      <a:lnTo>
                        <a:pt x="190373" y="592074"/>
                      </a:lnTo>
                      <a:lnTo>
                        <a:pt x="185928" y="600202"/>
                      </a:lnTo>
                      <a:lnTo>
                        <a:pt x="183515" y="603885"/>
                      </a:lnTo>
                      <a:lnTo>
                        <a:pt x="181102" y="607187"/>
                      </a:lnTo>
                      <a:lnTo>
                        <a:pt x="178816" y="610108"/>
                      </a:lnTo>
                      <a:lnTo>
                        <a:pt x="176276" y="612521"/>
                      </a:lnTo>
                      <a:lnTo>
                        <a:pt x="173863" y="614553"/>
                      </a:lnTo>
                      <a:lnTo>
                        <a:pt x="171323" y="616204"/>
                      </a:lnTo>
                      <a:lnTo>
                        <a:pt x="168783" y="617474"/>
                      </a:lnTo>
                      <a:lnTo>
                        <a:pt x="166243" y="618490"/>
                      </a:lnTo>
                      <a:lnTo>
                        <a:pt x="160909" y="619379"/>
                      </a:lnTo>
                      <a:lnTo>
                        <a:pt x="155702" y="619125"/>
                      </a:lnTo>
                      <a:lnTo>
                        <a:pt x="150495" y="617982"/>
                      </a:lnTo>
                      <a:lnTo>
                        <a:pt x="145161" y="615823"/>
                      </a:lnTo>
                      <a:lnTo>
                        <a:pt x="139954" y="613029"/>
                      </a:lnTo>
                      <a:lnTo>
                        <a:pt x="134747" y="609600"/>
                      </a:lnTo>
                      <a:lnTo>
                        <a:pt x="129667" y="605663"/>
                      </a:lnTo>
                      <a:lnTo>
                        <a:pt x="124841" y="601472"/>
                      </a:lnTo>
                      <a:lnTo>
                        <a:pt x="115443" y="592836"/>
                      </a:lnTo>
                      <a:lnTo>
                        <a:pt x="111125" y="588645"/>
                      </a:lnTo>
                      <a:lnTo>
                        <a:pt x="107061" y="584708"/>
                      </a:lnTo>
                      <a:lnTo>
                        <a:pt x="101092" y="576707"/>
                      </a:lnTo>
                      <a:lnTo>
                        <a:pt x="95250" y="568452"/>
                      </a:lnTo>
                      <a:lnTo>
                        <a:pt x="89535" y="559943"/>
                      </a:lnTo>
                      <a:lnTo>
                        <a:pt x="84074" y="551053"/>
                      </a:lnTo>
                      <a:lnTo>
                        <a:pt x="78613" y="541782"/>
                      </a:lnTo>
                      <a:lnTo>
                        <a:pt x="73406" y="532257"/>
                      </a:lnTo>
                      <a:lnTo>
                        <a:pt x="68326" y="522478"/>
                      </a:lnTo>
                      <a:lnTo>
                        <a:pt x="63500" y="512445"/>
                      </a:lnTo>
                      <a:lnTo>
                        <a:pt x="58801" y="502158"/>
                      </a:lnTo>
                      <a:lnTo>
                        <a:pt x="54356" y="491744"/>
                      </a:lnTo>
                      <a:lnTo>
                        <a:pt x="50038" y="481076"/>
                      </a:lnTo>
                      <a:lnTo>
                        <a:pt x="45720" y="470154"/>
                      </a:lnTo>
                      <a:lnTo>
                        <a:pt x="41783" y="459105"/>
                      </a:lnTo>
                      <a:lnTo>
                        <a:pt x="37846" y="447675"/>
                      </a:lnTo>
                      <a:lnTo>
                        <a:pt x="30734" y="424688"/>
                      </a:lnTo>
                      <a:lnTo>
                        <a:pt x="24257" y="401320"/>
                      </a:lnTo>
                      <a:lnTo>
                        <a:pt x="18542" y="377444"/>
                      </a:lnTo>
                      <a:lnTo>
                        <a:pt x="13589" y="353314"/>
                      </a:lnTo>
                      <a:lnTo>
                        <a:pt x="9398" y="328930"/>
                      </a:lnTo>
                      <a:lnTo>
                        <a:pt x="5842" y="304546"/>
                      </a:lnTo>
                      <a:lnTo>
                        <a:pt x="3175" y="280289"/>
                      </a:lnTo>
                      <a:lnTo>
                        <a:pt x="1397" y="256286"/>
                      </a:lnTo>
                      <a:lnTo>
                        <a:pt x="254" y="232410"/>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Freeform 850">
                  <a:extLst>
                    <a:ext uri="{FF2B5EF4-FFF2-40B4-BE49-F238E27FC236}">
                      <a16:creationId xmlns:a16="http://schemas.microsoft.com/office/drawing/2014/main" id="{36C66E9B-3FD2-C3BB-259F-42580C2A824E}"/>
                    </a:ext>
                  </a:extLst>
                </p:cNvPr>
                <p:cNvSpPr/>
                <p:nvPr/>
              </p:nvSpPr>
              <p:spPr>
                <a:xfrm>
                  <a:off x="1028573" y="3433953"/>
                  <a:ext cx="177420" cy="557912"/>
                </a:xfrm>
                <a:custGeom>
                  <a:avLst/>
                  <a:gdLst/>
                  <a:ahLst/>
                  <a:cxnLst/>
                  <a:rect l="0" t="0" r="0" b="0"/>
                  <a:pathLst>
                    <a:path w="177420" h="557912">
                      <a:moveTo>
                        <a:pt x="2921" y="220091"/>
                      </a:moveTo>
                      <a:lnTo>
                        <a:pt x="1778" y="207264"/>
                      </a:lnTo>
                      <a:lnTo>
                        <a:pt x="889" y="194310"/>
                      </a:lnTo>
                      <a:lnTo>
                        <a:pt x="254" y="181356"/>
                      </a:lnTo>
                      <a:lnTo>
                        <a:pt x="0" y="168402"/>
                      </a:lnTo>
                      <a:lnTo>
                        <a:pt x="0" y="155321"/>
                      </a:lnTo>
                      <a:lnTo>
                        <a:pt x="508" y="142367"/>
                      </a:lnTo>
                      <a:lnTo>
                        <a:pt x="1270" y="129413"/>
                      </a:lnTo>
                      <a:lnTo>
                        <a:pt x="2667" y="116459"/>
                      </a:lnTo>
                      <a:lnTo>
                        <a:pt x="4445" y="103632"/>
                      </a:lnTo>
                      <a:lnTo>
                        <a:pt x="6731" y="90932"/>
                      </a:lnTo>
                      <a:lnTo>
                        <a:pt x="9652" y="78232"/>
                      </a:lnTo>
                      <a:lnTo>
                        <a:pt x="12954" y="65913"/>
                      </a:lnTo>
                      <a:lnTo>
                        <a:pt x="17018" y="53594"/>
                      </a:lnTo>
                      <a:lnTo>
                        <a:pt x="21590" y="41402"/>
                      </a:lnTo>
                      <a:lnTo>
                        <a:pt x="26924" y="29591"/>
                      </a:lnTo>
                      <a:lnTo>
                        <a:pt x="29210" y="24765"/>
                      </a:lnTo>
                      <a:lnTo>
                        <a:pt x="31496" y="20320"/>
                      </a:lnTo>
                      <a:lnTo>
                        <a:pt x="33655" y="16256"/>
                      </a:lnTo>
                      <a:lnTo>
                        <a:pt x="35941" y="12827"/>
                      </a:lnTo>
                      <a:lnTo>
                        <a:pt x="37973" y="9779"/>
                      </a:lnTo>
                      <a:lnTo>
                        <a:pt x="40132" y="7112"/>
                      </a:lnTo>
                      <a:lnTo>
                        <a:pt x="42291" y="4826"/>
                      </a:lnTo>
                      <a:lnTo>
                        <a:pt x="44450" y="3048"/>
                      </a:lnTo>
                      <a:lnTo>
                        <a:pt x="46482" y="1651"/>
                      </a:lnTo>
                      <a:lnTo>
                        <a:pt x="48768" y="635"/>
                      </a:lnTo>
                      <a:lnTo>
                        <a:pt x="51054" y="0"/>
                      </a:lnTo>
                      <a:lnTo>
                        <a:pt x="53467" y="0"/>
                      </a:lnTo>
                      <a:lnTo>
                        <a:pt x="55753" y="127"/>
                      </a:lnTo>
                      <a:lnTo>
                        <a:pt x="58420" y="889"/>
                      </a:lnTo>
                      <a:lnTo>
                        <a:pt x="61087" y="2032"/>
                      </a:lnTo>
                      <a:lnTo>
                        <a:pt x="64008" y="3429"/>
                      </a:lnTo>
                      <a:lnTo>
                        <a:pt x="69342" y="3048"/>
                      </a:lnTo>
                      <a:lnTo>
                        <a:pt x="74168" y="2794"/>
                      </a:lnTo>
                      <a:lnTo>
                        <a:pt x="78740" y="2921"/>
                      </a:lnTo>
                      <a:lnTo>
                        <a:pt x="82931" y="3175"/>
                      </a:lnTo>
                      <a:lnTo>
                        <a:pt x="86868" y="3937"/>
                      </a:lnTo>
                      <a:lnTo>
                        <a:pt x="90424" y="4953"/>
                      </a:lnTo>
                      <a:lnTo>
                        <a:pt x="93726" y="6096"/>
                      </a:lnTo>
                      <a:lnTo>
                        <a:pt x="96647" y="7747"/>
                      </a:lnTo>
                      <a:lnTo>
                        <a:pt x="99187" y="9652"/>
                      </a:lnTo>
                      <a:lnTo>
                        <a:pt x="101473" y="11938"/>
                      </a:lnTo>
                      <a:lnTo>
                        <a:pt x="103505" y="14478"/>
                      </a:lnTo>
                      <a:lnTo>
                        <a:pt x="105156" y="17526"/>
                      </a:lnTo>
                      <a:lnTo>
                        <a:pt x="106680" y="20828"/>
                      </a:lnTo>
                      <a:lnTo>
                        <a:pt x="107823" y="24511"/>
                      </a:lnTo>
                      <a:lnTo>
                        <a:pt x="108712" y="28575"/>
                      </a:lnTo>
                      <a:lnTo>
                        <a:pt x="109347" y="33020"/>
                      </a:lnTo>
                      <a:lnTo>
                        <a:pt x="109728" y="37973"/>
                      </a:lnTo>
                      <a:lnTo>
                        <a:pt x="109855" y="43053"/>
                      </a:lnTo>
                      <a:lnTo>
                        <a:pt x="109855" y="48895"/>
                      </a:lnTo>
                      <a:lnTo>
                        <a:pt x="109474" y="54991"/>
                      </a:lnTo>
                      <a:lnTo>
                        <a:pt x="108966" y="61468"/>
                      </a:lnTo>
                      <a:lnTo>
                        <a:pt x="108204" y="68453"/>
                      </a:lnTo>
                      <a:lnTo>
                        <a:pt x="107188" y="75819"/>
                      </a:lnTo>
                      <a:lnTo>
                        <a:pt x="106172" y="83693"/>
                      </a:lnTo>
                      <a:lnTo>
                        <a:pt x="104902" y="91948"/>
                      </a:lnTo>
                      <a:lnTo>
                        <a:pt x="103378" y="100965"/>
                      </a:lnTo>
                      <a:lnTo>
                        <a:pt x="101727" y="110109"/>
                      </a:lnTo>
                      <a:lnTo>
                        <a:pt x="99822" y="120015"/>
                      </a:lnTo>
                      <a:lnTo>
                        <a:pt x="97917" y="130175"/>
                      </a:lnTo>
                      <a:lnTo>
                        <a:pt x="95758" y="141097"/>
                      </a:lnTo>
                      <a:lnTo>
                        <a:pt x="93472" y="152400"/>
                      </a:lnTo>
                      <a:lnTo>
                        <a:pt x="91059" y="164211"/>
                      </a:lnTo>
                      <a:lnTo>
                        <a:pt x="90805" y="171450"/>
                      </a:lnTo>
                      <a:lnTo>
                        <a:pt x="90551" y="179451"/>
                      </a:lnTo>
                      <a:lnTo>
                        <a:pt x="90297" y="188087"/>
                      </a:lnTo>
                      <a:lnTo>
                        <a:pt x="90297" y="197231"/>
                      </a:lnTo>
                      <a:lnTo>
                        <a:pt x="90043" y="206883"/>
                      </a:lnTo>
                      <a:lnTo>
                        <a:pt x="90043" y="216789"/>
                      </a:lnTo>
                      <a:lnTo>
                        <a:pt x="90297" y="237236"/>
                      </a:lnTo>
                      <a:lnTo>
                        <a:pt x="90932" y="257556"/>
                      </a:lnTo>
                      <a:lnTo>
                        <a:pt x="91313" y="267462"/>
                      </a:lnTo>
                      <a:lnTo>
                        <a:pt x="92075" y="276987"/>
                      </a:lnTo>
                      <a:lnTo>
                        <a:pt x="92837" y="286004"/>
                      </a:lnTo>
                      <a:lnTo>
                        <a:pt x="93726" y="294513"/>
                      </a:lnTo>
                      <a:lnTo>
                        <a:pt x="94996" y="302260"/>
                      </a:lnTo>
                      <a:lnTo>
                        <a:pt x="96266" y="309245"/>
                      </a:lnTo>
                      <a:lnTo>
                        <a:pt x="98298" y="316992"/>
                      </a:lnTo>
                      <a:lnTo>
                        <a:pt x="100584" y="324739"/>
                      </a:lnTo>
                      <a:lnTo>
                        <a:pt x="103378" y="332359"/>
                      </a:lnTo>
                      <a:lnTo>
                        <a:pt x="106426" y="339979"/>
                      </a:lnTo>
                      <a:lnTo>
                        <a:pt x="113284" y="354965"/>
                      </a:lnTo>
                      <a:lnTo>
                        <a:pt x="121031" y="369951"/>
                      </a:lnTo>
                      <a:lnTo>
                        <a:pt x="129159" y="384683"/>
                      </a:lnTo>
                      <a:lnTo>
                        <a:pt x="137541" y="399288"/>
                      </a:lnTo>
                      <a:lnTo>
                        <a:pt x="145923" y="414020"/>
                      </a:lnTo>
                      <a:lnTo>
                        <a:pt x="153924" y="428498"/>
                      </a:lnTo>
                      <a:lnTo>
                        <a:pt x="161163" y="443103"/>
                      </a:lnTo>
                      <a:lnTo>
                        <a:pt x="164465" y="450469"/>
                      </a:lnTo>
                      <a:lnTo>
                        <a:pt x="167386" y="457835"/>
                      </a:lnTo>
                      <a:lnTo>
                        <a:pt x="170053" y="465074"/>
                      </a:lnTo>
                      <a:lnTo>
                        <a:pt x="172466" y="472440"/>
                      </a:lnTo>
                      <a:lnTo>
                        <a:pt x="174498" y="479933"/>
                      </a:lnTo>
                      <a:lnTo>
                        <a:pt x="175895" y="487299"/>
                      </a:lnTo>
                      <a:lnTo>
                        <a:pt x="176911" y="494792"/>
                      </a:lnTo>
                      <a:lnTo>
                        <a:pt x="177419" y="502412"/>
                      </a:lnTo>
                      <a:lnTo>
                        <a:pt x="177419" y="509905"/>
                      </a:lnTo>
                      <a:lnTo>
                        <a:pt x="176784" y="517652"/>
                      </a:lnTo>
                      <a:lnTo>
                        <a:pt x="175641" y="525399"/>
                      </a:lnTo>
                      <a:lnTo>
                        <a:pt x="173863" y="533146"/>
                      </a:lnTo>
                      <a:lnTo>
                        <a:pt x="171196" y="540893"/>
                      </a:lnTo>
                      <a:lnTo>
                        <a:pt x="168021" y="548894"/>
                      </a:lnTo>
                      <a:lnTo>
                        <a:pt x="165862" y="551942"/>
                      </a:lnTo>
                      <a:lnTo>
                        <a:pt x="163576" y="554228"/>
                      </a:lnTo>
                      <a:lnTo>
                        <a:pt x="161163" y="555879"/>
                      </a:lnTo>
                      <a:lnTo>
                        <a:pt x="158623" y="557149"/>
                      </a:lnTo>
                      <a:lnTo>
                        <a:pt x="156083" y="557784"/>
                      </a:lnTo>
                      <a:lnTo>
                        <a:pt x="153416" y="557911"/>
                      </a:lnTo>
                      <a:lnTo>
                        <a:pt x="150495" y="557657"/>
                      </a:lnTo>
                      <a:lnTo>
                        <a:pt x="147574" y="556768"/>
                      </a:lnTo>
                      <a:lnTo>
                        <a:pt x="144653" y="555752"/>
                      </a:lnTo>
                      <a:lnTo>
                        <a:pt x="141478" y="554101"/>
                      </a:lnTo>
                      <a:lnTo>
                        <a:pt x="138303" y="552323"/>
                      </a:lnTo>
                      <a:lnTo>
                        <a:pt x="135001" y="550037"/>
                      </a:lnTo>
                      <a:lnTo>
                        <a:pt x="128143" y="544830"/>
                      </a:lnTo>
                      <a:lnTo>
                        <a:pt x="121031" y="538861"/>
                      </a:lnTo>
                      <a:lnTo>
                        <a:pt x="115189" y="531876"/>
                      </a:lnTo>
                      <a:lnTo>
                        <a:pt x="109601" y="524764"/>
                      </a:lnTo>
                      <a:lnTo>
                        <a:pt x="104013" y="517144"/>
                      </a:lnTo>
                      <a:lnTo>
                        <a:pt x="98679" y="509397"/>
                      </a:lnTo>
                      <a:lnTo>
                        <a:pt x="93472" y="501396"/>
                      </a:lnTo>
                      <a:lnTo>
                        <a:pt x="88265" y="493141"/>
                      </a:lnTo>
                      <a:lnTo>
                        <a:pt x="83312" y="484759"/>
                      </a:lnTo>
                      <a:lnTo>
                        <a:pt x="78486" y="475996"/>
                      </a:lnTo>
                      <a:lnTo>
                        <a:pt x="69215" y="458089"/>
                      </a:lnTo>
                      <a:lnTo>
                        <a:pt x="60452" y="439547"/>
                      </a:lnTo>
                      <a:lnTo>
                        <a:pt x="52324" y="420243"/>
                      </a:lnTo>
                      <a:lnTo>
                        <a:pt x="44577" y="400558"/>
                      </a:lnTo>
                      <a:lnTo>
                        <a:pt x="37465" y="380238"/>
                      </a:lnTo>
                      <a:lnTo>
                        <a:pt x="30988" y="359664"/>
                      </a:lnTo>
                      <a:lnTo>
                        <a:pt x="25146" y="338836"/>
                      </a:lnTo>
                      <a:lnTo>
                        <a:pt x="19685" y="317627"/>
                      </a:lnTo>
                      <a:lnTo>
                        <a:pt x="14986" y="296418"/>
                      </a:lnTo>
                      <a:lnTo>
                        <a:pt x="10795" y="275082"/>
                      </a:lnTo>
                      <a:lnTo>
                        <a:pt x="7366" y="254000"/>
                      </a:lnTo>
                      <a:lnTo>
                        <a:pt x="4445" y="232791"/>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Freeform 851">
                  <a:extLst>
                    <a:ext uri="{FF2B5EF4-FFF2-40B4-BE49-F238E27FC236}">
                      <a16:creationId xmlns:a16="http://schemas.microsoft.com/office/drawing/2014/main" id="{F2739193-256E-E569-AFD4-BB3218227697}"/>
                    </a:ext>
                  </a:extLst>
                </p:cNvPr>
                <p:cNvSpPr/>
                <p:nvPr/>
              </p:nvSpPr>
              <p:spPr>
                <a:xfrm>
                  <a:off x="1031494" y="3439033"/>
                  <a:ext cx="169546" cy="547244"/>
                </a:xfrm>
                <a:custGeom>
                  <a:avLst/>
                  <a:gdLst/>
                  <a:ahLst/>
                  <a:cxnLst/>
                  <a:rect l="0" t="0" r="0" b="0"/>
                  <a:pathLst>
                    <a:path w="169546" h="547244">
                      <a:moveTo>
                        <a:pt x="118237" y="527812"/>
                      </a:moveTo>
                      <a:lnTo>
                        <a:pt x="112649" y="520954"/>
                      </a:lnTo>
                      <a:lnTo>
                        <a:pt x="107315" y="513842"/>
                      </a:lnTo>
                      <a:lnTo>
                        <a:pt x="101981" y="506603"/>
                      </a:lnTo>
                      <a:lnTo>
                        <a:pt x="96774" y="498856"/>
                      </a:lnTo>
                      <a:lnTo>
                        <a:pt x="91694" y="490982"/>
                      </a:lnTo>
                      <a:lnTo>
                        <a:pt x="86741" y="482981"/>
                      </a:lnTo>
                      <a:lnTo>
                        <a:pt x="77216" y="466217"/>
                      </a:lnTo>
                      <a:lnTo>
                        <a:pt x="68072" y="448818"/>
                      </a:lnTo>
                      <a:lnTo>
                        <a:pt x="59563" y="430530"/>
                      </a:lnTo>
                      <a:lnTo>
                        <a:pt x="51562" y="411734"/>
                      </a:lnTo>
                      <a:lnTo>
                        <a:pt x="44069" y="392430"/>
                      </a:lnTo>
                      <a:lnTo>
                        <a:pt x="37084" y="372618"/>
                      </a:lnTo>
                      <a:lnTo>
                        <a:pt x="30607" y="352425"/>
                      </a:lnTo>
                      <a:lnTo>
                        <a:pt x="24892" y="331978"/>
                      </a:lnTo>
                      <a:lnTo>
                        <a:pt x="19558" y="311404"/>
                      </a:lnTo>
                      <a:lnTo>
                        <a:pt x="14986" y="290576"/>
                      </a:lnTo>
                      <a:lnTo>
                        <a:pt x="10795" y="269875"/>
                      </a:lnTo>
                      <a:lnTo>
                        <a:pt x="7366" y="249047"/>
                      </a:lnTo>
                      <a:lnTo>
                        <a:pt x="4445" y="228473"/>
                      </a:lnTo>
                      <a:lnTo>
                        <a:pt x="3048" y="215900"/>
                      </a:lnTo>
                      <a:lnTo>
                        <a:pt x="1905" y="203454"/>
                      </a:lnTo>
                      <a:lnTo>
                        <a:pt x="889" y="190754"/>
                      </a:lnTo>
                      <a:lnTo>
                        <a:pt x="254" y="177927"/>
                      </a:lnTo>
                      <a:lnTo>
                        <a:pt x="0" y="165227"/>
                      </a:lnTo>
                      <a:lnTo>
                        <a:pt x="127" y="152527"/>
                      </a:lnTo>
                      <a:lnTo>
                        <a:pt x="635" y="139827"/>
                      </a:lnTo>
                      <a:lnTo>
                        <a:pt x="1524" y="127000"/>
                      </a:lnTo>
                      <a:lnTo>
                        <a:pt x="2667" y="114300"/>
                      </a:lnTo>
                      <a:lnTo>
                        <a:pt x="4445" y="101854"/>
                      </a:lnTo>
                      <a:lnTo>
                        <a:pt x="6731" y="89281"/>
                      </a:lnTo>
                      <a:lnTo>
                        <a:pt x="9398" y="76962"/>
                      </a:lnTo>
                      <a:lnTo>
                        <a:pt x="12700" y="64643"/>
                      </a:lnTo>
                      <a:lnTo>
                        <a:pt x="16637" y="52578"/>
                      </a:lnTo>
                      <a:lnTo>
                        <a:pt x="21082" y="40767"/>
                      </a:lnTo>
                      <a:lnTo>
                        <a:pt x="26035" y="29083"/>
                      </a:lnTo>
                      <a:lnTo>
                        <a:pt x="28321" y="24257"/>
                      </a:lnTo>
                      <a:lnTo>
                        <a:pt x="30607" y="19939"/>
                      </a:lnTo>
                      <a:lnTo>
                        <a:pt x="32766" y="16002"/>
                      </a:lnTo>
                      <a:lnTo>
                        <a:pt x="34798" y="12573"/>
                      </a:lnTo>
                      <a:lnTo>
                        <a:pt x="36830" y="9652"/>
                      </a:lnTo>
                      <a:lnTo>
                        <a:pt x="38862" y="6985"/>
                      </a:lnTo>
                      <a:lnTo>
                        <a:pt x="40894" y="4826"/>
                      </a:lnTo>
                      <a:lnTo>
                        <a:pt x="43053" y="3048"/>
                      </a:lnTo>
                      <a:lnTo>
                        <a:pt x="45085" y="1651"/>
                      </a:lnTo>
                      <a:lnTo>
                        <a:pt x="47244" y="635"/>
                      </a:lnTo>
                      <a:lnTo>
                        <a:pt x="49403" y="127"/>
                      </a:lnTo>
                      <a:lnTo>
                        <a:pt x="51689" y="0"/>
                      </a:lnTo>
                      <a:lnTo>
                        <a:pt x="54102" y="254"/>
                      </a:lnTo>
                      <a:lnTo>
                        <a:pt x="56515" y="889"/>
                      </a:lnTo>
                      <a:lnTo>
                        <a:pt x="59055" y="2032"/>
                      </a:lnTo>
                      <a:lnTo>
                        <a:pt x="61849" y="3429"/>
                      </a:lnTo>
                      <a:lnTo>
                        <a:pt x="66421" y="3302"/>
                      </a:lnTo>
                      <a:lnTo>
                        <a:pt x="70612" y="3556"/>
                      </a:lnTo>
                      <a:lnTo>
                        <a:pt x="74549" y="4064"/>
                      </a:lnTo>
                      <a:lnTo>
                        <a:pt x="77978" y="4826"/>
                      </a:lnTo>
                      <a:lnTo>
                        <a:pt x="81280" y="5842"/>
                      </a:lnTo>
                      <a:lnTo>
                        <a:pt x="84201" y="7112"/>
                      </a:lnTo>
                      <a:lnTo>
                        <a:pt x="86868" y="8763"/>
                      </a:lnTo>
                      <a:lnTo>
                        <a:pt x="89154" y="10668"/>
                      </a:lnTo>
                      <a:lnTo>
                        <a:pt x="91186" y="12954"/>
                      </a:lnTo>
                      <a:lnTo>
                        <a:pt x="92964" y="15367"/>
                      </a:lnTo>
                      <a:lnTo>
                        <a:pt x="94615" y="18288"/>
                      </a:lnTo>
                      <a:lnTo>
                        <a:pt x="95885" y="21463"/>
                      </a:lnTo>
                      <a:lnTo>
                        <a:pt x="96774" y="25019"/>
                      </a:lnTo>
                      <a:lnTo>
                        <a:pt x="97663" y="28956"/>
                      </a:lnTo>
                      <a:lnTo>
                        <a:pt x="98171" y="33020"/>
                      </a:lnTo>
                      <a:lnTo>
                        <a:pt x="98552" y="37719"/>
                      </a:lnTo>
                      <a:lnTo>
                        <a:pt x="98552" y="42672"/>
                      </a:lnTo>
                      <a:lnTo>
                        <a:pt x="98552" y="48006"/>
                      </a:lnTo>
                      <a:lnTo>
                        <a:pt x="98171" y="53721"/>
                      </a:lnTo>
                      <a:lnTo>
                        <a:pt x="97790" y="59817"/>
                      </a:lnTo>
                      <a:lnTo>
                        <a:pt x="97028" y="66167"/>
                      </a:lnTo>
                      <a:lnTo>
                        <a:pt x="96266" y="73152"/>
                      </a:lnTo>
                      <a:lnTo>
                        <a:pt x="95250" y="80391"/>
                      </a:lnTo>
                      <a:lnTo>
                        <a:pt x="94107" y="88011"/>
                      </a:lnTo>
                      <a:lnTo>
                        <a:pt x="92837" y="96139"/>
                      </a:lnTo>
                      <a:lnTo>
                        <a:pt x="91440" y="104648"/>
                      </a:lnTo>
                      <a:lnTo>
                        <a:pt x="89789" y="113665"/>
                      </a:lnTo>
                      <a:lnTo>
                        <a:pt x="88265" y="122936"/>
                      </a:lnTo>
                      <a:lnTo>
                        <a:pt x="86360" y="132842"/>
                      </a:lnTo>
                      <a:lnTo>
                        <a:pt x="84455" y="143129"/>
                      </a:lnTo>
                      <a:lnTo>
                        <a:pt x="82550" y="153797"/>
                      </a:lnTo>
                      <a:lnTo>
                        <a:pt x="80518" y="165100"/>
                      </a:lnTo>
                      <a:lnTo>
                        <a:pt x="80264" y="172212"/>
                      </a:lnTo>
                      <a:lnTo>
                        <a:pt x="80137" y="179959"/>
                      </a:lnTo>
                      <a:lnTo>
                        <a:pt x="80137" y="188595"/>
                      </a:lnTo>
                      <a:lnTo>
                        <a:pt x="80264" y="197739"/>
                      </a:lnTo>
                      <a:lnTo>
                        <a:pt x="80391" y="207264"/>
                      </a:lnTo>
                      <a:lnTo>
                        <a:pt x="80645" y="217170"/>
                      </a:lnTo>
                      <a:lnTo>
                        <a:pt x="81534" y="237490"/>
                      </a:lnTo>
                      <a:lnTo>
                        <a:pt x="82804" y="257810"/>
                      </a:lnTo>
                      <a:lnTo>
                        <a:pt x="83566" y="267589"/>
                      </a:lnTo>
                      <a:lnTo>
                        <a:pt x="84455" y="276987"/>
                      </a:lnTo>
                      <a:lnTo>
                        <a:pt x="85471" y="286004"/>
                      </a:lnTo>
                      <a:lnTo>
                        <a:pt x="86614" y="294386"/>
                      </a:lnTo>
                      <a:lnTo>
                        <a:pt x="87884" y="302006"/>
                      </a:lnTo>
                      <a:lnTo>
                        <a:pt x="89154" y="308864"/>
                      </a:lnTo>
                      <a:lnTo>
                        <a:pt x="91186" y="316611"/>
                      </a:lnTo>
                      <a:lnTo>
                        <a:pt x="93472" y="324104"/>
                      </a:lnTo>
                      <a:lnTo>
                        <a:pt x="96012" y="331724"/>
                      </a:lnTo>
                      <a:lnTo>
                        <a:pt x="98933" y="339090"/>
                      </a:lnTo>
                      <a:lnTo>
                        <a:pt x="105537" y="353822"/>
                      </a:lnTo>
                      <a:lnTo>
                        <a:pt x="113030" y="368554"/>
                      </a:lnTo>
                      <a:lnTo>
                        <a:pt x="120904" y="382905"/>
                      </a:lnTo>
                      <a:lnTo>
                        <a:pt x="129159" y="397129"/>
                      </a:lnTo>
                      <a:lnTo>
                        <a:pt x="137287" y="411353"/>
                      </a:lnTo>
                      <a:lnTo>
                        <a:pt x="145034" y="425450"/>
                      </a:lnTo>
                      <a:lnTo>
                        <a:pt x="152273" y="439547"/>
                      </a:lnTo>
                      <a:lnTo>
                        <a:pt x="158496" y="453644"/>
                      </a:lnTo>
                      <a:lnTo>
                        <a:pt x="161290" y="460629"/>
                      </a:lnTo>
                      <a:lnTo>
                        <a:pt x="163576" y="467614"/>
                      </a:lnTo>
                      <a:lnTo>
                        <a:pt x="165608" y="474599"/>
                      </a:lnTo>
                      <a:lnTo>
                        <a:pt x="167386" y="481711"/>
                      </a:lnTo>
                      <a:lnTo>
                        <a:pt x="168656" y="488696"/>
                      </a:lnTo>
                      <a:lnTo>
                        <a:pt x="169291" y="495808"/>
                      </a:lnTo>
                      <a:lnTo>
                        <a:pt x="169545" y="502793"/>
                      </a:lnTo>
                      <a:lnTo>
                        <a:pt x="169291" y="509905"/>
                      </a:lnTo>
                      <a:lnTo>
                        <a:pt x="168402" y="517017"/>
                      </a:lnTo>
                      <a:lnTo>
                        <a:pt x="167005" y="524256"/>
                      </a:lnTo>
                      <a:lnTo>
                        <a:pt x="164846" y="531495"/>
                      </a:lnTo>
                      <a:lnTo>
                        <a:pt x="162052" y="538734"/>
                      </a:lnTo>
                      <a:lnTo>
                        <a:pt x="160020" y="541655"/>
                      </a:lnTo>
                      <a:lnTo>
                        <a:pt x="157861" y="543814"/>
                      </a:lnTo>
                      <a:lnTo>
                        <a:pt x="155702" y="545592"/>
                      </a:lnTo>
                      <a:lnTo>
                        <a:pt x="153416" y="546735"/>
                      </a:lnTo>
                      <a:lnTo>
                        <a:pt x="150876" y="547116"/>
                      </a:lnTo>
                      <a:lnTo>
                        <a:pt x="148463" y="547243"/>
                      </a:lnTo>
                      <a:lnTo>
                        <a:pt x="145796" y="546862"/>
                      </a:lnTo>
                      <a:lnTo>
                        <a:pt x="143129" y="545973"/>
                      </a:lnTo>
                      <a:lnTo>
                        <a:pt x="140462" y="544830"/>
                      </a:lnTo>
                      <a:lnTo>
                        <a:pt x="137668" y="543052"/>
                      </a:lnTo>
                      <a:lnTo>
                        <a:pt x="134620" y="541147"/>
                      </a:lnTo>
                      <a:lnTo>
                        <a:pt x="131445" y="538988"/>
                      </a:lnTo>
                      <a:lnTo>
                        <a:pt x="125095" y="533654"/>
                      </a:lnTo>
                      <a:close/>
                    </a:path>
                  </a:pathLst>
                </a:custGeom>
                <a:solidFill>
                  <a:srgbClr val="B87011"/>
                </a:solidFill>
                <a:ln w="0" cap="flat" cmpd="sng" algn="ctr">
                  <a:solidFill>
                    <a:srgbClr val="B870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Freeform 852">
                  <a:extLst>
                    <a:ext uri="{FF2B5EF4-FFF2-40B4-BE49-F238E27FC236}">
                      <a16:creationId xmlns:a16="http://schemas.microsoft.com/office/drawing/2014/main" id="{F747088A-259D-26E3-D2EC-A12ECF3F2BC6}"/>
                    </a:ext>
                  </a:extLst>
                </p:cNvPr>
                <p:cNvSpPr/>
                <p:nvPr/>
              </p:nvSpPr>
              <p:spPr>
                <a:xfrm>
                  <a:off x="1034796" y="3444240"/>
                  <a:ext cx="161418" cy="536576"/>
                </a:xfrm>
                <a:custGeom>
                  <a:avLst/>
                  <a:gdLst/>
                  <a:ahLst/>
                  <a:cxnLst/>
                  <a:rect l="0" t="0" r="0" b="0"/>
                  <a:pathLst>
                    <a:path w="161418" h="536576">
                      <a:moveTo>
                        <a:pt x="115316" y="516636"/>
                      </a:moveTo>
                      <a:lnTo>
                        <a:pt x="109982" y="510032"/>
                      </a:lnTo>
                      <a:lnTo>
                        <a:pt x="104648" y="503047"/>
                      </a:lnTo>
                      <a:lnTo>
                        <a:pt x="99568" y="495808"/>
                      </a:lnTo>
                      <a:lnTo>
                        <a:pt x="94615" y="488442"/>
                      </a:lnTo>
                      <a:lnTo>
                        <a:pt x="84836" y="472821"/>
                      </a:lnTo>
                      <a:lnTo>
                        <a:pt x="75565" y="456438"/>
                      </a:lnTo>
                      <a:lnTo>
                        <a:pt x="66802" y="439293"/>
                      </a:lnTo>
                      <a:lnTo>
                        <a:pt x="58420" y="421513"/>
                      </a:lnTo>
                      <a:lnTo>
                        <a:pt x="50546" y="403098"/>
                      </a:lnTo>
                      <a:lnTo>
                        <a:pt x="43180" y="384175"/>
                      </a:lnTo>
                      <a:lnTo>
                        <a:pt x="36449" y="364871"/>
                      </a:lnTo>
                      <a:lnTo>
                        <a:pt x="30099" y="345186"/>
                      </a:lnTo>
                      <a:lnTo>
                        <a:pt x="24384" y="325247"/>
                      </a:lnTo>
                      <a:lnTo>
                        <a:pt x="19177" y="305054"/>
                      </a:lnTo>
                      <a:lnTo>
                        <a:pt x="14605" y="284734"/>
                      </a:lnTo>
                      <a:lnTo>
                        <a:pt x="10541" y="264541"/>
                      </a:lnTo>
                      <a:lnTo>
                        <a:pt x="7239" y="244348"/>
                      </a:lnTo>
                      <a:lnTo>
                        <a:pt x="4318" y="224155"/>
                      </a:lnTo>
                      <a:lnTo>
                        <a:pt x="2921" y="211836"/>
                      </a:lnTo>
                      <a:lnTo>
                        <a:pt x="1778" y="199644"/>
                      </a:lnTo>
                      <a:lnTo>
                        <a:pt x="889" y="187198"/>
                      </a:lnTo>
                      <a:lnTo>
                        <a:pt x="254" y="174752"/>
                      </a:lnTo>
                      <a:lnTo>
                        <a:pt x="0" y="162179"/>
                      </a:lnTo>
                      <a:lnTo>
                        <a:pt x="0" y="149606"/>
                      </a:lnTo>
                      <a:lnTo>
                        <a:pt x="508" y="137160"/>
                      </a:lnTo>
                      <a:lnTo>
                        <a:pt x="1397" y="124587"/>
                      </a:lnTo>
                      <a:lnTo>
                        <a:pt x="2540" y="112268"/>
                      </a:lnTo>
                      <a:lnTo>
                        <a:pt x="4318" y="99822"/>
                      </a:lnTo>
                      <a:lnTo>
                        <a:pt x="6350" y="87630"/>
                      </a:lnTo>
                      <a:lnTo>
                        <a:pt x="9017" y="75438"/>
                      </a:lnTo>
                      <a:lnTo>
                        <a:pt x="12192" y="63500"/>
                      </a:lnTo>
                      <a:lnTo>
                        <a:pt x="16002" y="51689"/>
                      </a:lnTo>
                      <a:lnTo>
                        <a:pt x="20193" y="39878"/>
                      </a:lnTo>
                      <a:lnTo>
                        <a:pt x="25019" y="28448"/>
                      </a:lnTo>
                      <a:lnTo>
                        <a:pt x="27305" y="23876"/>
                      </a:lnTo>
                      <a:lnTo>
                        <a:pt x="29464" y="19558"/>
                      </a:lnTo>
                      <a:lnTo>
                        <a:pt x="31496" y="15748"/>
                      </a:lnTo>
                      <a:lnTo>
                        <a:pt x="33528" y="12446"/>
                      </a:lnTo>
                      <a:lnTo>
                        <a:pt x="35560" y="9398"/>
                      </a:lnTo>
                      <a:lnTo>
                        <a:pt x="37465" y="6858"/>
                      </a:lnTo>
                      <a:lnTo>
                        <a:pt x="39370" y="4699"/>
                      </a:lnTo>
                      <a:lnTo>
                        <a:pt x="41402" y="2921"/>
                      </a:lnTo>
                      <a:lnTo>
                        <a:pt x="43434" y="1651"/>
                      </a:lnTo>
                      <a:lnTo>
                        <a:pt x="45466" y="762"/>
                      </a:lnTo>
                      <a:lnTo>
                        <a:pt x="47498" y="127"/>
                      </a:lnTo>
                      <a:lnTo>
                        <a:pt x="49657" y="0"/>
                      </a:lnTo>
                      <a:lnTo>
                        <a:pt x="51943" y="254"/>
                      </a:lnTo>
                      <a:lnTo>
                        <a:pt x="54356" y="889"/>
                      </a:lnTo>
                      <a:lnTo>
                        <a:pt x="56896" y="1905"/>
                      </a:lnTo>
                      <a:lnTo>
                        <a:pt x="59563" y="3429"/>
                      </a:lnTo>
                      <a:lnTo>
                        <a:pt x="63373" y="3810"/>
                      </a:lnTo>
                      <a:lnTo>
                        <a:pt x="66802" y="4318"/>
                      </a:lnTo>
                      <a:lnTo>
                        <a:pt x="69977" y="5080"/>
                      </a:lnTo>
                      <a:lnTo>
                        <a:pt x="72898" y="6223"/>
                      </a:lnTo>
                      <a:lnTo>
                        <a:pt x="75438" y="7747"/>
                      </a:lnTo>
                      <a:lnTo>
                        <a:pt x="77724" y="9271"/>
                      </a:lnTo>
                      <a:lnTo>
                        <a:pt x="79756" y="11303"/>
                      </a:lnTo>
                      <a:lnTo>
                        <a:pt x="81534" y="13462"/>
                      </a:lnTo>
                      <a:lnTo>
                        <a:pt x="83058" y="16002"/>
                      </a:lnTo>
                      <a:lnTo>
                        <a:pt x="84328" y="18796"/>
                      </a:lnTo>
                      <a:lnTo>
                        <a:pt x="85344" y="21971"/>
                      </a:lnTo>
                      <a:lnTo>
                        <a:pt x="86233" y="25400"/>
                      </a:lnTo>
                      <a:lnTo>
                        <a:pt x="86741" y="29210"/>
                      </a:lnTo>
                      <a:lnTo>
                        <a:pt x="87249" y="33274"/>
                      </a:lnTo>
                      <a:lnTo>
                        <a:pt x="87376" y="37719"/>
                      </a:lnTo>
                      <a:lnTo>
                        <a:pt x="87376" y="42291"/>
                      </a:lnTo>
                      <a:lnTo>
                        <a:pt x="87249" y="47371"/>
                      </a:lnTo>
                      <a:lnTo>
                        <a:pt x="86995" y="52705"/>
                      </a:lnTo>
                      <a:lnTo>
                        <a:pt x="86360" y="58547"/>
                      </a:lnTo>
                      <a:lnTo>
                        <a:pt x="85852" y="64516"/>
                      </a:lnTo>
                      <a:lnTo>
                        <a:pt x="84963" y="70866"/>
                      </a:lnTo>
                      <a:lnTo>
                        <a:pt x="84074" y="77724"/>
                      </a:lnTo>
                      <a:lnTo>
                        <a:pt x="83058" y="84836"/>
                      </a:lnTo>
                      <a:lnTo>
                        <a:pt x="81915" y="92329"/>
                      </a:lnTo>
                      <a:lnTo>
                        <a:pt x="80518" y="100203"/>
                      </a:lnTo>
                      <a:lnTo>
                        <a:pt x="79248" y="108458"/>
                      </a:lnTo>
                      <a:lnTo>
                        <a:pt x="77851" y="116967"/>
                      </a:lnTo>
                      <a:lnTo>
                        <a:pt x="76327" y="125984"/>
                      </a:lnTo>
                      <a:lnTo>
                        <a:pt x="74676" y="135382"/>
                      </a:lnTo>
                      <a:lnTo>
                        <a:pt x="73025" y="145161"/>
                      </a:lnTo>
                      <a:lnTo>
                        <a:pt x="71374" y="155321"/>
                      </a:lnTo>
                      <a:lnTo>
                        <a:pt x="69723" y="165862"/>
                      </a:lnTo>
                      <a:lnTo>
                        <a:pt x="69469" y="172847"/>
                      </a:lnTo>
                      <a:lnTo>
                        <a:pt x="69469" y="180721"/>
                      </a:lnTo>
                      <a:lnTo>
                        <a:pt x="69723" y="189103"/>
                      </a:lnTo>
                      <a:lnTo>
                        <a:pt x="69977" y="198120"/>
                      </a:lnTo>
                      <a:lnTo>
                        <a:pt x="70485" y="207772"/>
                      </a:lnTo>
                      <a:lnTo>
                        <a:pt x="71120" y="217551"/>
                      </a:lnTo>
                      <a:lnTo>
                        <a:pt x="72644" y="237617"/>
                      </a:lnTo>
                      <a:lnTo>
                        <a:pt x="74549" y="257810"/>
                      </a:lnTo>
                      <a:lnTo>
                        <a:pt x="75565" y="267716"/>
                      </a:lnTo>
                      <a:lnTo>
                        <a:pt x="76708" y="276987"/>
                      </a:lnTo>
                      <a:lnTo>
                        <a:pt x="77978" y="285877"/>
                      </a:lnTo>
                      <a:lnTo>
                        <a:pt x="79248" y="294259"/>
                      </a:lnTo>
                      <a:lnTo>
                        <a:pt x="80518" y="301752"/>
                      </a:lnTo>
                      <a:lnTo>
                        <a:pt x="81915" y="308610"/>
                      </a:lnTo>
                      <a:lnTo>
                        <a:pt x="83820" y="316103"/>
                      </a:lnTo>
                      <a:lnTo>
                        <a:pt x="85979" y="323596"/>
                      </a:lnTo>
                      <a:lnTo>
                        <a:pt x="88392" y="330835"/>
                      </a:lnTo>
                      <a:lnTo>
                        <a:pt x="91313" y="338201"/>
                      </a:lnTo>
                      <a:lnTo>
                        <a:pt x="97663" y="352679"/>
                      </a:lnTo>
                      <a:lnTo>
                        <a:pt x="104902" y="367030"/>
                      </a:lnTo>
                      <a:lnTo>
                        <a:pt x="112395" y="381127"/>
                      </a:lnTo>
                      <a:lnTo>
                        <a:pt x="120396" y="395097"/>
                      </a:lnTo>
                      <a:lnTo>
                        <a:pt x="128270" y="408813"/>
                      </a:lnTo>
                      <a:lnTo>
                        <a:pt x="136017" y="422529"/>
                      </a:lnTo>
                      <a:lnTo>
                        <a:pt x="143129" y="435991"/>
                      </a:lnTo>
                      <a:lnTo>
                        <a:pt x="149352" y="449453"/>
                      </a:lnTo>
                      <a:lnTo>
                        <a:pt x="152146" y="456057"/>
                      </a:lnTo>
                      <a:lnTo>
                        <a:pt x="154686" y="462661"/>
                      </a:lnTo>
                      <a:lnTo>
                        <a:pt x="156845" y="469392"/>
                      </a:lnTo>
                      <a:lnTo>
                        <a:pt x="158623" y="475869"/>
                      </a:lnTo>
                      <a:lnTo>
                        <a:pt x="160020" y="482473"/>
                      </a:lnTo>
                      <a:lnTo>
                        <a:pt x="160909" y="489077"/>
                      </a:lnTo>
                      <a:lnTo>
                        <a:pt x="161417" y="495681"/>
                      </a:lnTo>
                      <a:lnTo>
                        <a:pt x="161417" y="502285"/>
                      </a:lnTo>
                      <a:lnTo>
                        <a:pt x="160909" y="508762"/>
                      </a:lnTo>
                      <a:lnTo>
                        <a:pt x="159893" y="515493"/>
                      </a:lnTo>
                      <a:lnTo>
                        <a:pt x="158242" y="521970"/>
                      </a:lnTo>
                      <a:lnTo>
                        <a:pt x="155956" y="528447"/>
                      </a:lnTo>
                      <a:lnTo>
                        <a:pt x="154051" y="531368"/>
                      </a:lnTo>
                      <a:lnTo>
                        <a:pt x="152019" y="533527"/>
                      </a:lnTo>
                      <a:lnTo>
                        <a:pt x="149860" y="535178"/>
                      </a:lnTo>
                      <a:lnTo>
                        <a:pt x="147828" y="536067"/>
                      </a:lnTo>
                      <a:lnTo>
                        <a:pt x="145542" y="536575"/>
                      </a:lnTo>
                      <a:lnTo>
                        <a:pt x="143383" y="536575"/>
                      </a:lnTo>
                      <a:lnTo>
                        <a:pt x="140970" y="536067"/>
                      </a:lnTo>
                      <a:lnTo>
                        <a:pt x="138557" y="535051"/>
                      </a:lnTo>
                      <a:lnTo>
                        <a:pt x="136017" y="533781"/>
                      </a:lnTo>
                      <a:lnTo>
                        <a:pt x="133477" y="532130"/>
                      </a:lnTo>
                      <a:lnTo>
                        <a:pt x="130683" y="530098"/>
                      </a:lnTo>
                      <a:lnTo>
                        <a:pt x="127889" y="527812"/>
                      </a:lnTo>
                      <a:lnTo>
                        <a:pt x="121793" y="522605"/>
                      </a:lnTo>
                      <a:close/>
                    </a:path>
                  </a:pathLst>
                </a:custGeom>
                <a:solidFill>
                  <a:srgbClr val="BD7A23"/>
                </a:solidFill>
                <a:ln w="0" cap="flat" cmpd="sng" algn="ctr">
                  <a:solidFill>
                    <a:srgbClr val="BD7A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Freeform 853">
                  <a:extLst>
                    <a:ext uri="{FF2B5EF4-FFF2-40B4-BE49-F238E27FC236}">
                      <a16:creationId xmlns:a16="http://schemas.microsoft.com/office/drawing/2014/main" id="{6F06BB28-A268-9945-91CF-60C3CE57CE44}"/>
                    </a:ext>
                  </a:extLst>
                </p:cNvPr>
                <p:cNvSpPr/>
                <p:nvPr/>
              </p:nvSpPr>
              <p:spPr>
                <a:xfrm>
                  <a:off x="1037844" y="3449447"/>
                  <a:ext cx="153798" cy="525908"/>
                </a:xfrm>
                <a:custGeom>
                  <a:avLst/>
                  <a:gdLst/>
                  <a:ahLst/>
                  <a:cxnLst/>
                  <a:rect l="0" t="0" r="0" b="0"/>
                  <a:pathLst>
                    <a:path w="153798" h="525908">
                      <a:moveTo>
                        <a:pt x="112395" y="505460"/>
                      </a:moveTo>
                      <a:lnTo>
                        <a:pt x="102235" y="492125"/>
                      </a:lnTo>
                      <a:lnTo>
                        <a:pt x="92456" y="477774"/>
                      </a:lnTo>
                      <a:lnTo>
                        <a:pt x="83058" y="462534"/>
                      </a:lnTo>
                      <a:lnTo>
                        <a:pt x="74041" y="446532"/>
                      </a:lnTo>
                      <a:lnTo>
                        <a:pt x="65532" y="429768"/>
                      </a:lnTo>
                      <a:lnTo>
                        <a:pt x="57404" y="412369"/>
                      </a:lnTo>
                      <a:lnTo>
                        <a:pt x="49784" y="394462"/>
                      </a:lnTo>
                      <a:lnTo>
                        <a:pt x="42545" y="376047"/>
                      </a:lnTo>
                      <a:lnTo>
                        <a:pt x="35814" y="357124"/>
                      </a:lnTo>
                      <a:lnTo>
                        <a:pt x="29591" y="337947"/>
                      </a:lnTo>
                      <a:lnTo>
                        <a:pt x="24003" y="318389"/>
                      </a:lnTo>
                      <a:lnTo>
                        <a:pt x="18923" y="298704"/>
                      </a:lnTo>
                      <a:lnTo>
                        <a:pt x="14351" y="279019"/>
                      </a:lnTo>
                      <a:lnTo>
                        <a:pt x="10414" y="259207"/>
                      </a:lnTo>
                      <a:lnTo>
                        <a:pt x="6985" y="239395"/>
                      </a:lnTo>
                      <a:lnTo>
                        <a:pt x="4191" y="219710"/>
                      </a:lnTo>
                      <a:lnTo>
                        <a:pt x="2921" y="207772"/>
                      </a:lnTo>
                      <a:lnTo>
                        <a:pt x="1778" y="195580"/>
                      </a:lnTo>
                      <a:lnTo>
                        <a:pt x="889" y="183388"/>
                      </a:lnTo>
                      <a:lnTo>
                        <a:pt x="254" y="171323"/>
                      </a:lnTo>
                      <a:lnTo>
                        <a:pt x="0" y="159004"/>
                      </a:lnTo>
                      <a:lnTo>
                        <a:pt x="127" y="146685"/>
                      </a:lnTo>
                      <a:lnTo>
                        <a:pt x="508" y="134493"/>
                      </a:lnTo>
                      <a:lnTo>
                        <a:pt x="1270" y="122301"/>
                      </a:lnTo>
                      <a:lnTo>
                        <a:pt x="2413" y="110109"/>
                      </a:lnTo>
                      <a:lnTo>
                        <a:pt x="4191" y="97917"/>
                      </a:lnTo>
                      <a:lnTo>
                        <a:pt x="6223" y="85852"/>
                      </a:lnTo>
                      <a:lnTo>
                        <a:pt x="8763" y="74041"/>
                      </a:lnTo>
                      <a:lnTo>
                        <a:pt x="11811" y="62230"/>
                      </a:lnTo>
                      <a:lnTo>
                        <a:pt x="15367" y="50546"/>
                      </a:lnTo>
                      <a:lnTo>
                        <a:pt x="19558" y="39116"/>
                      </a:lnTo>
                      <a:lnTo>
                        <a:pt x="24257" y="27940"/>
                      </a:lnTo>
                      <a:lnTo>
                        <a:pt x="26416" y="23368"/>
                      </a:lnTo>
                      <a:lnTo>
                        <a:pt x="28448" y="19177"/>
                      </a:lnTo>
                      <a:lnTo>
                        <a:pt x="30353" y="15494"/>
                      </a:lnTo>
                      <a:lnTo>
                        <a:pt x="32258" y="12192"/>
                      </a:lnTo>
                      <a:lnTo>
                        <a:pt x="34290" y="9144"/>
                      </a:lnTo>
                      <a:lnTo>
                        <a:pt x="36068" y="6604"/>
                      </a:lnTo>
                      <a:lnTo>
                        <a:pt x="37973" y="4572"/>
                      </a:lnTo>
                      <a:lnTo>
                        <a:pt x="39878" y="2794"/>
                      </a:lnTo>
                      <a:lnTo>
                        <a:pt x="41783" y="1524"/>
                      </a:lnTo>
                      <a:lnTo>
                        <a:pt x="43688" y="635"/>
                      </a:lnTo>
                      <a:lnTo>
                        <a:pt x="45720" y="127"/>
                      </a:lnTo>
                      <a:lnTo>
                        <a:pt x="47879" y="0"/>
                      </a:lnTo>
                      <a:lnTo>
                        <a:pt x="50038" y="254"/>
                      </a:lnTo>
                      <a:lnTo>
                        <a:pt x="52324" y="889"/>
                      </a:lnTo>
                      <a:lnTo>
                        <a:pt x="54737" y="1905"/>
                      </a:lnTo>
                      <a:lnTo>
                        <a:pt x="57277" y="3429"/>
                      </a:lnTo>
                      <a:lnTo>
                        <a:pt x="60325" y="4064"/>
                      </a:lnTo>
                      <a:lnTo>
                        <a:pt x="62992" y="4953"/>
                      </a:lnTo>
                      <a:lnTo>
                        <a:pt x="65532" y="6223"/>
                      </a:lnTo>
                      <a:lnTo>
                        <a:pt x="67691" y="7747"/>
                      </a:lnTo>
                      <a:lnTo>
                        <a:pt x="69723" y="9525"/>
                      </a:lnTo>
                      <a:lnTo>
                        <a:pt x="71374" y="11557"/>
                      </a:lnTo>
                      <a:lnTo>
                        <a:pt x="72771" y="13716"/>
                      </a:lnTo>
                      <a:lnTo>
                        <a:pt x="74041" y="16383"/>
                      </a:lnTo>
                      <a:lnTo>
                        <a:pt x="74930" y="19177"/>
                      </a:lnTo>
                      <a:lnTo>
                        <a:pt x="75692" y="22352"/>
                      </a:lnTo>
                      <a:lnTo>
                        <a:pt x="76327" y="25654"/>
                      </a:lnTo>
                      <a:lnTo>
                        <a:pt x="76581" y="29464"/>
                      </a:lnTo>
                      <a:lnTo>
                        <a:pt x="76835" y="33401"/>
                      </a:lnTo>
                      <a:lnTo>
                        <a:pt x="76835" y="37592"/>
                      </a:lnTo>
                      <a:lnTo>
                        <a:pt x="76708" y="42164"/>
                      </a:lnTo>
                      <a:lnTo>
                        <a:pt x="76454" y="46990"/>
                      </a:lnTo>
                      <a:lnTo>
                        <a:pt x="76073" y="52070"/>
                      </a:lnTo>
                      <a:lnTo>
                        <a:pt x="75438" y="57531"/>
                      </a:lnTo>
                      <a:lnTo>
                        <a:pt x="74676" y="63246"/>
                      </a:lnTo>
                      <a:lnTo>
                        <a:pt x="73914" y="69342"/>
                      </a:lnTo>
                      <a:lnTo>
                        <a:pt x="73025" y="75692"/>
                      </a:lnTo>
                      <a:lnTo>
                        <a:pt x="72009" y="82423"/>
                      </a:lnTo>
                      <a:lnTo>
                        <a:pt x="70866" y="89281"/>
                      </a:lnTo>
                      <a:lnTo>
                        <a:pt x="69723" y="96520"/>
                      </a:lnTo>
                      <a:lnTo>
                        <a:pt x="68453" y="104267"/>
                      </a:lnTo>
                      <a:lnTo>
                        <a:pt x="67183" y="112141"/>
                      </a:lnTo>
                      <a:lnTo>
                        <a:pt x="64516" y="129032"/>
                      </a:lnTo>
                      <a:lnTo>
                        <a:pt x="61722" y="147193"/>
                      </a:lnTo>
                      <a:lnTo>
                        <a:pt x="58928" y="166624"/>
                      </a:lnTo>
                      <a:lnTo>
                        <a:pt x="58801" y="173609"/>
                      </a:lnTo>
                      <a:lnTo>
                        <a:pt x="59055" y="181229"/>
                      </a:lnTo>
                      <a:lnTo>
                        <a:pt x="59436" y="189611"/>
                      </a:lnTo>
                      <a:lnTo>
                        <a:pt x="59944" y="198628"/>
                      </a:lnTo>
                      <a:lnTo>
                        <a:pt x="60579" y="208026"/>
                      </a:lnTo>
                      <a:lnTo>
                        <a:pt x="61595" y="217805"/>
                      </a:lnTo>
                      <a:lnTo>
                        <a:pt x="63754" y="237998"/>
                      </a:lnTo>
                      <a:lnTo>
                        <a:pt x="66294" y="258064"/>
                      </a:lnTo>
                      <a:lnTo>
                        <a:pt x="67691" y="267716"/>
                      </a:lnTo>
                      <a:lnTo>
                        <a:pt x="69088" y="277114"/>
                      </a:lnTo>
                      <a:lnTo>
                        <a:pt x="70485" y="285877"/>
                      </a:lnTo>
                      <a:lnTo>
                        <a:pt x="72009" y="294132"/>
                      </a:lnTo>
                      <a:lnTo>
                        <a:pt x="73406" y="301498"/>
                      </a:lnTo>
                      <a:lnTo>
                        <a:pt x="74676" y="308229"/>
                      </a:lnTo>
                      <a:lnTo>
                        <a:pt x="76454" y="315468"/>
                      </a:lnTo>
                      <a:lnTo>
                        <a:pt x="78613" y="322834"/>
                      </a:lnTo>
                      <a:lnTo>
                        <a:pt x="81026" y="330073"/>
                      </a:lnTo>
                      <a:lnTo>
                        <a:pt x="83693" y="337312"/>
                      </a:lnTo>
                      <a:lnTo>
                        <a:pt x="89789" y="351536"/>
                      </a:lnTo>
                      <a:lnTo>
                        <a:pt x="96647" y="365379"/>
                      </a:lnTo>
                      <a:lnTo>
                        <a:pt x="104140" y="379349"/>
                      </a:lnTo>
                      <a:lnTo>
                        <a:pt x="111760" y="392811"/>
                      </a:lnTo>
                      <a:lnTo>
                        <a:pt x="119507" y="406273"/>
                      </a:lnTo>
                      <a:lnTo>
                        <a:pt x="126873" y="419481"/>
                      </a:lnTo>
                      <a:lnTo>
                        <a:pt x="133985" y="432308"/>
                      </a:lnTo>
                      <a:lnTo>
                        <a:pt x="140335" y="445135"/>
                      </a:lnTo>
                      <a:lnTo>
                        <a:pt x="143129" y="451358"/>
                      </a:lnTo>
                      <a:lnTo>
                        <a:pt x="145669" y="457708"/>
                      </a:lnTo>
                      <a:lnTo>
                        <a:pt x="147955" y="463931"/>
                      </a:lnTo>
                      <a:lnTo>
                        <a:pt x="149860" y="470154"/>
                      </a:lnTo>
                      <a:lnTo>
                        <a:pt x="151511" y="476250"/>
                      </a:lnTo>
                      <a:lnTo>
                        <a:pt x="152654" y="482346"/>
                      </a:lnTo>
                      <a:lnTo>
                        <a:pt x="153416" y="488442"/>
                      </a:lnTo>
                      <a:lnTo>
                        <a:pt x="153797" y="494538"/>
                      </a:lnTo>
                      <a:lnTo>
                        <a:pt x="153543" y="500507"/>
                      </a:lnTo>
                      <a:lnTo>
                        <a:pt x="152908" y="506349"/>
                      </a:lnTo>
                      <a:lnTo>
                        <a:pt x="151765" y="512445"/>
                      </a:lnTo>
                      <a:lnTo>
                        <a:pt x="149987" y="518287"/>
                      </a:lnTo>
                      <a:lnTo>
                        <a:pt x="148082" y="521081"/>
                      </a:lnTo>
                      <a:lnTo>
                        <a:pt x="146177" y="523240"/>
                      </a:lnTo>
                      <a:lnTo>
                        <a:pt x="144272" y="524637"/>
                      </a:lnTo>
                      <a:lnTo>
                        <a:pt x="142367" y="525526"/>
                      </a:lnTo>
                      <a:lnTo>
                        <a:pt x="140335" y="525907"/>
                      </a:lnTo>
                      <a:lnTo>
                        <a:pt x="138303" y="525780"/>
                      </a:lnTo>
                      <a:lnTo>
                        <a:pt x="136271" y="525272"/>
                      </a:lnTo>
                      <a:lnTo>
                        <a:pt x="133985" y="524256"/>
                      </a:lnTo>
                      <a:lnTo>
                        <a:pt x="131699" y="522732"/>
                      </a:lnTo>
                      <a:lnTo>
                        <a:pt x="129286" y="521081"/>
                      </a:lnTo>
                      <a:lnTo>
                        <a:pt x="126873" y="518922"/>
                      </a:lnTo>
                      <a:lnTo>
                        <a:pt x="124333" y="516636"/>
                      </a:lnTo>
                      <a:lnTo>
                        <a:pt x="121539" y="514096"/>
                      </a:lnTo>
                      <a:lnTo>
                        <a:pt x="118618" y="511429"/>
                      </a:lnTo>
                      <a:close/>
                    </a:path>
                  </a:pathLst>
                </a:custGeom>
                <a:solidFill>
                  <a:srgbClr val="C28533"/>
                </a:solidFill>
                <a:ln w="0" cap="flat" cmpd="sng" algn="ctr">
                  <a:solidFill>
                    <a:srgbClr val="C2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Freeform 854">
                  <a:extLst>
                    <a:ext uri="{FF2B5EF4-FFF2-40B4-BE49-F238E27FC236}">
                      <a16:creationId xmlns:a16="http://schemas.microsoft.com/office/drawing/2014/main" id="{C82BA8EB-CCDE-8A59-3357-8415EE6CB8A9}"/>
                    </a:ext>
                  </a:extLst>
                </p:cNvPr>
                <p:cNvSpPr/>
                <p:nvPr/>
              </p:nvSpPr>
              <p:spPr>
                <a:xfrm>
                  <a:off x="1041019" y="3454654"/>
                  <a:ext cx="146178" cy="515240"/>
                </a:xfrm>
                <a:custGeom>
                  <a:avLst/>
                  <a:gdLst/>
                  <a:ahLst/>
                  <a:cxnLst/>
                  <a:rect l="0" t="0" r="0" b="0"/>
                  <a:pathLst>
                    <a:path w="146178" h="515240">
                      <a:moveTo>
                        <a:pt x="109474" y="494284"/>
                      </a:moveTo>
                      <a:lnTo>
                        <a:pt x="99822" y="481203"/>
                      </a:lnTo>
                      <a:lnTo>
                        <a:pt x="90297" y="467233"/>
                      </a:lnTo>
                      <a:lnTo>
                        <a:pt x="81280" y="452374"/>
                      </a:lnTo>
                      <a:lnTo>
                        <a:pt x="72517" y="436626"/>
                      </a:lnTo>
                      <a:lnTo>
                        <a:pt x="64135" y="420243"/>
                      </a:lnTo>
                      <a:lnTo>
                        <a:pt x="56261" y="403352"/>
                      </a:lnTo>
                      <a:lnTo>
                        <a:pt x="48895" y="385826"/>
                      </a:lnTo>
                      <a:lnTo>
                        <a:pt x="41783" y="367792"/>
                      </a:lnTo>
                      <a:lnTo>
                        <a:pt x="35179" y="349377"/>
                      </a:lnTo>
                      <a:lnTo>
                        <a:pt x="29210" y="330708"/>
                      </a:lnTo>
                      <a:lnTo>
                        <a:pt x="23622" y="311658"/>
                      </a:lnTo>
                      <a:lnTo>
                        <a:pt x="18542" y="292481"/>
                      </a:lnTo>
                      <a:lnTo>
                        <a:pt x="14224" y="273177"/>
                      </a:lnTo>
                      <a:lnTo>
                        <a:pt x="10160" y="253873"/>
                      </a:lnTo>
                      <a:lnTo>
                        <a:pt x="6858" y="234569"/>
                      </a:lnTo>
                      <a:lnTo>
                        <a:pt x="4191" y="215392"/>
                      </a:lnTo>
                      <a:lnTo>
                        <a:pt x="2794" y="203581"/>
                      </a:lnTo>
                      <a:lnTo>
                        <a:pt x="1651" y="191770"/>
                      </a:lnTo>
                      <a:lnTo>
                        <a:pt x="762" y="179832"/>
                      </a:lnTo>
                      <a:lnTo>
                        <a:pt x="254" y="167894"/>
                      </a:lnTo>
                      <a:lnTo>
                        <a:pt x="0" y="155956"/>
                      </a:lnTo>
                      <a:lnTo>
                        <a:pt x="127" y="143891"/>
                      </a:lnTo>
                      <a:lnTo>
                        <a:pt x="381" y="131826"/>
                      </a:lnTo>
                      <a:lnTo>
                        <a:pt x="1270" y="119888"/>
                      </a:lnTo>
                      <a:lnTo>
                        <a:pt x="2413" y="107950"/>
                      </a:lnTo>
                      <a:lnTo>
                        <a:pt x="3937" y="96012"/>
                      </a:lnTo>
                      <a:lnTo>
                        <a:pt x="5969" y="84328"/>
                      </a:lnTo>
                      <a:lnTo>
                        <a:pt x="8509" y="72517"/>
                      </a:lnTo>
                      <a:lnTo>
                        <a:pt x="11430" y="60960"/>
                      </a:lnTo>
                      <a:lnTo>
                        <a:pt x="14859" y="49530"/>
                      </a:lnTo>
                      <a:lnTo>
                        <a:pt x="18796" y="38354"/>
                      </a:lnTo>
                      <a:lnTo>
                        <a:pt x="23241" y="27305"/>
                      </a:lnTo>
                      <a:lnTo>
                        <a:pt x="25273" y="22860"/>
                      </a:lnTo>
                      <a:lnTo>
                        <a:pt x="27305" y="18796"/>
                      </a:lnTo>
                      <a:lnTo>
                        <a:pt x="29210" y="15113"/>
                      </a:lnTo>
                      <a:lnTo>
                        <a:pt x="31115" y="11811"/>
                      </a:lnTo>
                      <a:lnTo>
                        <a:pt x="32893" y="9017"/>
                      </a:lnTo>
                      <a:lnTo>
                        <a:pt x="34671" y="6477"/>
                      </a:lnTo>
                      <a:lnTo>
                        <a:pt x="36449" y="4445"/>
                      </a:lnTo>
                      <a:lnTo>
                        <a:pt x="38354" y="2794"/>
                      </a:lnTo>
                      <a:lnTo>
                        <a:pt x="40132" y="1524"/>
                      </a:lnTo>
                      <a:lnTo>
                        <a:pt x="42037" y="635"/>
                      </a:lnTo>
                      <a:lnTo>
                        <a:pt x="43942" y="127"/>
                      </a:lnTo>
                      <a:lnTo>
                        <a:pt x="45974" y="0"/>
                      </a:lnTo>
                      <a:lnTo>
                        <a:pt x="48006" y="254"/>
                      </a:lnTo>
                      <a:lnTo>
                        <a:pt x="50292" y="889"/>
                      </a:lnTo>
                      <a:lnTo>
                        <a:pt x="52578" y="1905"/>
                      </a:lnTo>
                      <a:lnTo>
                        <a:pt x="54991" y="3302"/>
                      </a:lnTo>
                      <a:lnTo>
                        <a:pt x="57277" y="4318"/>
                      </a:lnTo>
                      <a:lnTo>
                        <a:pt x="59309" y="5715"/>
                      </a:lnTo>
                      <a:lnTo>
                        <a:pt x="61087" y="7366"/>
                      </a:lnTo>
                      <a:lnTo>
                        <a:pt x="62611" y="9271"/>
                      </a:lnTo>
                      <a:lnTo>
                        <a:pt x="63754" y="11303"/>
                      </a:lnTo>
                      <a:lnTo>
                        <a:pt x="64897" y="13589"/>
                      </a:lnTo>
                      <a:lnTo>
                        <a:pt x="65786" y="16383"/>
                      </a:lnTo>
                      <a:lnTo>
                        <a:pt x="66421" y="19177"/>
                      </a:lnTo>
                      <a:lnTo>
                        <a:pt x="66802" y="22352"/>
                      </a:lnTo>
                      <a:lnTo>
                        <a:pt x="67056" y="25654"/>
                      </a:lnTo>
                      <a:lnTo>
                        <a:pt x="67183" y="29337"/>
                      </a:lnTo>
                      <a:lnTo>
                        <a:pt x="67056" y="33274"/>
                      </a:lnTo>
                      <a:lnTo>
                        <a:pt x="66929" y="37465"/>
                      </a:lnTo>
                      <a:lnTo>
                        <a:pt x="66548" y="41910"/>
                      </a:lnTo>
                      <a:lnTo>
                        <a:pt x="66040" y="46609"/>
                      </a:lnTo>
                      <a:lnTo>
                        <a:pt x="65405" y="51562"/>
                      </a:lnTo>
                      <a:lnTo>
                        <a:pt x="64643" y="56769"/>
                      </a:lnTo>
                      <a:lnTo>
                        <a:pt x="63881" y="62357"/>
                      </a:lnTo>
                      <a:lnTo>
                        <a:pt x="61976" y="74168"/>
                      </a:lnTo>
                      <a:lnTo>
                        <a:pt x="59817" y="86995"/>
                      </a:lnTo>
                      <a:lnTo>
                        <a:pt x="57531" y="100838"/>
                      </a:lnTo>
                      <a:lnTo>
                        <a:pt x="55118" y="115951"/>
                      </a:lnTo>
                      <a:lnTo>
                        <a:pt x="52705" y="131953"/>
                      </a:lnTo>
                      <a:lnTo>
                        <a:pt x="50419" y="149225"/>
                      </a:lnTo>
                      <a:lnTo>
                        <a:pt x="48133" y="167386"/>
                      </a:lnTo>
                      <a:lnTo>
                        <a:pt x="48133" y="174244"/>
                      </a:lnTo>
                      <a:lnTo>
                        <a:pt x="48387" y="181737"/>
                      </a:lnTo>
                      <a:lnTo>
                        <a:pt x="48895" y="190119"/>
                      </a:lnTo>
                      <a:lnTo>
                        <a:pt x="49784" y="199009"/>
                      </a:lnTo>
                      <a:lnTo>
                        <a:pt x="50800" y="208280"/>
                      </a:lnTo>
                      <a:lnTo>
                        <a:pt x="52070" y="218186"/>
                      </a:lnTo>
                      <a:lnTo>
                        <a:pt x="54864" y="238252"/>
                      </a:lnTo>
                      <a:lnTo>
                        <a:pt x="58166" y="258191"/>
                      </a:lnTo>
                      <a:lnTo>
                        <a:pt x="59817" y="267843"/>
                      </a:lnTo>
                      <a:lnTo>
                        <a:pt x="61468" y="277114"/>
                      </a:lnTo>
                      <a:lnTo>
                        <a:pt x="63119" y="285877"/>
                      </a:lnTo>
                      <a:lnTo>
                        <a:pt x="64643" y="294005"/>
                      </a:lnTo>
                      <a:lnTo>
                        <a:pt x="66167" y="301244"/>
                      </a:lnTo>
                      <a:lnTo>
                        <a:pt x="67437" y="307848"/>
                      </a:lnTo>
                      <a:lnTo>
                        <a:pt x="69088" y="315087"/>
                      </a:lnTo>
                      <a:lnTo>
                        <a:pt x="71120" y="322199"/>
                      </a:lnTo>
                      <a:lnTo>
                        <a:pt x="73406" y="329311"/>
                      </a:lnTo>
                      <a:lnTo>
                        <a:pt x="76073" y="336296"/>
                      </a:lnTo>
                      <a:lnTo>
                        <a:pt x="81915" y="350393"/>
                      </a:lnTo>
                      <a:lnTo>
                        <a:pt x="88519" y="363982"/>
                      </a:lnTo>
                      <a:lnTo>
                        <a:pt x="95631" y="377444"/>
                      </a:lnTo>
                      <a:lnTo>
                        <a:pt x="103124" y="390652"/>
                      </a:lnTo>
                      <a:lnTo>
                        <a:pt x="110617" y="403606"/>
                      </a:lnTo>
                      <a:lnTo>
                        <a:pt x="117856" y="416306"/>
                      </a:lnTo>
                      <a:lnTo>
                        <a:pt x="124841" y="428752"/>
                      </a:lnTo>
                      <a:lnTo>
                        <a:pt x="131318" y="440944"/>
                      </a:lnTo>
                      <a:lnTo>
                        <a:pt x="134112" y="446913"/>
                      </a:lnTo>
                      <a:lnTo>
                        <a:pt x="136779" y="452755"/>
                      </a:lnTo>
                      <a:lnTo>
                        <a:pt x="139192" y="458597"/>
                      </a:lnTo>
                      <a:lnTo>
                        <a:pt x="141224" y="464439"/>
                      </a:lnTo>
                      <a:lnTo>
                        <a:pt x="143002" y="470154"/>
                      </a:lnTo>
                      <a:lnTo>
                        <a:pt x="144399" y="475742"/>
                      </a:lnTo>
                      <a:lnTo>
                        <a:pt x="145288" y="481330"/>
                      </a:lnTo>
                      <a:lnTo>
                        <a:pt x="145923" y="486791"/>
                      </a:lnTo>
                      <a:lnTo>
                        <a:pt x="146177" y="492125"/>
                      </a:lnTo>
                      <a:lnTo>
                        <a:pt x="145923" y="497586"/>
                      </a:lnTo>
                      <a:lnTo>
                        <a:pt x="145161" y="502793"/>
                      </a:lnTo>
                      <a:lnTo>
                        <a:pt x="143891" y="508127"/>
                      </a:lnTo>
                      <a:lnTo>
                        <a:pt x="142113" y="510794"/>
                      </a:lnTo>
                      <a:lnTo>
                        <a:pt x="140335" y="512826"/>
                      </a:lnTo>
                      <a:lnTo>
                        <a:pt x="138684" y="514096"/>
                      </a:lnTo>
                      <a:lnTo>
                        <a:pt x="136779" y="515112"/>
                      </a:lnTo>
                      <a:lnTo>
                        <a:pt x="135128" y="515239"/>
                      </a:lnTo>
                      <a:lnTo>
                        <a:pt x="133223" y="515112"/>
                      </a:lnTo>
                      <a:lnTo>
                        <a:pt x="131318" y="514350"/>
                      </a:lnTo>
                      <a:lnTo>
                        <a:pt x="129413" y="513207"/>
                      </a:lnTo>
                      <a:lnTo>
                        <a:pt x="127381" y="511810"/>
                      </a:lnTo>
                      <a:lnTo>
                        <a:pt x="125222" y="509905"/>
                      </a:lnTo>
                      <a:lnTo>
                        <a:pt x="123063" y="507873"/>
                      </a:lnTo>
                      <a:lnTo>
                        <a:pt x="120650" y="505460"/>
                      </a:lnTo>
                      <a:lnTo>
                        <a:pt x="118110" y="502920"/>
                      </a:lnTo>
                      <a:lnTo>
                        <a:pt x="115443" y="500126"/>
                      </a:lnTo>
                      <a:close/>
                    </a:path>
                  </a:pathLst>
                </a:custGeom>
                <a:solidFill>
                  <a:srgbClr val="C68F45"/>
                </a:solidFill>
                <a:ln w="0" cap="flat" cmpd="sng" algn="ctr">
                  <a:solidFill>
                    <a:srgbClr val="C68F4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Freeform 855">
                  <a:extLst>
                    <a:ext uri="{FF2B5EF4-FFF2-40B4-BE49-F238E27FC236}">
                      <a16:creationId xmlns:a16="http://schemas.microsoft.com/office/drawing/2014/main" id="{0A30BCF4-61C8-CD8E-8661-2091D2C932A1}"/>
                    </a:ext>
                  </a:extLst>
                </p:cNvPr>
                <p:cNvSpPr/>
                <p:nvPr/>
              </p:nvSpPr>
              <p:spPr>
                <a:xfrm>
                  <a:off x="1044194" y="3459734"/>
                  <a:ext cx="138939" cy="504699"/>
                </a:xfrm>
                <a:custGeom>
                  <a:avLst/>
                  <a:gdLst/>
                  <a:ahLst/>
                  <a:cxnLst/>
                  <a:rect l="0" t="0" r="0" b="0"/>
                  <a:pathLst>
                    <a:path w="138939" h="504699">
                      <a:moveTo>
                        <a:pt x="106680" y="483235"/>
                      </a:moveTo>
                      <a:lnTo>
                        <a:pt x="97282" y="470408"/>
                      </a:lnTo>
                      <a:lnTo>
                        <a:pt x="88265" y="456692"/>
                      </a:lnTo>
                      <a:lnTo>
                        <a:pt x="79502" y="442087"/>
                      </a:lnTo>
                      <a:lnTo>
                        <a:pt x="70993" y="426847"/>
                      </a:lnTo>
                      <a:lnTo>
                        <a:pt x="62992" y="410972"/>
                      </a:lnTo>
                      <a:lnTo>
                        <a:pt x="55245" y="394208"/>
                      </a:lnTo>
                      <a:lnTo>
                        <a:pt x="48006" y="377063"/>
                      </a:lnTo>
                      <a:lnTo>
                        <a:pt x="41148" y="359664"/>
                      </a:lnTo>
                      <a:lnTo>
                        <a:pt x="34671" y="341630"/>
                      </a:lnTo>
                      <a:lnTo>
                        <a:pt x="28829" y="323342"/>
                      </a:lnTo>
                      <a:lnTo>
                        <a:pt x="23241" y="304927"/>
                      </a:lnTo>
                      <a:lnTo>
                        <a:pt x="18288" y="286131"/>
                      </a:lnTo>
                      <a:lnTo>
                        <a:pt x="13970" y="267335"/>
                      </a:lnTo>
                      <a:lnTo>
                        <a:pt x="10033" y="248539"/>
                      </a:lnTo>
                      <a:lnTo>
                        <a:pt x="6858" y="229743"/>
                      </a:lnTo>
                      <a:lnTo>
                        <a:pt x="4064" y="211074"/>
                      </a:lnTo>
                      <a:lnTo>
                        <a:pt x="2794" y="199517"/>
                      </a:lnTo>
                      <a:lnTo>
                        <a:pt x="1651" y="187960"/>
                      </a:lnTo>
                      <a:lnTo>
                        <a:pt x="762" y="176149"/>
                      </a:lnTo>
                      <a:lnTo>
                        <a:pt x="254" y="164465"/>
                      </a:lnTo>
                      <a:lnTo>
                        <a:pt x="0" y="152781"/>
                      </a:lnTo>
                      <a:lnTo>
                        <a:pt x="127" y="140970"/>
                      </a:lnTo>
                      <a:lnTo>
                        <a:pt x="508" y="129159"/>
                      </a:lnTo>
                      <a:lnTo>
                        <a:pt x="1270" y="117475"/>
                      </a:lnTo>
                      <a:lnTo>
                        <a:pt x="2286" y="105791"/>
                      </a:lnTo>
                      <a:lnTo>
                        <a:pt x="3937" y="94107"/>
                      </a:lnTo>
                      <a:lnTo>
                        <a:pt x="5842" y="82550"/>
                      </a:lnTo>
                      <a:lnTo>
                        <a:pt x="8128" y="71120"/>
                      </a:lnTo>
                      <a:lnTo>
                        <a:pt x="11049" y="59817"/>
                      </a:lnTo>
                      <a:lnTo>
                        <a:pt x="14351" y="48514"/>
                      </a:lnTo>
                      <a:lnTo>
                        <a:pt x="18161" y="37592"/>
                      </a:lnTo>
                      <a:lnTo>
                        <a:pt x="22352" y="26797"/>
                      </a:lnTo>
                      <a:lnTo>
                        <a:pt x="24384" y="22352"/>
                      </a:lnTo>
                      <a:lnTo>
                        <a:pt x="26162" y="18288"/>
                      </a:lnTo>
                      <a:lnTo>
                        <a:pt x="28067" y="14732"/>
                      </a:lnTo>
                      <a:lnTo>
                        <a:pt x="29845" y="11557"/>
                      </a:lnTo>
                      <a:lnTo>
                        <a:pt x="31623" y="8763"/>
                      </a:lnTo>
                      <a:lnTo>
                        <a:pt x="33401" y="6477"/>
                      </a:lnTo>
                      <a:lnTo>
                        <a:pt x="35052" y="4318"/>
                      </a:lnTo>
                      <a:lnTo>
                        <a:pt x="36830" y="2794"/>
                      </a:lnTo>
                      <a:lnTo>
                        <a:pt x="38608" y="1524"/>
                      </a:lnTo>
                      <a:lnTo>
                        <a:pt x="40386" y="635"/>
                      </a:lnTo>
                      <a:lnTo>
                        <a:pt x="42291" y="254"/>
                      </a:lnTo>
                      <a:lnTo>
                        <a:pt x="44196" y="0"/>
                      </a:lnTo>
                      <a:lnTo>
                        <a:pt x="46101" y="254"/>
                      </a:lnTo>
                      <a:lnTo>
                        <a:pt x="48260" y="889"/>
                      </a:lnTo>
                      <a:lnTo>
                        <a:pt x="50419" y="1905"/>
                      </a:lnTo>
                      <a:lnTo>
                        <a:pt x="52832" y="3302"/>
                      </a:lnTo>
                      <a:lnTo>
                        <a:pt x="54356" y="4699"/>
                      </a:lnTo>
                      <a:lnTo>
                        <a:pt x="55626" y="6477"/>
                      </a:lnTo>
                      <a:lnTo>
                        <a:pt x="56642" y="8382"/>
                      </a:lnTo>
                      <a:lnTo>
                        <a:pt x="57531" y="10668"/>
                      </a:lnTo>
                      <a:lnTo>
                        <a:pt x="58039" y="13208"/>
                      </a:lnTo>
                      <a:lnTo>
                        <a:pt x="58547" y="15875"/>
                      </a:lnTo>
                      <a:lnTo>
                        <a:pt x="58801" y="18796"/>
                      </a:lnTo>
                      <a:lnTo>
                        <a:pt x="58928" y="22098"/>
                      </a:lnTo>
                      <a:lnTo>
                        <a:pt x="58801" y="25400"/>
                      </a:lnTo>
                      <a:lnTo>
                        <a:pt x="58547" y="29210"/>
                      </a:lnTo>
                      <a:lnTo>
                        <a:pt x="58039" y="33147"/>
                      </a:lnTo>
                      <a:lnTo>
                        <a:pt x="57658" y="37211"/>
                      </a:lnTo>
                      <a:lnTo>
                        <a:pt x="57023" y="41656"/>
                      </a:lnTo>
                      <a:lnTo>
                        <a:pt x="56261" y="46228"/>
                      </a:lnTo>
                      <a:lnTo>
                        <a:pt x="54483" y="56261"/>
                      </a:lnTo>
                      <a:lnTo>
                        <a:pt x="52451" y="67183"/>
                      </a:lnTo>
                      <a:lnTo>
                        <a:pt x="50165" y="78867"/>
                      </a:lnTo>
                      <a:lnTo>
                        <a:pt x="47752" y="91567"/>
                      </a:lnTo>
                      <a:lnTo>
                        <a:pt x="45466" y="105156"/>
                      </a:lnTo>
                      <a:lnTo>
                        <a:pt x="43180" y="119634"/>
                      </a:lnTo>
                      <a:lnTo>
                        <a:pt x="40894" y="135001"/>
                      </a:lnTo>
                      <a:lnTo>
                        <a:pt x="38989" y="151130"/>
                      </a:lnTo>
                      <a:lnTo>
                        <a:pt x="37592" y="168275"/>
                      </a:lnTo>
                      <a:lnTo>
                        <a:pt x="37592" y="174879"/>
                      </a:lnTo>
                      <a:lnTo>
                        <a:pt x="37846" y="182372"/>
                      </a:lnTo>
                      <a:lnTo>
                        <a:pt x="38735" y="190627"/>
                      </a:lnTo>
                      <a:lnTo>
                        <a:pt x="39751" y="199390"/>
                      </a:lnTo>
                      <a:lnTo>
                        <a:pt x="41021" y="208788"/>
                      </a:lnTo>
                      <a:lnTo>
                        <a:pt x="42545" y="218440"/>
                      </a:lnTo>
                      <a:lnTo>
                        <a:pt x="46101" y="238379"/>
                      </a:lnTo>
                      <a:lnTo>
                        <a:pt x="49911" y="258191"/>
                      </a:lnTo>
                      <a:lnTo>
                        <a:pt x="51943" y="267970"/>
                      </a:lnTo>
                      <a:lnTo>
                        <a:pt x="53848" y="277114"/>
                      </a:lnTo>
                      <a:lnTo>
                        <a:pt x="55626" y="285750"/>
                      </a:lnTo>
                      <a:lnTo>
                        <a:pt x="57404" y="293878"/>
                      </a:lnTo>
                      <a:lnTo>
                        <a:pt x="58928" y="301117"/>
                      </a:lnTo>
                      <a:lnTo>
                        <a:pt x="60325" y="307467"/>
                      </a:lnTo>
                      <a:lnTo>
                        <a:pt x="61849" y="314579"/>
                      </a:lnTo>
                      <a:lnTo>
                        <a:pt x="63881" y="321564"/>
                      </a:lnTo>
                      <a:lnTo>
                        <a:pt x="66040" y="328549"/>
                      </a:lnTo>
                      <a:lnTo>
                        <a:pt x="68580" y="335407"/>
                      </a:lnTo>
                      <a:lnTo>
                        <a:pt x="74168" y="349123"/>
                      </a:lnTo>
                      <a:lnTo>
                        <a:pt x="80518" y="362458"/>
                      </a:lnTo>
                      <a:lnTo>
                        <a:pt x="87249" y="375666"/>
                      </a:lnTo>
                      <a:lnTo>
                        <a:pt x="94488" y="388493"/>
                      </a:lnTo>
                      <a:lnTo>
                        <a:pt x="101854" y="401066"/>
                      </a:lnTo>
                      <a:lnTo>
                        <a:pt x="108966" y="413258"/>
                      </a:lnTo>
                      <a:lnTo>
                        <a:pt x="115824" y="425069"/>
                      </a:lnTo>
                      <a:lnTo>
                        <a:pt x="122174" y="436626"/>
                      </a:lnTo>
                      <a:lnTo>
                        <a:pt x="127889" y="447929"/>
                      </a:lnTo>
                      <a:lnTo>
                        <a:pt x="130302" y="453263"/>
                      </a:lnTo>
                      <a:lnTo>
                        <a:pt x="132461" y="458724"/>
                      </a:lnTo>
                      <a:lnTo>
                        <a:pt x="134493" y="463931"/>
                      </a:lnTo>
                      <a:lnTo>
                        <a:pt x="136017" y="469011"/>
                      </a:lnTo>
                      <a:lnTo>
                        <a:pt x="137414" y="474091"/>
                      </a:lnTo>
                      <a:lnTo>
                        <a:pt x="138303" y="479171"/>
                      </a:lnTo>
                      <a:lnTo>
                        <a:pt x="138811" y="483997"/>
                      </a:lnTo>
                      <a:lnTo>
                        <a:pt x="138938" y="488696"/>
                      </a:lnTo>
                      <a:lnTo>
                        <a:pt x="138684" y="493268"/>
                      </a:lnTo>
                      <a:lnTo>
                        <a:pt x="137795" y="497840"/>
                      </a:lnTo>
                      <a:lnTo>
                        <a:pt x="136144" y="500507"/>
                      </a:lnTo>
                      <a:lnTo>
                        <a:pt x="134620" y="502412"/>
                      </a:lnTo>
                      <a:lnTo>
                        <a:pt x="132969" y="503809"/>
                      </a:lnTo>
                      <a:lnTo>
                        <a:pt x="131318" y="504444"/>
                      </a:lnTo>
                      <a:lnTo>
                        <a:pt x="129794" y="504698"/>
                      </a:lnTo>
                      <a:lnTo>
                        <a:pt x="128143" y="504317"/>
                      </a:lnTo>
                      <a:lnTo>
                        <a:pt x="126619" y="503555"/>
                      </a:lnTo>
                      <a:lnTo>
                        <a:pt x="124968" y="502285"/>
                      </a:lnTo>
                      <a:lnTo>
                        <a:pt x="123063" y="500761"/>
                      </a:lnTo>
                      <a:lnTo>
                        <a:pt x="121158" y="498856"/>
                      </a:lnTo>
                      <a:lnTo>
                        <a:pt x="119126" y="496697"/>
                      </a:lnTo>
                      <a:lnTo>
                        <a:pt x="117094" y="494284"/>
                      </a:lnTo>
                      <a:lnTo>
                        <a:pt x="114681" y="491744"/>
                      </a:lnTo>
                      <a:lnTo>
                        <a:pt x="112268" y="488950"/>
                      </a:lnTo>
                      <a:close/>
                    </a:path>
                  </a:pathLst>
                </a:custGeom>
                <a:solidFill>
                  <a:srgbClr val="CC9954"/>
                </a:solidFill>
                <a:ln w="0" cap="flat" cmpd="sng" algn="ctr">
                  <a:solidFill>
                    <a:srgbClr val="CC99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Freeform 856">
                  <a:extLst>
                    <a:ext uri="{FF2B5EF4-FFF2-40B4-BE49-F238E27FC236}">
                      <a16:creationId xmlns:a16="http://schemas.microsoft.com/office/drawing/2014/main" id="{A262B8AD-08FB-9B72-4769-6AAE6E4DFBEB}"/>
                    </a:ext>
                  </a:extLst>
                </p:cNvPr>
                <p:cNvSpPr/>
                <p:nvPr/>
              </p:nvSpPr>
              <p:spPr>
                <a:xfrm>
                  <a:off x="1047242" y="3464941"/>
                  <a:ext cx="132208" cy="494031"/>
                </a:xfrm>
                <a:custGeom>
                  <a:avLst/>
                  <a:gdLst/>
                  <a:ahLst/>
                  <a:cxnLst/>
                  <a:rect l="0" t="0" r="0" b="0"/>
                  <a:pathLst>
                    <a:path w="132208" h="494031">
                      <a:moveTo>
                        <a:pt x="2794" y="195326"/>
                      </a:moveTo>
                      <a:lnTo>
                        <a:pt x="1651" y="184150"/>
                      </a:lnTo>
                      <a:lnTo>
                        <a:pt x="889" y="172593"/>
                      </a:lnTo>
                      <a:lnTo>
                        <a:pt x="381" y="161163"/>
                      </a:lnTo>
                      <a:lnTo>
                        <a:pt x="0" y="149606"/>
                      </a:lnTo>
                      <a:lnTo>
                        <a:pt x="127" y="138176"/>
                      </a:lnTo>
                      <a:lnTo>
                        <a:pt x="508" y="126619"/>
                      </a:lnTo>
                      <a:lnTo>
                        <a:pt x="1270" y="115062"/>
                      </a:lnTo>
                      <a:lnTo>
                        <a:pt x="2413" y="103632"/>
                      </a:lnTo>
                      <a:lnTo>
                        <a:pt x="3810" y="92202"/>
                      </a:lnTo>
                      <a:lnTo>
                        <a:pt x="5715" y="80899"/>
                      </a:lnTo>
                      <a:lnTo>
                        <a:pt x="8001" y="69596"/>
                      </a:lnTo>
                      <a:lnTo>
                        <a:pt x="10668" y="58547"/>
                      </a:lnTo>
                      <a:lnTo>
                        <a:pt x="13843" y="47498"/>
                      </a:lnTo>
                      <a:lnTo>
                        <a:pt x="17526" y="36830"/>
                      </a:lnTo>
                      <a:lnTo>
                        <a:pt x="21590" y="26162"/>
                      </a:lnTo>
                      <a:lnTo>
                        <a:pt x="23368" y="21844"/>
                      </a:lnTo>
                      <a:lnTo>
                        <a:pt x="25273" y="18034"/>
                      </a:lnTo>
                      <a:lnTo>
                        <a:pt x="27051" y="14478"/>
                      </a:lnTo>
                      <a:lnTo>
                        <a:pt x="28702" y="11303"/>
                      </a:lnTo>
                      <a:lnTo>
                        <a:pt x="30353" y="8636"/>
                      </a:lnTo>
                      <a:lnTo>
                        <a:pt x="32004" y="6223"/>
                      </a:lnTo>
                      <a:lnTo>
                        <a:pt x="33655" y="4191"/>
                      </a:lnTo>
                      <a:lnTo>
                        <a:pt x="35306" y="2667"/>
                      </a:lnTo>
                      <a:lnTo>
                        <a:pt x="37084" y="1524"/>
                      </a:lnTo>
                      <a:lnTo>
                        <a:pt x="38735" y="635"/>
                      </a:lnTo>
                      <a:lnTo>
                        <a:pt x="40513" y="127"/>
                      </a:lnTo>
                      <a:lnTo>
                        <a:pt x="42418" y="0"/>
                      </a:lnTo>
                      <a:lnTo>
                        <a:pt x="44323" y="254"/>
                      </a:lnTo>
                      <a:lnTo>
                        <a:pt x="46228" y="889"/>
                      </a:lnTo>
                      <a:lnTo>
                        <a:pt x="48387" y="1778"/>
                      </a:lnTo>
                      <a:lnTo>
                        <a:pt x="50673" y="3175"/>
                      </a:lnTo>
                      <a:lnTo>
                        <a:pt x="51435" y="5080"/>
                      </a:lnTo>
                      <a:lnTo>
                        <a:pt x="51943" y="7112"/>
                      </a:lnTo>
                      <a:lnTo>
                        <a:pt x="52324" y="9525"/>
                      </a:lnTo>
                      <a:lnTo>
                        <a:pt x="52451" y="12065"/>
                      </a:lnTo>
                      <a:lnTo>
                        <a:pt x="52451" y="14986"/>
                      </a:lnTo>
                      <a:lnTo>
                        <a:pt x="52324" y="18034"/>
                      </a:lnTo>
                      <a:lnTo>
                        <a:pt x="51816" y="21336"/>
                      </a:lnTo>
                      <a:lnTo>
                        <a:pt x="51435" y="24892"/>
                      </a:lnTo>
                      <a:lnTo>
                        <a:pt x="50800" y="28575"/>
                      </a:lnTo>
                      <a:lnTo>
                        <a:pt x="50038" y="32639"/>
                      </a:lnTo>
                      <a:lnTo>
                        <a:pt x="48133" y="41148"/>
                      </a:lnTo>
                      <a:lnTo>
                        <a:pt x="45974" y="50546"/>
                      </a:lnTo>
                      <a:lnTo>
                        <a:pt x="43561" y="60833"/>
                      </a:lnTo>
                      <a:lnTo>
                        <a:pt x="41021" y="71882"/>
                      </a:lnTo>
                      <a:lnTo>
                        <a:pt x="38354" y="83693"/>
                      </a:lnTo>
                      <a:lnTo>
                        <a:pt x="35687" y="96139"/>
                      </a:lnTo>
                      <a:lnTo>
                        <a:pt x="33401" y="109347"/>
                      </a:lnTo>
                      <a:lnTo>
                        <a:pt x="31115" y="123317"/>
                      </a:lnTo>
                      <a:lnTo>
                        <a:pt x="29337" y="138049"/>
                      </a:lnTo>
                      <a:lnTo>
                        <a:pt x="27813" y="153162"/>
                      </a:lnTo>
                      <a:lnTo>
                        <a:pt x="26924" y="168910"/>
                      </a:lnTo>
                      <a:lnTo>
                        <a:pt x="26924" y="172085"/>
                      </a:lnTo>
                      <a:lnTo>
                        <a:pt x="26924" y="175514"/>
                      </a:lnTo>
                      <a:lnTo>
                        <a:pt x="27432" y="183007"/>
                      </a:lnTo>
                      <a:lnTo>
                        <a:pt x="28448" y="191008"/>
                      </a:lnTo>
                      <a:lnTo>
                        <a:pt x="29718" y="199898"/>
                      </a:lnTo>
                      <a:lnTo>
                        <a:pt x="31369" y="209042"/>
                      </a:lnTo>
                      <a:lnTo>
                        <a:pt x="33020" y="218821"/>
                      </a:lnTo>
                      <a:lnTo>
                        <a:pt x="37338" y="238633"/>
                      </a:lnTo>
                      <a:lnTo>
                        <a:pt x="41783" y="258445"/>
                      </a:lnTo>
                      <a:lnTo>
                        <a:pt x="44196" y="267970"/>
                      </a:lnTo>
                      <a:lnTo>
                        <a:pt x="46228" y="276987"/>
                      </a:lnTo>
                      <a:lnTo>
                        <a:pt x="48387" y="285750"/>
                      </a:lnTo>
                      <a:lnTo>
                        <a:pt x="50292" y="293624"/>
                      </a:lnTo>
                      <a:lnTo>
                        <a:pt x="51816" y="300863"/>
                      </a:lnTo>
                      <a:lnTo>
                        <a:pt x="53213" y="306959"/>
                      </a:lnTo>
                      <a:lnTo>
                        <a:pt x="54610" y="313944"/>
                      </a:lnTo>
                      <a:lnTo>
                        <a:pt x="56515" y="320929"/>
                      </a:lnTo>
                      <a:lnTo>
                        <a:pt x="58674" y="327787"/>
                      </a:lnTo>
                      <a:lnTo>
                        <a:pt x="60960" y="334518"/>
                      </a:lnTo>
                      <a:lnTo>
                        <a:pt x="66294" y="347853"/>
                      </a:lnTo>
                      <a:lnTo>
                        <a:pt x="72517" y="361061"/>
                      </a:lnTo>
                      <a:lnTo>
                        <a:pt x="78994" y="373761"/>
                      </a:lnTo>
                      <a:lnTo>
                        <a:pt x="85979" y="386207"/>
                      </a:lnTo>
                      <a:lnTo>
                        <a:pt x="92964" y="398399"/>
                      </a:lnTo>
                      <a:lnTo>
                        <a:pt x="100076" y="410083"/>
                      </a:lnTo>
                      <a:lnTo>
                        <a:pt x="106807" y="421513"/>
                      </a:lnTo>
                      <a:lnTo>
                        <a:pt x="113157" y="432435"/>
                      </a:lnTo>
                      <a:lnTo>
                        <a:pt x="118872" y="442849"/>
                      </a:lnTo>
                      <a:lnTo>
                        <a:pt x="121539" y="447929"/>
                      </a:lnTo>
                      <a:lnTo>
                        <a:pt x="123952" y="453009"/>
                      </a:lnTo>
                      <a:lnTo>
                        <a:pt x="125984" y="457708"/>
                      </a:lnTo>
                      <a:lnTo>
                        <a:pt x="127889" y="462407"/>
                      </a:lnTo>
                      <a:lnTo>
                        <a:pt x="129413" y="466852"/>
                      </a:lnTo>
                      <a:lnTo>
                        <a:pt x="130556" y="471297"/>
                      </a:lnTo>
                      <a:lnTo>
                        <a:pt x="131445" y="475615"/>
                      </a:lnTo>
                      <a:lnTo>
                        <a:pt x="132080" y="479806"/>
                      </a:lnTo>
                      <a:lnTo>
                        <a:pt x="132207" y="483743"/>
                      </a:lnTo>
                      <a:lnTo>
                        <a:pt x="131953" y="487553"/>
                      </a:lnTo>
                      <a:lnTo>
                        <a:pt x="130302" y="490093"/>
                      </a:lnTo>
                      <a:lnTo>
                        <a:pt x="128905" y="491998"/>
                      </a:lnTo>
                      <a:lnTo>
                        <a:pt x="127381" y="493268"/>
                      </a:lnTo>
                      <a:lnTo>
                        <a:pt x="125984" y="493903"/>
                      </a:lnTo>
                      <a:lnTo>
                        <a:pt x="124587" y="494030"/>
                      </a:lnTo>
                      <a:lnTo>
                        <a:pt x="123317" y="493649"/>
                      </a:lnTo>
                      <a:lnTo>
                        <a:pt x="121920" y="492760"/>
                      </a:lnTo>
                      <a:lnTo>
                        <a:pt x="120396" y="491363"/>
                      </a:lnTo>
                      <a:lnTo>
                        <a:pt x="118872" y="489839"/>
                      </a:lnTo>
                      <a:lnTo>
                        <a:pt x="117221" y="487807"/>
                      </a:lnTo>
                      <a:lnTo>
                        <a:pt x="115443" y="485648"/>
                      </a:lnTo>
                      <a:lnTo>
                        <a:pt x="113538" y="483108"/>
                      </a:lnTo>
                      <a:lnTo>
                        <a:pt x="111379" y="480568"/>
                      </a:lnTo>
                      <a:lnTo>
                        <a:pt x="109220" y="477774"/>
                      </a:lnTo>
                      <a:lnTo>
                        <a:pt x="103886" y="472059"/>
                      </a:lnTo>
                      <a:lnTo>
                        <a:pt x="94996" y="459486"/>
                      </a:lnTo>
                      <a:lnTo>
                        <a:pt x="86233" y="446024"/>
                      </a:lnTo>
                      <a:lnTo>
                        <a:pt x="77724" y="431927"/>
                      </a:lnTo>
                      <a:lnTo>
                        <a:pt x="69596" y="416941"/>
                      </a:lnTo>
                      <a:lnTo>
                        <a:pt x="61722" y="401320"/>
                      </a:lnTo>
                      <a:lnTo>
                        <a:pt x="54356" y="385191"/>
                      </a:lnTo>
                      <a:lnTo>
                        <a:pt x="47117" y="368554"/>
                      </a:lnTo>
                      <a:lnTo>
                        <a:pt x="40513" y="351409"/>
                      </a:lnTo>
                      <a:lnTo>
                        <a:pt x="34163" y="333883"/>
                      </a:lnTo>
                      <a:lnTo>
                        <a:pt x="28448" y="316103"/>
                      </a:lnTo>
                      <a:lnTo>
                        <a:pt x="22987" y="298069"/>
                      </a:lnTo>
                      <a:lnTo>
                        <a:pt x="18161" y="279908"/>
                      </a:lnTo>
                      <a:lnTo>
                        <a:pt x="13716" y="261493"/>
                      </a:lnTo>
                      <a:lnTo>
                        <a:pt x="10033" y="243205"/>
                      </a:lnTo>
                      <a:lnTo>
                        <a:pt x="6731" y="224917"/>
                      </a:lnTo>
                      <a:lnTo>
                        <a:pt x="4064" y="206629"/>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Freeform 857">
                  <a:extLst>
                    <a:ext uri="{FF2B5EF4-FFF2-40B4-BE49-F238E27FC236}">
                      <a16:creationId xmlns:a16="http://schemas.microsoft.com/office/drawing/2014/main" id="{8F593E03-B742-95CB-F279-1A2F80723F5E}"/>
                    </a:ext>
                  </a:extLst>
                </p:cNvPr>
                <p:cNvSpPr/>
                <p:nvPr/>
              </p:nvSpPr>
              <p:spPr>
                <a:xfrm>
                  <a:off x="1016000" y="3431032"/>
                  <a:ext cx="142622" cy="586995"/>
                </a:xfrm>
                <a:custGeom>
                  <a:avLst/>
                  <a:gdLst/>
                  <a:ahLst/>
                  <a:cxnLst/>
                  <a:rect l="0" t="0" r="0" b="0"/>
                  <a:pathLst>
                    <a:path w="142622" h="586995">
                      <a:moveTo>
                        <a:pt x="0" y="191770"/>
                      </a:move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5593" y="15240"/>
                      </a:lnTo>
                      <a:lnTo>
                        <a:pt x="42164" y="30226"/>
                      </a:lnTo>
                      <a:lnTo>
                        <a:pt x="38989" y="44958"/>
                      </a:lnTo>
                      <a:lnTo>
                        <a:pt x="36195" y="59563"/>
                      </a:lnTo>
                      <a:lnTo>
                        <a:pt x="33909" y="73914"/>
                      </a:lnTo>
                      <a:lnTo>
                        <a:pt x="31750" y="87884"/>
                      </a:lnTo>
                      <a:lnTo>
                        <a:pt x="29845" y="101854"/>
                      </a:lnTo>
                      <a:lnTo>
                        <a:pt x="28321" y="115316"/>
                      </a:lnTo>
                      <a:lnTo>
                        <a:pt x="27051" y="128778"/>
                      </a:lnTo>
                      <a:lnTo>
                        <a:pt x="26035" y="141986"/>
                      </a:lnTo>
                      <a:lnTo>
                        <a:pt x="25400" y="154940"/>
                      </a:lnTo>
                      <a:lnTo>
                        <a:pt x="24892" y="167640"/>
                      </a:lnTo>
                      <a:lnTo>
                        <a:pt x="24638" y="180086"/>
                      </a:lnTo>
                      <a:lnTo>
                        <a:pt x="24638" y="192405"/>
                      </a:lnTo>
                      <a:lnTo>
                        <a:pt x="24892" y="204470"/>
                      </a:lnTo>
                      <a:lnTo>
                        <a:pt x="25400" y="216408"/>
                      </a:lnTo>
                      <a:lnTo>
                        <a:pt x="26035" y="227965"/>
                      </a:lnTo>
                      <a:lnTo>
                        <a:pt x="27051" y="239522"/>
                      </a:lnTo>
                      <a:lnTo>
                        <a:pt x="28067" y="250825"/>
                      </a:lnTo>
                      <a:lnTo>
                        <a:pt x="29464" y="261874"/>
                      </a:lnTo>
                      <a:lnTo>
                        <a:pt x="30861" y="272796"/>
                      </a:lnTo>
                      <a:lnTo>
                        <a:pt x="32512" y="283464"/>
                      </a:lnTo>
                      <a:lnTo>
                        <a:pt x="34290" y="293878"/>
                      </a:lnTo>
                      <a:lnTo>
                        <a:pt x="36195" y="304165"/>
                      </a:lnTo>
                      <a:lnTo>
                        <a:pt x="40640" y="324231"/>
                      </a:lnTo>
                      <a:lnTo>
                        <a:pt x="45339" y="343662"/>
                      </a:lnTo>
                      <a:lnTo>
                        <a:pt x="50673" y="362204"/>
                      </a:lnTo>
                      <a:lnTo>
                        <a:pt x="56388" y="380111"/>
                      </a:lnTo>
                      <a:lnTo>
                        <a:pt x="62357" y="397383"/>
                      </a:lnTo>
                      <a:lnTo>
                        <a:pt x="68580" y="413893"/>
                      </a:lnTo>
                      <a:lnTo>
                        <a:pt x="75057" y="429768"/>
                      </a:lnTo>
                      <a:lnTo>
                        <a:pt x="81534" y="445135"/>
                      </a:lnTo>
                      <a:lnTo>
                        <a:pt x="88011" y="459867"/>
                      </a:lnTo>
                      <a:lnTo>
                        <a:pt x="94488" y="473964"/>
                      </a:lnTo>
                      <a:lnTo>
                        <a:pt x="100965" y="487553"/>
                      </a:lnTo>
                      <a:lnTo>
                        <a:pt x="107188" y="500634"/>
                      </a:lnTo>
                      <a:lnTo>
                        <a:pt x="113157" y="512953"/>
                      </a:lnTo>
                      <a:lnTo>
                        <a:pt x="118872" y="525018"/>
                      </a:lnTo>
                      <a:lnTo>
                        <a:pt x="124206" y="536448"/>
                      </a:lnTo>
                      <a:lnTo>
                        <a:pt x="129032" y="547497"/>
                      </a:lnTo>
                      <a:lnTo>
                        <a:pt x="133350" y="557911"/>
                      </a:lnTo>
                      <a:lnTo>
                        <a:pt x="137160" y="568071"/>
                      </a:lnTo>
                      <a:lnTo>
                        <a:pt x="140208" y="577850"/>
                      </a:lnTo>
                      <a:lnTo>
                        <a:pt x="142621" y="586994"/>
                      </a:lnTo>
                      <a:lnTo>
                        <a:pt x="137795" y="584073"/>
                      </a:lnTo>
                      <a:lnTo>
                        <a:pt x="132969" y="580771"/>
                      </a:lnTo>
                      <a:lnTo>
                        <a:pt x="128270" y="576961"/>
                      </a:lnTo>
                      <a:lnTo>
                        <a:pt x="123698" y="573024"/>
                      </a:lnTo>
                      <a:lnTo>
                        <a:pt x="114935" y="564896"/>
                      </a:lnTo>
                      <a:lnTo>
                        <a:pt x="110998" y="560959"/>
                      </a:lnTo>
                      <a:lnTo>
                        <a:pt x="107061" y="557276"/>
                      </a:ln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Freeform 858">
                  <a:extLst>
                    <a:ext uri="{FF2B5EF4-FFF2-40B4-BE49-F238E27FC236}">
                      <a16:creationId xmlns:a16="http://schemas.microsoft.com/office/drawing/2014/main" id="{A02A59B5-4135-B5D3-824D-2DB48B77B79F}"/>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5339" y="15113"/>
                      </a:lnTo>
                      <a:lnTo>
                        <a:pt x="41656" y="29972"/>
                      </a:lnTo>
                      <a:lnTo>
                        <a:pt x="38354" y="44577"/>
                      </a:lnTo>
                      <a:lnTo>
                        <a:pt x="35306" y="58928"/>
                      </a:lnTo>
                      <a:lnTo>
                        <a:pt x="32639" y="73025"/>
                      </a:lnTo>
                      <a:lnTo>
                        <a:pt x="30353" y="86995"/>
                      </a:lnTo>
                      <a:lnTo>
                        <a:pt x="28321" y="100838"/>
                      </a:lnTo>
                      <a:lnTo>
                        <a:pt x="26543" y="114427"/>
                      </a:lnTo>
                      <a:lnTo>
                        <a:pt x="25146" y="127762"/>
                      </a:lnTo>
                      <a:lnTo>
                        <a:pt x="24003" y="140843"/>
                      </a:lnTo>
                      <a:lnTo>
                        <a:pt x="23114" y="153797"/>
                      </a:lnTo>
                      <a:lnTo>
                        <a:pt x="22606" y="166497"/>
                      </a:lnTo>
                      <a:lnTo>
                        <a:pt x="22225" y="178943"/>
                      </a:lnTo>
                      <a:lnTo>
                        <a:pt x="22225" y="191389"/>
                      </a:lnTo>
                      <a:lnTo>
                        <a:pt x="22352" y="203581"/>
                      </a:lnTo>
                      <a:lnTo>
                        <a:pt x="22860" y="215519"/>
                      </a:lnTo>
                      <a:lnTo>
                        <a:pt x="23368" y="227203"/>
                      </a:lnTo>
                      <a:lnTo>
                        <a:pt x="24257" y="238760"/>
                      </a:lnTo>
                      <a:lnTo>
                        <a:pt x="25273" y="250063"/>
                      </a:lnTo>
                      <a:lnTo>
                        <a:pt x="26543" y="261239"/>
                      </a:lnTo>
                      <a:lnTo>
                        <a:pt x="27940" y="272288"/>
                      </a:lnTo>
                      <a:lnTo>
                        <a:pt x="29591" y="282956"/>
                      </a:lnTo>
                      <a:lnTo>
                        <a:pt x="31242" y="293624"/>
                      </a:lnTo>
                      <a:lnTo>
                        <a:pt x="33274" y="304038"/>
                      </a:lnTo>
                      <a:lnTo>
                        <a:pt x="37719" y="324358"/>
                      </a:lnTo>
                      <a:lnTo>
                        <a:pt x="42545" y="343916"/>
                      </a:lnTo>
                      <a:lnTo>
                        <a:pt x="47879" y="362712"/>
                      </a:lnTo>
                      <a:lnTo>
                        <a:pt x="53721" y="380873"/>
                      </a:lnTo>
                      <a:lnTo>
                        <a:pt x="59690" y="398399"/>
                      </a:lnTo>
                      <a:lnTo>
                        <a:pt x="66040" y="415290"/>
                      </a:lnTo>
                      <a:lnTo>
                        <a:pt x="72644" y="431419"/>
                      </a:lnTo>
                      <a:lnTo>
                        <a:pt x="79375" y="446913"/>
                      </a:lnTo>
                      <a:lnTo>
                        <a:pt x="85979" y="461899"/>
                      </a:lnTo>
                      <a:lnTo>
                        <a:pt x="92710" y="476123"/>
                      </a:lnTo>
                      <a:lnTo>
                        <a:pt x="99314" y="489712"/>
                      </a:lnTo>
                      <a:lnTo>
                        <a:pt x="105791" y="502793"/>
                      </a:lnTo>
                      <a:lnTo>
                        <a:pt x="111887" y="515239"/>
                      </a:lnTo>
                      <a:lnTo>
                        <a:pt x="117729" y="527177"/>
                      </a:lnTo>
                      <a:lnTo>
                        <a:pt x="123317" y="538480"/>
                      </a:lnTo>
                      <a:lnTo>
                        <a:pt x="128397" y="549148"/>
                      </a:lnTo>
                      <a:lnTo>
                        <a:pt x="132969" y="559435"/>
                      </a:lnTo>
                      <a:lnTo>
                        <a:pt x="136779" y="569087"/>
                      </a:lnTo>
                      <a:lnTo>
                        <a:pt x="140081" y="578358"/>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AC5F00"/>
                </a:solidFill>
                <a:ln w="0" cap="flat" cmpd="sng" algn="ctr">
                  <a:solidFill>
                    <a:srgbClr val="AC5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Freeform 859">
                  <a:extLst>
                    <a:ext uri="{FF2B5EF4-FFF2-40B4-BE49-F238E27FC236}">
                      <a16:creationId xmlns:a16="http://schemas.microsoft.com/office/drawing/2014/main" id="{A255D1E0-F081-A960-C01A-A08EDBC4DED5}"/>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958" y="14986"/>
                      </a:lnTo>
                      <a:lnTo>
                        <a:pt x="41148" y="29591"/>
                      </a:lnTo>
                      <a:lnTo>
                        <a:pt x="37465" y="43942"/>
                      </a:lnTo>
                      <a:lnTo>
                        <a:pt x="34290" y="58293"/>
                      </a:lnTo>
                      <a:lnTo>
                        <a:pt x="31496" y="72263"/>
                      </a:lnTo>
                      <a:lnTo>
                        <a:pt x="28956" y="86106"/>
                      </a:lnTo>
                      <a:lnTo>
                        <a:pt x="26797" y="99949"/>
                      </a:lnTo>
                      <a:lnTo>
                        <a:pt x="24892" y="113411"/>
                      </a:lnTo>
                      <a:lnTo>
                        <a:pt x="23241" y="126746"/>
                      </a:lnTo>
                      <a:lnTo>
                        <a:pt x="21971" y="139827"/>
                      </a:lnTo>
                      <a:lnTo>
                        <a:pt x="21082" y="152781"/>
                      </a:lnTo>
                      <a:lnTo>
                        <a:pt x="20320" y="165481"/>
                      </a:lnTo>
                      <a:lnTo>
                        <a:pt x="19939" y="177927"/>
                      </a:lnTo>
                      <a:lnTo>
                        <a:pt x="19685" y="190373"/>
                      </a:lnTo>
                      <a:lnTo>
                        <a:pt x="19812" y="202565"/>
                      </a:lnTo>
                      <a:lnTo>
                        <a:pt x="20066" y="214503"/>
                      </a:lnTo>
                      <a:lnTo>
                        <a:pt x="20701" y="226314"/>
                      </a:lnTo>
                      <a:lnTo>
                        <a:pt x="21463" y="237998"/>
                      </a:lnTo>
                      <a:lnTo>
                        <a:pt x="22479" y="249428"/>
                      </a:lnTo>
                      <a:lnTo>
                        <a:pt x="23622" y="260731"/>
                      </a:lnTo>
                      <a:lnTo>
                        <a:pt x="25019" y="271780"/>
                      </a:lnTo>
                      <a:lnTo>
                        <a:pt x="26543" y="282702"/>
                      </a:lnTo>
                      <a:lnTo>
                        <a:pt x="28321" y="293370"/>
                      </a:lnTo>
                      <a:lnTo>
                        <a:pt x="30353" y="303911"/>
                      </a:lnTo>
                      <a:lnTo>
                        <a:pt x="32512" y="314198"/>
                      </a:lnTo>
                      <a:lnTo>
                        <a:pt x="34798" y="324358"/>
                      </a:lnTo>
                      <a:lnTo>
                        <a:pt x="39624" y="344297"/>
                      </a:lnTo>
                      <a:lnTo>
                        <a:pt x="45085" y="363347"/>
                      </a:lnTo>
                      <a:lnTo>
                        <a:pt x="50927" y="381762"/>
                      </a:lnTo>
                      <a:lnTo>
                        <a:pt x="57150" y="399542"/>
                      </a:lnTo>
                      <a:lnTo>
                        <a:pt x="63627" y="416687"/>
                      </a:lnTo>
                      <a:lnTo>
                        <a:pt x="70358" y="432943"/>
                      </a:lnTo>
                      <a:lnTo>
                        <a:pt x="77089" y="448691"/>
                      </a:lnTo>
                      <a:lnTo>
                        <a:pt x="84074" y="463804"/>
                      </a:lnTo>
                      <a:lnTo>
                        <a:pt x="90932" y="478155"/>
                      </a:lnTo>
                      <a:lnTo>
                        <a:pt x="97663" y="491871"/>
                      </a:lnTo>
                      <a:lnTo>
                        <a:pt x="104394" y="504952"/>
                      </a:lnTo>
                      <a:lnTo>
                        <a:pt x="110744" y="517398"/>
                      </a:lnTo>
                      <a:lnTo>
                        <a:pt x="116840" y="529209"/>
                      </a:lnTo>
                      <a:lnTo>
                        <a:pt x="122428" y="540385"/>
                      </a:lnTo>
                      <a:lnTo>
                        <a:pt x="127635" y="550926"/>
                      </a:lnTo>
                      <a:lnTo>
                        <a:pt x="132334" y="560832"/>
                      </a:lnTo>
                      <a:lnTo>
                        <a:pt x="136525" y="570230"/>
                      </a:lnTo>
                      <a:lnTo>
                        <a:pt x="138303" y="574675"/>
                      </a:lnTo>
                      <a:lnTo>
                        <a:pt x="139954" y="578866"/>
                      </a:lnTo>
                      <a:lnTo>
                        <a:pt x="141351" y="583057"/>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A65800"/>
                </a:solidFill>
                <a:ln w="0" cap="flat" cmpd="sng" algn="ctr">
                  <a:solidFill>
                    <a:srgbClr val="A65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Freeform 860">
                  <a:extLst>
                    <a:ext uri="{FF2B5EF4-FFF2-40B4-BE49-F238E27FC236}">
                      <a16:creationId xmlns:a16="http://schemas.microsoft.com/office/drawing/2014/main" id="{803AA281-632C-5687-2185-92C4D78EA675}"/>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704" y="14732"/>
                      </a:lnTo>
                      <a:lnTo>
                        <a:pt x="40640" y="29210"/>
                      </a:lnTo>
                      <a:lnTo>
                        <a:pt x="36830" y="43434"/>
                      </a:lnTo>
                      <a:lnTo>
                        <a:pt x="33274" y="57658"/>
                      </a:lnTo>
                      <a:lnTo>
                        <a:pt x="30226" y="71501"/>
                      </a:lnTo>
                      <a:lnTo>
                        <a:pt x="27559" y="85344"/>
                      </a:lnTo>
                      <a:lnTo>
                        <a:pt x="25146" y="98933"/>
                      </a:lnTo>
                      <a:lnTo>
                        <a:pt x="23114" y="112395"/>
                      </a:lnTo>
                      <a:lnTo>
                        <a:pt x="21336" y="125603"/>
                      </a:lnTo>
                      <a:lnTo>
                        <a:pt x="19939" y="138811"/>
                      </a:lnTo>
                      <a:lnTo>
                        <a:pt x="18796" y="151638"/>
                      </a:lnTo>
                      <a:lnTo>
                        <a:pt x="18034" y="164338"/>
                      </a:lnTo>
                      <a:lnTo>
                        <a:pt x="17526" y="176911"/>
                      </a:lnTo>
                      <a:lnTo>
                        <a:pt x="17272" y="189357"/>
                      </a:lnTo>
                      <a:lnTo>
                        <a:pt x="17272" y="201549"/>
                      </a:lnTo>
                      <a:lnTo>
                        <a:pt x="17399" y="213614"/>
                      </a:lnTo>
                      <a:lnTo>
                        <a:pt x="17907" y="225425"/>
                      </a:lnTo>
                      <a:lnTo>
                        <a:pt x="18669" y="237109"/>
                      </a:lnTo>
                      <a:lnTo>
                        <a:pt x="19685" y="248666"/>
                      </a:lnTo>
                      <a:lnTo>
                        <a:pt x="20828" y="259969"/>
                      </a:lnTo>
                      <a:lnTo>
                        <a:pt x="22098" y="271145"/>
                      </a:lnTo>
                      <a:lnTo>
                        <a:pt x="23622" y="282194"/>
                      </a:lnTo>
                      <a:lnTo>
                        <a:pt x="25400" y="292989"/>
                      </a:lnTo>
                      <a:lnTo>
                        <a:pt x="27432" y="303784"/>
                      </a:lnTo>
                      <a:lnTo>
                        <a:pt x="29591" y="314198"/>
                      </a:lnTo>
                      <a:lnTo>
                        <a:pt x="31750" y="324485"/>
                      </a:lnTo>
                      <a:lnTo>
                        <a:pt x="36703" y="344678"/>
                      </a:lnTo>
                      <a:lnTo>
                        <a:pt x="42164" y="363855"/>
                      </a:lnTo>
                      <a:lnTo>
                        <a:pt x="48260" y="382651"/>
                      </a:lnTo>
                      <a:lnTo>
                        <a:pt x="54483" y="400685"/>
                      </a:lnTo>
                      <a:lnTo>
                        <a:pt x="61087" y="417957"/>
                      </a:lnTo>
                      <a:lnTo>
                        <a:pt x="67945" y="434594"/>
                      </a:lnTo>
                      <a:lnTo>
                        <a:pt x="74930" y="450469"/>
                      </a:lnTo>
                      <a:lnTo>
                        <a:pt x="82042" y="465836"/>
                      </a:lnTo>
                      <a:lnTo>
                        <a:pt x="89154" y="480187"/>
                      </a:lnTo>
                      <a:lnTo>
                        <a:pt x="96012" y="494030"/>
                      </a:lnTo>
                      <a:lnTo>
                        <a:pt x="102870" y="507238"/>
                      </a:lnTo>
                      <a:lnTo>
                        <a:pt x="109474" y="519684"/>
                      </a:lnTo>
                      <a:lnTo>
                        <a:pt x="115697" y="531368"/>
                      </a:lnTo>
                      <a:lnTo>
                        <a:pt x="121539" y="542417"/>
                      </a:lnTo>
                      <a:lnTo>
                        <a:pt x="127127" y="552831"/>
                      </a:lnTo>
                      <a:lnTo>
                        <a:pt x="131953" y="562356"/>
                      </a:lnTo>
                      <a:lnTo>
                        <a:pt x="134112" y="566801"/>
                      </a:lnTo>
                      <a:lnTo>
                        <a:pt x="136144" y="571246"/>
                      </a:lnTo>
                      <a:lnTo>
                        <a:pt x="138176" y="575564"/>
                      </a:lnTo>
                      <a:lnTo>
                        <a:pt x="139827" y="579501"/>
                      </a:lnTo>
                      <a:lnTo>
                        <a:pt x="141351" y="583311"/>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F5200"/>
                </a:solidFill>
                <a:ln w="0" cap="flat" cmpd="sng" algn="ctr">
                  <a:solidFill>
                    <a:srgbClr val="9F5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Freeform 861">
                  <a:extLst>
                    <a:ext uri="{FF2B5EF4-FFF2-40B4-BE49-F238E27FC236}">
                      <a16:creationId xmlns:a16="http://schemas.microsoft.com/office/drawing/2014/main" id="{BB825DDE-F67E-549A-064C-E8EFA7EA10F1}"/>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450" y="14478"/>
                      </a:lnTo>
                      <a:lnTo>
                        <a:pt x="40132" y="28829"/>
                      </a:lnTo>
                      <a:lnTo>
                        <a:pt x="36068" y="42926"/>
                      </a:lnTo>
                      <a:lnTo>
                        <a:pt x="32385" y="57023"/>
                      </a:lnTo>
                      <a:lnTo>
                        <a:pt x="29083" y="70866"/>
                      </a:lnTo>
                      <a:lnTo>
                        <a:pt x="26162" y="84455"/>
                      </a:lnTo>
                      <a:lnTo>
                        <a:pt x="23622" y="97917"/>
                      </a:lnTo>
                      <a:lnTo>
                        <a:pt x="21336" y="111379"/>
                      </a:lnTo>
                      <a:lnTo>
                        <a:pt x="19558" y="124587"/>
                      </a:lnTo>
                      <a:lnTo>
                        <a:pt x="17907" y="137668"/>
                      </a:lnTo>
                      <a:lnTo>
                        <a:pt x="16637" y="150622"/>
                      </a:lnTo>
                      <a:lnTo>
                        <a:pt x="15748" y="163322"/>
                      </a:lnTo>
                      <a:lnTo>
                        <a:pt x="15113" y="175895"/>
                      </a:lnTo>
                      <a:lnTo>
                        <a:pt x="14605" y="188214"/>
                      </a:lnTo>
                      <a:lnTo>
                        <a:pt x="14605" y="200533"/>
                      </a:lnTo>
                      <a:lnTo>
                        <a:pt x="14732" y="212725"/>
                      </a:lnTo>
                      <a:lnTo>
                        <a:pt x="15240" y="224663"/>
                      </a:lnTo>
                      <a:lnTo>
                        <a:pt x="15748" y="236347"/>
                      </a:lnTo>
                      <a:lnTo>
                        <a:pt x="16637" y="247904"/>
                      </a:lnTo>
                      <a:lnTo>
                        <a:pt x="17907" y="259461"/>
                      </a:lnTo>
                      <a:lnTo>
                        <a:pt x="19177" y="270764"/>
                      </a:lnTo>
                      <a:lnTo>
                        <a:pt x="20828" y="281813"/>
                      </a:lnTo>
                      <a:lnTo>
                        <a:pt x="22479" y="292735"/>
                      </a:lnTo>
                      <a:lnTo>
                        <a:pt x="24384" y="303530"/>
                      </a:lnTo>
                      <a:lnTo>
                        <a:pt x="26543" y="314071"/>
                      </a:lnTo>
                      <a:lnTo>
                        <a:pt x="28829" y="324612"/>
                      </a:lnTo>
                      <a:lnTo>
                        <a:pt x="33909" y="344805"/>
                      </a:lnTo>
                      <a:lnTo>
                        <a:pt x="39497" y="364617"/>
                      </a:lnTo>
                      <a:lnTo>
                        <a:pt x="45466" y="383540"/>
                      </a:lnTo>
                      <a:lnTo>
                        <a:pt x="51943" y="401828"/>
                      </a:lnTo>
                      <a:lnTo>
                        <a:pt x="58674" y="419354"/>
                      </a:lnTo>
                      <a:lnTo>
                        <a:pt x="65659" y="436118"/>
                      </a:lnTo>
                      <a:lnTo>
                        <a:pt x="72771" y="452247"/>
                      </a:lnTo>
                      <a:lnTo>
                        <a:pt x="80010" y="467741"/>
                      </a:lnTo>
                      <a:lnTo>
                        <a:pt x="87249" y="482346"/>
                      </a:lnTo>
                      <a:lnTo>
                        <a:pt x="94361" y="496189"/>
                      </a:lnTo>
                      <a:lnTo>
                        <a:pt x="101473" y="509397"/>
                      </a:lnTo>
                      <a:lnTo>
                        <a:pt x="108204" y="521716"/>
                      </a:lnTo>
                      <a:lnTo>
                        <a:pt x="114681" y="533527"/>
                      </a:lnTo>
                      <a:lnTo>
                        <a:pt x="120777" y="544322"/>
                      </a:lnTo>
                      <a:lnTo>
                        <a:pt x="126365" y="554482"/>
                      </a:lnTo>
                      <a:lnTo>
                        <a:pt x="129032" y="559181"/>
                      </a:lnTo>
                      <a:lnTo>
                        <a:pt x="131445" y="563753"/>
                      </a:lnTo>
                      <a:lnTo>
                        <a:pt x="133858" y="568198"/>
                      </a:lnTo>
                      <a:lnTo>
                        <a:pt x="135890" y="572389"/>
                      </a:lnTo>
                      <a:lnTo>
                        <a:pt x="137922" y="576326"/>
                      </a:lnTo>
                      <a:lnTo>
                        <a:pt x="139700" y="580009"/>
                      </a:lnTo>
                      <a:lnTo>
                        <a:pt x="141224" y="583692"/>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94C00"/>
                </a:solidFill>
                <a:ln w="0" cap="flat" cmpd="sng" algn="ctr">
                  <a:solidFill>
                    <a:srgbClr val="99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Freeform 862">
                  <a:extLst>
                    <a:ext uri="{FF2B5EF4-FFF2-40B4-BE49-F238E27FC236}">
                      <a16:creationId xmlns:a16="http://schemas.microsoft.com/office/drawing/2014/main" id="{09327ACF-97AC-C42E-1486-1132F10A68FF}"/>
                    </a:ext>
                  </a:extLst>
                </p:cNvPr>
                <p:cNvSpPr/>
                <p:nvPr/>
              </p:nvSpPr>
              <p:spPr>
                <a:xfrm>
                  <a:off x="1016000" y="3431032"/>
                  <a:ext cx="142622" cy="586995"/>
                </a:xfrm>
                <a:custGeom>
                  <a:avLst/>
                  <a:gdLst/>
                  <a:ahLst/>
                  <a:cxnLst/>
                  <a:rect l="0" t="0" r="0" b="0"/>
                  <a:pathLst>
                    <a:path w="142622" h="586995">
                      <a:moveTo>
                        <a:pt x="107061" y="557276"/>
                      </a:move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lnTo>
                        <a:pt x="0" y="191770"/>
                      </a:ln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4196" y="14351"/>
                      </a:lnTo>
                      <a:lnTo>
                        <a:pt x="39497" y="28448"/>
                      </a:lnTo>
                      <a:lnTo>
                        <a:pt x="35306" y="42418"/>
                      </a:lnTo>
                      <a:lnTo>
                        <a:pt x="31369" y="56261"/>
                      </a:lnTo>
                      <a:lnTo>
                        <a:pt x="27940" y="69977"/>
                      </a:lnTo>
                      <a:lnTo>
                        <a:pt x="24765" y="83566"/>
                      </a:lnTo>
                      <a:lnTo>
                        <a:pt x="21971" y="97028"/>
                      </a:lnTo>
                      <a:lnTo>
                        <a:pt x="19685" y="110363"/>
                      </a:lnTo>
                      <a:lnTo>
                        <a:pt x="17526" y="123571"/>
                      </a:lnTo>
                      <a:lnTo>
                        <a:pt x="15875" y="136652"/>
                      </a:lnTo>
                      <a:lnTo>
                        <a:pt x="14478" y="149479"/>
                      </a:lnTo>
                      <a:lnTo>
                        <a:pt x="13462" y="162179"/>
                      </a:lnTo>
                      <a:lnTo>
                        <a:pt x="12573" y="174879"/>
                      </a:lnTo>
                      <a:lnTo>
                        <a:pt x="12192" y="187198"/>
                      </a:lnTo>
                      <a:lnTo>
                        <a:pt x="12065" y="199644"/>
                      </a:lnTo>
                      <a:lnTo>
                        <a:pt x="12065" y="211709"/>
                      </a:lnTo>
                      <a:lnTo>
                        <a:pt x="12446" y="223774"/>
                      </a:lnTo>
                      <a:lnTo>
                        <a:pt x="13081" y="235585"/>
                      </a:lnTo>
                      <a:lnTo>
                        <a:pt x="13843" y="247269"/>
                      </a:lnTo>
                      <a:lnTo>
                        <a:pt x="14986" y="258826"/>
                      </a:lnTo>
                      <a:lnTo>
                        <a:pt x="16383" y="270129"/>
                      </a:lnTo>
                      <a:lnTo>
                        <a:pt x="17907" y="281432"/>
                      </a:lnTo>
                      <a:lnTo>
                        <a:pt x="19685" y="292481"/>
                      </a:lnTo>
                      <a:lnTo>
                        <a:pt x="21463" y="303276"/>
                      </a:lnTo>
                      <a:lnTo>
                        <a:pt x="23622" y="314071"/>
                      </a:lnTo>
                      <a:lnTo>
                        <a:pt x="25908" y="324612"/>
                      </a:lnTo>
                      <a:lnTo>
                        <a:pt x="30988" y="345186"/>
                      </a:lnTo>
                      <a:lnTo>
                        <a:pt x="36576" y="365125"/>
                      </a:lnTo>
                      <a:lnTo>
                        <a:pt x="42672" y="384429"/>
                      </a:lnTo>
                      <a:lnTo>
                        <a:pt x="49276" y="402844"/>
                      </a:lnTo>
                      <a:lnTo>
                        <a:pt x="56134" y="420751"/>
                      </a:lnTo>
                      <a:lnTo>
                        <a:pt x="63246" y="437769"/>
                      </a:lnTo>
                      <a:lnTo>
                        <a:pt x="70612" y="454025"/>
                      </a:lnTo>
                      <a:lnTo>
                        <a:pt x="77978" y="469646"/>
                      </a:lnTo>
                      <a:lnTo>
                        <a:pt x="85471" y="484378"/>
                      </a:lnTo>
                      <a:lnTo>
                        <a:pt x="92837" y="498475"/>
                      </a:lnTo>
                      <a:lnTo>
                        <a:pt x="99949" y="511683"/>
                      </a:lnTo>
                      <a:lnTo>
                        <a:pt x="106934" y="524002"/>
                      </a:lnTo>
                      <a:lnTo>
                        <a:pt x="113665" y="535686"/>
                      </a:lnTo>
                      <a:lnTo>
                        <a:pt x="119888" y="546354"/>
                      </a:lnTo>
                      <a:lnTo>
                        <a:pt x="122936" y="551434"/>
                      </a:lnTo>
                      <a:lnTo>
                        <a:pt x="125730" y="556260"/>
                      </a:lnTo>
                      <a:lnTo>
                        <a:pt x="128397" y="560832"/>
                      </a:lnTo>
                      <a:lnTo>
                        <a:pt x="130937" y="565277"/>
                      </a:lnTo>
                      <a:lnTo>
                        <a:pt x="133350" y="569468"/>
                      </a:lnTo>
                      <a:lnTo>
                        <a:pt x="135636" y="573405"/>
                      </a:lnTo>
                      <a:lnTo>
                        <a:pt x="137668" y="577088"/>
                      </a:lnTo>
                      <a:lnTo>
                        <a:pt x="139573" y="580644"/>
                      </a:lnTo>
                      <a:lnTo>
                        <a:pt x="141224" y="583946"/>
                      </a:lnTo>
                      <a:lnTo>
                        <a:pt x="142621" y="586994"/>
                      </a:lnTo>
                      <a:lnTo>
                        <a:pt x="137795" y="584073"/>
                      </a:lnTo>
                      <a:lnTo>
                        <a:pt x="132969" y="580771"/>
                      </a:lnTo>
                      <a:lnTo>
                        <a:pt x="128270" y="576961"/>
                      </a:lnTo>
                      <a:lnTo>
                        <a:pt x="123698" y="573024"/>
                      </a:lnTo>
                      <a:lnTo>
                        <a:pt x="114935" y="564896"/>
                      </a:lnTo>
                      <a:lnTo>
                        <a:pt x="110998" y="560959"/>
                      </a:lnTo>
                      <a:close/>
                    </a:path>
                  </a:pathLst>
                </a:custGeom>
                <a:solidFill>
                  <a:srgbClr val="924600"/>
                </a:solidFill>
                <a:ln w="0" cap="flat" cmpd="sng" algn="ctr">
                  <a:solidFill>
                    <a:srgbClr val="924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Freeform 863">
                  <a:extLst>
                    <a:ext uri="{FF2B5EF4-FFF2-40B4-BE49-F238E27FC236}">
                      <a16:creationId xmlns:a16="http://schemas.microsoft.com/office/drawing/2014/main" id="{E27AAB82-398E-4FDE-8D15-75E0E3D835BE}"/>
                    </a:ext>
                  </a:extLst>
                </p:cNvPr>
                <p:cNvSpPr/>
                <p:nvPr/>
              </p:nvSpPr>
              <p:spPr>
                <a:xfrm>
                  <a:off x="1016000" y="3431032"/>
                  <a:ext cx="142622" cy="586995"/>
                </a:xfrm>
                <a:custGeom>
                  <a:avLst/>
                  <a:gdLst/>
                  <a:ahLst/>
                  <a:cxnLst/>
                  <a:rect l="0" t="0" r="0" b="0"/>
                  <a:pathLst>
                    <a:path w="142622" h="586995">
                      <a:moveTo>
                        <a:pt x="0" y="191770"/>
                      </a:moveTo>
                      <a:lnTo>
                        <a:pt x="127" y="178308"/>
                      </a:lnTo>
                      <a:lnTo>
                        <a:pt x="635" y="164973"/>
                      </a:lnTo>
                      <a:lnTo>
                        <a:pt x="1524" y="151638"/>
                      </a:lnTo>
                      <a:lnTo>
                        <a:pt x="2667" y="138430"/>
                      </a:lnTo>
                      <a:lnTo>
                        <a:pt x="4318" y="125222"/>
                      </a:lnTo>
                      <a:lnTo>
                        <a:pt x="6350" y="112141"/>
                      </a:lnTo>
                      <a:lnTo>
                        <a:pt x="9017" y="99187"/>
                      </a:lnTo>
                      <a:lnTo>
                        <a:pt x="12065" y="86233"/>
                      </a:lnTo>
                      <a:lnTo>
                        <a:pt x="15494" y="73533"/>
                      </a:lnTo>
                      <a:lnTo>
                        <a:pt x="19685" y="60960"/>
                      </a:lnTo>
                      <a:lnTo>
                        <a:pt x="24384" y="48387"/>
                      </a:lnTo>
                      <a:lnTo>
                        <a:pt x="29718" y="36068"/>
                      </a:lnTo>
                      <a:lnTo>
                        <a:pt x="35560" y="23876"/>
                      </a:lnTo>
                      <a:lnTo>
                        <a:pt x="42164" y="11938"/>
                      </a:lnTo>
                      <a:lnTo>
                        <a:pt x="49403" y="0"/>
                      </a:lnTo>
                      <a:lnTo>
                        <a:pt x="43942" y="14097"/>
                      </a:lnTo>
                      <a:lnTo>
                        <a:pt x="38989" y="28067"/>
                      </a:lnTo>
                      <a:lnTo>
                        <a:pt x="34544" y="41910"/>
                      </a:lnTo>
                      <a:lnTo>
                        <a:pt x="30480" y="55626"/>
                      </a:lnTo>
                      <a:lnTo>
                        <a:pt x="26670" y="69215"/>
                      </a:lnTo>
                      <a:lnTo>
                        <a:pt x="23368" y="82804"/>
                      </a:lnTo>
                      <a:lnTo>
                        <a:pt x="20447" y="96012"/>
                      </a:lnTo>
                      <a:lnTo>
                        <a:pt x="17907" y="109347"/>
                      </a:lnTo>
                      <a:lnTo>
                        <a:pt x="15748" y="122555"/>
                      </a:lnTo>
                      <a:lnTo>
                        <a:pt x="13843" y="135509"/>
                      </a:lnTo>
                      <a:lnTo>
                        <a:pt x="12319" y="148336"/>
                      </a:lnTo>
                      <a:lnTo>
                        <a:pt x="11176" y="161036"/>
                      </a:lnTo>
                      <a:lnTo>
                        <a:pt x="10287" y="173736"/>
                      </a:lnTo>
                      <a:lnTo>
                        <a:pt x="9652" y="186182"/>
                      </a:lnTo>
                      <a:lnTo>
                        <a:pt x="9398" y="198628"/>
                      </a:lnTo>
                      <a:lnTo>
                        <a:pt x="9398" y="210820"/>
                      </a:lnTo>
                      <a:lnTo>
                        <a:pt x="9652" y="222885"/>
                      </a:lnTo>
                      <a:lnTo>
                        <a:pt x="10287" y="234823"/>
                      </a:lnTo>
                      <a:lnTo>
                        <a:pt x="11049" y="246634"/>
                      </a:lnTo>
                      <a:lnTo>
                        <a:pt x="12065" y="258191"/>
                      </a:lnTo>
                      <a:lnTo>
                        <a:pt x="13462" y="269621"/>
                      </a:lnTo>
                      <a:lnTo>
                        <a:pt x="14859" y="280924"/>
                      </a:lnTo>
                      <a:lnTo>
                        <a:pt x="16637" y="292100"/>
                      </a:lnTo>
                      <a:lnTo>
                        <a:pt x="18542" y="303149"/>
                      </a:lnTo>
                      <a:lnTo>
                        <a:pt x="20701" y="313944"/>
                      </a:lnTo>
                      <a:lnTo>
                        <a:pt x="22987" y="324739"/>
                      </a:lnTo>
                      <a:lnTo>
                        <a:pt x="25400" y="335153"/>
                      </a:lnTo>
                      <a:lnTo>
                        <a:pt x="28067" y="345567"/>
                      </a:lnTo>
                      <a:lnTo>
                        <a:pt x="33782" y="365760"/>
                      </a:lnTo>
                      <a:lnTo>
                        <a:pt x="40005" y="385191"/>
                      </a:lnTo>
                      <a:lnTo>
                        <a:pt x="46609" y="403987"/>
                      </a:lnTo>
                      <a:lnTo>
                        <a:pt x="53594" y="422021"/>
                      </a:lnTo>
                      <a:lnTo>
                        <a:pt x="60960" y="439293"/>
                      </a:lnTo>
                      <a:lnTo>
                        <a:pt x="68326" y="455803"/>
                      </a:lnTo>
                      <a:lnTo>
                        <a:pt x="75946" y="471678"/>
                      </a:lnTo>
                      <a:lnTo>
                        <a:pt x="83566" y="486537"/>
                      </a:lnTo>
                      <a:lnTo>
                        <a:pt x="91186" y="500634"/>
                      </a:lnTo>
                      <a:lnTo>
                        <a:pt x="98552" y="513715"/>
                      </a:lnTo>
                      <a:lnTo>
                        <a:pt x="105791" y="526161"/>
                      </a:lnTo>
                      <a:lnTo>
                        <a:pt x="112522" y="537718"/>
                      </a:lnTo>
                      <a:lnTo>
                        <a:pt x="115951" y="543052"/>
                      </a:lnTo>
                      <a:lnTo>
                        <a:pt x="119126" y="548259"/>
                      </a:lnTo>
                      <a:lnTo>
                        <a:pt x="122174" y="553212"/>
                      </a:lnTo>
                      <a:lnTo>
                        <a:pt x="125095" y="557911"/>
                      </a:lnTo>
                      <a:lnTo>
                        <a:pt x="127889" y="562483"/>
                      </a:lnTo>
                      <a:lnTo>
                        <a:pt x="130556" y="566674"/>
                      </a:lnTo>
                      <a:lnTo>
                        <a:pt x="132969" y="570738"/>
                      </a:lnTo>
                      <a:lnTo>
                        <a:pt x="135255" y="574548"/>
                      </a:lnTo>
                      <a:lnTo>
                        <a:pt x="137414" y="577977"/>
                      </a:lnTo>
                      <a:lnTo>
                        <a:pt x="139319" y="581279"/>
                      </a:lnTo>
                      <a:lnTo>
                        <a:pt x="141097" y="584327"/>
                      </a:lnTo>
                      <a:lnTo>
                        <a:pt x="142621" y="586994"/>
                      </a:lnTo>
                      <a:lnTo>
                        <a:pt x="137795" y="584073"/>
                      </a:lnTo>
                      <a:lnTo>
                        <a:pt x="132969" y="580771"/>
                      </a:lnTo>
                      <a:lnTo>
                        <a:pt x="128270" y="576961"/>
                      </a:lnTo>
                      <a:lnTo>
                        <a:pt x="123698" y="573024"/>
                      </a:lnTo>
                      <a:lnTo>
                        <a:pt x="114935" y="564896"/>
                      </a:lnTo>
                      <a:lnTo>
                        <a:pt x="110998" y="560959"/>
                      </a:lnTo>
                      <a:lnTo>
                        <a:pt x="107061" y="557276"/>
                      </a:lnTo>
                      <a:lnTo>
                        <a:pt x="101092" y="549402"/>
                      </a:lnTo>
                      <a:lnTo>
                        <a:pt x="95250" y="541147"/>
                      </a:lnTo>
                      <a:lnTo>
                        <a:pt x="89662" y="532638"/>
                      </a:lnTo>
                      <a:lnTo>
                        <a:pt x="84074" y="523621"/>
                      </a:lnTo>
                      <a:lnTo>
                        <a:pt x="78740" y="514477"/>
                      </a:lnTo>
                      <a:lnTo>
                        <a:pt x="73533" y="504825"/>
                      </a:lnTo>
                      <a:lnTo>
                        <a:pt x="68453" y="495173"/>
                      </a:lnTo>
                      <a:lnTo>
                        <a:pt x="63627" y="485140"/>
                      </a:lnTo>
                      <a:lnTo>
                        <a:pt x="58928" y="474853"/>
                      </a:lnTo>
                      <a:lnTo>
                        <a:pt x="54356" y="464312"/>
                      </a:lnTo>
                      <a:lnTo>
                        <a:pt x="50038" y="453644"/>
                      </a:lnTo>
                      <a:lnTo>
                        <a:pt x="45847" y="442722"/>
                      </a:lnTo>
                      <a:lnTo>
                        <a:pt x="41783" y="431673"/>
                      </a:lnTo>
                      <a:lnTo>
                        <a:pt x="37973" y="420370"/>
                      </a:lnTo>
                      <a:lnTo>
                        <a:pt x="30734" y="397383"/>
                      </a:lnTo>
                      <a:lnTo>
                        <a:pt x="24257" y="373888"/>
                      </a:lnTo>
                      <a:lnTo>
                        <a:pt x="18542" y="350012"/>
                      </a:lnTo>
                      <a:lnTo>
                        <a:pt x="13589" y="325882"/>
                      </a:lnTo>
                      <a:lnTo>
                        <a:pt x="9398" y="301498"/>
                      </a:lnTo>
                      <a:lnTo>
                        <a:pt x="5969" y="277114"/>
                      </a:lnTo>
                      <a:lnTo>
                        <a:pt x="3175" y="252857"/>
                      </a:lnTo>
                      <a:lnTo>
                        <a:pt x="1397" y="228854"/>
                      </a:lnTo>
                      <a:lnTo>
                        <a:pt x="381" y="205105"/>
                      </a:lnTo>
                      <a:close/>
                    </a:path>
                  </a:pathLst>
                </a:custGeom>
                <a:solidFill>
                  <a:srgbClr val="8C3F00"/>
                </a:solidFill>
                <a:ln w="0" cap="flat" cmpd="sng" algn="ctr">
                  <a:solidFill>
                    <a:srgbClr val="8C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Freeform 864">
                  <a:extLst>
                    <a:ext uri="{FF2B5EF4-FFF2-40B4-BE49-F238E27FC236}">
                      <a16:creationId xmlns:a16="http://schemas.microsoft.com/office/drawing/2014/main" id="{03AFFA09-5D08-11D9-13C2-E75A8E4834C8}"/>
                    </a:ext>
                  </a:extLst>
                </p:cNvPr>
                <p:cNvSpPr/>
                <p:nvPr/>
              </p:nvSpPr>
              <p:spPr>
                <a:xfrm>
                  <a:off x="1016000" y="3403600"/>
                  <a:ext cx="200661" cy="619761"/>
                </a:xfrm>
                <a:custGeom>
                  <a:avLst/>
                  <a:gdLst/>
                  <a:ahLst/>
                  <a:cxnLst/>
                  <a:rect l="0" t="0" r="0" b="0"/>
                  <a:pathLst>
                    <a:path w="200661" h="619761">
                      <a:moveTo>
                        <a:pt x="0" y="232410"/>
                      </a:moveTo>
                      <a:lnTo>
                        <a:pt x="1270" y="256540"/>
                      </a:lnTo>
                      <a:lnTo>
                        <a:pt x="3810" y="280670"/>
                      </a:lnTo>
                      <a:lnTo>
                        <a:pt x="6350" y="304800"/>
                      </a:lnTo>
                      <a:lnTo>
                        <a:pt x="8890" y="328930"/>
                      </a:lnTo>
                      <a:lnTo>
                        <a:pt x="13970" y="353060"/>
                      </a:lnTo>
                      <a:lnTo>
                        <a:pt x="19050" y="377190"/>
                      </a:lnTo>
                      <a:lnTo>
                        <a:pt x="24130" y="401320"/>
                      </a:lnTo>
                      <a:lnTo>
                        <a:pt x="30480" y="424180"/>
                      </a:lnTo>
                      <a:lnTo>
                        <a:pt x="38100" y="447040"/>
                      </a:lnTo>
                      <a:lnTo>
                        <a:pt x="41910" y="459740"/>
                      </a:lnTo>
                      <a:lnTo>
                        <a:pt x="45720" y="469900"/>
                      </a:lnTo>
                      <a:lnTo>
                        <a:pt x="49530" y="481330"/>
                      </a:lnTo>
                      <a:lnTo>
                        <a:pt x="54610" y="491490"/>
                      </a:lnTo>
                      <a:lnTo>
                        <a:pt x="58420" y="501650"/>
                      </a:lnTo>
                      <a:lnTo>
                        <a:pt x="63500" y="513080"/>
                      </a:lnTo>
                      <a:lnTo>
                        <a:pt x="68580" y="521970"/>
                      </a:lnTo>
                      <a:lnTo>
                        <a:pt x="73660" y="532130"/>
                      </a:lnTo>
                      <a:lnTo>
                        <a:pt x="78740" y="542290"/>
                      </a:lnTo>
                      <a:lnTo>
                        <a:pt x="83820" y="551180"/>
                      </a:lnTo>
                      <a:lnTo>
                        <a:pt x="88900" y="560070"/>
                      </a:lnTo>
                      <a:lnTo>
                        <a:pt x="95250" y="568960"/>
                      </a:lnTo>
                      <a:lnTo>
                        <a:pt x="101600" y="576580"/>
                      </a:lnTo>
                      <a:lnTo>
                        <a:pt x="106680" y="584200"/>
                      </a:lnTo>
                      <a:lnTo>
                        <a:pt x="111760" y="588010"/>
                      </a:lnTo>
                      <a:lnTo>
                        <a:pt x="115570" y="593090"/>
                      </a:lnTo>
                      <a:lnTo>
                        <a:pt x="124460" y="601980"/>
                      </a:lnTo>
                      <a:lnTo>
                        <a:pt x="129540" y="605790"/>
                      </a:lnTo>
                      <a:lnTo>
                        <a:pt x="134620" y="609600"/>
                      </a:lnTo>
                      <a:lnTo>
                        <a:pt x="139700" y="613410"/>
                      </a:lnTo>
                      <a:lnTo>
                        <a:pt x="144780" y="615950"/>
                      </a:lnTo>
                      <a:lnTo>
                        <a:pt x="149860" y="618490"/>
                      </a:lnTo>
                      <a:lnTo>
                        <a:pt x="156210" y="619760"/>
                      </a:lnTo>
                      <a:lnTo>
                        <a:pt x="161290" y="619760"/>
                      </a:lnTo>
                      <a:lnTo>
                        <a:pt x="166370" y="618490"/>
                      </a:lnTo>
                      <a:lnTo>
                        <a:pt x="168910" y="617220"/>
                      </a:lnTo>
                      <a:lnTo>
                        <a:pt x="171450" y="615950"/>
                      </a:lnTo>
                      <a:lnTo>
                        <a:pt x="173990" y="614680"/>
                      </a:lnTo>
                      <a:lnTo>
                        <a:pt x="176530" y="612140"/>
                      </a:lnTo>
                      <a:lnTo>
                        <a:pt x="179070" y="609600"/>
                      </a:lnTo>
                      <a:lnTo>
                        <a:pt x="181610" y="607060"/>
                      </a:lnTo>
                      <a:lnTo>
                        <a:pt x="184150" y="603250"/>
                      </a:lnTo>
                      <a:lnTo>
                        <a:pt x="185420" y="600710"/>
                      </a:lnTo>
                      <a:lnTo>
                        <a:pt x="190500" y="591820"/>
                      </a:lnTo>
                      <a:lnTo>
                        <a:pt x="194310" y="584200"/>
                      </a:lnTo>
                      <a:lnTo>
                        <a:pt x="196850" y="575310"/>
                      </a:lnTo>
                      <a:lnTo>
                        <a:pt x="198120" y="567690"/>
                      </a:lnTo>
                      <a:lnTo>
                        <a:pt x="199390" y="558800"/>
                      </a:lnTo>
                      <a:lnTo>
                        <a:pt x="200660" y="549910"/>
                      </a:lnTo>
                      <a:lnTo>
                        <a:pt x="199390" y="541020"/>
                      </a:lnTo>
                      <a:lnTo>
                        <a:pt x="199390" y="532130"/>
                      </a:lnTo>
                      <a:lnTo>
                        <a:pt x="198120" y="523240"/>
                      </a:lnTo>
                      <a:lnTo>
                        <a:pt x="195580" y="514350"/>
                      </a:lnTo>
                      <a:lnTo>
                        <a:pt x="193040" y="504190"/>
                      </a:lnTo>
                      <a:lnTo>
                        <a:pt x="190500" y="495300"/>
                      </a:lnTo>
                      <a:lnTo>
                        <a:pt x="187960" y="486410"/>
                      </a:lnTo>
                      <a:lnTo>
                        <a:pt x="184150" y="477520"/>
                      </a:lnTo>
                      <a:lnTo>
                        <a:pt x="175260" y="458470"/>
                      </a:lnTo>
                      <a:lnTo>
                        <a:pt x="167640" y="439420"/>
                      </a:lnTo>
                      <a:lnTo>
                        <a:pt x="157480" y="420370"/>
                      </a:lnTo>
                      <a:lnTo>
                        <a:pt x="148590" y="401320"/>
                      </a:lnTo>
                      <a:lnTo>
                        <a:pt x="139700" y="383540"/>
                      </a:lnTo>
                      <a:lnTo>
                        <a:pt x="135890" y="374650"/>
                      </a:lnTo>
                      <a:lnTo>
                        <a:pt x="132080" y="364490"/>
                      </a:lnTo>
                      <a:lnTo>
                        <a:pt x="128270" y="355600"/>
                      </a:lnTo>
                      <a:lnTo>
                        <a:pt x="124460" y="346710"/>
                      </a:lnTo>
                      <a:lnTo>
                        <a:pt x="121920" y="337820"/>
                      </a:lnTo>
                      <a:lnTo>
                        <a:pt x="119380" y="328930"/>
                      </a:lnTo>
                      <a:lnTo>
                        <a:pt x="116840" y="321310"/>
                      </a:lnTo>
                      <a:lnTo>
                        <a:pt x="115570" y="312420"/>
                      </a:lnTo>
                      <a:lnTo>
                        <a:pt x="114300" y="298450"/>
                      </a:lnTo>
                      <a:lnTo>
                        <a:pt x="111760" y="284480"/>
                      </a:lnTo>
                      <a:lnTo>
                        <a:pt x="110490" y="270510"/>
                      </a:lnTo>
                      <a:lnTo>
                        <a:pt x="110490" y="256540"/>
                      </a:lnTo>
                      <a:lnTo>
                        <a:pt x="109220" y="241300"/>
                      </a:lnTo>
                      <a:lnTo>
                        <a:pt x="110490" y="227330"/>
                      </a:lnTo>
                      <a:lnTo>
                        <a:pt x="110490" y="213360"/>
                      </a:lnTo>
                      <a:lnTo>
                        <a:pt x="113030" y="199390"/>
                      </a:lnTo>
                      <a:lnTo>
                        <a:pt x="113030" y="190500"/>
                      </a:lnTo>
                      <a:lnTo>
                        <a:pt x="115570" y="180340"/>
                      </a:lnTo>
                      <a:lnTo>
                        <a:pt x="116840" y="171450"/>
                      </a:lnTo>
                      <a:lnTo>
                        <a:pt x="118110" y="163830"/>
                      </a:lnTo>
                      <a:lnTo>
                        <a:pt x="123190" y="147320"/>
                      </a:lnTo>
                      <a:lnTo>
                        <a:pt x="127000" y="132080"/>
                      </a:lnTo>
                      <a:lnTo>
                        <a:pt x="130810" y="116840"/>
                      </a:lnTo>
                      <a:lnTo>
                        <a:pt x="134620" y="102870"/>
                      </a:lnTo>
                      <a:lnTo>
                        <a:pt x="137160" y="96520"/>
                      </a:lnTo>
                      <a:lnTo>
                        <a:pt x="138430" y="90170"/>
                      </a:lnTo>
                      <a:lnTo>
                        <a:pt x="139700" y="83820"/>
                      </a:lnTo>
                      <a:lnTo>
                        <a:pt x="140970" y="78740"/>
                      </a:lnTo>
                      <a:lnTo>
                        <a:pt x="142240" y="72390"/>
                      </a:lnTo>
                      <a:lnTo>
                        <a:pt x="143510" y="67310"/>
                      </a:lnTo>
                      <a:lnTo>
                        <a:pt x="143510" y="60960"/>
                      </a:lnTo>
                      <a:lnTo>
                        <a:pt x="143510" y="55880"/>
                      </a:lnTo>
                      <a:lnTo>
                        <a:pt x="143510" y="50800"/>
                      </a:lnTo>
                      <a:lnTo>
                        <a:pt x="143510" y="45720"/>
                      </a:lnTo>
                      <a:lnTo>
                        <a:pt x="142240" y="41910"/>
                      </a:lnTo>
                      <a:lnTo>
                        <a:pt x="142240" y="36830"/>
                      </a:lnTo>
                      <a:lnTo>
                        <a:pt x="139700" y="33020"/>
                      </a:lnTo>
                      <a:lnTo>
                        <a:pt x="138430" y="27940"/>
                      </a:lnTo>
                      <a:lnTo>
                        <a:pt x="135890" y="24130"/>
                      </a:lnTo>
                      <a:lnTo>
                        <a:pt x="133350" y="20320"/>
                      </a:lnTo>
                      <a:lnTo>
                        <a:pt x="129540" y="15240"/>
                      </a:lnTo>
                      <a:lnTo>
                        <a:pt x="125730" y="12700"/>
                      </a:lnTo>
                      <a:lnTo>
                        <a:pt x="120650" y="8890"/>
                      </a:lnTo>
                      <a:lnTo>
                        <a:pt x="115570" y="5080"/>
                      </a:lnTo>
                      <a:lnTo>
                        <a:pt x="113030" y="2540"/>
                      </a:lnTo>
                      <a:lnTo>
                        <a:pt x="109220" y="1270"/>
                      </a:lnTo>
                      <a:lnTo>
                        <a:pt x="104140" y="0"/>
                      </a:lnTo>
                      <a:lnTo>
                        <a:pt x="100330" y="0"/>
                      </a:lnTo>
                      <a:lnTo>
                        <a:pt x="96520" y="0"/>
                      </a:lnTo>
                      <a:lnTo>
                        <a:pt x="91440" y="0"/>
                      </a:lnTo>
                      <a:lnTo>
                        <a:pt x="87630" y="1270"/>
                      </a:lnTo>
                      <a:lnTo>
                        <a:pt x="82550" y="2540"/>
                      </a:lnTo>
                      <a:lnTo>
                        <a:pt x="78740" y="3810"/>
                      </a:lnTo>
                      <a:lnTo>
                        <a:pt x="73660" y="5080"/>
                      </a:lnTo>
                      <a:lnTo>
                        <a:pt x="68580" y="7620"/>
                      </a:lnTo>
                      <a:lnTo>
                        <a:pt x="64770" y="11430"/>
                      </a:lnTo>
                      <a:lnTo>
                        <a:pt x="60960" y="13970"/>
                      </a:lnTo>
                      <a:lnTo>
                        <a:pt x="55880" y="17780"/>
                      </a:lnTo>
                      <a:lnTo>
                        <a:pt x="52070" y="22860"/>
                      </a:lnTo>
                      <a:lnTo>
                        <a:pt x="49530" y="27940"/>
                      </a:lnTo>
                      <a:lnTo>
                        <a:pt x="41910" y="39370"/>
                      </a:lnTo>
                      <a:lnTo>
                        <a:pt x="35560" y="50800"/>
                      </a:lnTo>
                      <a:lnTo>
                        <a:pt x="29210" y="63500"/>
                      </a:lnTo>
                      <a:lnTo>
                        <a:pt x="24130" y="76200"/>
                      </a:lnTo>
                      <a:lnTo>
                        <a:pt x="19050" y="87630"/>
                      </a:lnTo>
                      <a:lnTo>
                        <a:pt x="15240" y="100330"/>
                      </a:lnTo>
                      <a:lnTo>
                        <a:pt x="11430" y="113030"/>
                      </a:lnTo>
                      <a:lnTo>
                        <a:pt x="8890" y="127000"/>
                      </a:lnTo>
                      <a:lnTo>
                        <a:pt x="6350" y="139700"/>
                      </a:lnTo>
                      <a:lnTo>
                        <a:pt x="3810" y="152400"/>
                      </a:lnTo>
                      <a:lnTo>
                        <a:pt x="2540" y="166370"/>
                      </a:lnTo>
                      <a:lnTo>
                        <a:pt x="1270" y="179070"/>
                      </a:lnTo>
                      <a:lnTo>
                        <a:pt x="0" y="191770"/>
                      </a:lnTo>
                      <a:lnTo>
                        <a:pt x="0" y="205740"/>
                      </a:lnTo>
                      <a:lnTo>
                        <a:pt x="0" y="219710"/>
                      </a:lnTo>
                      <a:close/>
                    </a:path>
                  </a:pathLst>
                </a:custGeom>
                <a:solidFill>
                  <a:schemeClr val="accent1">
                    <a:alpha val="0"/>
                  </a:schemeClr>
                </a:solidFill>
                <a:ln w="228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Freeform 865">
                  <a:extLst>
                    <a:ext uri="{FF2B5EF4-FFF2-40B4-BE49-F238E27FC236}">
                      <a16:creationId xmlns:a16="http://schemas.microsoft.com/office/drawing/2014/main" id="{94DD1CDD-8E42-C7ED-0474-5DCEE77F8C77}"/>
                    </a:ext>
                  </a:extLst>
                </p:cNvPr>
                <p:cNvSpPr/>
                <p:nvPr/>
              </p:nvSpPr>
              <p:spPr>
                <a:xfrm>
                  <a:off x="1047496" y="3498977"/>
                  <a:ext cx="31116" cy="184532"/>
                </a:xfrm>
                <a:custGeom>
                  <a:avLst/>
                  <a:gdLst/>
                  <a:ahLst/>
                  <a:cxnLst/>
                  <a:rect l="0" t="0" r="0" b="0"/>
                  <a:pathLst>
                    <a:path w="31116" h="184532">
                      <a:moveTo>
                        <a:pt x="28321" y="0"/>
                      </a:moveTo>
                      <a:lnTo>
                        <a:pt x="29337" y="3302"/>
                      </a:lnTo>
                      <a:lnTo>
                        <a:pt x="29972" y="6858"/>
                      </a:lnTo>
                      <a:lnTo>
                        <a:pt x="30480" y="10922"/>
                      </a:lnTo>
                      <a:lnTo>
                        <a:pt x="30861" y="15113"/>
                      </a:lnTo>
                      <a:lnTo>
                        <a:pt x="31115" y="19939"/>
                      </a:lnTo>
                      <a:lnTo>
                        <a:pt x="31115" y="24892"/>
                      </a:lnTo>
                      <a:lnTo>
                        <a:pt x="30988" y="30099"/>
                      </a:lnTo>
                      <a:lnTo>
                        <a:pt x="30734" y="35687"/>
                      </a:lnTo>
                      <a:lnTo>
                        <a:pt x="29845" y="47371"/>
                      </a:lnTo>
                      <a:lnTo>
                        <a:pt x="28702" y="59944"/>
                      </a:lnTo>
                      <a:lnTo>
                        <a:pt x="27178" y="72898"/>
                      </a:lnTo>
                      <a:lnTo>
                        <a:pt x="25400" y="86360"/>
                      </a:lnTo>
                      <a:lnTo>
                        <a:pt x="21590" y="113665"/>
                      </a:lnTo>
                      <a:lnTo>
                        <a:pt x="19685" y="127127"/>
                      </a:lnTo>
                      <a:lnTo>
                        <a:pt x="17907" y="140081"/>
                      </a:lnTo>
                      <a:lnTo>
                        <a:pt x="16256" y="152527"/>
                      </a:lnTo>
                      <a:lnTo>
                        <a:pt x="14986" y="164211"/>
                      </a:lnTo>
                      <a:lnTo>
                        <a:pt x="14478" y="169799"/>
                      </a:lnTo>
                      <a:lnTo>
                        <a:pt x="14097" y="175006"/>
                      </a:lnTo>
                      <a:lnTo>
                        <a:pt x="13716" y="179832"/>
                      </a:lnTo>
                      <a:lnTo>
                        <a:pt x="13589" y="184531"/>
                      </a:lnTo>
                      <a:lnTo>
                        <a:pt x="10795" y="176276"/>
                      </a:lnTo>
                      <a:lnTo>
                        <a:pt x="8382" y="168148"/>
                      </a:lnTo>
                      <a:lnTo>
                        <a:pt x="6350" y="160020"/>
                      </a:lnTo>
                      <a:lnTo>
                        <a:pt x="4572" y="152146"/>
                      </a:lnTo>
                      <a:lnTo>
                        <a:pt x="3048" y="144145"/>
                      </a:lnTo>
                      <a:lnTo>
                        <a:pt x="1905" y="136398"/>
                      </a:lnTo>
                      <a:lnTo>
                        <a:pt x="1016" y="128778"/>
                      </a:lnTo>
                      <a:lnTo>
                        <a:pt x="381" y="121031"/>
                      </a:lnTo>
                      <a:lnTo>
                        <a:pt x="127" y="113665"/>
                      </a:lnTo>
                      <a:lnTo>
                        <a:pt x="0" y="106299"/>
                      </a:lnTo>
                      <a:lnTo>
                        <a:pt x="127" y="99060"/>
                      </a:lnTo>
                      <a:lnTo>
                        <a:pt x="381" y="92075"/>
                      </a:lnTo>
                      <a:lnTo>
                        <a:pt x="889" y="85217"/>
                      </a:lnTo>
                      <a:lnTo>
                        <a:pt x="1524" y="78613"/>
                      </a:lnTo>
                      <a:lnTo>
                        <a:pt x="2413" y="72009"/>
                      </a:lnTo>
                      <a:lnTo>
                        <a:pt x="3302" y="65786"/>
                      </a:lnTo>
                      <a:lnTo>
                        <a:pt x="4445" y="59690"/>
                      </a:lnTo>
                      <a:lnTo>
                        <a:pt x="5715" y="53848"/>
                      </a:lnTo>
                      <a:lnTo>
                        <a:pt x="8636" y="42799"/>
                      </a:lnTo>
                      <a:lnTo>
                        <a:pt x="11684" y="32766"/>
                      </a:lnTo>
                      <a:lnTo>
                        <a:pt x="14986" y="23749"/>
                      </a:lnTo>
                      <a:lnTo>
                        <a:pt x="18542" y="16002"/>
                      </a:lnTo>
                      <a:lnTo>
                        <a:pt x="21971" y="9271"/>
                      </a:lnTo>
                      <a:lnTo>
                        <a:pt x="23622" y="6477"/>
                      </a:lnTo>
                      <a:lnTo>
                        <a:pt x="25146" y="3937"/>
                      </a:lnTo>
                      <a:lnTo>
                        <a:pt x="26797" y="1905"/>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Freeform 866">
                  <a:extLst>
                    <a:ext uri="{FF2B5EF4-FFF2-40B4-BE49-F238E27FC236}">
                      <a16:creationId xmlns:a16="http://schemas.microsoft.com/office/drawing/2014/main" id="{1A2762B3-04AE-B0FF-1D11-E52BB3DE4F86}"/>
                    </a:ext>
                  </a:extLst>
                </p:cNvPr>
                <p:cNvSpPr/>
                <p:nvPr/>
              </p:nvSpPr>
              <p:spPr>
                <a:xfrm>
                  <a:off x="1048766" y="3504946"/>
                  <a:ext cx="26671" cy="163069"/>
                </a:xfrm>
                <a:custGeom>
                  <a:avLst/>
                  <a:gdLst/>
                  <a:ahLst/>
                  <a:cxnLst/>
                  <a:rect l="0" t="0" r="0" b="0"/>
                  <a:pathLst>
                    <a:path w="26671" h="163069">
                      <a:moveTo>
                        <a:pt x="11938" y="163068"/>
                      </a:moveTo>
                      <a:lnTo>
                        <a:pt x="9525" y="155829"/>
                      </a:lnTo>
                      <a:lnTo>
                        <a:pt x="7366" y="148717"/>
                      </a:lnTo>
                      <a:lnTo>
                        <a:pt x="5588" y="141732"/>
                      </a:lnTo>
                      <a:lnTo>
                        <a:pt x="3937" y="134874"/>
                      </a:lnTo>
                      <a:lnTo>
                        <a:pt x="2667" y="128016"/>
                      </a:lnTo>
                      <a:lnTo>
                        <a:pt x="1651" y="121412"/>
                      </a:lnTo>
                      <a:lnTo>
                        <a:pt x="889" y="115062"/>
                      </a:lnTo>
                      <a:lnTo>
                        <a:pt x="254" y="108585"/>
                      </a:lnTo>
                      <a:lnTo>
                        <a:pt x="0" y="102362"/>
                      </a:lnTo>
                      <a:lnTo>
                        <a:pt x="0" y="96266"/>
                      </a:lnTo>
                      <a:lnTo>
                        <a:pt x="0" y="90297"/>
                      </a:lnTo>
                      <a:lnTo>
                        <a:pt x="254" y="84582"/>
                      </a:lnTo>
                      <a:lnTo>
                        <a:pt x="1270" y="73279"/>
                      </a:lnTo>
                      <a:lnTo>
                        <a:pt x="2921" y="62738"/>
                      </a:lnTo>
                      <a:lnTo>
                        <a:pt x="5080" y="52705"/>
                      </a:lnTo>
                      <a:lnTo>
                        <a:pt x="7620" y="43180"/>
                      </a:lnTo>
                      <a:lnTo>
                        <a:pt x="10541" y="34417"/>
                      </a:lnTo>
                      <a:lnTo>
                        <a:pt x="13462" y="26162"/>
                      </a:lnTo>
                      <a:lnTo>
                        <a:pt x="16637" y="18669"/>
                      </a:lnTo>
                      <a:lnTo>
                        <a:pt x="19812" y="11811"/>
                      </a:lnTo>
                      <a:lnTo>
                        <a:pt x="22733" y="5588"/>
                      </a:lnTo>
                      <a:lnTo>
                        <a:pt x="25654" y="0"/>
                      </a:lnTo>
                      <a:lnTo>
                        <a:pt x="26162" y="3048"/>
                      </a:lnTo>
                      <a:lnTo>
                        <a:pt x="26416" y="6477"/>
                      </a:lnTo>
                      <a:lnTo>
                        <a:pt x="26543" y="10160"/>
                      </a:lnTo>
                      <a:lnTo>
                        <a:pt x="26670" y="14097"/>
                      </a:lnTo>
                      <a:lnTo>
                        <a:pt x="26543" y="18161"/>
                      </a:lnTo>
                      <a:lnTo>
                        <a:pt x="26416" y="22606"/>
                      </a:lnTo>
                      <a:lnTo>
                        <a:pt x="25781" y="32131"/>
                      </a:lnTo>
                      <a:lnTo>
                        <a:pt x="24765" y="42418"/>
                      </a:lnTo>
                      <a:lnTo>
                        <a:pt x="23622" y="53213"/>
                      </a:lnTo>
                      <a:lnTo>
                        <a:pt x="22225" y="64643"/>
                      </a:lnTo>
                      <a:lnTo>
                        <a:pt x="20701" y="76200"/>
                      </a:lnTo>
                      <a:lnTo>
                        <a:pt x="17526" y="99822"/>
                      </a:lnTo>
                      <a:lnTo>
                        <a:pt x="16129" y="111506"/>
                      </a:lnTo>
                      <a:lnTo>
                        <a:pt x="14605" y="123063"/>
                      </a:lnTo>
                      <a:lnTo>
                        <a:pt x="13462" y="133985"/>
                      </a:lnTo>
                      <a:lnTo>
                        <a:pt x="12573" y="144399"/>
                      </a:lnTo>
                      <a:lnTo>
                        <a:pt x="12065" y="154051"/>
                      </a:lnTo>
                      <a:lnTo>
                        <a:pt x="11938" y="158623"/>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Freeform 867">
                  <a:extLst>
                    <a:ext uri="{FF2B5EF4-FFF2-40B4-BE49-F238E27FC236}">
                      <a16:creationId xmlns:a16="http://schemas.microsoft.com/office/drawing/2014/main" id="{43FDAA87-08DD-A07B-7932-E4C1768BF49F}"/>
                    </a:ext>
                  </a:extLst>
                </p:cNvPr>
                <p:cNvSpPr/>
                <p:nvPr/>
              </p:nvSpPr>
              <p:spPr>
                <a:xfrm>
                  <a:off x="1049909" y="3511042"/>
                  <a:ext cx="23115" cy="141352"/>
                </a:xfrm>
                <a:custGeom>
                  <a:avLst/>
                  <a:gdLst/>
                  <a:ahLst/>
                  <a:cxnLst/>
                  <a:rect l="0" t="0" r="0" b="0"/>
                  <a:pathLst>
                    <a:path w="23115" h="141352">
                      <a:moveTo>
                        <a:pt x="10287" y="141351"/>
                      </a:moveTo>
                      <a:lnTo>
                        <a:pt x="8255" y="135128"/>
                      </a:lnTo>
                      <a:lnTo>
                        <a:pt x="6350" y="129032"/>
                      </a:lnTo>
                      <a:lnTo>
                        <a:pt x="4699" y="123190"/>
                      </a:lnTo>
                      <a:lnTo>
                        <a:pt x="3429" y="117475"/>
                      </a:lnTo>
                      <a:lnTo>
                        <a:pt x="2286" y="111887"/>
                      </a:lnTo>
                      <a:lnTo>
                        <a:pt x="1397" y="106426"/>
                      </a:lnTo>
                      <a:lnTo>
                        <a:pt x="762" y="101219"/>
                      </a:lnTo>
                      <a:lnTo>
                        <a:pt x="254" y="96012"/>
                      </a:lnTo>
                      <a:lnTo>
                        <a:pt x="0" y="86233"/>
                      </a:lnTo>
                      <a:lnTo>
                        <a:pt x="254" y="76962"/>
                      </a:lnTo>
                      <a:lnTo>
                        <a:pt x="1143" y="68072"/>
                      </a:lnTo>
                      <a:lnTo>
                        <a:pt x="2667" y="59563"/>
                      </a:lnTo>
                      <a:lnTo>
                        <a:pt x="4572" y="51435"/>
                      </a:lnTo>
                      <a:lnTo>
                        <a:pt x="6858" y="43561"/>
                      </a:lnTo>
                      <a:lnTo>
                        <a:pt x="9398" y="35941"/>
                      </a:lnTo>
                      <a:lnTo>
                        <a:pt x="12065" y="28575"/>
                      </a:lnTo>
                      <a:lnTo>
                        <a:pt x="17780" y="14097"/>
                      </a:lnTo>
                      <a:lnTo>
                        <a:pt x="23114" y="0"/>
                      </a:lnTo>
                      <a:lnTo>
                        <a:pt x="22987" y="5969"/>
                      </a:lnTo>
                      <a:lnTo>
                        <a:pt x="22479" y="12827"/>
                      </a:lnTo>
                      <a:lnTo>
                        <a:pt x="21844" y="20320"/>
                      </a:lnTo>
                      <a:lnTo>
                        <a:pt x="20828" y="28575"/>
                      </a:lnTo>
                      <a:lnTo>
                        <a:pt x="19812" y="37338"/>
                      </a:lnTo>
                      <a:lnTo>
                        <a:pt x="18669" y="46609"/>
                      </a:lnTo>
                      <a:lnTo>
                        <a:pt x="16129" y="66040"/>
                      </a:lnTo>
                      <a:lnTo>
                        <a:pt x="13589" y="85979"/>
                      </a:lnTo>
                      <a:lnTo>
                        <a:pt x="12573" y="95885"/>
                      </a:lnTo>
                      <a:lnTo>
                        <a:pt x="11557" y="105791"/>
                      </a:lnTo>
                      <a:lnTo>
                        <a:pt x="10795" y="115316"/>
                      </a:lnTo>
                      <a:lnTo>
                        <a:pt x="10414" y="124460"/>
                      </a:lnTo>
                      <a:lnTo>
                        <a:pt x="10160" y="133223"/>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Freeform 868">
                  <a:extLst>
                    <a:ext uri="{FF2B5EF4-FFF2-40B4-BE49-F238E27FC236}">
                      <a16:creationId xmlns:a16="http://schemas.microsoft.com/office/drawing/2014/main" id="{8AFF9D15-5838-ED10-81D8-B4B3A48ED32D}"/>
                    </a:ext>
                  </a:extLst>
                </p:cNvPr>
                <p:cNvSpPr/>
                <p:nvPr/>
              </p:nvSpPr>
              <p:spPr>
                <a:xfrm>
                  <a:off x="1051052" y="3517011"/>
                  <a:ext cx="20702" cy="119762"/>
                </a:xfrm>
                <a:custGeom>
                  <a:avLst/>
                  <a:gdLst/>
                  <a:ahLst/>
                  <a:cxnLst/>
                  <a:rect l="0" t="0" r="0" b="0"/>
                  <a:pathLst>
                    <a:path w="20702" h="119762">
                      <a:moveTo>
                        <a:pt x="8763" y="119761"/>
                      </a:moveTo>
                      <a:lnTo>
                        <a:pt x="6985" y="114554"/>
                      </a:lnTo>
                      <a:lnTo>
                        <a:pt x="5461" y="109474"/>
                      </a:lnTo>
                      <a:lnTo>
                        <a:pt x="4191" y="104775"/>
                      </a:lnTo>
                      <a:lnTo>
                        <a:pt x="2921" y="100076"/>
                      </a:lnTo>
                      <a:lnTo>
                        <a:pt x="2032" y="95758"/>
                      </a:lnTo>
                      <a:lnTo>
                        <a:pt x="1270" y="91567"/>
                      </a:lnTo>
                      <a:lnTo>
                        <a:pt x="762" y="87503"/>
                      </a:lnTo>
                      <a:lnTo>
                        <a:pt x="254" y="83566"/>
                      </a:lnTo>
                      <a:lnTo>
                        <a:pt x="0" y="76200"/>
                      </a:lnTo>
                      <a:lnTo>
                        <a:pt x="381" y="69342"/>
                      </a:lnTo>
                      <a:lnTo>
                        <a:pt x="1143" y="62865"/>
                      </a:lnTo>
                      <a:lnTo>
                        <a:pt x="2413" y="56388"/>
                      </a:lnTo>
                      <a:lnTo>
                        <a:pt x="4191" y="50165"/>
                      </a:lnTo>
                      <a:lnTo>
                        <a:pt x="6223" y="44069"/>
                      </a:lnTo>
                      <a:lnTo>
                        <a:pt x="8382" y="37592"/>
                      </a:lnTo>
                      <a:lnTo>
                        <a:pt x="10795" y="30988"/>
                      </a:lnTo>
                      <a:lnTo>
                        <a:pt x="13208" y="24003"/>
                      </a:lnTo>
                      <a:lnTo>
                        <a:pt x="15748" y="16637"/>
                      </a:lnTo>
                      <a:lnTo>
                        <a:pt x="18288" y="8636"/>
                      </a:lnTo>
                      <a:lnTo>
                        <a:pt x="20701" y="0"/>
                      </a:lnTo>
                      <a:lnTo>
                        <a:pt x="19558" y="5461"/>
                      </a:lnTo>
                      <a:lnTo>
                        <a:pt x="18415" y="11557"/>
                      </a:lnTo>
                      <a:lnTo>
                        <a:pt x="17272" y="18161"/>
                      </a:lnTo>
                      <a:lnTo>
                        <a:pt x="16129" y="24892"/>
                      </a:lnTo>
                      <a:lnTo>
                        <a:pt x="13716" y="40005"/>
                      </a:lnTo>
                      <a:lnTo>
                        <a:pt x="11557" y="55880"/>
                      </a:lnTo>
                      <a:lnTo>
                        <a:pt x="9779" y="72136"/>
                      </a:lnTo>
                      <a:lnTo>
                        <a:pt x="8509" y="88646"/>
                      </a:lnTo>
                      <a:lnTo>
                        <a:pt x="8255" y="96774"/>
                      </a:lnTo>
                      <a:lnTo>
                        <a:pt x="8255" y="104648"/>
                      </a:lnTo>
                      <a:lnTo>
                        <a:pt x="8382" y="112268"/>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Freeform 869">
                  <a:extLst>
                    <a:ext uri="{FF2B5EF4-FFF2-40B4-BE49-F238E27FC236}">
                      <a16:creationId xmlns:a16="http://schemas.microsoft.com/office/drawing/2014/main" id="{DA8D04ED-A601-CA85-DBCE-C3D577395C76}"/>
                    </a:ext>
                  </a:extLst>
                </p:cNvPr>
                <p:cNvSpPr/>
                <p:nvPr/>
              </p:nvSpPr>
              <p:spPr>
                <a:xfrm>
                  <a:off x="1052322" y="3522980"/>
                  <a:ext cx="18035" cy="98299"/>
                </a:xfrm>
                <a:custGeom>
                  <a:avLst/>
                  <a:gdLst/>
                  <a:ahLst/>
                  <a:cxnLst/>
                  <a:rect l="0" t="0" r="0" b="0"/>
                  <a:pathLst>
                    <a:path w="18035" h="98299">
                      <a:moveTo>
                        <a:pt x="16002" y="5080"/>
                      </a:moveTo>
                      <a:lnTo>
                        <a:pt x="14224" y="10414"/>
                      </a:lnTo>
                      <a:lnTo>
                        <a:pt x="12573" y="16002"/>
                      </a:lnTo>
                      <a:lnTo>
                        <a:pt x="11049" y="21590"/>
                      </a:lnTo>
                      <a:lnTo>
                        <a:pt x="8636" y="33401"/>
                      </a:lnTo>
                      <a:lnTo>
                        <a:pt x="6858" y="45847"/>
                      </a:lnTo>
                      <a:lnTo>
                        <a:pt x="5842" y="58547"/>
                      </a:lnTo>
                      <a:lnTo>
                        <a:pt x="5461" y="71628"/>
                      </a:lnTo>
                      <a:lnTo>
                        <a:pt x="5842" y="84963"/>
                      </a:lnTo>
                      <a:lnTo>
                        <a:pt x="7112" y="98298"/>
                      </a:lnTo>
                      <a:lnTo>
                        <a:pt x="5588" y="93980"/>
                      </a:lnTo>
                      <a:lnTo>
                        <a:pt x="4318" y="90043"/>
                      </a:lnTo>
                      <a:lnTo>
                        <a:pt x="3302" y="86360"/>
                      </a:lnTo>
                      <a:lnTo>
                        <a:pt x="2286" y="82931"/>
                      </a:lnTo>
                      <a:lnTo>
                        <a:pt x="1651" y="79756"/>
                      </a:lnTo>
                      <a:lnTo>
                        <a:pt x="1016" y="76708"/>
                      </a:lnTo>
                      <a:lnTo>
                        <a:pt x="254" y="71247"/>
                      </a:lnTo>
                      <a:lnTo>
                        <a:pt x="0" y="66421"/>
                      </a:lnTo>
                      <a:lnTo>
                        <a:pt x="254" y="61976"/>
                      </a:lnTo>
                      <a:lnTo>
                        <a:pt x="1016" y="57658"/>
                      </a:lnTo>
                      <a:lnTo>
                        <a:pt x="2159" y="53467"/>
                      </a:lnTo>
                      <a:lnTo>
                        <a:pt x="3556" y="49149"/>
                      </a:lnTo>
                      <a:lnTo>
                        <a:pt x="5207" y="44450"/>
                      </a:lnTo>
                      <a:lnTo>
                        <a:pt x="7239" y="39370"/>
                      </a:lnTo>
                      <a:lnTo>
                        <a:pt x="9271" y="33528"/>
                      </a:lnTo>
                      <a:lnTo>
                        <a:pt x="11430" y="26924"/>
                      </a:lnTo>
                      <a:lnTo>
                        <a:pt x="13716" y="19177"/>
                      </a:lnTo>
                      <a:lnTo>
                        <a:pt x="15875" y="10287"/>
                      </a:lnTo>
                      <a:lnTo>
                        <a:pt x="16891" y="5334"/>
                      </a:lnTo>
                      <a:lnTo>
                        <a:pt x="1803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Freeform 870">
                  <a:extLst>
                    <a:ext uri="{FF2B5EF4-FFF2-40B4-BE49-F238E27FC236}">
                      <a16:creationId xmlns:a16="http://schemas.microsoft.com/office/drawing/2014/main" id="{7899BD7B-61D0-1BA4-4E13-66CEB190A3A7}"/>
                    </a:ext>
                  </a:extLst>
                </p:cNvPr>
                <p:cNvSpPr/>
                <p:nvPr/>
              </p:nvSpPr>
              <p:spPr>
                <a:xfrm>
                  <a:off x="1070102" y="3727323"/>
                  <a:ext cx="59310" cy="146559"/>
                </a:xfrm>
                <a:custGeom>
                  <a:avLst/>
                  <a:gdLst/>
                  <a:ahLst/>
                  <a:cxnLst/>
                  <a:rect l="0" t="0" r="0" b="0"/>
                  <a:pathLst>
                    <a:path w="59310" h="146559">
                      <a:moveTo>
                        <a:pt x="381" y="0"/>
                      </a:moveTo>
                      <a:lnTo>
                        <a:pt x="2921" y="2413"/>
                      </a:lnTo>
                      <a:lnTo>
                        <a:pt x="5334" y="5207"/>
                      </a:lnTo>
                      <a:lnTo>
                        <a:pt x="7747" y="8509"/>
                      </a:lnTo>
                      <a:lnTo>
                        <a:pt x="10160" y="12065"/>
                      </a:lnTo>
                      <a:lnTo>
                        <a:pt x="14732" y="20320"/>
                      </a:lnTo>
                      <a:lnTo>
                        <a:pt x="19304" y="29718"/>
                      </a:lnTo>
                      <a:lnTo>
                        <a:pt x="23749" y="39878"/>
                      </a:lnTo>
                      <a:lnTo>
                        <a:pt x="28194" y="50673"/>
                      </a:lnTo>
                      <a:lnTo>
                        <a:pt x="36830" y="72644"/>
                      </a:lnTo>
                      <a:lnTo>
                        <a:pt x="41402" y="83566"/>
                      </a:lnTo>
                      <a:lnTo>
                        <a:pt x="45720" y="94234"/>
                      </a:lnTo>
                      <a:lnTo>
                        <a:pt x="49657" y="104648"/>
                      </a:lnTo>
                      <a:lnTo>
                        <a:pt x="53213" y="114554"/>
                      </a:lnTo>
                      <a:lnTo>
                        <a:pt x="54864" y="119380"/>
                      </a:lnTo>
                      <a:lnTo>
                        <a:pt x="56134" y="123952"/>
                      </a:lnTo>
                      <a:lnTo>
                        <a:pt x="57277" y="128397"/>
                      </a:lnTo>
                      <a:lnTo>
                        <a:pt x="58166" y="132461"/>
                      </a:lnTo>
                      <a:lnTo>
                        <a:pt x="58801" y="136398"/>
                      </a:lnTo>
                      <a:lnTo>
                        <a:pt x="59309" y="140081"/>
                      </a:lnTo>
                      <a:lnTo>
                        <a:pt x="59309" y="143510"/>
                      </a:lnTo>
                      <a:lnTo>
                        <a:pt x="59055" y="146558"/>
                      </a:lnTo>
                      <a:lnTo>
                        <a:pt x="43815" y="128270"/>
                      </a:lnTo>
                      <a:lnTo>
                        <a:pt x="36449" y="119253"/>
                      </a:lnTo>
                      <a:lnTo>
                        <a:pt x="29464" y="110236"/>
                      </a:lnTo>
                      <a:lnTo>
                        <a:pt x="22987" y="101092"/>
                      </a:lnTo>
                      <a:lnTo>
                        <a:pt x="20193" y="96393"/>
                      </a:lnTo>
                      <a:lnTo>
                        <a:pt x="17399" y="91567"/>
                      </a:lnTo>
                      <a:lnTo>
                        <a:pt x="14986" y="86741"/>
                      </a:lnTo>
                      <a:lnTo>
                        <a:pt x="12827" y="81788"/>
                      </a:lnTo>
                      <a:lnTo>
                        <a:pt x="10922" y="76708"/>
                      </a:lnTo>
                      <a:lnTo>
                        <a:pt x="9271" y="71501"/>
                      </a:lnTo>
                      <a:lnTo>
                        <a:pt x="6604" y="60960"/>
                      </a:lnTo>
                      <a:lnTo>
                        <a:pt x="4318" y="50546"/>
                      </a:lnTo>
                      <a:lnTo>
                        <a:pt x="2540" y="40386"/>
                      </a:lnTo>
                      <a:lnTo>
                        <a:pt x="1397" y="30607"/>
                      </a:lnTo>
                      <a:lnTo>
                        <a:pt x="508" y="21463"/>
                      </a:lnTo>
                      <a:lnTo>
                        <a:pt x="254" y="17272"/>
                      </a:lnTo>
                      <a:lnTo>
                        <a:pt x="0" y="13208"/>
                      </a:lnTo>
                      <a:lnTo>
                        <a:pt x="0" y="9525"/>
                      </a:lnTo>
                      <a:lnTo>
                        <a:pt x="0" y="5969"/>
                      </a:lnTo>
                      <a:lnTo>
                        <a:pt x="127" y="2794"/>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Freeform 871">
                  <a:extLst>
                    <a:ext uri="{FF2B5EF4-FFF2-40B4-BE49-F238E27FC236}">
                      <a16:creationId xmlns:a16="http://schemas.microsoft.com/office/drawing/2014/main" id="{0BDEFE5C-B8D6-2560-9DE3-CD781756C983}"/>
                    </a:ext>
                  </a:extLst>
                </p:cNvPr>
                <p:cNvSpPr/>
                <p:nvPr/>
              </p:nvSpPr>
              <p:spPr>
                <a:xfrm>
                  <a:off x="1072261" y="3734181"/>
                  <a:ext cx="53214" cy="130811"/>
                </a:xfrm>
                <a:custGeom>
                  <a:avLst/>
                  <a:gdLst/>
                  <a:ahLst/>
                  <a:cxnLst/>
                  <a:rect l="0" t="0" r="0" b="0"/>
                  <a:pathLst>
                    <a:path w="53214" h="130811">
                      <a:moveTo>
                        <a:pt x="53213" y="130810"/>
                      </a:moveTo>
                      <a:lnTo>
                        <a:pt x="46355" y="122682"/>
                      </a:lnTo>
                      <a:lnTo>
                        <a:pt x="39624" y="114681"/>
                      </a:lnTo>
                      <a:lnTo>
                        <a:pt x="33401" y="106553"/>
                      </a:lnTo>
                      <a:lnTo>
                        <a:pt x="27432" y="98552"/>
                      </a:lnTo>
                      <a:lnTo>
                        <a:pt x="22098" y="90424"/>
                      </a:lnTo>
                      <a:lnTo>
                        <a:pt x="17399" y="82042"/>
                      </a:lnTo>
                      <a:lnTo>
                        <a:pt x="13335" y="73533"/>
                      </a:lnTo>
                      <a:lnTo>
                        <a:pt x="11557" y="69088"/>
                      </a:lnTo>
                      <a:lnTo>
                        <a:pt x="10160" y="64643"/>
                      </a:lnTo>
                      <a:lnTo>
                        <a:pt x="7493" y="55626"/>
                      </a:lnTo>
                      <a:lnTo>
                        <a:pt x="5461" y="46736"/>
                      </a:lnTo>
                      <a:lnTo>
                        <a:pt x="3683" y="37846"/>
                      </a:lnTo>
                      <a:lnTo>
                        <a:pt x="2286" y="29210"/>
                      </a:lnTo>
                      <a:lnTo>
                        <a:pt x="1270" y="21082"/>
                      </a:lnTo>
                      <a:lnTo>
                        <a:pt x="635" y="13335"/>
                      </a:lnTo>
                      <a:lnTo>
                        <a:pt x="127" y="6350"/>
                      </a:lnTo>
                      <a:lnTo>
                        <a:pt x="0" y="0"/>
                      </a:lnTo>
                      <a:lnTo>
                        <a:pt x="3683" y="5588"/>
                      </a:lnTo>
                      <a:lnTo>
                        <a:pt x="7493" y="12319"/>
                      </a:lnTo>
                      <a:lnTo>
                        <a:pt x="11176" y="20066"/>
                      </a:lnTo>
                      <a:lnTo>
                        <a:pt x="15113" y="28702"/>
                      </a:lnTo>
                      <a:lnTo>
                        <a:pt x="18923" y="37846"/>
                      </a:lnTo>
                      <a:lnTo>
                        <a:pt x="22987" y="47498"/>
                      </a:lnTo>
                      <a:lnTo>
                        <a:pt x="30861" y="66802"/>
                      </a:lnTo>
                      <a:lnTo>
                        <a:pt x="34925" y="76454"/>
                      </a:lnTo>
                      <a:lnTo>
                        <a:pt x="38989" y="85598"/>
                      </a:lnTo>
                      <a:lnTo>
                        <a:pt x="42799" y="94742"/>
                      </a:lnTo>
                      <a:lnTo>
                        <a:pt x="46228" y="103378"/>
                      </a:lnTo>
                      <a:lnTo>
                        <a:pt x="49022" y="111379"/>
                      </a:lnTo>
                      <a:lnTo>
                        <a:pt x="50292" y="115062"/>
                      </a:lnTo>
                      <a:lnTo>
                        <a:pt x="51308" y="118745"/>
                      </a:lnTo>
                      <a:lnTo>
                        <a:pt x="52070" y="122047"/>
                      </a:lnTo>
                      <a:lnTo>
                        <a:pt x="52705" y="125222"/>
                      </a:lnTo>
                      <a:lnTo>
                        <a:pt x="53086" y="128143"/>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Freeform 872">
                  <a:extLst>
                    <a:ext uri="{FF2B5EF4-FFF2-40B4-BE49-F238E27FC236}">
                      <a16:creationId xmlns:a16="http://schemas.microsoft.com/office/drawing/2014/main" id="{93B22E3D-9A8F-BE0A-333B-A3FB29B5EA98}"/>
                    </a:ext>
                  </a:extLst>
                </p:cNvPr>
                <p:cNvSpPr/>
                <p:nvPr/>
              </p:nvSpPr>
              <p:spPr>
                <a:xfrm>
                  <a:off x="1073912" y="3740912"/>
                  <a:ext cx="47245" cy="115571"/>
                </a:xfrm>
                <a:custGeom>
                  <a:avLst/>
                  <a:gdLst/>
                  <a:ahLst/>
                  <a:cxnLst/>
                  <a:rect l="0" t="0" r="0" b="0"/>
                  <a:pathLst>
                    <a:path w="47245" h="115571">
                      <a:moveTo>
                        <a:pt x="47244" y="115570"/>
                      </a:moveTo>
                      <a:lnTo>
                        <a:pt x="41402" y="108204"/>
                      </a:lnTo>
                      <a:lnTo>
                        <a:pt x="35941" y="101092"/>
                      </a:lnTo>
                      <a:lnTo>
                        <a:pt x="30734" y="93980"/>
                      </a:lnTo>
                      <a:lnTo>
                        <a:pt x="25908" y="86995"/>
                      </a:lnTo>
                      <a:lnTo>
                        <a:pt x="21590" y="79883"/>
                      </a:lnTo>
                      <a:lnTo>
                        <a:pt x="17780" y="72644"/>
                      </a:lnTo>
                      <a:lnTo>
                        <a:pt x="14351" y="65278"/>
                      </a:lnTo>
                      <a:lnTo>
                        <a:pt x="11557" y="57912"/>
                      </a:lnTo>
                      <a:lnTo>
                        <a:pt x="9144" y="50292"/>
                      </a:lnTo>
                      <a:lnTo>
                        <a:pt x="7112" y="42799"/>
                      </a:lnTo>
                      <a:lnTo>
                        <a:pt x="5334" y="35179"/>
                      </a:lnTo>
                      <a:lnTo>
                        <a:pt x="3810" y="27813"/>
                      </a:lnTo>
                      <a:lnTo>
                        <a:pt x="2667" y="20574"/>
                      </a:lnTo>
                      <a:lnTo>
                        <a:pt x="1651" y="13462"/>
                      </a:lnTo>
                      <a:lnTo>
                        <a:pt x="762" y="6604"/>
                      </a:lnTo>
                      <a:lnTo>
                        <a:pt x="0" y="0"/>
                      </a:lnTo>
                      <a:lnTo>
                        <a:pt x="2540" y="5842"/>
                      </a:lnTo>
                      <a:lnTo>
                        <a:pt x="5334" y="12446"/>
                      </a:lnTo>
                      <a:lnTo>
                        <a:pt x="8255" y="19812"/>
                      </a:lnTo>
                      <a:lnTo>
                        <a:pt x="11430" y="27686"/>
                      </a:lnTo>
                      <a:lnTo>
                        <a:pt x="14732" y="35941"/>
                      </a:lnTo>
                      <a:lnTo>
                        <a:pt x="18034" y="44323"/>
                      </a:lnTo>
                      <a:lnTo>
                        <a:pt x="25400" y="61214"/>
                      </a:lnTo>
                      <a:lnTo>
                        <a:pt x="32639" y="77343"/>
                      </a:lnTo>
                      <a:lnTo>
                        <a:pt x="36195" y="84963"/>
                      </a:lnTo>
                      <a:lnTo>
                        <a:pt x="39497" y="92202"/>
                      </a:lnTo>
                      <a:lnTo>
                        <a:pt x="42291" y="98933"/>
                      </a:lnTo>
                      <a:lnTo>
                        <a:pt x="44704" y="105156"/>
                      </a:lnTo>
                      <a:lnTo>
                        <a:pt x="45593" y="108077"/>
                      </a:lnTo>
                      <a:lnTo>
                        <a:pt x="46482" y="110871"/>
                      </a:lnTo>
                      <a:lnTo>
                        <a:pt x="46990" y="113284"/>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Freeform 873">
                  <a:extLst>
                    <a:ext uri="{FF2B5EF4-FFF2-40B4-BE49-F238E27FC236}">
                      <a16:creationId xmlns:a16="http://schemas.microsoft.com/office/drawing/2014/main" id="{A1297C17-6346-E711-9397-A2D009A04E1D}"/>
                    </a:ext>
                  </a:extLst>
                </p:cNvPr>
                <p:cNvSpPr/>
                <p:nvPr/>
              </p:nvSpPr>
              <p:spPr>
                <a:xfrm>
                  <a:off x="1075309" y="3747643"/>
                  <a:ext cx="41530" cy="100585"/>
                </a:xfrm>
                <a:custGeom>
                  <a:avLst/>
                  <a:gdLst/>
                  <a:ahLst/>
                  <a:cxnLst/>
                  <a:rect l="0" t="0" r="0" b="0"/>
                  <a:pathLst>
                    <a:path w="41530" h="100585">
                      <a:moveTo>
                        <a:pt x="41529" y="100584"/>
                      </a:moveTo>
                      <a:lnTo>
                        <a:pt x="36830" y="93980"/>
                      </a:lnTo>
                      <a:lnTo>
                        <a:pt x="32512" y="87503"/>
                      </a:lnTo>
                      <a:lnTo>
                        <a:pt x="28448" y="81280"/>
                      </a:lnTo>
                      <a:lnTo>
                        <a:pt x="24892" y="75184"/>
                      </a:lnTo>
                      <a:lnTo>
                        <a:pt x="21463" y="69088"/>
                      </a:lnTo>
                      <a:lnTo>
                        <a:pt x="18415" y="63119"/>
                      </a:lnTo>
                      <a:lnTo>
                        <a:pt x="15621" y="57150"/>
                      </a:lnTo>
                      <a:lnTo>
                        <a:pt x="13208" y="51054"/>
                      </a:lnTo>
                      <a:lnTo>
                        <a:pt x="9017" y="38735"/>
                      </a:lnTo>
                      <a:lnTo>
                        <a:pt x="5715" y="26162"/>
                      </a:lnTo>
                      <a:lnTo>
                        <a:pt x="2794" y="13335"/>
                      </a:lnTo>
                      <a:lnTo>
                        <a:pt x="0" y="0"/>
                      </a:lnTo>
                      <a:lnTo>
                        <a:pt x="1524" y="6096"/>
                      </a:lnTo>
                      <a:lnTo>
                        <a:pt x="3429" y="12446"/>
                      </a:lnTo>
                      <a:lnTo>
                        <a:pt x="5588" y="19431"/>
                      </a:lnTo>
                      <a:lnTo>
                        <a:pt x="8001" y="26543"/>
                      </a:lnTo>
                      <a:lnTo>
                        <a:pt x="13589" y="41148"/>
                      </a:lnTo>
                      <a:lnTo>
                        <a:pt x="16637" y="48387"/>
                      </a:lnTo>
                      <a:lnTo>
                        <a:pt x="19939" y="55372"/>
                      </a:lnTo>
                      <a:lnTo>
                        <a:pt x="26670" y="68834"/>
                      </a:lnTo>
                      <a:lnTo>
                        <a:pt x="29972" y="75184"/>
                      </a:lnTo>
                      <a:lnTo>
                        <a:pt x="33020" y="81153"/>
                      </a:lnTo>
                      <a:lnTo>
                        <a:pt x="35941" y="86741"/>
                      </a:lnTo>
                      <a:lnTo>
                        <a:pt x="38227" y="91948"/>
                      </a:lnTo>
                      <a:lnTo>
                        <a:pt x="40132" y="96520"/>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Freeform 874">
                  <a:extLst>
                    <a:ext uri="{FF2B5EF4-FFF2-40B4-BE49-F238E27FC236}">
                      <a16:creationId xmlns:a16="http://schemas.microsoft.com/office/drawing/2014/main" id="{A5E6A96F-9CA4-D1AB-B16B-31DAE0373092}"/>
                    </a:ext>
                  </a:extLst>
                </p:cNvPr>
                <p:cNvSpPr/>
                <p:nvPr/>
              </p:nvSpPr>
              <p:spPr>
                <a:xfrm>
                  <a:off x="1076579" y="3754247"/>
                  <a:ext cx="35561" cy="85980"/>
                </a:xfrm>
                <a:custGeom>
                  <a:avLst/>
                  <a:gdLst/>
                  <a:ahLst/>
                  <a:cxnLst/>
                  <a:rect l="0" t="0" r="0" b="0"/>
                  <a:pathLst>
                    <a:path w="35561" h="85980">
                      <a:moveTo>
                        <a:pt x="0" y="0"/>
                      </a:moveTo>
                      <a:lnTo>
                        <a:pt x="2032" y="6731"/>
                      </a:lnTo>
                      <a:lnTo>
                        <a:pt x="4064" y="13081"/>
                      </a:lnTo>
                      <a:lnTo>
                        <a:pt x="5842" y="19050"/>
                      </a:lnTo>
                      <a:lnTo>
                        <a:pt x="7747" y="24638"/>
                      </a:lnTo>
                      <a:lnTo>
                        <a:pt x="11303" y="34671"/>
                      </a:lnTo>
                      <a:lnTo>
                        <a:pt x="15113" y="44323"/>
                      </a:lnTo>
                      <a:lnTo>
                        <a:pt x="19177" y="53721"/>
                      </a:lnTo>
                      <a:lnTo>
                        <a:pt x="21336" y="58547"/>
                      </a:lnTo>
                      <a:lnTo>
                        <a:pt x="23749" y="63500"/>
                      </a:lnTo>
                      <a:lnTo>
                        <a:pt x="26289" y="68580"/>
                      </a:lnTo>
                      <a:lnTo>
                        <a:pt x="29083" y="74041"/>
                      </a:lnTo>
                      <a:lnTo>
                        <a:pt x="32258" y="79883"/>
                      </a:lnTo>
                      <a:lnTo>
                        <a:pt x="35560" y="85979"/>
                      </a:lnTo>
                      <a:lnTo>
                        <a:pt x="34036" y="82550"/>
                      </a:lnTo>
                      <a:lnTo>
                        <a:pt x="31877" y="78867"/>
                      </a:lnTo>
                      <a:lnTo>
                        <a:pt x="29464" y="74676"/>
                      </a:lnTo>
                      <a:lnTo>
                        <a:pt x="26797" y="70358"/>
                      </a:lnTo>
                      <a:lnTo>
                        <a:pt x="23876" y="65532"/>
                      </a:lnTo>
                      <a:lnTo>
                        <a:pt x="20828" y="60579"/>
                      </a:lnTo>
                      <a:lnTo>
                        <a:pt x="14859" y="49784"/>
                      </a:lnTo>
                      <a:lnTo>
                        <a:pt x="11938" y="44196"/>
                      </a:lnTo>
                      <a:lnTo>
                        <a:pt x="9271" y="38227"/>
                      </a:lnTo>
                      <a:lnTo>
                        <a:pt x="6858" y="32004"/>
                      </a:lnTo>
                      <a:lnTo>
                        <a:pt x="4826" y="25654"/>
                      </a:lnTo>
                      <a:lnTo>
                        <a:pt x="3048" y="19177"/>
                      </a:lnTo>
                      <a:lnTo>
                        <a:pt x="1651" y="12700"/>
                      </a:lnTo>
                      <a:lnTo>
                        <a:pt x="635" y="635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Freeform 875">
                  <a:extLst>
                    <a:ext uri="{FF2B5EF4-FFF2-40B4-BE49-F238E27FC236}">
                      <a16:creationId xmlns:a16="http://schemas.microsoft.com/office/drawing/2014/main" id="{FD0BA2DC-6E0C-767C-3029-2EB86FC7B160}"/>
                    </a:ext>
                  </a:extLst>
                </p:cNvPr>
                <p:cNvSpPr/>
                <p:nvPr/>
              </p:nvSpPr>
              <p:spPr>
                <a:xfrm>
                  <a:off x="1128776" y="3408807"/>
                  <a:ext cx="200153" cy="619380"/>
                </a:xfrm>
                <a:custGeom>
                  <a:avLst/>
                  <a:gdLst/>
                  <a:ahLst/>
                  <a:cxnLst/>
                  <a:rect l="0" t="0" r="0" b="0"/>
                  <a:pathLst>
                    <a:path w="200153" h="619380">
                      <a:moveTo>
                        <a:pt x="0" y="219202"/>
                      </a:moveTo>
                      <a:lnTo>
                        <a:pt x="0" y="205740"/>
                      </a:lnTo>
                      <a:lnTo>
                        <a:pt x="508" y="192278"/>
                      </a:lnTo>
                      <a:lnTo>
                        <a:pt x="1270" y="179070"/>
                      </a:lnTo>
                      <a:lnTo>
                        <a:pt x="2540" y="165862"/>
                      </a:lnTo>
                      <a:lnTo>
                        <a:pt x="4064" y="152654"/>
                      </a:lnTo>
                      <a:lnTo>
                        <a:pt x="6223" y="139573"/>
                      </a:lnTo>
                      <a:lnTo>
                        <a:pt x="8763" y="126492"/>
                      </a:lnTo>
                      <a:lnTo>
                        <a:pt x="11811" y="113665"/>
                      </a:lnTo>
                      <a:lnTo>
                        <a:pt x="15494" y="100965"/>
                      </a:lnTo>
                      <a:lnTo>
                        <a:pt x="19558" y="88265"/>
                      </a:lnTo>
                      <a:lnTo>
                        <a:pt x="24257" y="75819"/>
                      </a:lnTo>
                      <a:lnTo>
                        <a:pt x="29591" y="63373"/>
                      </a:lnTo>
                      <a:lnTo>
                        <a:pt x="35433" y="51181"/>
                      </a:lnTo>
                      <a:lnTo>
                        <a:pt x="41910" y="39243"/>
                      </a:lnTo>
                      <a:lnTo>
                        <a:pt x="49149" y="27432"/>
                      </a:lnTo>
                      <a:lnTo>
                        <a:pt x="52578" y="22606"/>
                      </a:lnTo>
                      <a:lnTo>
                        <a:pt x="56388" y="18288"/>
                      </a:lnTo>
                      <a:lnTo>
                        <a:pt x="60325" y="14478"/>
                      </a:lnTo>
                      <a:lnTo>
                        <a:pt x="64516" y="11176"/>
                      </a:lnTo>
                      <a:lnTo>
                        <a:pt x="68961" y="8255"/>
                      </a:lnTo>
                      <a:lnTo>
                        <a:pt x="73406" y="5715"/>
                      </a:lnTo>
                      <a:lnTo>
                        <a:pt x="77978" y="3683"/>
                      </a:lnTo>
                      <a:lnTo>
                        <a:pt x="82550" y="2159"/>
                      </a:lnTo>
                      <a:lnTo>
                        <a:pt x="87122" y="1016"/>
                      </a:lnTo>
                      <a:lnTo>
                        <a:pt x="91821" y="254"/>
                      </a:lnTo>
                      <a:lnTo>
                        <a:pt x="96139" y="0"/>
                      </a:lnTo>
                      <a:lnTo>
                        <a:pt x="100457" y="127"/>
                      </a:lnTo>
                      <a:lnTo>
                        <a:pt x="104648" y="762"/>
                      </a:lnTo>
                      <a:lnTo>
                        <a:pt x="108712" y="1778"/>
                      </a:lnTo>
                      <a:lnTo>
                        <a:pt x="112268" y="3175"/>
                      </a:lnTo>
                      <a:lnTo>
                        <a:pt x="115697" y="5080"/>
                      </a:lnTo>
                      <a:lnTo>
                        <a:pt x="120904" y="8509"/>
                      </a:lnTo>
                      <a:lnTo>
                        <a:pt x="125349" y="12319"/>
                      </a:lnTo>
                      <a:lnTo>
                        <a:pt x="129413" y="16002"/>
                      </a:lnTo>
                      <a:lnTo>
                        <a:pt x="132842" y="19939"/>
                      </a:lnTo>
                      <a:lnTo>
                        <a:pt x="135763" y="24003"/>
                      </a:lnTo>
                      <a:lnTo>
                        <a:pt x="138176" y="28194"/>
                      </a:lnTo>
                      <a:lnTo>
                        <a:pt x="140208" y="32512"/>
                      </a:lnTo>
                      <a:lnTo>
                        <a:pt x="141732" y="36957"/>
                      </a:lnTo>
                      <a:lnTo>
                        <a:pt x="142875" y="41529"/>
                      </a:lnTo>
                      <a:lnTo>
                        <a:pt x="143510" y="46228"/>
                      </a:lnTo>
                      <a:lnTo>
                        <a:pt x="143891" y="51181"/>
                      </a:lnTo>
                      <a:lnTo>
                        <a:pt x="143891" y="56261"/>
                      </a:lnTo>
                      <a:lnTo>
                        <a:pt x="143637" y="61595"/>
                      </a:lnTo>
                      <a:lnTo>
                        <a:pt x="143002" y="67056"/>
                      </a:lnTo>
                      <a:lnTo>
                        <a:pt x="142113" y="72644"/>
                      </a:lnTo>
                      <a:lnTo>
                        <a:pt x="141097" y="78359"/>
                      </a:lnTo>
                      <a:lnTo>
                        <a:pt x="139700" y="84328"/>
                      </a:lnTo>
                      <a:lnTo>
                        <a:pt x="138176" y="90551"/>
                      </a:lnTo>
                      <a:lnTo>
                        <a:pt x="136652" y="96901"/>
                      </a:lnTo>
                      <a:lnTo>
                        <a:pt x="134874" y="103378"/>
                      </a:lnTo>
                      <a:lnTo>
                        <a:pt x="130937" y="117094"/>
                      </a:lnTo>
                      <a:lnTo>
                        <a:pt x="126873" y="131699"/>
                      </a:lnTo>
                      <a:lnTo>
                        <a:pt x="122682" y="147193"/>
                      </a:lnTo>
                      <a:lnTo>
                        <a:pt x="118745" y="163449"/>
                      </a:lnTo>
                      <a:lnTo>
                        <a:pt x="116840" y="172085"/>
                      </a:lnTo>
                      <a:lnTo>
                        <a:pt x="115189" y="180848"/>
                      </a:lnTo>
                      <a:lnTo>
                        <a:pt x="113665" y="189865"/>
                      </a:lnTo>
                      <a:lnTo>
                        <a:pt x="112268" y="199136"/>
                      </a:lnTo>
                      <a:lnTo>
                        <a:pt x="110744" y="213233"/>
                      </a:lnTo>
                      <a:lnTo>
                        <a:pt x="109855" y="227584"/>
                      </a:lnTo>
                      <a:lnTo>
                        <a:pt x="109601" y="241935"/>
                      </a:lnTo>
                      <a:lnTo>
                        <a:pt x="109855" y="256159"/>
                      </a:lnTo>
                      <a:lnTo>
                        <a:pt x="110744" y="270510"/>
                      </a:lnTo>
                      <a:lnTo>
                        <a:pt x="112014" y="284734"/>
                      </a:lnTo>
                      <a:lnTo>
                        <a:pt x="113665" y="298704"/>
                      </a:lnTo>
                      <a:lnTo>
                        <a:pt x="115697" y="312547"/>
                      </a:lnTo>
                      <a:lnTo>
                        <a:pt x="117348" y="321056"/>
                      </a:lnTo>
                      <a:lnTo>
                        <a:pt x="119380" y="329565"/>
                      </a:lnTo>
                      <a:lnTo>
                        <a:pt x="121920" y="338201"/>
                      </a:lnTo>
                      <a:lnTo>
                        <a:pt x="124968" y="347091"/>
                      </a:lnTo>
                      <a:lnTo>
                        <a:pt x="128270" y="356108"/>
                      </a:lnTo>
                      <a:lnTo>
                        <a:pt x="131953" y="364998"/>
                      </a:lnTo>
                      <a:lnTo>
                        <a:pt x="135890" y="374142"/>
                      </a:lnTo>
                      <a:lnTo>
                        <a:pt x="139954" y="383286"/>
                      </a:lnTo>
                      <a:lnTo>
                        <a:pt x="148844" y="401828"/>
                      </a:lnTo>
                      <a:lnTo>
                        <a:pt x="157988" y="420497"/>
                      </a:lnTo>
                      <a:lnTo>
                        <a:pt x="167132" y="439293"/>
                      </a:lnTo>
                      <a:lnTo>
                        <a:pt x="175895" y="458089"/>
                      </a:lnTo>
                      <a:lnTo>
                        <a:pt x="183769" y="476885"/>
                      </a:lnTo>
                      <a:lnTo>
                        <a:pt x="187325" y="486283"/>
                      </a:lnTo>
                      <a:lnTo>
                        <a:pt x="190500" y="495681"/>
                      </a:lnTo>
                      <a:lnTo>
                        <a:pt x="193421" y="504952"/>
                      </a:lnTo>
                      <a:lnTo>
                        <a:pt x="195707" y="513969"/>
                      </a:lnTo>
                      <a:lnTo>
                        <a:pt x="197739" y="523113"/>
                      </a:lnTo>
                      <a:lnTo>
                        <a:pt x="199136" y="532130"/>
                      </a:lnTo>
                      <a:lnTo>
                        <a:pt x="199898" y="541020"/>
                      </a:lnTo>
                      <a:lnTo>
                        <a:pt x="200152" y="550037"/>
                      </a:lnTo>
                      <a:lnTo>
                        <a:pt x="199644" y="558673"/>
                      </a:lnTo>
                      <a:lnTo>
                        <a:pt x="198501" y="567182"/>
                      </a:lnTo>
                      <a:lnTo>
                        <a:pt x="196596" y="575691"/>
                      </a:lnTo>
                      <a:lnTo>
                        <a:pt x="193802" y="583946"/>
                      </a:lnTo>
                      <a:lnTo>
                        <a:pt x="190246" y="592074"/>
                      </a:lnTo>
                      <a:lnTo>
                        <a:pt x="185801" y="600075"/>
                      </a:lnTo>
                      <a:lnTo>
                        <a:pt x="183515" y="603885"/>
                      </a:lnTo>
                      <a:lnTo>
                        <a:pt x="181102" y="607187"/>
                      </a:lnTo>
                      <a:lnTo>
                        <a:pt x="178689" y="609981"/>
                      </a:lnTo>
                      <a:lnTo>
                        <a:pt x="176276" y="612521"/>
                      </a:lnTo>
                      <a:lnTo>
                        <a:pt x="173736" y="614553"/>
                      </a:lnTo>
                      <a:lnTo>
                        <a:pt x="171196" y="616204"/>
                      </a:lnTo>
                      <a:lnTo>
                        <a:pt x="168656" y="617474"/>
                      </a:lnTo>
                      <a:lnTo>
                        <a:pt x="165989" y="618490"/>
                      </a:lnTo>
                      <a:lnTo>
                        <a:pt x="160909" y="619379"/>
                      </a:lnTo>
                      <a:lnTo>
                        <a:pt x="155575" y="619125"/>
                      </a:lnTo>
                      <a:lnTo>
                        <a:pt x="150241" y="617982"/>
                      </a:lnTo>
                      <a:lnTo>
                        <a:pt x="145034" y="615950"/>
                      </a:lnTo>
                      <a:lnTo>
                        <a:pt x="139827" y="612902"/>
                      </a:lnTo>
                      <a:lnTo>
                        <a:pt x="134747" y="609600"/>
                      </a:lnTo>
                      <a:lnTo>
                        <a:pt x="129667" y="605790"/>
                      </a:lnTo>
                      <a:lnTo>
                        <a:pt x="124714" y="601472"/>
                      </a:lnTo>
                      <a:lnTo>
                        <a:pt x="115443" y="592836"/>
                      </a:lnTo>
                      <a:lnTo>
                        <a:pt x="110998" y="588645"/>
                      </a:lnTo>
                      <a:lnTo>
                        <a:pt x="106934" y="584708"/>
                      </a:lnTo>
                      <a:lnTo>
                        <a:pt x="100965" y="576834"/>
                      </a:lnTo>
                      <a:lnTo>
                        <a:pt x="95123" y="568452"/>
                      </a:lnTo>
                      <a:lnTo>
                        <a:pt x="89408" y="559943"/>
                      </a:lnTo>
                      <a:lnTo>
                        <a:pt x="83947" y="551053"/>
                      </a:lnTo>
                      <a:lnTo>
                        <a:pt x="78613" y="541782"/>
                      </a:lnTo>
                      <a:lnTo>
                        <a:pt x="73406" y="532257"/>
                      </a:lnTo>
                      <a:lnTo>
                        <a:pt x="68326" y="522478"/>
                      </a:lnTo>
                      <a:lnTo>
                        <a:pt x="63500" y="512572"/>
                      </a:lnTo>
                      <a:lnTo>
                        <a:pt x="58674" y="502158"/>
                      </a:lnTo>
                      <a:lnTo>
                        <a:pt x="54229" y="491744"/>
                      </a:lnTo>
                      <a:lnTo>
                        <a:pt x="49784" y="481076"/>
                      </a:lnTo>
                      <a:lnTo>
                        <a:pt x="45593" y="470027"/>
                      </a:lnTo>
                      <a:lnTo>
                        <a:pt x="41656" y="459105"/>
                      </a:lnTo>
                      <a:lnTo>
                        <a:pt x="37719" y="447802"/>
                      </a:lnTo>
                      <a:lnTo>
                        <a:pt x="30607" y="424815"/>
                      </a:lnTo>
                      <a:lnTo>
                        <a:pt x="24130" y="401193"/>
                      </a:lnTo>
                      <a:lnTo>
                        <a:pt x="18415" y="377317"/>
                      </a:lnTo>
                      <a:lnTo>
                        <a:pt x="13462" y="353187"/>
                      </a:lnTo>
                      <a:lnTo>
                        <a:pt x="9271" y="328930"/>
                      </a:lnTo>
                      <a:lnTo>
                        <a:pt x="5842" y="304546"/>
                      </a:lnTo>
                      <a:lnTo>
                        <a:pt x="3175" y="280289"/>
                      </a:lnTo>
                      <a:lnTo>
                        <a:pt x="1270" y="256159"/>
                      </a:lnTo>
                      <a:lnTo>
                        <a:pt x="127" y="232537"/>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7" name="Freeform 876">
                  <a:extLst>
                    <a:ext uri="{FF2B5EF4-FFF2-40B4-BE49-F238E27FC236}">
                      <a16:creationId xmlns:a16="http://schemas.microsoft.com/office/drawing/2014/main" id="{129A9047-7495-7D35-3783-925AEE46184D}"/>
                    </a:ext>
                  </a:extLst>
                </p:cNvPr>
                <p:cNvSpPr/>
                <p:nvPr/>
              </p:nvSpPr>
              <p:spPr>
                <a:xfrm>
                  <a:off x="1141095" y="3439033"/>
                  <a:ext cx="177547" cy="557785"/>
                </a:xfrm>
                <a:custGeom>
                  <a:avLst/>
                  <a:gdLst/>
                  <a:ahLst/>
                  <a:cxnLst/>
                  <a:rect l="0" t="0" r="0" b="0"/>
                  <a:pathLst>
                    <a:path w="177547" h="557785">
                      <a:moveTo>
                        <a:pt x="3048" y="220091"/>
                      </a:moveTo>
                      <a:lnTo>
                        <a:pt x="1905" y="207264"/>
                      </a:lnTo>
                      <a:lnTo>
                        <a:pt x="889" y="194310"/>
                      </a:lnTo>
                      <a:lnTo>
                        <a:pt x="254" y="181356"/>
                      </a:lnTo>
                      <a:lnTo>
                        <a:pt x="0" y="168402"/>
                      </a:lnTo>
                      <a:lnTo>
                        <a:pt x="127" y="155321"/>
                      </a:lnTo>
                      <a:lnTo>
                        <a:pt x="508" y="142367"/>
                      </a:lnTo>
                      <a:lnTo>
                        <a:pt x="1397" y="129413"/>
                      </a:lnTo>
                      <a:lnTo>
                        <a:pt x="2794" y="116459"/>
                      </a:lnTo>
                      <a:lnTo>
                        <a:pt x="4572" y="103759"/>
                      </a:lnTo>
                      <a:lnTo>
                        <a:pt x="6858" y="91059"/>
                      </a:lnTo>
                      <a:lnTo>
                        <a:pt x="9652" y="78359"/>
                      </a:lnTo>
                      <a:lnTo>
                        <a:pt x="13081" y="65913"/>
                      </a:lnTo>
                      <a:lnTo>
                        <a:pt x="17145" y="53594"/>
                      </a:lnTo>
                      <a:lnTo>
                        <a:pt x="21590" y="41529"/>
                      </a:lnTo>
                      <a:lnTo>
                        <a:pt x="26924" y="29591"/>
                      </a:lnTo>
                      <a:lnTo>
                        <a:pt x="29337" y="24765"/>
                      </a:lnTo>
                      <a:lnTo>
                        <a:pt x="31623" y="20320"/>
                      </a:lnTo>
                      <a:lnTo>
                        <a:pt x="33909" y="16383"/>
                      </a:lnTo>
                      <a:lnTo>
                        <a:pt x="35941" y="12954"/>
                      </a:lnTo>
                      <a:lnTo>
                        <a:pt x="38100" y="9779"/>
                      </a:lnTo>
                      <a:lnTo>
                        <a:pt x="40259" y="7112"/>
                      </a:lnTo>
                      <a:lnTo>
                        <a:pt x="42291" y="4826"/>
                      </a:lnTo>
                      <a:lnTo>
                        <a:pt x="44450" y="3048"/>
                      </a:lnTo>
                      <a:lnTo>
                        <a:pt x="46736" y="1651"/>
                      </a:lnTo>
                      <a:lnTo>
                        <a:pt x="48895" y="635"/>
                      </a:lnTo>
                      <a:lnTo>
                        <a:pt x="51181" y="0"/>
                      </a:lnTo>
                      <a:lnTo>
                        <a:pt x="53467" y="0"/>
                      </a:lnTo>
                      <a:lnTo>
                        <a:pt x="55880" y="254"/>
                      </a:lnTo>
                      <a:lnTo>
                        <a:pt x="58420" y="1016"/>
                      </a:lnTo>
                      <a:lnTo>
                        <a:pt x="61214" y="2032"/>
                      </a:lnTo>
                      <a:lnTo>
                        <a:pt x="64008" y="3556"/>
                      </a:lnTo>
                      <a:lnTo>
                        <a:pt x="69342" y="3048"/>
                      </a:lnTo>
                      <a:lnTo>
                        <a:pt x="74295" y="2921"/>
                      </a:lnTo>
                      <a:lnTo>
                        <a:pt x="78867" y="3048"/>
                      </a:lnTo>
                      <a:lnTo>
                        <a:pt x="83058" y="3302"/>
                      </a:lnTo>
                      <a:lnTo>
                        <a:pt x="86995" y="4064"/>
                      </a:lnTo>
                      <a:lnTo>
                        <a:pt x="90551" y="4953"/>
                      </a:lnTo>
                      <a:lnTo>
                        <a:pt x="93726" y="6096"/>
                      </a:lnTo>
                      <a:lnTo>
                        <a:pt x="96647" y="7874"/>
                      </a:lnTo>
                      <a:lnTo>
                        <a:pt x="99314" y="9779"/>
                      </a:lnTo>
                      <a:lnTo>
                        <a:pt x="101600" y="11938"/>
                      </a:lnTo>
                      <a:lnTo>
                        <a:pt x="103632" y="14605"/>
                      </a:lnTo>
                      <a:lnTo>
                        <a:pt x="105283" y="17526"/>
                      </a:lnTo>
                      <a:lnTo>
                        <a:pt x="106680" y="20828"/>
                      </a:lnTo>
                      <a:lnTo>
                        <a:pt x="107823" y="24511"/>
                      </a:lnTo>
                      <a:lnTo>
                        <a:pt x="108712" y="28575"/>
                      </a:lnTo>
                      <a:lnTo>
                        <a:pt x="109474" y="33020"/>
                      </a:lnTo>
                      <a:lnTo>
                        <a:pt x="109855" y="37846"/>
                      </a:lnTo>
                      <a:lnTo>
                        <a:pt x="109982" y="43180"/>
                      </a:lnTo>
                      <a:lnTo>
                        <a:pt x="109855" y="48895"/>
                      </a:lnTo>
                      <a:lnTo>
                        <a:pt x="109474" y="54991"/>
                      </a:lnTo>
                      <a:lnTo>
                        <a:pt x="108966" y="61468"/>
                      </a:lnTo>
                      <a:lnTo>
                        <a:pt x="108331" y="68453"/>
                      </a:lnTo>
                      <a:lnTo>
                        <a:pt x="107315" y="75946"/>
                      </a:lnTo>
                      <a:lnTo>
                        <a:pt x="106299" y="83820"/>
                      </a:lnTo>
                      <a:lnTo>
                        <a:pt x="104902" y="92075"/>
                      </a:lnTo>
                      <a:lnTo>
                        <a:pt x="103378" y="100965"/>
                      </a:lnTo>
                      <a:lnTo>
                        <a:pt x="101727" y="110236"/>
                      </a:lnTo>
                      <a:lnTo>
                        <a:pt x="99949" y="120015"/>
                      </a:lnTo>
                      <a:lnTo>
                        <a:pt x="97917" y="130302"/>
                      </a:lnTo>
                      <a:lnTo>
                        <a:pt x="95758" y="141097"/>
                      </a:lnTo>
                      <a:lnTo>
                        <a:pt x="93472" y="152527"/>
                      </a:lnTo>
                      <a:lnTo>
                        <a:pt x="91186" y="164338"/>
                      </a:lnTo>
                      <a:lnTo>
                        <a:pt x="90932" y="171450"/>
                      </a:lnTo>
                      <a:lnTo>
                        <a:pt x="90678" y="179451"/>
                      </a:lnTo>
                      <a:lnTo>
                        <a:pt x="90424" y="188087"/>
                      </a:lnTo>
                      <a:lnTo>
                        <a:pt x="90297" y="197231"/>
                      </a:lnTo>
                      <a:lnTo>
                        <a:pt x="90170" y="207010"/>
                      </a:lnTo>
                      <a:lnTo>
                        <a:pt x="90170" y="216789"/>
                      </a:lnTo>
                      <a:lnTo>
                        <a:pt x="90297" y="237236"/>
                      </a:lnTo>
                      <a:lnTo>
                        <a:pt x="90932" y="257683"/>
                      </a:lnTo>
                      <a:lnTo>
                        <a:pt x="91440" y="267462"/>
                      </a:lnTo>
                      <a:lnTo>
                        <a:pt x="92075" y="276987"/>
                      </a:lnTo>
                      <a:lnTo>
                        <a:pt x="92837" y="286004"/>
                      </a:lnTo>
                      <a:lnTo>
                        <a:pt x="93853" y="294513"/>
                      </a:lnTo>
                      <a:lnTo>
                        <a:pt x="94996" y="302260"/>
                      </a:lnTo>
                      <a:lnTo>
                        <a:pt x="96393" y="309245"/>
                      </a:lnTo>
                      <a:lnTo>
                        <a:pt x="98425" y="317119"/>
                      </a:lnTo>
                      <a:lnTo>
                        <a:pt x="100838" y="324866"/>
                      </a:lnTo>
                      <a:lnTo>
                        <a:pt x="103378" y="332486"/>
                      </a:lnTo>
                      <a:lnTo>
                        <a:pt x="106553" y="339979"/>
                      </a:lnTo>
                      <a:lnTo>
                        <a:pt x="113411" y="355092"/>
                      </a:lnTo>
                      <a:lnTo>
                        <a:pt x="121031" y="369951"/>
                      </a:lnTo>
                      <a:lnTo>
                        <a:pt x="129286" y="384810"/>
                      </a:lnTo>
                      <a:lnTo>
                        <a:pt x="137668" y="399415"/>
                      </a:lnTo>
                      <a:lnTo>
                        <a:pt x="146050" y="413893"/>
                      </a:lnTo>
                      <a:lnTo>
                        <a:pt x="153924" y="428625"/>
                      </a:lnTo>
                      <a:lnTo>
                        <a:pt x="161163" y="443103"/>
                      </a:lnTo>
                      <a:lnTo>
                        <a:pt x="164465" y="450469"/>
                      </a:lnTo>
                      <a:lnTo>
                        <a:pt x="167513" y="457835"/>
                      </a:lnTo>
                      <a:lnTo>
                        <a:pt x="170180" y="465074"/>
                      </a:lnTo>
                      <a:lnTo>
                        <a:pt x="172593" y="472567"/>
                      </a:lnTo>
                      <a:lnTo>
                        <a:pt x="174498" y="479933"/>
                      </a:lnTo>
                      <a:lnTo>
                        <a:pt x="176022" y="487426"/>
                      </a:lnTo>
                      <a:lnTo>
                        <a:pt x="177038" y="494919"/>
                      </a:lnTo>
                      <a:lnTo>
                        <a:pt x="177546" y="502412"/>
                      </a:lnTo>
                      <a:lnTo>
                        <a:pt x="177546" y="510032"/>
                      </a:lnTo>
                      <a:lnTo>
                        <a:pt x="177038" y="517779"/>
                      </a:lnTo>
                      <a:lnTo>
                        <a:pt x="175768" y="525399"/>
                      </a:lnTo>
                      <a:lnTo>
                        <a:pt x="173863" y="533146"/>
                      </a:lnTo>
                      <a:lnTo>
                        <a:pt x="171323" y="541020"/>
                      </a:lnTo>
                      <a:lnTo>
                        <a:pt x="168021" y="548894"/>
                      </a:lnTo>
                      <a:lnTo>
                        <a:pt x="165989" y="551815"/>
                      </a:lnTo>
                      <a:lnTo>
                        <a:pt x="163576" y="554101"/>
                      </a:lnTo>
                      <a:lnTo>
                        <a:pt x="161163" y="555879"/>
                      </a:lnTo>
                      <a:lnTo>
                        <a:pt x="158750" y="557022"/>
                      </a:lnTo>
                      <a:lnTo>
                        <a:pt x="156210" y="557657"/>
                      </a:lnTo>
                      <a:lnTo>
                        <a:pt x="153416" y="557784"/>
                      </a:lnTo>
                      <a:lnTo>
                        <a:pt x="150622" y="557530"/>
                      </a:lnTo>
                      <a:lnTo>
                        <a:pt x="147701" y="556768"/>
                      </a:lnTo>
                      <a:lnTo>
                        <a:pt x="144653" y="555625"/>
                      </a:lnTo>
                      <a:lnTo>
                        <a:pt x="141605" y="554101"/>
                      </a:lnTo>
                      <a:lnTo>
                        <a:pt x="138430" y="552323"/>
                      </a:lnTo>
                      <a:lnTo>
                        <a:pt x="135001" y="550037"/>
                      </a:lnTo>
                      <a:lnTo>
                        <a:pt x="128270" y="544957"/>
                      </a:lnTo>
                      <a:lnTo>
                        <a:pt x="121031" y="538861"/>
                      </a:lnTo>
                      <a:lnTo>
                        <a:pt x="115316" y="531876"/>
                      </a:lnTo>
                      <a:lnTo>
                        <a:pt x="109601" y="524764"/>
                      </a:lnTo>
                      <a:lnTo>
                        <a:pt x="104140" y="517271"/>
                      </a:lnTo>
                      <a:lnTo>
                        <a:pt x="98679" y="509524"/>
                      </a:lnTo>
                      <a:lnTo>
                        <a:pt x="93472" y="501523"/>
                      </a:lnTo>
                      <a:lnTo>
                        <a:pt x="88392" y="493268"/>
                      </a:lnTo>
                      <a:lnTo>
                        <a:pt x="83439" y="484759"/>
                      </a:lnTo>
                      <a:lnTo>
                        <a:pt x="78613" y="476123"/>
                      </a:lnTo>
                      <a:lnTo>
                        <a:pt x="69215" y="458216"/>
                      </a:lnTo>
                      <a:lnTo>
                        <a:pt x="60452" y="439674"/>
                      </a:lnTo>
                      <a:lnTo>
                        <a:pt x="52324" y="420370"/>
                      </a:lnTo>
                      <a:lnTo>
                        <a:pt x="44704" y="400558"/>
                      </a:lnTo>
                      <a:lnTo>
                        <a:pt x="37592" y="380365"/>
                      </a:lnTo>
                      <a:lnTo>
                        <a:pt x="31115" y="359791"/>
                      </a:lnTo>
                      <a:lnTo>
                        <a:pt x="25146" y="338836"/>
                      </a:lnTo>
                      <a:lnTo>
                        <a:pt x="19812" y="317754"/>
                      </a:lnTo>
                      <a:lnTo>
                        <a:pt x="15113" y="296418"/>
                      </a:lnTo>
                      <a:lnTo>
                        <a:pt x="10922" y="275082"/>
                      </a:lnTo>
                      <a:lnTo>
                        <a:pt x="7366" y="254000"/>
                      </a:lnTo>
                      <a:lnTo>
                        <a:pt x="4572" y="232918"/>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8" name="Freeform 877">
                  <a:extLst>
                    <a:ext uri="{FF2B5EF4-FFF2-40B4-BE49-F238E27FC236}">
                      <a16:creationId xmlns:a16="http://schemas.microsoft.com/office/drawing/2014/main" id="{35A1F1D2-1089-FF2B-EC03-4E1E8F043E02}"/>
                    </a:ext>
                  </a:extLst>
                </p:cNvPr>
                <p:cNvSpPr/>
                <p:nvPr/>
              </p:nvSpPr>
              <p:spPr>
                <a:xfrm>
                  <a:off x="1144270" y="3444240"/>
                  <a:ext cx="169419" cy="547117"/>
                </a:xfrm>
                <a:custGeom>
                  <a:avLst/>
                  <a:gdLst/>
                  <a:ahLst/>
                  <a:cxnLst/>
                  <a:rect l="0" t="0" r="0" b="0"/>
                  <a:pathLst>
                    <a:path w="169419" h="547117">
                      <a:moveTo>
                        <a:pt x="118110" y="527812"/>
                      </a:moveTo>
                      <a:lnTo>
                        <a:pt x="112522" y="520954"/>
                      </a:lnTo>
                      <a:lnTo>
                        <a:pt x="107188" y="513842"/>
                      </a:lnTo>
                      <a:lnTo>
                        <a:pt x="101854" y="506476"/>
                      </a:lnTo>
                      <a:lnTo>
                        <a:pt x="96647" y="498856"/>
                      </a:lnTo>
                      <a:lnTo>
                        <a:pt x="91567" y="491109"/>
                      </a:lnTo>
                      <a:lnTo>
                        <a:pt x="86614" y="482981"/>
                      </a:lnTo>
                      <a:lnTo>
                        <a:pt x="77089" y="466344"/>
                      </a:lnTo>
                      <a:lnTo>
                        <a:pt x="68072" y="448691"/>
                      </a:lnTo>
                      <a:lnTo>
                        <a:pt x="59436" y="430657"/>
                      </a:lnTo>
                      <a:lnTo>
                        <a:pt x="51435" y="411734"/>
                      </a:lnTo>
                      <a:lnTo>
                        <a:pt x="43942" y="392430"/>
                      </a:lnTo>
                      <a:lnTo>
                        <a:pt x="36957" y="372618"/>
                      </a:lnTo>
                      <a:lnTo>
                        <a:pt x="30607" y="352425"/>
                      </a:lnTo>
                      <a:lnTo>
                        <a:pt x="24765" y="331978"/>
                      </a:lnTo>
                      <a:lnTo>
                        <a:pt x="19558" y="311404"/>
                      </a:lnTo>
                      <a:lnTo>
                        <a:pt x="14859" y="290703"/>
                      </a:lnTo>
                      <a:lnTo>
                        <a:pt x="10795" y="269875"/>
                      </a:lnTo>
                      <a:lnTo>
                        <a:pt x="7239" y="249047"/>
                      </a:lnTo>
                      <a:lnTo>
                        <a:pt x="4445" y="228600"/>
                      </a:lnTo>
                      <a:lnTo>
                        <a:pt x="2921" y="216027"/>
                      </a:lnTo>
                      <a:lnTo>
                        <a:pt x="1778" y="203454"/>
                      </a:lnTo>
                      <a:lnTo>
                        <a:pt x="889" y="190754"/>
                      </a:lnTo>
                      <a:lnTo>
                        <a:pt x="254" y="178054"/>
                      </a:lnTo>
                      <a:lnTo>
                        <a:pt x="0" y="165227"/>
                      </a:lnTo>
                      <a:lnTo>
                        <a:pt x="0" y="152527"/>
                      </a:lnTo>
                      <a:lnTo>
                        <a:pt x="508" y="139827"/>
                      </a:lnTo>
                      <a:lnTo>
                        <a:pt x="1397" y="127000"/>
                      </a:lnTo>
                      <a:lnTo>
                        <a:pt x="2667" y="114427"/>
                      </a:lnTo>
                      <a:lnTo>
                        <a:pt x="4445" y="101727"/>
                      </a:lnTo>
                      <a:lnTo>
                        <a:pt x="6604" y="89281"/>
                      </a:lnTo>
                      <a:lnTo>
                        <a:pt x="9398" y="76835"/>
                      </a:lnTo>
                      <a:lnTo>
                        <a:pt x="12573" y="64770"/>
                      </a:lnTo>
                      <a:lnTo>
                        <a:pt x="16510" y="52578"/>
                      </a:lnTo>
                      <a:lnTo>
                        <a:pt x="20955" y="40767"/>
                      </a:lnTo>
                      <a:lnTo>
                        <a:pt x="26035" y="29083"/>
                      </a:lnTo>
                      <a:lnTo>
                        <a:pt x="28321" y="24257"/>
                      </a:lnTo>
                      <a:lnTo>
                        <a:pt x="30480" y="19939"/>
                      </a:lnTo>
                      <a:lnTo>
                        <a:pt x="32639" y="16129"/>
                      </a:lnTo>
                      <a:lnTo>
                        <a:pt x="34798" y="12700"/>
                      </a:lnTo>
                      <a:lnTo>
                        <a:pt x="36830" y="9652"/>
                      </a:lnTo>
                      <a:lnTo>
                        <a:pt x="38862" y="6985"/>
                      </a:lnTo>
                      <a:lnTo>
                        <a:pt x="40894" y="4826"/>
                      </a:lnTo>
                      <a:lnTo>
                        <a:pt x="42926" y="2921"/>
                      </a:lnTo>
                      <a:lnTo>
                        <a:pt x="44958" y="1651"/>
                      </a:lnTo>
                      <a:lnTo>
                        <a:pt x="47117" y="762"/>
                      </a:lnTo>
                      <a:lnTo>
                        <a:pt x="49403" y="127"/>
                      </a:lnTo>
                      <a:lnTo>
                        <a:pt x="51562" y="0"/>
                      </a:lnTo>
                      <a:lnTo>
                        <a:pt x="53975" y="254"/>
                      </a:lnTo>
                      <a:lnTo>
                        <a:pt x="56388" y="889"/>
                      </a:lnTo>
                      <a:lnTo>
                        <a:pt x="59055" y="2032"/>
                      </a:lnTo>
                      <a:lnTo>
                        <a:pt x="61722" y="3556"/>
                      </a:lnTo>
                      <a:lnTo>
                        <a:pt x="66294" y="3429"/>
                      </a:lnTo>
                      <a:lnTo>
                        <a:pt x="70485" y="3683"/>
                      </a:lnTo>
                      <a:lnTo>
                        <a:pt x="74422" y="4064"/>
                      </a:lnTo>
                      <a:lnTo>
                        <a:pt x="77978" y="4826"/>
                      </a:lnTo>
                      <a:lnTo>
                        <a:pt x="81280" y="5842"/>
                      </a:lnTo>
                      <a:lnTo>
                        <a:pt x="84074" y="7112"/>
                      </a:lnTo>
                      <a:lnTo>
                        <a:pt x="86741" y="8763"/>
                      </a:lnTo>
                      <a:lnTo>
                        <a:pt x="89154" y="10668"/>
                      </a:lnTo>
                      <a:lnTo>
                        <a:pt x="91186" y="12827"/>
                      </a:lnTo>
                      <a:lnTo>
                        <a:pt x="92964" y="15367"/>
                      </a:lnTo>
                      <a:lnTo>
                        <a:pt x="94488" y="18288"/>
                      </a:lnTo>
                      <a:lnTo>
                        <a:pt x="95758" y="21463"/>
                      </a:lnTo>
                      <a:lnTo>
                        <a:pt x="96774" y="25019"/>
                      </a:lnTo>
                      <a:lnTo>
                        <a:pt x="97536" y="28829"/>
                      </a:lnTo>
                      <a:lnTo>
                        <a:pt x="98044" y="33147"/>
                      </a:lnTo>
                      <a:lnTo>
                        <a:pt x="98425" y="37719"/>
                      </a:lnTo>
                      <a:lnTo>
                        <a:pt x="98552" y="42672"/>
                      </a:lnTo>
                      <a:lnTo>
                        <a:pt x="98425" y="47879"/>
                      </a:lnTo>
                      <a:lnTo>
                        <a:pt x="98171" y="53721"/>
                      </a:lnTo>
                      <a:lnTo>
                        <a:pt x="97663" y="59690"/>
                      </a:lnTo>
                      <a:lnTo>
                        <a:pt x="97028" y="66167"/>
                      </a:lnTo>
                      <a:lnTo>
                        <a:pt x="96139" y="73025"/>
                      </a:lnTo>
                      <a:lnTo>
                        <a:pt x="95250" y="80391"/>
                      </a:lnTo>
                      <a:lnTo>
                        <a:pt x="94107" y="88011"/>
                      </a:lnTo>
                      <a:lnTo>
                        <a:pt x="92710" y="96139"/>
                      </a:lnTo>
                      <a:lnTo>
                        <a:pt x="91313" y="104648"/>
                      </a:lnTo>
                      <a:lnTo>
                        <a:pt x="89789" y="113665"/>
                      </a:lnTo>
                      <a:lnTo>
                        <a:pt x="88138" y="122936"/>
                      </a:lnTo>
                      <a:lnTo>
                        <a:pt x="86360" y="132842"/>
                      </a:lnTo>
                      <a:lnTo>
                        <a:pt x="84455" y="143129"/>
                      </a:lnTo>
                      <a:lnTo>
                        <a:pt x="82423" y="153797"/>
                      </a:lnTo>
                      <a:lnTo>
                        <a:pt x="80391" y="165100"/>
                      </a:lnTo>
                      <a:lnTo>
                        <a:pt x="80137" y="172212"/>
                      </a:lnTo>
                      <a:lnTo>
                        <a:pt x="80137" y="179959"/>
                      </a:lnTo>
                      <a:lnTo>
                        <a:pt x="80137" y="188595"/>
                      </a:lnTo>
                      <a:lnTo>
                        <a:pt x="80137" y="197739"/>
                      </a:lnTo>
                      <a:lnTo>
                        <a:pt x="80391" y="207264"/>
                      </a:lnTo>
                      <a:lnTo>
                        <a:pt x="80645" y="217170"/>
                      </a:lnTo>
                      <a:lnTo>
                        <a:pt x="81534" y="237490"/>
                      </a:lnTo>
                      <a:lnTo>
                        <a:pt x="82677" y="257683"/>
                      </a:lnTo>
                      <a:lnTo>
                        <a:pt x="83566" y="267589"/>
                      </a:lnTo>
                      <a:lnTo>
                        <a:pt x="84455" y="276987"/>
                      </a:lnTo>
                      <a:lnTo>
                        <a:pt x="85344" y="286004"/>
                      </a:lnTo>
                      <a:lnTo>
                        <a:pt x="86487" y="294386"/>
                      </a:lnTo>
                      <a:lnTo>
                        <a:pt x="87757" y="302133"/>
                      </a:lnTo>
                      <a:lnTo>
                        <a:pt x="89154" y="308864"/>
                      </a:lnTo>
                      <a:lnTo>
                        <a:pt x="91059" y="316611"/>
                      </a:lnTo>
                      <a:lnTo>
                        <a:pt x="93345" y="324231"/>
                      </a:lnTo>
                      <a:lnTo>
                        <a:pt x="95885" y="331597"/>
                      </a:lnTo>
                      <a:lnTo>
                        <a:pt x="98806" y="339217"/>
                      </a:lnTo>
                      <a:lnTo>
                        <a:pt x="105410" y="353949"/>
                      </a:lnTo>
                      <a:lnTo>
                        <a:pt x="112903" y="368554"/>
                      </a:lnTo>
                      <a:lnTo>
                        <a:pt x="120904" y="382905"/>
                      </a:lnTo>
                      <a:lnTo>
                        <a:pt x="129032" y="397256"/>
                      </a:lnTo>
                      <a:lnTo>
                        <a:pt x="137160" y="411480"/>
                      </a:lnTo>
                      <a:lnTo>
                        <a:pt x="144907" y="425577"/>
                      </a:lnTo>
                      <a:lnTo>
                        <a:pt x="152146" y="439547"/>
                      </a:lnTo>
                      <a:lnTo>
                        <a:pt x="158369" y="453644"/>
                      </a:lnTo>
                      <a:lnTo>
                        <a:pt x="161163" y="460502"/>
                      </a:lnTo>
                      <a:lnTo>
                        <a:pt x="163576" y="467614"/>
                      </a:lnTo>
                      <a:lnTo>
                        <a:pt x="165608" y="474726"/>
                      </a:lnTo>
                      <a:lnTo>
                        <a:pt x="167259" y="481584"/>
                      </a:lnTo>
                      <a:lnTo>
                        <a:pt x="168529" y="488696"/>
                      </a:lnTo>
                      <a:lnTo>
                        <a:pt x="169164" y="495681"/>
                      </a:lnTo>
                      <a:lnTo>
                        <a:pt x="169418" y="502793"/>
                      </a:lnTo>
                      <a:lnTo>
                        <a:pt x="169164" y="509905"/>
                      </a:lnTo>
                      <a:lnTo>
                        <a:pt x="168275" y="517144"/>
                      </a:lnTo>
                      <a:lnTo>
                        <a:pt x="166878" y="524256"/>
                      </a:lnTo>
                      <a:lnTo>
                        <a:pt x="164846" y="531495"/>
                      </a:lnTo>
                      <a:lnTo>
                        <a:pt x="162052" y="538734"/>
                      </a:lnTo>
                      <a:lnTo>
                        <a:pt x="159893" y="541655"/>
                      </a:lnTo>
                      <a:lnTo>
                        <a:pt x="157734" y="543814"/>
                      </a:lnTo>
                      <a:lnTo>
                        <a:pt x="155575" y="545465"/>
                      </a:lnTo>
                      <a:lnTo>
                        <a:pt x="153289" y="546481"/>
                      </a:lnTo>
                      <a:lnTo>
                        <a:pt x="150876" y="547116"/>
                      </a:lnTo>
                      <a:lnTo>
                        <a:pt x="148463" y="547116"/>
                      </a:lnTo>
                      <a:lnTo>
                        <a:pt x="145796" y="546735"/>
                      </a:lnTo>
                      <a:lnTo>
                        <a:pt x="143129" y="545846"/>
                      </a:lnTo>
                      <a:lnTo>
                        <a:pt x="140335" y="544703"/>
                      </a:lnTo>
                      <a:lnTo>
                        <a:pt x="137541" y="543052"/>
                      </a:lnTo>
                      <a:lnTo>
                        <a:pt x="134493" y="541147"/>
                      </a:lnTo>
                      <a:lnTo>
                        <a:pt x="131445" y="538988"/>
                      </a:lnTo>
                      <a:lnTo>
                        <a:pt x="125095" y="533781"/>
                      </a:lnTo>
                      <a:close/>
                    </a:path>
                  </a:pathLst>
                </a:custGeom>
                <a:solidFill>
                  <a:srgbClr val="B87011"/>
                </a:solidFill>
                <a:ln w="0" cap="flat" cmpd="sng" algn="ctr">
                  <a:solidFill>
                    <a:srgbClr val="B870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Freeform 878">
                  <a:extLst>
                    <a:ext uri="{FF2B5EF4-FFF2-40B4-BE49-F238E27FC236}">
                      <a16:creationId xmlns:a16="http://schemas.microsoft.com/office/drawing/2014/main" id="{E7D1F899-C89E-003E-8151-301683F4B9F4}"/>
                    </a:ext>
                  </a:extLst>
                </p:cNvPr>
                <p:cNvSpPr/>
                <p:nvPr/>
              </p:nvSpPr>
              <p:spPr>
                <a:xfrm>
                  <a:off x="1147445" y="3449320"/>
                  <a:ext cx="161545" cy="536576"/>
                </a:xfrm>
                <a:custGeom>
                  <a:avLst/>
                  <a:gdLst/>
                  <a:ahLst/>
                  <a:cxnLst/>
                  <a:rect l="0" t="0" r="0" b="0"/>
                  <a:pathLst>
                    <a:path w="161545" h="536576">
                      <a:moveTo>
                        <a:pt x="115189" y="516636"/>
                      </a:moveTo>
                      <a:lnTo>
                        <a:pt x="109855" y="510032"/>
                      </a:lnTo>
                      <a:lnTo>
                        <a:pt x="104648" y="503047"/>
                      </a:lnTo>
                      <a:lnTo>
                        <a:pt x="99568" y="495808"/>
                      </a:lnTo>
                      <a:lnTo>
                        <a:pt x="94488" y="488442"/>
                      </a:lnTo>
                      <a:lnTo>
                        <a:pt x="84836" y="472821"/>
                      </a:lnTo>
                      <a:lnTo>
                        <a:pt x="75565" y="456438"/>
                      </a:lnTo>
                      <a:lnTo>
                        <a:pt x="66675" y="439420"/>
                      </a:lnTo>
                      <a:lnTo>
                        <a:pt x="58420" y="421640"/>
                      </a:lnTo>
                      <a:lnTo>
                        <a:pt x="50546" y="403225"/>
                      </a:lnTo>
                      <a:lnTo>
                        <a:pt x="43307" y="384302"/>
                      </a:lnTo>
                      <a:lnTo>
                        <a:pt x="36449" y="364871"/>
                      </a:lnTo>
                      <a:lnTo>
                        <a:pt x="30099" y="345313"/>
                      </a:lnTo>
                      <a:lnTo>
                        <a:pt x="24384" y="325247"/>
                      </a:lnTo>
                      <a:lnTo>
                        <a:pt x="19177" y="305181"/>
                      </a:lnTo>
                      <a:lnTo>
                        <a:pt x="14605" y="284861"/>
                      </a:lnTo>
                      <a:lnTo>
                        <a:pt x="10541" y="264668"/>
                      </a:lnTo>
                      <a:lnTo>
                        <a:pt x="7112" y="244348"/>
                      </a:lnTo>
                      <a:lnTo>
                        <a:pt x="4318" y="224155"/>
                      </a:lnTo>
                      <a:lnTo>
                        <a:pt x="2921" y="211963"/>
                      </a:lnTo>
                      <a:lnTo>
                        <a:pt x="1778" y="199644"/>
                      </a:lnTo>
                      <a:lnTo>
                        <a:pt x="889" y="187198"/>
                      </a:lnTo>
                      <a:lnTo>
                        <a:pt x="254" y="174752"/>
                      </a:lnTo>
                      <a:lnTo>
                        <a:pt x="0" y="162179"/>
                      </a:lnTo>
                      <a:lnTo>
                        <a:pt x="0" y="149733"/>
                      </a:lnTo>
                      <a:lnTo>
                        <a:pt x="508" y="137160"/>
                      </a:lnTo>
                      <a:lnTo>
                        <a:pt x="1270" y="124714"/>
                      </a:lnTo>
                      <a:lnTo>
                        <a:pt x="2667" y="112268"/>
                      </a:lnTo>
                      <a:lnTo>
                        <a:pt x="4191" y="99822"/>
                      </a:lnTo>
                      <a:lnTo>
                        <a:pt x="6477" y="87630"/>
                      </a:lnTo>
                      <a:lnTo>
                        <a:pt x="9017" y="75438"/>
                      </a:lnTo>
                      <a:lnTo>
                        <a:pt x="12319" y="63500"/>
                      </a:lnTo>
                      <a:lnTo>
                        <a:pt x="16002" y="51562"/>
                      </a:lnTo>
                      <a:lnTo>
                        <a:pt x="20193" y="40005"/>
                      </a:lnTo>
                      <a:lnTo>
                        <a:pt x="25146" y="28575"/>
                      </a:lnTo>
                      <a:lnTo>
                        <a:pt x="27305" y="23876"/>
                      </a:lnTo>
                      <a:lnTo>
                        <a:pt x="29464" y="19685"/>
                      </a:lnTo>
                      <a:lnTo>
                        <a:pt x="31496" y="15748"/>
                      </a:lnTo>
                      <a:lnTo>
                        <a:pt x="33528" y="12446"/>
                      </a:lnTo>
                      <a:lnTo>
                        <a:pt x="35560" y="9398"/>
                      </a:lnTo>
                      <a:lnTo>
                        <a:pt x="37465" y="6858"/>
                      </a:lnTo>
                      <a:lnTo>
                        <a:pt x="39497" y="4699"/>
                      </a:lnTo>
                      <a:lnTo>
                        <a:pt x="41402" y="2921"/>
                      </a:lnTo>
                      <a:lnTo>
                        <a:pt x="43434" y="1651"/>
                      </a:lnTo>
                      <a:lnTo>
                        <a:pt x="45466" y="762"/>
                      </a:lnTo>
                      <a:lnTo>
                        <a:pt x="47498" y="127"/>
                      </a:lnTo>
                      <a:lnTo>
                        <a:pt x="49657" y="0"/>
                      </a:lnTo>
                      <a:lnTo>
                        <a:pt x="52070" y="254"/>
                      </a:lnTo>
                      <a:lnTo>
                        <a:pt x="54483" y="889"/>
                      </a:lnTo>
                      <a:lnTo>
                        <a:pt x="56896" y="2032"/>
                      </a:lnTo>
                      <a:lnTo>
                        <a:pt x="59563" y="3429"/>
                      </a:lnTo>
                      <a:lnTo>
                        <a:pt x="63373" y="3683"/>
                      </a:lnTo>
                      <a:lnTo>
                        <a:pt x="66802" y="4318"/>
                      </a:lnTo>
                      <a:lnTo>
                        <a:pt x="69977" y="5207"/>
                      </a:lnTo>
                      <a:lnTo>
                        <a:pt x="72771" y="6350"/>
                      </a:lnTo>
                      <a:lnTo>
                        <a:pt x="75438" y="7620"/>
                      </a:lnTo>
                      <a:lnTo>
                        <a:pt x="77724" y="9398"/>
                      </a:lnTo>
                      <a:lnTo>
                        <a:pt x="79756" y="11303"/>
                      </a:lnTo>
                      <a:lnTo>
                        <a:pt x="81534" y="13462"/>
                      </a:lnTo>
                      <a:lnTo>
                        <a:pt x="83058" y="16002"/>
                      </a:lnTo>
                      <a:lnTo>
                        <a:pt x="84328" y="18796"/>
                      </a:lnTo>
                      <a:lnTo>
                        <a:pt x="85344" y="21971"/>
                      </a:lnTo>
                      <a:lnTo>
                        <a:pt x="86233" y="25400"/>
                      </a:lnTo>
                      <a:lnTo>
                        <a:pt x="86868" y="29210"/>
                      </a:lnTo>
                      <a:lnTo>
                        <a:pt x="87249" y="33274"/>
                      </a:lnTo>
                      <a:lnTo>
                        <a:pt x="87376" y="37719"/>
                      </a:lnTo>
                      <a:lnTo>
                        <a:pt x="87376" y="42291"/>
                      </a:lnTo>
                      <a:lnTo>
                        <a:pt x="87249" y="47371"/>
                      </a:lnTo>
                      <a:lnTo>
                        <a:pt x="86868" y="52705"/>
                      </a:lnTo>
                      <a:lnTo>
                        <a:pt x="86487" y="58547"/>
                      </a:lnTo>
                      <a:lnTo>
                        <a:pt x="85725" y="64516"/>
                      </a:lnTo>
                      <a:lnTo>
                        <a:pt x="84963" y="70866"/>
                      </a:lnTo>
                      <a:lnTo>
                        <a:pt x="84074" y="77597"/>
                      </a:lnTo>
                      <a:lnTo>
                        <a:pt x="83058" y="84836"/>
                      </a:lnTo>
                      <a:lnTo>
                        <a:pt x="81788" y="92329"/>
                      </a:lnTo>
                      <a:lnTo>
                        <a:pt x="80645" y="100203"/>
                      </a:lnTo>
                      <a:lnTo>
                        <a:pt x="79248" y="108458"/>
                      </a:lnTo>
                      <a:lnTo>
                        <a:pt x="77724" y="116967"/>
                      </a:lnTo>
                      <a:lnTo>
                        <a:pt x="76327" y="125984"/>
                      </a:lnTo>
                      <a:lnTo>
                        <a:pt x="74803" y="135382"/>
                      </a:lnTo>
                      <a:lnTo>
                        <a:pt x="73025" y="145161"/>
                      </a:lnTo>
                      <a:lnTo>
                        <a:pt x="71374" y="155321"/>
                      </a:lnTo>
                      <a:lnTo>
                        <a:pt x="69596" y="165862"/>
                      </a:lnTo>
                      <a:lnTo>
                        <a:pt x="69596" y="172847"/>
                      </a:lnTo>
                      <a:lnTo>
                        <a:pt x="69596" y="180594"/>
                      </a:lnTo>
                      <a:lnTo>
                        <a:pt x="69723" y="189103"/>
                      </a:lnTo>
                      <a:lnTo>
                        <a:pt x="70104" y="198120"/>
                      </a:lnTo>
                      <a:lnTo>
                        <a:pt x="70485" y="207645"/>
                      </a:lnTo>
                      <a:lnTo>
                        <a:pt x="71120" y="217551"/>
                      </a:lnTo>
                      <a:lnTo>
                        <a:pt x="72644" y="237744"/>
                      </a:lnTo>
                      <a:lnTo>
                        <a:pt x="74549" y="257937"/>
                      </a:lnTo>
                      <a:lnTo>
                        <a:pt x="75692" y="267716"/>
                      </a:lnTo>
                      <a:lnTo>
                        <a:pt x="76835" y="277114"/>
                      </a:lnTo>
                      <a:lnTo>
                        <a:pt x="77978" y="286004"/>
                      </a:lnTo>
                      <a:lnTo>
                        <a:pt x="79248" y="294386"/>
                      </a:lnTo>
                      <a:lnTo>
                        <a:pt x="80645" y="301879"/>
                      </a:lnTo>
                      <a:lnTo>
                        <a:pt x="81915" y="308610"/>
                      </a:lnTo>
                      <a:lnTo>
                        <a:pt x="83820" y="316103"/>
                      </a:lnTo>
                      <a:lnTo>
                        <a:pt x="85979" y="323469"/>
                      </a:lnTo>
                      <a:lnTo>
                        <a:pt x="88519" y="330962"/>
                      </a:lnTo>
                      <a:lnTo>
                        <a:pt x="91313" y="338328"/>
                      </a:lnTo>
                      <a:lnTo>
                        <a:pt x="97663" y="352806"/>
                      </a:lnTo>
                      <a:lnTo>
                        <a:pt x="104775" y="367030"/>
                      </a:lnTo>
                      <a:lnTo>
                        <a:pt x="112522" y="381127"/>
                      </a:lnTo>
                      <a:lnTo>
                        <a:pt x="120396" y="395097"/>
                      </a:lnTo>
                      <a:lnTo>
                        <a:pt x="128270" y="408813"/>
                      </a:lnTo>
                      <a:lnTo>
                        <a:pt x="135890" y="422529"/>
                      </a:lnTo>
                      <a:lnTo>
                        <a:pt x="143129" y="435991"/>
                      </a:lnTo>
                      <a:lnTo>
                        <a:pt x="149352" y="449453"/>
                      </a:lnTo>
                      <a:lnTo>
                        <a:pt x="152146" y="456057"/>
                      </a:lnTo>
                      <a:lnTo>
                        <a:pt x="154559" y="462661"/>
                      </a:lnTo>
                      <a:lnTo>
                        <a:pt x="156845" y="469392"/>
                      </a:lnTo>
                      <a:lnTo>
                        <a:pt x="158623" y="475996"/>
                      </a:lnTo>
                      <a:lnTo>
                        <a:pt x="160020" y="482473"/>
                      </a:lnTo>
                      <a:lnTo>
                        <a:pt x="161036" y="489204"/>
                      </a:lnTo>
                      <a:lnTo>
                        <a:pt x="161417" y="495681"/>
                      </a:lnTo>
                      <a:lnTo>
                        <a:pt x="161544" y="502285"/>
                      </a:lnTo>
                      <a:lnTo>
                        <a:pt x="161036" y="508889"/>
                      </a:lnTo>
                      <a:lnTo>
                        <a:pt x="159893" y="515493"/>
                      </a:lnTo>
                      <a:lnTo>
                        <a:pt x="158242" y="521970"/>
                      </a:lnTo>
                      <a:lnTo>
                        <a:pt x="155956" y="528447"/>
                      </a:lnTo>
                      <a:lnTo>
                        <a:pt x="153924" y="531368"/>
                      </a:lnTo>
                      <a:lnTo>
                        <a:pt x="152019" y="533527"/>
                      </a:lnTo>
                      <a:lnTo>
                        <a:pt x="149987" y="535051"/>
                      </a:lnTo>
                      <a:lnTo>
                        <a:pt x="147828" y="536067"/>
                      </a:lnTo>
                      <a:lnTo>
                        <a:pt x="145542" y="536575"/>
                      </a:lnTo>
                      <a:lnTo>
                        <a:pt x="143383" y="536575"/>
                      </a:lnTo>
                      <a:lnTo>
                        <a:pt x="140970" y="536067"/>
                      </a:lnTo>
                      <a:lnTo>
                        <a:pt x="138557" y="535051"/>
                      </a:lnTo>
                      <a:lnTo>
                        <a:pt x="136017" y="533654"/>
                      </a:lnTo>
                      <a:lnTo>
                        <a:pt x="133350" y="532130"/>
                      </a:lnTo>
                      <a:lnTo>
                        <a:pt x="130683" y="530098"/>
                      </a:lnTo>
                      <a:lnTo>
                        <a:pt x="127889" y="527812"/>
                      </a:lnTo>
                      <a:lnTo>
                        <a:pt x="121920" y="522605"/>
                      </a:lnTo>
                      <a:close/>
                    </a:path>
                  </a:pathLst>
                </a:custGeom>
                <a:solidFill>
                  <a:srgbClr val="BD7A23"/>
                </a:solidFill>
                <a:ln w="0" cap="flat" cmpd="sng" algn="ctr">
                  <a:solidFill>
                    <a:srgbClr val="BD7A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Freeform 879">
                  <a:extLst>
                    <a:ext uri="{FF2B5EF4-FFF2-40B4-BE49-F238E27FC236}">
                      <a16:creationId xmlns:a16="http://schemas.microsoft.com/office/drawing/2014/main" id="{884298D4-A78B-E32C-8549-0918B8151D54}"/>
                    </a:ext>
                  </a:extLst>
                </p:cNvPr>
                <p:cNvSpPr/>
                <p:nvPr/>
              </p:nvSpPr>
              <p:spPr>
                <a:xfrm>
                  <a:off x="1150493" y="3454527"/>
                  <a:ext cx="153798" cy="525908"/>
                </a:xfrm>
                <a:custGeom>
                  <a:avLst/>
                  <a:gdLst/>
                  <a:ahLst/>
                  <a:cxnLst/>
                  <a:rect l="0" t="0" r="0" b="0"/>
                  <a:pathLst>
                    <a:path w="153798" h="525908">
                      <a:moveTo>
                        <a:pt x="112395" y="505460"/>
                      </a:moveTo>
                      <a:lnTo>
                        <a:pt x="102235" y="492252"/>
                      </a:lnTo>
                      <a:lnTo>
                        <a:pt x="92456" y="477774"/>
                      </a:lnTo>
                      <a:lnTo>
                        <a:pt x="83058" y="462534"/>
                      </a:lnTo>
                      <a:lnTo>
                        <a:pt x="74168" y="446532"/>
                      </a:lnTo>
                      <a:lnTo>
                        <a:pt x="65532" y="429768"/>
                      </a:lnTo>
                      <a:lnTo>
                        <a:pt x="57404" y="412369"/>
                      </a:lnTo>
                      <a:lnTo>
                        <a:pt x="49784" y="394462"/>
                      </a:lnTo>
                      <a:lnTo>
                        <a:pt x="42545" y="376047"/>
                      </a:lnTo>
                      <a:lnTo>
                        <a:pt x="35814" y="357124"/>
                      </a:lnTo>
                      <a:lnTo>
                        <a:pt x="29718" y="337947"/>
                      </a:lnTo>
                      <a:lnTo>
                        <a:pt x="24130" y="318389"/>
                      </a:lnTo>
                      <a:lnTo>
                        <a:pt x="18923" y="298831"/>
                      </a:lnTo>
                      <a:lnTo>
                        <a:pt x="14478" y="279019"/>
                      </a:lnTo>
                      <a:lnTo>
                        <a:pt x="10414" y="259207"/>
                      </a:lnTo>
                      <a:lnTo>
                        <a:pt x="7112" y="239522"/>
                      </a:lnTo>
                      <a:lnTo>
                        <a:pt x="4318" y="219710"/>
                      </a:lnTo>
                      <a:lnTo>
                        <a:pt x="2921" y="207772"/>
                      </a:lnTo>
                      <a:lnTo>
                        <a:pt x="1778" y="195707"/>
                      </a:lnTo>
                      <a:lnTo>
                        <a:pt x="889" y="183515"/>
                      </a:lnTo>
                      <a:lnTo>
                        <a:pt x="254" y="171323"/>
                      </a:lnTo>
                      <a:lnTo>
                        <a:pt x="0" y="159004"/>
                      </a:lnTo>
                      <a:lnTo>
                        <a:pt x="127" y="146685"/>
                      </a:lnTo>
                      <a:lnTo>
                        <a:pt x="508" y="134366"/>
                      </a:lnTo>
                      <a:lnTo>
                        <a:pt x="1397" y="122174"/>
                      </a:lnTo>
                      <a:lnTo>
                        <a:pt x="2540" y="109982"/>
                      </a:lnTo>
                      <a:lnTo>
                        <a:pt x="4191" y="97917"/>
                      </a:lnTo>
                      <a:lnTo>
                        <a:pt x="6350" y="85852"/>
                      </a:lnTo>
                      <a:lnTo>
                        <a:pt x="8763" y="73914"/>
                      </a:lnTo>
                      <a:lnTo>
                        <a:pt x="11938" y="62230"/>
                      </a:lnTo>
                      <a:lnTo>
                        <a:pt x="15367" y="50546"/>
                      </a:lnTo>
                      <a:lnTo>
                        <a:pt x="19558" y="39116"/>
                      </a:lnTo>
                      <a:lnTo>
                        <a:pt x="24257" y="27940"/>
                      </a:lnTo>
                      <a:lnTo>
                        <a:pt x="26416" y="23368"/>
                      </a:lnTo>
                      <a:lnTo>
                        <a:pt x="28448" y="19177"/>
                      </a:lnTo>
                      <a:lnTo>
                        <a:pt x="30353" y="15494"/>
                      </a:lnTo>
                      <a:lnTo>
                        <a:pt x="32385" y="12192"/>
                      </a:lnTo>
                      <a:lnTo>
                        <a:pt x="34290" y="9271"/>
                      </a:lnTo>
                      <a:lnTo>
                        <a:pt x="36068" y="6731"/>
                      </a:lnTo>
                      <a:lnTo>
                        <a:pt x="37973" y="4572"/>
                      </a:lnTo>
                      <a:lnTo>
                        <a:pt x="40005" y="2921"/>
                      </a:lnTo>
                      <a:lnTo>
                        <a:pt x="41783" y="1524"/>
                      </a:lnTo>
                      <a:lnTo>
                        <a:pt x="43688" y="635"/>
                      </a:lnTo>
                      <a:lnTo>
                        <a:pt x="45720" y="127"/>
                      </a:lnTo>
                      <a:lnTo>
                        <a:pt x="47879" y="0"/>
                      </a:lnTo>
                      <a:lnTo>
                        <a:pt x="50165" y="381"/>
                      </a:lnTo>
                      <a:lnTo>
                        <a:pt x="52324" y="889"/>
                      </a:lnTo>
                      <a:lnTo>
                        <a:pt x="54864" y="1905"/>
                      </a:lnTo>
                      <a:lnTo>
                        <a:pt x="57277" y="3429"/>
                      </a:lnTo>
                      <a:lnTo>
                        <a:pt x="60325" y="4064"/>
                      </a:lnTo>
                      <a:lnTo>
                        <a:pt x="63119" y="4953"/>
                      </a:lnTo>
                      <a:lnTo>
                        <a:pt x="65532" y="6223"/>
                      </a:lnTo>
                      <a:lnTo>
                        <a:pt x="67691" y="7620"/>
                      </a:lnTo>
                      <a:lnTo>
                        <a:pt x="69723" y="9525"/>
                      </a:lnTo>
                      <a:lnTo>
                        <a:pt x="71374" y="11557"/>
                      </a:lnTo>
                      <a:lnTo>
                        <a:pt x="72771" y="13716"/>
                      </a:lnTo>
                      <a:lnTo>
                        <a:pt x="74041" y="16256"/>
                      </a:lnTo>
                      <a:lnTo>
                        <a:pt x="75057" y="19177"/>
                      </a:lnTo>
                      <a:lnTo>
                        <a:pt x="75819" y="22225"/>
                      </a:lnTo>
                      <a:lnTo>
                        <a:pt x="76327" y="25527"/>
                      </a:lnTo>
                      <a:lnTo>
                        <a:pt x="76708" y="29337"/>
                      </a:lnTo>
                      <a:lnTo>
                        <a:pt x="76962" y="33274"/>
                      </a:lnTo>
                      <a:lnTo>
                        <a:pt x="76962" y="37592"/>
                      </a:lnTo>
                      <a:lnTo>
                        <a:pt x="76708" y="42037"/>
                      </a:lnTo>
                      <a:lnTo>
                        <a:pt x="76454" y="46863"/>
                      </a:lnTo>
                      <a:lnTo>
                        <a:pt x="76073" y="52070"/>
                      </a:lnTo>
                      <a:lnTo>
                        <a:pt x="75438" y="57531"/>
                      </a:lnTo>
                      <a:lnTo>
                        <a:pt x="74676" y="63246"/>
                      </a:lnTo>
                      <a:lnTo>
                        <a:pt x="73914" y="69342"/>
                      </a:lnTo>
                      <a:lnTo>
                        <a:pt x="73025" y="75565"/>
                      </a:lnTo>
                      <a:lnTo>
                        <a:pt x="72009" y="82296"/>
                      </a:lnTo>
                      <a:lnTo>
                        <a:pt x="70993" y="89281"/>
                      </a:lnTo>
                      <a:lnTo>
                        <a:pt x="69723" y="96520"/>
                      </a:lnTo>
                      <a:lnTo>
                        <a:pt x="68580" y="104140"/>
                      </a:lnTo>
                      <a:lnTo>
                        <a:pt x="67183" y="112141"/>
                      </a:lnTo>
                      <a:lnTo>
                        <a:pt x="64516" y="128905"/>
                      </a:lnTo>
                      <a:lnTo>
                        <a:pt x="61849" y="147066"/>
                      </a:lnTo>
                      <a:lnTo>
                        <a:pt x="58928" y="166497"/>
                      </a:lnTo>
                      <a:lnTo>
                        <a:pt x="58928" y="173482"/>
                      </a:lnTo>
                      <a:lnTo>
                        <a:pt x="59055" y="181229"/>
                      </a:lnTo>
                      <a:lnTo>
                        <a:pt x="59436" y="189484"/>
                      </a:lnTo>
                      <a:lnTo>
                        <a:pt x="59944" y="198501"/>
                      </a:lnTo>
                      <a:lnTo>
                        <a:pt x="60706" y="208026"/>
                      </a:lnTo>
                      <a:lnTo>
                        <a:pt x="61595" y="217805"/>
                      </a:lnTo>
                      <a:lnTo>
                        <a:pt x="63881" y="237998"/>
                      </a:lnTo>
                      <a:lnTo>
                        <a:pt x="66421" y="258064"/>
                      </a:lnTo>
                      <a:lnTo>
                        <a:pt x="67691" y="267716"/>
                      </a:lnTo>
                      <a:lnTo>
                        <a:pt x="69088" y="277114"/>
                      </a:lnTo>
                      <a:lnTo>
                        <a:pt x="70612" y="285877"/>
                      </a:lnTo>
                      <a:lnTo>
                        <a:pt x="72009" y="294132"/>
                      </a:lnTo>
                      <a:lnTo>
                        <a:pt x="73406" y="301498"/>
                      </a:lnTo>
                      <a:lnTo>
                        <a:pt x="74676" y="308229"/>
                      </a:lnTo>
                      <a:lnTo>
                        <a:pt x="76454" y="315595"/>
                      </a:lnTo>
                      <a:lnTo>
                        <a:pt x="78613" y="322834"/>
                      </a:lnTo>
                      <a:lnTo>
                        <a:pt x="81026" y="330200"/>
                      </a:lnTo>
                      <a:lnTo>
                        <a:pt x="83820" y="337312"/>
                      </a:lnTo>
                      <a:lnTo>
                        <a:pt x="89916" y="351536"/>
                      </a:lnTo>
                      <a:lnTo>
                        <a:pt x="96774" y="365506"/>
                      </a:lnTo>
                      <a:lnTo>
                        <a:pt x="104140" y="379349"/>
                      </a:lnTo>
                      <a:lnTo>
                        <a:pt x="111887" y="392811"/>
                      </a:lnTo>
                      <a:lnTo>
                        <a:pt x="119507" y="406146"/>
                      </a:lnTo>
                      <a:lnTo>
                        <a:pt x="127000" y="419354"/>
                      </a:lnTo>
                      <a:lnTo>
                        <a:pt x="134112" y="432308"/>
                      </a:lnTo>
                      <a:lnTo>
                        <a:pt x="140335" y="445135"/>
                      </a:lnTo>
                      <a:lnTo>
                        <a:pt x="143129" y="451485"/>
                      </a:lnTo>
                      <a:lnTo>
                        <a:pt x="145669" y="457708"/>
                      </a:lnTo>
                      <a:lnTo>
                        <a:pt x="148082" y="464058"/>
                      </a:lnTo>
                      <a:lnTo>
                        <a:pt x="149987" y="470281"/>
                      </a:lnTo>
                      <a:lnTo>
                        <a:pt x="151511" y="476250"/>
                      </a:lnTo>
                      <a:lnTo>
                        <a:pt x="152654" y="482346"/>
                      </a:lnTo>
                      <a:lnTo>
                        <a:pt x="153416" y="488442"/>
                      </a:lnTo>
                      <a:lnTo>
                        <a:pt x="153797" y="494538"/>
                      </a:lnTo>
                      <a:lnTo>
                        <a:pt x="153670" y="500507"/>
                      </a:lnTo>
                      <a:lnTo>
                        <a:pt x="153035" y="506476"/>
                      </a:lnTo>
                      <a:lnTo>
                        <a:pt x="151765" y="512318"/>
                      </a:lnTo>
                      <a:lnTo>
                        <a:pt x="149987" y="518160"/>
                      </a:lnTo>
                      <a:lnTo>
                        <a:pt x="148082" y="521081"/>
                      </a:lnTo>
                      <a:lnTo>
                        <a:pt x="146304" y="523113"/>
                      </a:lnTo>
                      <a:lnTo>
                        <a:pt x="144272" y="524637"/>
                      </a:lnTo>
                      <a:lnTo>
                        <a:pt x="142367" y="525526"/>
                      </a:lnTo>
                      <a:lnTo>
                        <a:pt x="140462" y="525907"/>
                      </a:lnTo>
                      <a:lnTo>
                        <a:pt x="138303" y="525780"/>
                      </a:lnTo>
                      <a:lnTo>
                        <a:pt x="136271" y="525145"/>
                      </a:lnTo>
                      <a:lnTo>
                        <a:pt x="134112" y="524129"/>
                      </a:lnTo>
                      <a:lnTo>
                        <a:pt x="131699" y="522732"/>
                      </a:lnTo>
                      <a:lnTo>
                        <a:pt x="129286" y="520954"/>
                      </a:lnTo>
                      <a:lnTo>
                        <a:pt x="126873" y="518922"/>
                      </a:lnTo>
                      <a:lnTo>
                        <a:pt x="124333" y="516636"/>
                      </a:lnTo>
                      <a:lnTo>
                        <a:pt x="121539" y="514096"/>
                      </a:lnTo>
                      <a:lnTo>
                        <a:pt x="118618" y="511302"/>
                      </a:lnTo>
                      <a:close/>
                    </a:path>
                  </a:pathLst>
                </a:custGeom>
                <a:solidFill>
                  <a:srgbClr val="C28533"/>
                </a:solidFill>
                <a:ln w="0" cap="flat" cmpd="sng" algn="ctr">
                  <a:solidFill>
                    <a:srgbClr val="C2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Freeform 880">
                  <a:extLst>
                    <a:ext uri="{FF2B5EF4-FFF2-40B4-BE49-F238E27FC236}">
                      <a16:creationId xmlns:a16="http://schemas.microsoft.com/office/drawing/2014/main" id="{6F4D8348-9264-8724-56BF-F5F721F17595}"/>
                    </a:ext>
                  </a:extLst>
                </p:cNvPr>
                <p:cNvSpPr/>
                <p:nvPr/>
              </p:nvSpPr>
              <p:spPr>
                <a:xfrm>
                  <a:off x="1153668" y="3459734"/>
                  <a:ext cx="146305" cy="515240"/>
                </a:xfrm>
                <a:custGeom>
                  <a:avLst/>
                  <a:gdLst/>
                  <a:ahLst/>
                  <a:cxnLst/>
                  <a:rect l="0" t="0" r="0" b="0"/>
                  <a:pathLst>
                    <a:path w="146305" h="515240">
                      <a:moveTo>
                        <a:pt x="109601" y="494284"/>
                      </a:moveTo>
                      <a:lnTo>
                        <a:pt x="99822" y="481203"/>
                      </a:lnTo>
                      <a:lnTo>
                        <a:pt x="90297" y="467106"/>
                      </a:lnTo>
                      <a:lnTo>
                        <a:pt x="81280" y="452247"/>
                      </a:lnTo>
                      <a:lnTo>
                        <a:pt x="72517" y="436753"/>
                      </a:lnTo>
                      <a:lnTo>
                        <a:pt x="64262" y="420243"/>
                      </a:lnTo>
                      <a:lnTo>
                        <a:pt x="56388" y="403352"/>
                      </a:lnTo>
                      <a:lnTo>
                        <a:pt x="48895" y="385826"/>
                      </a:lnTo>
                      <a:lnTo>
                        <a:pt x="41783" y="367792"/>
                      </a:lnTo>
                      <a:lnTo>
                        <a:pt x="35306" y="349377"/>
                      </a:lnTo>
                      <a:lnTo>
                        <a:pt x="29210" y="330581"/>
                      </a:lnTo>
                      <a:lnTo>
                        <a:pt x="23622" y="311658"/>
                      </a:lnTo>
                      <a:lnTo>
                        <a:pt x="18669" y="292481"/>
                      </a:lnTo>
                      <a:lnTo>
                        <a:pt x="14224" y="273177"/>
                      </a:lnTo>
                      <a:lnTo>
                        <a:pt x="10160" y="253873"/>
                      </a:lnTo>
                      <a:lnTo>
                        <a:pt x="6985" y="234569"/>
                      </a:lnTo>
                      <a:lnTo>
                        <a:pt x="4191" y="215392"/>
                      </a:lnTo>
                      <a:lnTo>
                        <a:pt x="2794" y="203581"/>
                      </a:lnTo>
                      <a:lnTo>
                        <a:pt x="1651" y="191770"/>
                      </a:lnTo>
                      <a:lnTo>
                        <a:pt x="762" y="179832"/>
                      </a:lnTo>
                      <a:lnTo>
                        <a:pt x="254" y="167894"/>
                      </a:lnTo>
                      <a:lnTo>
                        <a:pt x="0" y="155829"/>
                      </a:lnTo>
                      <a:lnTo>
                        <a:pt x="127" y="143764"/>
                      </a:lnTo>
                      <a:lnTo>
                        <a:pt x="508" y="131826"/>
                      </a:lnTo>
                      <a:lnTo>
                        <a:pt x="1270" y="119761"/>
                      </a:lnTo>
                      <a:lnTo>
                        <a:pt x="2413" y="107823"/>
                      </a:lnTo>
                      <a:lnTo>
                        <a:pt x="4064" y="96012"/>
                      </a:lnTo>
                      <a:lnTo>
                        <a:pt x="6096" y="84201"/>
                      </a:lnTo>
                      <a:lnTo>
                        <a:pt x="8509" y="72390"/>
                      </a:lnTo>
                      <a:lnTo>
                        <a:pt x="11430" y="60960"/>
                      </a:lnTo>
                      <a:lnTo>
                        <a:pt x="14859" y="49530"/>
                      </a:lnTo>
                      <a:lnTo>
                        <a:pt x="18923" y="38227"/>
                      </a:lnTo>
                      <a:lnTo>
                        <a:pt x="23241" y="27432"/>
                      </a:lnTo>
                      <a:lnTo>
                        <a:pt x="25400" y="22860"/>
                      </a:lnTo>
                      <a:lnTo>
                        <a:pt x="27305" y="18796"/>
                      </a:lnTo>
                      <a:lnTo>
                        <a:pt x="29210" y="15113"/>
                      </a:lnTo>
                      <a:lnTo>
                        <a:pt x="31115" y="11811"/>
                      </a:lnTo>
                      <a:lnTo>
                        <a:pt x="32893" y="9017"/>
                      </a:lnTo>
                      <a:lnTo>
                        <a:pt x="34671" y="6477"/>
                      </a:lnTo>
                      <a:lnTo>
                        <a:pt x="36449" y="4445"/>
                      </a:lnTo>
                      <a:lnTo>
                        <a:pt x="38354" y="2794"/>
                      </a:lnTo>
                      <a:lnTo>
                        <a:pt x="40259" y="1524"/>
                      </a:lnTo>
                      <a:lnTo>
                        <a:pt x="42037" y="635"/>
                      </a:lnTo>
                      <a:lnTo>
                        <a:pt x="44069" y="127"/>
                      </a:lnTo>
                      <a:lnTo>
                        <a:pt x="46101" y="0"/>
                      </a:lnTo>
                      <a:lnTo>
                        <a:pt x="48133" y="254"/>
                      </a:lnTo>
                      <a:lnTo>
                        <a:pt x="50292" y="889"/>
                      </a:lnTo>
                      <a:lnTo>
                        <a:pt x="52578" y="1905"/>
                      </a:lnTo>
                      <a:lnTo>
                        <a:pt x="54991" y="3302"/>
                      </a:lnTo>
                      <a:lnTo>
                        <a:pt x="57277" y="4318"/>
                      </a:lnTo>
                      <a:lnTo>
                        <a:pt x="59309" y="5715"/>
                      </a:lnTo>
                      <a:lnTo>
                        <a:pt x="61087" y="7366"/>
                      </a:lnTo>
                      <a:lnTo>
                        <a:pt x="62611" y="9144"/>
                      </a:lnTo>
                      <a:lnTo>
                        <a:pt x="63881" y="11303"/>
                      </a:lnTo>
                      <a:lnTo>
                        <a:pt x="64897" y="13589"/>
                      </a:lnTo>
                      <a:lnTo>
                        <a:pt x="65786" y="16256"/>
                      </a:lnTo>
                      <a:lnTo>
                        <a:pt x="66421" y="19177"/>
                      </a:lnTo>
                      <a:lnTo>
                        <a:pt x="66802" y="22225"/>
                      </a:lnTo>
                      <a:lnTo>
                        <a:pt x="67183" y="25654"/>
                      </a:lnTo>
                      <a:lnTo>
                        <a:pt x="67183" y="29337"/>
                      </a:lnTo>
                      <a:lnTo>
                        <a:pt x="67183" y="33274"/>
                      </a:lnTo>
                      <a:lnTo>
                        <a:pt x="66929" y="37338"/>
                      </a:lnTo>
                      <a:lnTo>
                        <a:pt x="66548" y="41783"/>
                      </a:lnTo>
                      <a:lnTo>
                        <a:pt x="66040" y="46482"/>
                      </a:lnTo>
                      <a:lnTo>
                        <a:pt x="65405" y="51435"/>
                      </a:lnTo>
                      <a:lnTo>
                        <a:pt x="64770" y="56642"/>
                      </a:lnTo>
                      <a:lnTo>
                        <a:pt x="63881" y="62230"/>
                      </a:lnTo>
                      <a:lnTo>
                        <a:pt x="61976" y="74041"/>
                      </a:lnTo>
                      <a:lnTo>
                        <a:pt x="59817" y="86868"/>
                      </a:lnTo>
                      <a:lnTo>
                        <a:pt x="57531" y="100711"/>
                      </a:lnTo>
                      <a:lnTo>
                        <a:pt x="55118" y="115697"/>
                      </a:lnTo>
                      <a:lnTo>
                        <a:pt x="52705" y="131826"/>
                      </a:lnTo>
                      <a:lnTo>
                        <a:pt x="50419" y="149098"/>
                      </a:lnTo>
                      <a:lnTo>
                        <a:pt x="48260" y="167259"/>
                      </a:lnTo>
                      <a:lnTo>
                        <a:pt x="48260" y="174117"/>
                      </a:lnTo>
                      <a:lnTo>
                        <a:pt x="48514" y="181610"/>
                      </a:lnTo>
                      <a:lnTo>
                        <a:pt x="49022" y="189992"/>
                      </a:lnTo>
                      <a:lnTo>
                        <a:pt x="49911" y="199009"/>
                      </a:lnTo>
                      <a:lnTo>
                        <a:pt x="50800" y="208280"/>
                      </a:lnTo>
                      <a:lnTo>
                        <a:pt x="52070" y="218059"/>
                      </a:lnTo>
                      <a:lnTo>
                        <a:pt x="54864" y="238125"/>
                      </a:lnTo>
                      <a:lnTo>
                        <a:pt x="58166" y="258191"/>
                      </a:lnTo>
                      <a:lnTo>
                        <a:pt x="59817" y="267843"/>
                      </a:lnTo>
                      <a:lnTo>
                        <a:pt x="61468" y="277114"/>
                      </a:lnTo>
                      <a:lnTo>
                        <a:pt x="63119" y="285877"/>
                      </a:lnTo>
                      <a:lnTo>
                        <a:pt x="64770" y="294005"/>
                      </a:lnTo>
                      <a:lnTo>
                        <a:pt x="66167" y="301244"/>
                      </a:lnTo>
                      <a:lnTo>
                        <a:pt x="67437" y="307848"/>
                      </a:lnTo>
                      <a:lnTo>
                        <a:pt x="69215" y="315087"/>
                      </a:lnTo>
                      <a:lnTo>
                        <a:pt x="71247" y="322199"/>
                      </a:lnTo>
                      <a:lnTo>
                        <a:pt x="73533" y="329311"/>
                      </a:lnTo>
                      <a:lnTo>
                        <a:pt x="76073" y="336296"/>
                      </a:lnTo>
                      <a:lnTo>
                        <a:pt x="82042" y="350266"/>
                      </a:lnTo>
                      <a:lnTo>
                        <a:pt x="88519" y="364109"/>
                      </a:lnTo>
                      <a:lnTo>
                        <a:pt x="95758" y="377444"/>
                      </a:lnTo>
                      <a:lnTo>
                        <a:pt x="103124" y="390652"/>
                      </a:lnTo>
                      <a:lnTo>
                        <a:pt x="110617" y="403606"/>
                      </a:lnTo>
                      <a:lnTo>
                        <a:pt x="117983" y="416306"/>
                      </a:lnTo>
                      <a:lnTo>
                        <a:pt x="124968" y="428752"/>
                      </a:lnTo>
                      <a:lnTo>
                        <a:pt x="131318" y="440944"/>
                      </a:lnTo>
                      <a:lnTo>
                        <a:pt x="134112" y="446913"/>
                      </a:lnTo>
                      <a:lnTo>
                        <a:pt x="136779" y="452755"/>
                      </a:lnTo>
                      <a:lnTo>
                        <a:pt x="139192" y="458597"/>
                      </a:lnTo>
                      <a:lnTo>
                        <a:pt x="141224" y="464439"/>
                      </a:lnTo>
                      <a:lnTo>
                        <a:pt x="143002" y="470027"/>
                      </a:lnTo>
                      <a:lnTo>
                        <a:pt x="144399" y="475742"/>
                      </a:lnTo>
                      <a:lnTo>
                        <a:pt x="145415" y="481330"/>
                      </a:lnTo>
                      <a:lnTo>
                        <a:pt x="146050" y="486791"/>
                      </a:lnTo>
                      <a:lnTo>
                        <a:pt x="146304" y="492125"/>
                      </a:lnTo>
                      <a:lnTo>
                        <a:pt x="146050" y="497586"/>
                      </a:lnTo>
                      <a:lnTo>
                        <a:pt x="145161" y="502793"/>
                      </a:lnTo>
                      <a:lnTo>
                        <a:pt x="144018" y="508000"/>
                      </a:lnTo>
                      <a:lnTo>
                        <a:pt x="142240" y="510794"/>
                      </a:lnTo>
                      <a:lnTo>
                        <a:pt x="140462" y="512826"/>
                      </a:lnTo>
                      <a:lnTo>
                        <a:pt x="138684" y="514096"/>
                      </a:lnTo>
                      <a:lnTo>
                        <a:pt x="136906" y="514985"/>
                      </a:lnTo>
                      <a:lnTo>
                        <a:pt x="135128" y="515239"/>
                      </a:lnTo>
                      <a:lnTo>
                        <a:pt x="133223" y="514985"/>
                      </a:lnTo>
                      <a:lnTo>
                        <a:pt x="131445" y="514350"/>
                      </a:lnTo>
                      <a:lnTo>
                        <a:pt x="129413" y="513207"/>
                      </a:lnTo>
                      <a:lnTo>
                        <a:pt x="127381" y="511810"/>
                      </a:lnTo>
                      <a:lnTo>
                        <a:pt x="125222" y="509905"/>
                      </a:lnTo>
                      <a:lnTo>
                        <a:pt x="123063" y="507873"/>
                      </a:lnTo>
                      <a:lnTo>
                        <a:pt x="120650" y="505460"/>
                      </a:lnTo>
                      <a:lnTo>
                        <a:pt x="118110" y="502920"/>
                      </a:lnTo>
                      <a:lnTo>
                        <a:pt x="115443" y="500126"/>
                      </a:lnTo>
                      <a:close/>
                    </a:path>
                  </a:pathLst>
                </a:custGeom>
                <a:solidFill>
                  <a:srgbClr val="C68F45"/>
                </a:solidFill>
                <a:ln w="0" cap="flat" cmpd="sng" algn="ctr">
                  <a:solidFill>
                    <a:srgbClr val="C68F4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Freeform 881">
                  <a:extLst>
                    <a:ext uri="{FF2B5EF4-FFF2-40B4-BE49-F238E27FC236}">
                      <a16:creationId xmlns:a16="http://schemas.microsoft.com/office/drawing/2014/main" id="{508EF16F-8917-1DAB-2302-75287C2921D3}"/>
                    </a:ext>
                  </a:extLst>
                </p:cNvPr>
                <p:cNvSpPr/>
                <p:nvPr/>
              </p:nvSpPr>
              <p:spPr>
                <a:xfrm>
                  <a:off x="1156843" y="3465068"/>
                  <a:ext cx="139066" cy="504572"/>
                </a:xfrm>
                <a:custGeom>
                  <a:avLst/>
                  <a:gdLst/>
                  <a:ahLst/>
                  <a:cxnLst/>
                  <a:rect l="0" t="0" r="0" b="0"/>
                  <a:pathLst>
                    <a:path w="139066" h="504572">
                      <a:moveTo>
                        <a:pt x="106680" y="483108"/>
                      </a:moveTo>
                      <a:lnTo>
                        <a:pt x="97282" y="470281"/>
                      </a:lnTo>
                      <a:lnTo>
                        <a:pt x="88265" y="456565"/>
                      </a:lnTo>
                      <a:lnTo>
                        <a:pt x="79502" y="441960"/>
                      </a:lnTo>
                      <a:lnTo>
                        <a:pt x="70993" y="426720"/>
                      </a:lnTo>
                      <a:lnTo>
                        <a:pt x="62992" y="410845"/>
                      </a:lnTo>
                      <a:lnTo>
                        <a:pt x="55245" y="394208"/>
                      </a:lnTo>
                      <a:lnTo>
                        <a:pt x="47879" y="377063"/>
                      </a:lnTo>
                      <a:lnTo>
                        <a:pt x="41148" y="359537"/>
                      </a:lnTo>
                      <a:lnTo>
                        <a:pt x="34671" y="341503"/>
                      </a:lnTo>
                      <a:lnTo>
                        <a:pt x="28702" y="323215"/>
                      </a:lnTo>
                      <a:lnTo>
                        <a:pt x="23241" y="304673"/>
                      </a:lnTo>
                      <a:lnTo>
                        <a:pt x="18415" y="286004"/>
                      </a:lnTo>
                      <a:lnTo>
                        <a:pt x="13970" y="267208"/>
                      </a:lnTo>
                      <a:lnTo>
                        <a:pt x="10033" y="248412"/>
                      </a:lnTo>
                      <a:lnTo>
                        <a:pt x="6731" y="229616"/>
                      </a:lnTo>
                      <a:lnTo>
                        <a:pt x="4064" y="210820"/>
                      </a:lnTo>
                      <a:lnTo>
                        <a:pt x="2794" y="199390"/>
                      </a:lnTo>
                      <a:lnTo>
                        <a:pt x="1651" y="187833"/>
                      </a:lnTo>
                      <a:lnTo>
                        <a:pt x="889" y="176022"/>
                      </a:lnTo>
                      <a:lnTo>
                        <a:pt x="254" y="164338"/>
                      </a:lnTo>
                      <a:lnTo>
                        <a:pt x="0" y="152527"/>
                      </a:lnTo>
                      <a:lnTo>
                        <a:pt x="0" y="140843"/>
                      </a:lnTo>
                      <a:lnTo>
                        <a:pt x="508" y="128905"/>
                      </a:lnTo>
                      <a:lnTo>
                        <a:pt x="1143" y="117221"/>
                      </a:lnTo>
                      <a:lnTo>
                        <a:pt x="2413" y="105537"/>
                      </a:lnTo>
                      <a:lnTo>
                        <a:pt x="3810" y="93980"/>
                      </a:lnTo>
                      <a:lnTo>
                        <a:pt x="5842" y="82296"/>
                      </a:lnTo>
                      <a:lnTo>
                        <a:pt x="8128" y="70866"/>
                      </a:lnTo>
                      <a:lnTo>
                        <a:pt x="11049" y="59563"/>
                      </a:lnTo>
                      <a:lnTo>
                        <a:pt x="14351" y="48387"/>
                      </a:lnTo>
                      <a:lnTo>
                        <a:pt x="18161" y="37465"/>
                      </a:lnTo>
                      <a:lnTo>
                        <a:pt x="22479" y="26670"/>
                      </a:lnTo>
                      <a:lnTo>
                        <a:pt x="24384" y="22225"/>
                      </a:lnTo>
                      <a:lnTo>
                        <a:pt x="26289" y="18288"/>
                      </a:lnTo>
                      <a:lnTo>
                        <a:pt x="28067" y="14732"/>
                      </a:lnTo>
                      <a:lnTo>
                        <a:pt x="29845" y="11430"/>
                      </a:lnTo>
                      <a:lnTo>
                        <a:pt x="31623" y="8763"/>
                      </a:lnTo>
                      <a:lnTo>
                        <a:pt x="33401" y="6223"/>
                      </a:lnTo>
                      <a:lnTo>
                        <a:pt x="35052" y="4191"/>
                      </a:lnTo>
                      <a:lnTo>
                        <a:pt x="36830" y="2667"/>
                      </a:lnTo>
                      <a:lnTo>
                        <a:pt x="38608" y="1397"/>
                      </a:lnTo>
                      <a:lnTo>
                        <a:pt x="40386" y="508"/>
                      </a:lnTo>
                      <a:lnTo>
                        <a:pt x="42291" y="0"/>
                      </a:lnTo>
                      <a:lnTo>
                        <a:pt x="44196" y="0"/>
                      </a:lnTo>
                      <a:lnTo>
                        <a:pt x="46228" y="127"/>
                      </a:lnTo>
                      <a:lnTo>
                        <a:pt x="48260" y="762"/>
                      </a:lnTo>
                      <a:lnTo>
                        <a:pt x="50419" y="1778"/>
                      </a:lnTo>
                      <a:lnTo>
                        <a:pt x="52832" y="3048"/>
                      </a:lnTo>
                      <a:lnTo>
                        <a:pt x="54356" y="4572"/>
                      </a:lnTo>
                      <a:lnTo>
                        <a:pt x="55626" y="6223"/>
                      </a:lnTo>
                      <a:lnTo>
                        <a:pt x="56642" y="8128"/>
                      </a:lnTo>
                      <a:lnTo>
                        <a:pt x="57531" y="10414"/>
                      </a:lnTo>
                      <a:lnTo>
                        <a:pt x="58166" y="12827"/>
                      </a:lnTo>
                      <a:lnTo>
                        <a:pt x="58547" y="15621"/>
                      </a:lnTo>
                      <a:lnTo>
                        <a:pt x="58801" y="18669"/>
                      </a:lnTo>
                      <a:lnTo>
                        <a:pt x="58801" y="21844"/>
                      </a:lnTo>
                      <a:lnTo>
                        <a:pt x="58801" y="25146"/>
                      </a:lnTo>
                      <a:lnTo>
                        <a:pt x="58547" y="28956"/>
                      </a:lnTo>
                      <a:lnTo>
                        <a:pt x="58166" y="32893"/>
                      </a:lnTo>
                      <a:lnTo>
                        <a:pt x="57531" y="36957"/>
                      </a:lnTo>
                      <a:lnTo>
                        <a:pt x="57023" y="41402"/>
                      </a:lnTo>
                      <a:lnTo>
                        <a:pt x="56261" y="46101"/>
                      </a:lnTo>
                      <a:lnTo>
                        <a:pt x="54483" y="55880"/>
                      </a:lnTo>
                      <a:lnTo>
                        <a:pt x="52451" y="66929"/>
                      </a:lnTo>
                      <a:lnTo>
                        <a:pt x="50165" y="78613"/>
                      </a:lnTo>
                      <a:lnTo>
                        <a:pt x="47752" y="91313"/>
                      </a:lnTo>
                      <a:lnTo>
                        <a:pt x="45339" y="104775"/>
                      </a:lnTo>
                      <a:lnTo>
                        <a:pt x="43053" y="119380"/>
                      </a:lnTo>
                      <a:lnTo>
                        <a:pt x="40894" y="134620"/>
                      </a:lnTo>
                      <a:lnTo>
                        <a:pt x="39116" y="150876"/>
                      </a:lnTo>
                      <a:lnTo>
                        <a:pt x="37465" y="167767"/>
                      </a:lnTo>
                      <a:lnTo>
                        <a:pt x="37465" y="174498"/>
                      </a:lnTo>
                      <a:lnTo>
                        <a:pt x="37973" y="181991"/>
                      </a:lnTo>
                      <a:lnTo>
                        <a:pt x="38608" y="190373"/>
                      </a:lnTo>
                      <a:lnTo>
                        <a:pt x="39751" y="199136"/>
                      </a:lnTo>
                      <a:lnTo>
                        <a:pt x="41021" y="208534"/>
                      </a:lnTo>
                      <a:lnTo>
                        <a:pt x="42545" y="218186"/>
                      </a:lnTo>
                      <a:lnTo>
                        <a:pt x="46101" y="238252"/>
                      </a:lnTo>
                      <a:lnTo>
                        <a:pt x="49911" y="258064"/>
                      </a:lnTo>
                      <a:lnTo>
                        <a:pt x="51943" y="267843"/>
                      </a:lnTo>
                      <a:lnTo>
                        <a:pt x="53848" y="276860"/>
                      </a:lnTo>
                      <a:lnTo>
                        <a:pt x="55753" y="285750"/>
                      </a:lnTo>
                      <a:lnTo>
                        <a:pt x="57404" y="293751"/>
                      </a:lnTo>
                      <a:lnTo>
                        <a:pt x="58928" y="300863"/>
                      </a:lnTo>
                      <a:lnTo>
                        <a:pt x="60198" y="307340"/>
                      </a:lnTo>
                      <a:lnTo>
                        <a:pt x="61849" y="314452"/>
                      </a:lnTo>
                      <a:lnTo>
                        <a:pt x="63881" y="321437"/>
                      </a:lnTo>
                      <a:lnTo>
                        <a:pt x="66040" y="328422"/>
                      </a:lnTo>
                      <a:lnTo>
                        <a:pt x="68453" y="335280"/>
                      </a:lnTo>
                      <a:lnTo>
                        <a:pt x="74168" y="348869"/>
                      </a:lnTo>
                      <a:lnTo>
                        <a:pt x="80391" y="362331"/>
                      </a:lnTo>
                      <a:lnTo>
                        <a:pt x="87376" y="375539"/>
                      </a:lnTo>
                      <a:lnTo>
                        <a:pt x="94488" y="388366"/>
                      </a:lnTo>
                      <a:lnTo>
                        <a:pt x="101727" y="400812"/>
                      </a:lnTo>
                      <a:lnTo>
                        <a:pt x="108966" y="413131"/>
                      </a:lnTo>
                      <a:lnTo>
                        <a:pt x="115824" y="424942"/>
                      </a:lnTo>
                      <a:lnTo>
                        <a:pt x="122174" y="436626"/>
                      </a:lnTo>
                      <a:lnTo>
                        <a:pt x="127889" y="447802"/>
                      </a:lnTo>
                      <a:lnTo>
                        <a:pt x="130302" y="453136"/>
                      </a:lnTo>
                      <a:lnTo>
                        <a:pt x="132588" y="458597"/>
                      </a:lnTo>
                      <a:lnTo>
                        <a:pt x="134493" y="463804"/>
                      </a:lnTo>
                      <a:lnTo>
                        <a:pt x="136144" y="468884"/>
                      </a:lnTo>
                      <a:lnTo>
                        <a:pt x="137287" y="473964"/>
                      </a:lnTo>
                      <a:lnTo>
                        <a:pt x="138303" y="478917"/>
                      </a:lnTo>
                      <a:lnTo>
                        <a:pt x="138811" y="483743"/>
                      </a:lnTo>
                      <a:lnTo>
                        <a:pt x="139065" y="488569"/>
                      </a:lnTo>
                      <a:lnTo>
                        <a:pt x="138684" y="493141"/>
                      </a:lnTo>
                      <a:lnTo>
                        <a:pt x="137922" y="497713"/>
                      </a:lnTo>
                      <a:lnTo>
                        <a:pt x="136144" y="500380"/>
                      </a:lnTo>
                      <a:lnTo>
                        <a:pt x="134620" y="502285"/>
                      </a:lnTo>
                      <a:lnTo>
                        <a:pt x="132969" y="503682"/>
                      </a:lnTo>
                      <a:lnTo>
                        <a:pt x="131445" y="504317"/>
                      </a:lnTo>
                      <a:lnTo>
                        <a:pt x="129794" y="504571"/>
                      </a:lnTo>
                      <a:lnTo>
                        <a:pt x="128270" y="504190"/>
                      </a:lnTo>
                      <a:lnTo>
                        <a:pt x="126492" y="503428"/>
                      </a:lnTo>
                      <a:lnTo>
                        <a:pt x="124841" y="502158"/>
                      </a:lnTo>
                      <a:lnTo>
                        <a:pt x="123063" y="500634"/>
                      </a:lnTo>
                      <a:lnTo>
                        <a:pt x="121285" y="498729"/>
                      </a:lnTo>
                      <a:lnTo>
                        <a:pt x="119253" y="496570"/>
                      </a:lnTo>
                      <a:lnTo>
                        <a:pt x="117094" y="494157"/>
                      </a:lnTo>
                      <a:lnTo>
                        <a:pt x="114808" y="491617"/>
                      </a:lnTo>
                      <a:lnTo>
                        <a:pt x="112268" y="488823"/>
                      </a:lnTo>
                      <a:close/>
                    </a:path>
                  </a:pathLst>
                </a:custGeom>
                <a:solidFill>
                  <a:srgbClr val="CC9954"/>
                </a:solidFill>
                <a:ln w="0" cap="flat" cmpd="sng" algn="ctr">
                  <a:solidFill>
                    <a:srgbClr val="CC99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Freeform 882">
                  <a:extLst>
                    <a:ext uri="{FF2B5EF4-FFF2-40B4-BE49-F238E27FC236}">
                      <a16:creationId xmlns:a16="http://schemas.microsoft.com/office/drawing/2014/main" id="{DAF5E8BA-4BE4-AC03-3399-F825960853D1}"/>
                    </a:ext>
                  </a:extLst>
                </p:cNvPr>
                <p:cNvSpPr/>
                <p:nvPr/>
              </p:nvSpPr>
              <p:spPr>
                <a:xfrm>
                  <a:off x="1159891" y="3470148"/>
                  <a:ext cx="132208" cy="494031"/>
                </a:xfrm>
                <a:custGeom>
                  <a:avLst/>
                  <a:gdLst/>
                  <a:ahLst/>
                  <a:cxnLst/>
                  <a:rect l="0" t="0" r="0" b="0"/>
                  <a:pathLst>
                    <a:path w="132208" h="494031">
                      <a:moveTo>
                        <a:pt x="2794" y="195326"/>
                      </a:moveTo>
                      <a:lnTo>
                        <a:pt x="1651" y="184023"/>
                      </a:lnTo>
                      <a:lnTo>
                        <a:pt x="762" y="172593"/>
                      </a:lnTo>
                      <a:lnTo>
                        <a:pt x="254" y="161036"/>
                      </a:lnTo>
                      <a:lnTo>
                        <a:pt x="0" y="149606"/>
                      </a:lnTo>
                      <a:lnTo>
                        <a:pt x="127" y="137922"/>
                      </a:lnTo>
                      <a:lnTo>
                        <a:pt x="508" y="126492"/>
                      </a:lnTo>
                      <a:lnTo>
                        <a:pt x="1270" y="114808"/>
                      </a:lnTo>
                      <a:lnTo>
                        <a:pt x="2286" y="103505"/>
                      </a:lnTo>
                      <a:lnTo>
                        <a:pt x="3810" y="91948"/>
                      </a:lnTo>
                      <a:lnTo>
                        <a:pt x="5715" y="80772"/>
                      </a:lnTo>
                      <a:lnTo>
                        <a:pt x="8001" y="69596"/>
                      </a:lnTo>
                      <a:lnTo>
                        <a:pt x="10668" y="58420"/>
                      </a:lnTo>
                      <a:lnTo>
                        <a:pt x="13843" y="47498"/>
                      </a:lnTo>
                      <a:lnTo>
                        <a:pt x="17399" y="36830"/>
                      </a:lnTo>
                      <a:lnTo>
                        <a:pt x="21590" y="26162"/>
                      </a:lnTo>
                      <a:lnTo>
                        <a:pt x="23495" y="21971"/>
                      </a:lnTo>
                      <a:lnTo>
                        <a:pt x="25273" y="18034"/>
                      </a:lnTo>
                      <a:lnTo>
                        <a:pt x="27051" y="14478"/>
                      </a:lnTo>
                      <a:lnTo>
                        <a:pt x="28702" y="11303"/>
                      </a:lnTo>
                      <a:lnTo>
                        <a:pt x="30353" y="8636"/>
                      </a:lnTo>
                      <a:lnTo>
                        <a:pt x="32004" y="6223"/>
                      </a:lnTo>
                      <a:lnTo>
                        <a:pt x="33655" y="4318"/>
                      </a:lnTo>
                      <a:lnTo>
                        <a:pt x="35306" y="2667"/>
                      </a:lnTo>
                      <a:lnTo>
                        <a:pt x="36957" y="1524"/>
                      </a:lnTo>
                      <a:lnTo>
                        <a:pt x="38735" y="635"/>
                      </a:lnTo>
                      <a:lnTo>
                        <a:pt x="40513" y="127"/>
                      </a:lnTo>
                      <a:lnTo>
                        <a:pt x="42291" y="0"/>
                      </a:lnTo>
                      <a:lnTo>
                        <a:pt x="44323" y="254"/>
                      </a:lnTo>
                      <a:lnTo>
                        <a:pt x="46228" y="889"/>
                      </a:lnTo>
                      <a:lnTo>
                        <a:pt x="48387" y="1905"/>
                      </a:lnTo>
                      <a:lnTo>
                        <a:pt x="50546" y="3048"/>
                      </a:lnTo>
                      <a:lnTo>
                        <a:pt x="51308" y="4953"/>
                      </a:lnTo>
                      <a:lnTo>
                        <a:pt x="51943" y="6985"/>
                      </a:lnTo>
                      <a:lnTo>
                        <a:pt x="52197" y="9398"/>
                      </a:lnTo>
                      <a:lnTo>
                        <a:pt x="52451" y="11938"/>
                      </a:lnTo>
                      <a:lnTo>
                        <a:pt x="52451" y="14859"/>
                      </a:lnTo>
                      <a:lnTo>
                        <a:pt x="52197" y="17907"/>
                      </a:lnTo>
                      <a:lnTo>
                        <a:pt x="51816" y="21209"/>
                      </a:lnTo>
                      <a:lnTo>
                        <a:pt x="51308" y="24765"/>
                      </a:lnTo>
                      <a:lnTo>
                        <a:pt x="50673" y="28448"/>
                      </a:lnTo>
                      <a:lnTo>
                        <a:pt x="49911" y="32385"/>
                      </a:lnTo>
                      <a:lnTo>
                        <a:pt x="48006" y="41021"/>
                      </a:lnTo>
                      <a:lnTo>
                        <a:pt x="45974" y="50419"/>
                      </a:lnTo>
                      <a:lnTo>
                        <a:pt x="43561" y="60706"/>
                      </a:lnTo>
                      <a:lnTo>
                        <a:pt x="40894" y="71755"/>
                      </a:lnTo>
                      <a:lnTo>
                        <a:pt x="38354" y="83439"/>
                      </a:lnTo>
                      <a:lnTo>
                        <a:pt x="35687" y="96012"/>
                      </a:lnTo>
                      <a:lnTo>
                        <a:pt x="33274" y="109220"/>
                      </a:lnTo>
                      <a:lnTo>
                        <a:pt x="31115" y="123190"/>
                      </a:lnTo>
                      <a:lnTo>
                        <a:pt x="29210" y="137795"/>
                      </a:lnTo>
                      <a:lnTo>
                        <a:pt x="27686" y="152908"/>
                      </a:lnTo>
                      <a:lnTo>
                        <a:pt x="26797" y="168783"/>
                      </a:lnTo>
                      <a:lnTo>
                        <a:pt x="26797" y="171831"/>
                      </a:lnTo>
                      <a:lnTo>
                        <a:pt x="26797" y="175260"/>
                      </a:lnTo>
                      <a:lnTo>
                        <a:pt x="27305" y="182753"/>
                      </a:lnTo>
                      <a:lnTo>
                        <a:pt x="28321" y="190881"/>
                      </a:lnTo>
                      <a:lnTo>
                        <a:pt x="29718" y="199771"/>
                      </a:lnTo>
                      <a:lnTo>
                        <a:pt x="31242" y="209042"/>
                      </a:lnTo>
                      <a:lnTo>
                        <a:pt x="33020" y="218694"/>
                      </a:lnTo>
                      <a:lnTo>
                        <a:pt x="37211" y="238633"/>
                      </a:lnTo>
                      <a:lnTo>
                        <a:pt x="41783" y="258445"/>
                      </a:lnTo>
                      <a:lnTo>
                        <a:pt x="44069" y="267970"/>
                      </a:lnTo>
                      <a:lnTo>
                        <a:pt x="46228" y="277114"/>
                      </a:lnTo>
                      <a:lnTo>
                        <a:pt x="48387" y="285750"/>
                      </a:lnTo>
                      <a:lnTo>
                        <a:pt x="50165" y="293751"/>
                      </a:lnTo>
                      <a:lnTo>
                        <a:pt x="51816" y="300736"/>
                      </a:lnTo>
                      <a:lnTo>
                        <a:pt x="53086" y="307086"/>
                      </a:lnTo>
                      <a:lnTo>
                        <a:pt x="54610" y="313944"/>
                      </a:lnTo>
                      <a:lnTo>
                        <a:pt x="56515" y="320802"/>
                      </a:lnTo>
                      <a:lnTo>
                        <a:pt x="58547" y="327660"/>
                      </a:lnTo>
                      <a:lnTo>
                        <a:pt x="60960" y="334518"/>
                      </a:lnTo>
                      <a:lnTo>
                        <a:pt x="66294" y="347853"/>
                      </a:lnTo>
                      <a:lnTo>
                        <a:pt x="72390" y="360934"/>
                      </a:lnTo>
                      <a:lnTo>
                        <a:pt x="78994" y="373761"/>
                      </a:lnTo>
                      <a:lnTo>
                        <a:pt x="85852" y="386334"/>
                      </a:lnTo>
                      <a:lnTo>
                        <a:pt x="92964" y="398399"/>
                      </a:lnTo>
                      <a:lnTo>
                        <a:pt x="100076" y="410210"/>
                      </a:lnTo>
                      <a:lnTo>
                        <a:pt x="106807" y="421513"/>
                      </a:lnTo>
                      <a:lnTo>
                        <a:pt x="113157" y="432435"/>
                      </a:lnTo>
                      <a:lnTo>
                        <a:pt x="118872" y="442849"/>
                      </a:lnTo>
                      <a:lnTo>
                        <a:pt x="121539" y="447929"/>
                      </a:lnTo>
                      <a:lnTo>
                        <a:pt x="123825" y="452882"/>
                      </a:lnTo>
                      <a:lnTo>
                        <a:pt x="125984" y="457581"/>
                      </a:lnTo>
                      <a:lnTo>
                        <a:pt x="127889" y="462407"/>
                      </a:lnTo>
                      <a:lnTo>
                        <a:pt x="129286" y="466852"/>
                      </a:lnTo>
                      <a:lnTo>
                        <a:pt x="130683" y="471424"/>
                      </a:lnTo>
                      <a:lnTo>
                        <a:pt x="131445" y="475615"/>
                      </a:lnTo>
                      <a:lnTo>
                        <a:pt x="131953" y="479679"/>
                      </a:lnTo>
                      <a:lnTo>
                        <a:pt x="132207" y="483616"/>
                      </a:lnTo>
                      <a:lnTo>
                        <a:pt x="131953" y="487553"/>
                      </a:lnTo>
                      <a:lnTo>
                        <a:pt x="130302" y="490093"/>
                      </a:lnTo>
                      <a:lnTo>
                        <a:pt x="128778" y="491998"/>
                      </a:lnTo>
                      <a:lnTo>
                        <a:pt x="127381" y="493268"/>
                      </a:lnTo>
                      <a:lnTo>
                        <a:pt x="125984" y="493903"/>
                      </a:lnTo>
                      <a:lnTo>
                        <a:pt x="124587" y="494030"/>
                      </a:lnTo>
                      <a:lnTo>
                        <a:pt x="123190" y="493649"/>
                      </a:lnTo>
                      <a:lnTo>
                        <a:pt x="121793" y="492760"/>
                      </a:lnTo>
                      <a:lnTo>
                        <a:pt x="120269" y="491490"/>
                      </a:lnTo>
                      <a:lnTo>
                        <a:pt x="118745" y="489712"/>
                      </a:lnTo>
                      <a:lnTo>
                        <a:pt x="117094" y="487680"/>
                      </a:lnTo>
                      <a:lnTo>
                        <a:pt x="115443" y="485648"/>
                      </a:lnTo>
                      <a:lnTo>
                        <a:pt x="113538" y="483108"/>
                      </a:lnTo>
                      <a:lnTo>
                        <a:pt x="111379" y="480568"/>
                      </a:lnTo>
                      <a:lnTo>
                        <a:pt x="109093" y="477647"/>
                      </a:lnTo>
                      <a:lnTo>
                        <a:pt x="103886" y="472059"/>
                      </a:lnTo>
                      <a:lnTo>
                        <a:pt x="94869" y="459486"/>
                      </a:lnTo>
                      <a:lnTo>
                        <a:pt x="86106" y="446151"/>
                      </a:lnTo>
                      <a:lnTo>
                        <a:pt x="77724" y="431800"/>
                      </a:lnTo>
                      <a:lnTo>
                        <a:pt x="69596" y="416941"/>
                      </a:lnTo>
                      <a:lnTo>
                        <a:pt x="61722" y="401447"/>
                      </a:lnTo>
                      <a:lnTo>
                        <a:pt x="54229" y="385191"/>
                      </a:lnTo>
                      <a:lnTo>
                        <a:pt x="47244" y="368554"/>
                      </a:lnTo>
                      <a:lnTo>
                        <a:pt x="40513" y="351409"/>
                      </a:lnTo>
                      <a:lnTo>
                        <a:pt x="34163" y="333883"/>
                      </a:lnTo>
                      <a:lnTo>
                        <a:pt x="28321" y="316103"/>
                      </a:lnTo>
                      <a:lnTo>
                        <a:pt x="22987" y="298069"/>
                      </a:lnTo>
                      <a:lnTo>
                        <a:pt x="18034" y="279781"/>
                      </a:lnTo>
                      <a:lnTo>
                        <a:pt x="13716" y="261620"/>
                      </a:lnTo>
                      <a:lnTo>
                        <a:pt x="9906" y="243205"/>
                      </a:lnTo>
                      <a:lnTo>
                        <a:pt x="6604" y="224790"/>
                      </a:lnTo>
                      <a:lnTo>
                        <a:pt x="4064" y="206629"/>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Freeform 883">
                  <a:extLst>
                    <a:ext uri="{FF2B5EF4-FFF2-40B4-BE49-F238E27FC236}">
                      <a16:creationId xmlns:a16="http://schemas.microsoft.com/office/drawing/2014/main" id="{57513453-620E-62B6-8A17-064A021F985F}"/>
                    </a:ext>
                  </a:extLst>
                </p:cNvPr>
                <p:cNvSpPr/>
                <p:nvPr/>
              </p:nvSpPr>
              <p:spPr>
                <a:xfrm>
                  <a:off x="1128776" y="3436112"/>
                  <a:ext cx="142622" cy="586995"/>
                </a:xfrm>
                <a:custGeom>
                  <a:avLst/>
                  <a:gdLst/>
                  <a:ahLst/>
                  <a:cxnLst/>
                  <a:rect l="0" t="0" r="0" b="0"/>
                  <a:pathLst>
                    <a:path w="142622" h="586995">
                      <a:moveTo>
                        <a:pt x="0" y="191770"/>
                      </a:move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5466" y="15240"/>
                      </a:lnTo>
                      <a:lnTo>
                        <a:pt x="42037" y="30226"/>
                      </a:lnTo>
                      <a:lnTo>
                        <a:pt x="38989" y="45085"/>
                      </a:lnTo>
                      <a:lnTo>
                        <a:pt x="36195" y="59563"/>
                      </a:lnTo>
                      <a:lnTo>
                        <a:pt x="33782" y="73914"/>
                      </a:lnTo>
                      <a:lnTo>
                        <a:pt x="31623" y="87884"/>
                      </a:lnTo>
                      <a:lnTo>
                        <a:pt x="29845" y="101854"/>
                      </a:lnTo>
                      <a:lnTo>
                        <a:pt x="28194" y="115443"/>
                      </a:lnTo>
                      <a:lnTo>
                        <a:pt x="26924" y="128778"/>
                      </a:lnTo>
                      <a:lnTo>
                        <a:pt x="26035" y="141986"/>
                      </a:lnTo>
                      <a:lnTo>
                        <a:pt x="25273" y="154813"/>
                      </a:lnTo>
                      <a:lnTo>
                        <a:pt x="24765" y="167640"/>
                      </a:lnTo>
                      <a:lnTo>
                        <a:pt x="24511" y="180086"/>
                      </a:lnTo>
                      <a:lnTo>
                        <a:pt x="24511" y="192405"/>
                      </a:lnTo>
                      <a:lnTo>
                        <a:pt x="24892" y="204470"/>
                      </a:lnTo>
                      <a:lnTo>
                        <a:pt x="25273" y="216408"/>
                      </a:lnTo>
                      <a:lnTo>
                        <a:pt x="26035" y="227965"/>
                      </a:lnTo>
                      <a:lnTo>
                        <a:pt x="26924" y="239522"/>
                      </a:lnTo>
                      <a:lnTo>
                        <a:pt x="28067" y="250825"/>
                      </a:lnTo>
                      <a:lnTo>
                        <a:pt x="29210" y="261874"/>
                      </a:lnTo>
                      <a:lnTo>
                        <a:pt x="30734" y="272796"/>
                      </a:lnTo>
                      <a:lnTo>
                        <a:pt x="32385" y="283464"/>
                      </a:lnTo>
                      <a:lnTo>
                        <a:pt x="34163" y="293878"/>
                      </a:lnTo>
                      <a:lnTo>
                        <a:pt x="36195" y="304292"/>
                      </a:lnTo>
                      <a:lnTo>
                        <a:pt x="40513" y="324358"/>
                      </a:lnTo>
                      <a:lnTo>
                        <a:pt x="45339" y="343662"/>
                      </a:lnTo>
                      <a:lnTo>
                        <a:pt x="50546" y="362204"/>
                      </a:lnTo>
                      <a:lnTo>
                        <a:pt x="56388" y="380111"/>
                      </a:lnTo>
                      <a:lnTo>
                        <a:pt x="62230" y="397383"/>
                      </a:lnTo>
                      <a:lnTo>
                        <a:pt x="68453" y="413893"/>
                      </a:lnTo>
                      <a:lnTo>
                        <a:pt x="74930" y="429768"/>
                      </a:lnTo>
                      <a:lnTo>
                        <a:pt x="81407" y="445135"/>
                      </a:lnTo>
                      <a:lnTo>
                        <a:pt x="87884" y="459867"/>
                      </a:lnTo>
                      <a:lnTo>
                        <a:pt x="94361" y="473964"/>
                      </a:lnTo>
                      <a:lnTo>
                        <a:pt x="100838" y="487680"/>
                      </a:lnTo>
                      <a:lnTo>
                        <a:pt x="107061" y="500634"/>
                      </a:lnTo>
                      <a:lnTo>
                        <a:pt x="113157" y="513080"/>
                      </a:lnTo>
                      <a:lnTo>
                        <a:pt x="118745" y="525018"/>
                      </a:lnTo>
                      <a:lnTo>
                        <a:pt x="124079" y="536575"/>
                      </a:lnTo>
                      <a:lnTo>
                        <a:pt x="128905" y="547497"/>
                      </a:lnTo>
                      <a:lnTo>
                        <a:pt x="133223" y="558038"/>
                      </a:lnTo>
                      <a:lnTo>
                        <a:pt x="137033" y="568071"/>
                      </a:lnTo>
                      <a:lnTo>
                        <a:pt x="140208" y="577723"/>
                      </a:lnTo>
                      <a:lnTo>
                        <a:pt x="142621" y="586994"/>
                      </a:lnTo>
                      <a:lnTo>
                        <a:pt x="137668" y="584200"/>
                      </a:lnTo>
                      <a:lnTo>
                        <a:pt x="132842" y="580771"/>
                      </a:lnTo>
                      <a:lnTo>
                        <a:pt x="128143" y="577088"/>
                      </a:lnTo>
                      <a:lnTo>
                        <a:pt x="123571" y="573151"/>
                      </a:lnTo>
                      <a:lnTo>
                        <a:pt x="114808" y="564896"/>
                      </a:lnTo>
                      <a:lnTo>
                        <a:pt x="110871" y="560959"/>
                      </a:lnTo>
                      <a:lnTo>
                        <a:pt x="107061" y="557276"/>
                      </a:ln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close/>
                    </a:path>
                  </a:pathLst>
                </a:custGeom>
                <a:solidFill>
                  <a:srgbClr val="B26600"/>
                </a:solidFill>
                <a:ln w="0" cap="flat" cmpd="sng" algn="ctr">
                  <a:solidFill>
                    <a:srgbClr val="B2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Freeform 884">
                  <a:extLst>
                    <a:ext uri="{FF2B5EF4-FFF2-40B4-BE49-F238E27FC236}">
                      <a16:creationId xmlns:a16="http://schemas.microsoft.com/office/drawing/2014/main" id="{80BFAE9A-D329-CE1C-894B-03217485680A}"/>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5212" y="14986"/>
                      </a:lnTo>
                      <a:lnTo>
                        <a:pt x="41529" y="29972"/>
                      </a:lnTo>
                      <a:lnTo>
                        <a:pt x="38227" y="44577"/>
                      </a:lnTo>
                      <a:lnTo>
                        <a:pt x="35179" y="58928"/>
                      </a:lnTo>
                      <a:lnTo>
                        <a:pt x="32512" y="73025"/>
                      </a:lnTo>
                      <a:lnTo>
                        <a:pt x="30226" y="86995"/>
                      </a:lnTo>
                      <a:lnTo>
                        <a:pt x="28194" y="100838"/>
                      </a:lnTo>
                      <a:lnTo>
                        <a:pt x="26543" y="114427"/>
                      </a:lnTo>
                      <a:lnTo>
                        <a:pt x="25146" y="127762"/>
                      </a:lnTo>
                      <a:lnTo>
                        <a:pt x="24003" y="140970"/>
                      </a:lnTo>
                      <a:lnTo>
                        <a:pt x="23114" y="153797"/>
                      </a:lnTo>
                      <a:lnTo>
                        <a:pt x="22479" y="166497"/>
                      </a:lnTo>
                      <a:lnTo>
                        <a:pt x="22225" y="178943"/>
                      </a:lnTo>
                      <a:lnTo>
                        <a:pt x="22098" y="191389"/>
                      </a:lnTo>
                      <a:lnTo>
                        <a:pt x="22225" y="203581"/>
                      </a:lnTo>
                      <a:lnTo>
                        <a:pt x="22606" y="215519"/>
                      </a:lnTo>
                      <a:lnTo>
                        <a:pt x="23241" y="227203"/>
                      </a:lnTo>
                      <a:lnTo>
                        <a:pt x="24130" y="238760"/>
                      </a:lnTo>
                      <a:lnTo>
                        <a:pt x="25146" y="250063"/>
                      </a:lnTo>
                      <a:lnTo>
                        <a:pt x="26416" y="261239"/>
                      </a:lnTo>
                      <a:lnTo>
                        <a:pt x="27813" y="272288"/>
                      </a:lnTo>
                      <a:lnTo>
                        <a:pt x="29464" y="282956"/>
                      </a:lnTo>
                      <a:lnTo>
                        <a:pt x="31242" y="293624"/>
                      </a:lnTo>
                      <a:lnTo>
                        <a:pt x="33274" y="304038"/>
                      </a:lnTo>
                      <a:lnTo>
                        <a:pt x="37465" y="324358"/>
                      </a:lnTo>
                      <a:lnTo>
                        <a:pt x="42418" y="343916"/>
                      </a:lnTo>
                      <a:lnTo>
                        <a:pt x="47879" y="362712"/>
                      </a:lnTo>
                      <a:lnTo>
                        <a:pt x="53594" y="380873"/>
                      </a:lnTo>
                      <a:lnTo>
                        <a:pt x="59563" y="398526"/>
                      </a:lnTo>
                      <a:lnTo>
                        <a:pt x="66040" y="415290"/>
                      </a:lnTo>
                      <a:lnTo>
                        <a:pt x="72517" y="431546"/>
                      </a:lnTo>
                      <a:lnTo>
                        <a:pt x="79121" y="446913"/>
                      </a:lnTo>
                      <a:lnTo>
                        <a:pt x="85979" y="461772"/>
                      </a:lnTo>
                      <a:lnTo>
                        <a:pt x="92710" y="476123"/>
                      </a:lnTo>
                      <a:lnTo>
                        <a:pt x="99187" y="489712"/>
                      </a:lnTo>
                      <a:lnTo>
                        <a:pt x="105664" y="502793"/>
                      </a:lnTo>
                      <a:lnTo>
                        <a:pt x="111887" y="515239"/>
                      </a:lnTo>
                      <a:lnTo>
                        <a:pt x="117729" y="527177"/>
                      </a:lnTo>
                      <a:lnTo>
                        <a:pt x="123190" y="538480"/>
                      </a:lnTo>
                      <a:lnTo>
                        <a:pt x="128270" y="549275"/>
                      </a:lnTo>
                      <a:lnTo>
                        <a:pt x="132842" y="559435"/>
                      </a:lnTo>
                      <a:lnTo>
                        <a:pt x="136779" y="569087"/>
                      </a:lnTo>
                      <a:lnTo>
                        <a:pt x="139954" y="578358"/>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AC5F00"/>
                </a:solidFill>
                <a:ln w="0" cap="flat" cmpd="sng" algn="ctr">
                  <a:solidFill>
                    <a:srgbClr val="AC5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Freeform 885">
                  <a:extLst>
                    <a:ext uri="{FF2B5EF4-FFF2-40B4-BE49-F238E27FC236}">
                      <a16:creationId xmlns:a16="http://schemas.microsoft.com/office/drawing/2014/main" id="{29FBF893-F0D5-E204-5320-8B47AFB0C910}"/>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958" y="14859"/>
                      </a:lnTo>
                      <a:lnTo>
                        <a:pt x="41021" y="29591"/>
                      </a:lnTo>
                      <a:lnTo>
                        <a:pt x="37465" y="43942"/>
                      </a:lnTo>
                      <a:lnTo>
                        <a:pt x="34163" y="58293"/>
                      </a:lnTo>
                      <a:lnTo>
                        <a:pt x="31369" y="72263"/>
                      </a:lnTo>
                      <a:lnTo>
                        <a:pt x="28829" y="86233"/>
                      </a:lnTo>
                      <a:lnTo>
                        <a:pt x="26543" y="99949"/>
                      </a:lnTo>
                      <a:lnTo>
                        <a:pt x="24765" y="113411"/>
                      </a:lnTo>
                      <a:lnTo>
                        <a:pt x="23114" y="126746"/>
                      </a:lnTo>
                      <a:lnTo>
                        <a:pt x="21971" y="139827"/>
                      </a:lnTo>
                      <a:lnTo>
                        <a:pt x="20955" y="152781"/>
                      </a:lnTo>
                      <a:lnTo>
                        <a:pt x="20193" y="165481"/>
                      </a:lnTo>
                      <a:lnTo>
                        <a:pt x="19812" y="177927"/>
                      </a:lnTo>
                      <a:lnTo>
                        <a:pt x="19685" y="190373"/>
                      </a:lnTo>
                      <a:lnTo>
                        <a:pt x="19685" y="202565"/>
                      </a:lnTo>
                      <a:lnTo>
                        <a:pt x="19939" y="214503"/>
                      </a:lnTo>
                      <a:lnTo>
                        <a:pt x="20447" y="226314"/>
                      </a:lnTo>
                      <a:lnTo>
                        <a:pt x="21336" y="237871"/>
                      </a:lnTo>
                      <a:lnTo>
                        <a:pt x="22352" y="249428"/>
                      </a:lnTo>
                      <a:lnTo>
                        <a:pt x="23495" y="260731"/>
                      </a:lnTo>
                      <a:lnTo>
                        <a:pt x="24892" y="271780"/>
                      </a:lnTo>
                      <a:lnTo>
                        <a:pt x="26543" y="282702"/>
                      </a:lnTo>
                      <a:lnTo>
                        <a:pt x="28321" y="293370"/>
                      </a:lnTo>
                      <a:lnTo>
                        <a:pt x="30226" y="303784"/>
                      </a:lnTo>
                      <a:lnTo>
                        <a:pt x="32385" y="314198"/>
                      </a:lnTo>
                      <a:lnTo>
                        <a:pt x="34544" y="324485"/>
                      </a:lnTo>
                      <a:lnTo>
                        <a:pt x="39497" y="344297"/>
                      </a:lnTo>
                      <a:lnTo>
                        <a:pt x="44958" y="363347"/>
                      </a:lnTo>
                      <a:lnTo>
                        <a:pt x="50927" y="381762"/>
                      </a:lnTo>
                      <a:lnTo>
                        <a:pt x="57023" y="399669"/>
                      </a:lnTo>
                      <a:lnTo>
                        <a:pt x="63500" y="416687"/>
                      </a:lnTo>
                      <a:lnTo>
                        <a:pt x="70231" y="432943"/>
                      </a:lnTo>
                      <a:lnTo>
                        <a:pt x="77089" y="448691"/>
                      </a:lnTo>
                      <a:lnTo>
                        <a:pt x="83947" y="463677"/>
                      </a:lnTo>
                      <a:lnTo>
                        <a:pt x="90805" y="478155"/>
                      </a:lnTo>
                      <a:lnTo>
                        <a:pt x="97536" y="491871"/>
                      </a:lnTo>
                      <a:lnTo>
                        <a:pt x="104140" y="504952"/>
                      </a:lnTo>
                      <a:lnTo>
                        <a:pt x="110617" y="517398"/>
                      </a:lnTo>
                      <a:lnTo>
                        <a:pt x="116586" y="529209"/>
                      </a:lnTo>
                      <a:lnTo>
                        <a:pt x="122428" y="540385"/>
                      </a:lnTo>
                      <a:lnTo>
                        <a:pt x="127635" y="550926"/>
                      </a:lnTo>
                      <a:lnTo>
                        <a:pt x="132334" y="560832"/>
                      </a:lnTo>
                      <a:lnTo>
                        <a:pt x="136525" y="570230"/>
                      </a:lnTo>
                      <a:lnTo>
                        <a:pt x="138176" y="574675"/>
                      </a:lnTo>
                      <a:lnTo>
                        <a:pt x="139954" y="578866"/>
                      </a:lnTo>
                      <a:lnTo>
                        <a:pt x="141351" y="583057"/>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A65800"/>
                </a:solidFill>
                <a:ln w="0" cap="flat" cmpd="sng" algn="ctr">
                  <a:solidFill>
                    <a:srgbClr val="A65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Freeform 886">
                  <a:extLst>
                    <a:ext uri="{FF2B5EF4-FFF2-40B4-BE49-F238E27FC236}">
                      <a16:creationId xmlns:a16="http://schemas.microsoft.com/office/drawing/2014/main" id="{F9CBA787-9A6A-4857-1FF3-A96B96071DE5}"/>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704" y="14732"/>
                      </a:lnTo>
                      <a:lnTo>
                        <a:pt x="40513" y="29210"/>
                      </a:lnTo>
                      <a:lnTo>
                        <a:pt x="36703" y="43434"/>
                      </a:lnTo>
                      <a:lnTo>
                        <a:pt x="33274" y="57658"/>
                      </a:lnTo>
                      <a:lnTo>
                        <a:pt x="30099" y="71628"/>
                      </a:lnTo>
                      <a:lnTo>
                        <a:pt x="27432" y="85344"/>
                      </a:lnTo>
                      <a:lnTo>
                        <a:pt x="25146" y="98933"/>
                      </a:lnTo>
                      <a:lnTo>
                        <a:pt x="22987" y="112395"/>
                      </a:lnTo>
                      <a:lnTo>
                        <a:pt x="21336" y="125603"/>
                      </a:lnTo>
                      <a:lnTo>
                        <a:pt x="19939" y="138811"/>
                      </a:lnTo>
                      <a:lnTo>
                        <a:pt x="18796" y="151638"/>
                      </a:lnTo>
                      <a:lnTo>
                        <a:pt x="17907" y="164338"/>
                      </a:lnTo>
                      <a:lnTo>
                        <a:pt x="17272" y="176911"/>
                      </a:lnTo>
                      <a:lnTo>
                        <a:pt x="17018" y="189357"/>
                      </a:lnTo>
                      <a:lnTo>
                        <a:pt x="17018" y="201549"/>
                      </a:lnTo>
                      <a:lnTo>
                        <a:pt x="17272" y="213614"/>
                      </a:lnTo>
                      <a:lnTo>
                        <a:pt x="17780" y="225425"/>
                      </a:lnTo>
                      <a:lnTo>
                        <a:pt x="18542" y="237109"/>
                      </a:lnTo>
                      <a:lnTo>
                        <a:pt x="19431" y="248666"/>
                      </a:lnTo>
                      <a:lnTo>
                        <a:pt x="20701" y="259969"/>
                      </a:lnTo>
                      <a:lnTo>
                        <a:pt x="21971" y="271272"/>
                      </a:lnTo>
                      <a:lnTo>
                        <a:pt x="23622" y="282194"/>
                      </a:lnTo>
                      <a:lnTo>
                        <a:pt x="25400" y="292989"/>
                      </a:lnTo>
                      <a:lnTo>
                        <a:pt x="27305" y="303784"/>
                      </a:lnTo>
                      <a:lnTo>
                        <a:pt x="29464" y="314198"/>
                      </a:lnTo>
                      <a:lnTo>
                        <a:pt x="31623" y="324485"/>
                      </a:lnTo>
                      <a:lnTo>
                        <a:pt x="36703" y="344678"/>
                      </a:lnTo>
                      <a:lnTo>
                        <a:pt x="42164" y="363982"/>
                      </a:lnTo>
                      <a:lnTo>
                        <a:pt x="48133" y="382651"/>
                      </a:lnTo>
                      <a:lnTo>
                        <a:pt x="54356" y="400685"/>
                      </a:lnTo>
                      <a:lnTo>
                        <a:pt x="61087" y="417957"/>
                      </a:lnTo>
                      <a:lnTo>
                        <a:pt x="67818" y="434594"/>
                      </a:lnTo>
                      <a:lnTo>
                        <a:pt x="74803" y="450596"/>
                      </a:lnTo>
                      <a:lnTo>
                        <a:pt x="81915" y="465709"/>
                      </a:lnTo>
                      <a:lnTo>
                        <a:pt x="89027" y="480314"/>
                      </a:lnTo>
                      <a:lnTo>
                        <a:pt x="95885" y="494030"/>
                      </a:lnTo>
                      <a:lnTo>
                        <a:pt x="102743" y="507238"/>
                      </a:lnTo>
                      <a:lnTo>
                        <a:pt x="109347" y="519684"/>
                      </a:lnTo>
                      <a:lnTo>
                        <a:pt x="115697" y="531368"/>
                      </a:lnTo>
                      <a:lnTo>
                        <a:pt x="121539" y="542417"/>
                      </a:lnTo>
                      <a:lnTo>
                        <a:pt x="127000" y="552704"/>
                      </a:lnTo>
                      <a:lnTo>
                        <a:pt x="131826" y="562356"/>
                      </a:lnTo>
                      <a:lnTo>
                        <a:pt x="134112" y="566928"/>
                      </a:lnTo>
                      <a:lnTo>
                        <a:pt x="136144" y="571246"/>
                      </a:lnTo>
                      <a:lnTo>
                        <a:pt x="138049" y="575564"/>
                      </a:lnTo>
                      <a:lnTo>
                        <a:pt x="139700" y="579628"/>
                      </a:lnTo>
                      <a:lnTo>
                        <a:pt x="141224" y="583438"/>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F5200"/>
                </a:solidFill>
                <a:ln w="0" cap="flat" cmpd="sng" algn="ctr">
                  <a:solidFill>
                    <a:srgbClr val="9F52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8" name="Freeform 887">
                  <a:extLst>
                    <a:ext uri="{FF2B5EF4-FFF2-40B4-BE49-F238E27FC236}">
                      <a16:creationId xmlns:a16="http://schemas.microsoft.com/office/drawing/2014/main" id="{8078C391-DDFA-7B3F-F355-73EB439826BE}"/>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450" y="14478"/>
                      </a:lnTo>
                      <a:lnTo>
                        <a:pt x="40005" y="28829"/>
                      </a:lnTo>
                      <a:lnTo>
                        <a:pt x="35941" y="42926"/>
                      </a:lnTo>
                      <a:lnTo>
                        <a:pt x="32258" y="56896"/>
                      </a:lnTo>
                      <a:lnTo>
                        <a:pt x="28956" y="70866"/>
                      </a:lnTo>
                      <a:lnTo>
                        <a:pt x="26035" y="84455"/>
                      </a:lnTo>
                      <a:lnTo>
                        <a:pt x="23495" y="98044"/>
                      </a:lnTo>
                      <a:lnTo>
                        <a:pt x="21336" y="111379"/>
                      </a:lnTo>
                      <a:lnTo>
                        <a:pt x="19431" y="124587"/>
                      </a:lnTo>
                      <a:lnTo>
                        <a:pt x="17780" y="137668"/>
                      </a:lnTo>
                      <a:lnTo>
                        <a:pt x="16510" y="150622"/>
                      </a:lnTo>
                      <a:lnTo>
                        <a:pt x="15621" y="163322"/>
                      </a:lnTo>
                      <a:lnTo>
                        <a:pt x="14859" y="175768"/>
                      </a:lnTo>
                      <a:lnTo>
                        <a:pt x="14605" y="188341"/>
                      </a:lnTo>
                      <a:lnTo>
                        <a:pt x="14478" y="200660"/>
                      </a:lnTo>
                      <a:lnTo>
                        <a:pt x="14605" y="212725"/>
                      </a:lnTo>
                      <a:lnTo>
                        <a:pt x="15113" y="224663"/>
                      </a:lnTo>
                      <a:lnTo>
                        <a:pt x="15748" y="236347"/>
                      </a:lnTo>
                      <a:lnTo>
                        <a:pt x="16637" y="247904"/>
                      </a:lnTo>
                      <a:lnTo>
                        <a:pt x="17780" y="259461"/>
                      </a:lnTo>
                      <a:lnTo>
                        <a:pt x="19177" y="270764"/>
                      </a:lnTo>
                      <a:lnTo>
                        <a:pt x="20701" y="281813"/>
                      </a:lnTo>
                      <a:lnTo>
                        <a:pt x="22479" y="292735"/>
                      </a:lnTo>
                      <a:lnTo>
                        <a:pt x="24257" y="303530"/>
                      </a:lnTo>
                      <a:lnTo>
                        <a:pt x="26416" y="314071"/>
                      </a:lnTo>
                      <a:lnTo>
                        <a:pt x="28702" y="324612"/>
                      </a:lnTo>
                      <a:lnTo>
                        <a:pt x="33782" y="344932"/>
                      </a:lnTo>
                      <a:lnTo>
                        <a:pt x="39370" y="364617"/>
                      </a:lnTo>
                      <a:lnTo>
                        <a:pt x="45339" y="383540"/>
                      </a:lnTo>
                      <a:lnTo>
                        <a:pt x="51816" y="401701"/>
                      </a:lnTo>
                      <a:lnTo>
                        <a:pt x="58547" y="419354"/>
                      </a:lnTo>
                      <a:lnTo>
                        <a:pt x="65532" y="436245"/>
                      </a:lnTo>
                      <a:lnTo>
                        <a:pt x="72771" y="452374"/>
                      </a:lnTo>
                      <a:lnTo>
                        <a:pt x="79883" y="467614"/>
                      </a:lnTo>
                      <a:lnTo>
                        <a:pt x="87122" y="482346"/>
                      </a:lnTo>
                      <a:lnTo>
                        <a:pt x="94361" y="496316"/>
                      </a:lnTo>
                      <a:lnTo>
                        <a:pt x="101346" y="509397"/>
                      </a:lnTo>
                      <a:lnTo>
                        <a:pt x="108077" y="521716"/>
                      </a:lnTo>
                      <a:lnTo>
                        <a:pt x="114554" y="533527"/>
                      </a:lnTo>
                      <a:lnTo>
                        <a:pt x="120650" y="544449"/>
                      </a:lnTo>
                      <a:lnTo>
                        <a:pt x="126238" y="554482"/>
                      </a:lnTo>
                      <a:lnTo>
                        <a:pt x="128905" y="559308"/>
                      </a:lnTo>
                      <a:lnTo>
                        <a:pt x="131445" y="563753"/>
                      </a:lnTo>
                      <a:lnTo>
                        <a:pt x="133731" y="568198"/>
                      </a:lnTo>
                      <a:lnTo>
                        <a:pt x="135890" y="572389"/>
                      </a:lnTo>
                      <a:lnTo>
                        <a:pt x="137795" y="576326"/>
                      </a:lnTo>
                      <a:lnTo>
                        <a:pt x="139573" y="580136"/>
                      </a:lnTo>
                      <a:lnTo>
                        <a:pt x="141097" y="583565"/>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94C00"/>
                </a:solidFill>
                <a:ln w="0" cap="flat" cmpd="sng" algn="ctr">
                  <a:solidFill>
                    <a:srgbClr val="99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9" name="Freeform 888">
                  <a:extLst>
                    <a:ext uri="{FF2B5EF4-FFF2-40B4-BE49-F238E27FC236}">
                      <a16:creationId xmlns:a16="http://schemas.microsoft.com/office/drawing/2014/main" id="{DE0B7F09-680D-EE36-500B-01BBBE5A661D}"/>
                    </a:ext>
                  </a:extLst>
                </p:cNvPr>
                <p:cNvSpPr/>
                <p:nvPr/>
              </p:nvSpPr>
              <p:spPr>
                <a:xfrm>
                  <a:off x="1128776" y="3436112"/>
                  <a:ext cx="142622" cy="586995"/>
                </a:xfrm>
                <a:custGeom>
                  <a:avLst/>
                  <a:gdLst/>
                  <a:ahLst/>
                  <a:cxnLst/>
                  <a:rect l="0" t="0" r="0" b="0"/>
                  <a:pathLst>
                    <a:path w="142622" h="586995">
                      <a:moveTo>
                        <a:pt x="107061" y="557276"/>
                      </a:move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lnTo>
                        <a:pt x="0" y="191770"/>
                      </a:ln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4196" y="14351"/>
                      </a:lnTo>
                      <a:lnTo>
                        <a:pt x="39497" y="28448"/>
                      </a:lnTo>
                      <a:lnTo>
                        <a:pt x="35179" y="42418"/>
                      </a:lnTo>
                      <a:lnTo>
                        <a:pt x="31369" y="56261"/>
                      </a:lnTo>
                      <a:lnTo>
                        <a:pt x="27813" y="69977"/>
                      </a:lnTo>
                      <a:lnTo>
                        <a:pt x="24765" y="83693"/>
                      </a:lnTo>
                      <a:lnTo>
                        <a:pt x="21971" y="97028"/>
                      </a:lnTo>
                      <a:lnTo>
                        <a:pt x="19558" y="110363"/>
                      </a:lnTo>
                      <a:lnTo>
                        <a:pt x="17526" y="123571"/>
                      </a:lnTo>
                      <a:lnTo>
                        <a:pt x="15748" y="136652"/>
                      </a:lnTo>
                      <a:lnTo>
                        <a:pt x="14351" y="149479"/>
                      </a:lnTo>
                      <a:lnTo>
                        <a:pt x="13335" y="162179"/>
                      </a:lnTo>
                      <a:lnTo>
                        <a:pt x="12573" y="174752"/>
                      </a:lnTo>
                      <a:lnTo>
                        <a:pt x="12065" y="187325"/>
                      </a:lnTo>
                      <a:lnTo>
                        <a:pt x="11938" y="199644"/>
                      </a:lnTo>
                      <a:lnTo>
                        <a:pt x="12065" y="211836"/>
                      </a:lnTo>
                      <a:lnTo>
                        <a:pt x="12319" y="223774"/>
                      </a:lnTo>
                      <a:lnTo>
                        <a:pt x="12954" y="235585"/>
                      </a:lnTo>
                      <a:lnTo>
                        <a:pt x="13716" y="247269"/>
                      </a:lnTo>
                      <a:lnTo>
                        <a:pt x="14859" y="258826"/>
                      </a:lnTo>
                      <a:lnTo>
                        <a:pt x="16256" y="270129"/>
                      </a:lnTo>
                      <a:lnTo>
                        <a:pt x="17780" y="281432"/>
                      </a:lnTo>
                      <a:lnTo>
                        <a:pt x="19431" y="292481"/>
                      </a:lnTo>
                      <a:lnTo>
                        <a:pt x="21336" y="303403"/>
                      </a:lnTo>
                      <a:lnTo>
                        <a:pt x="23495" y="314071"/>
                      </a:lnTo>
                      <a:lnTo>
                        <a:pt x="25781" y="324612"/>
                      </a:lnTo>
                      <a:lnTo>
                        <a:pt x="30861" y="345186"/>
                      </a:lnTo>
                      <a:lnTo>
                        <a:pt x="36576" y="365125"/>
                      </a:lnTo>
                      <a:lnTo>
                        <a:pt x="42672" y="384429"/>
                      </a:lnTo>
                      <a:lnTo>
                        <a:pt x="49149" y="402844"/>
                      </a:lnTo>
                      <a:lnTo>
                        <a:pt x="56134" y="420751"/>
                      </a:lnTo>
                      <a:lnTo>
                        <a:pt x="63119" y="437769"/>
                      </a:lnTo>
                      <a:lnTo>
                        <a:pt x="70485" y="454025"/>
                      </a:lnTo>
                      <a:lnTo>
                        <a:pt x="77851" y="469646"/>
                      </a:lnTo>
                      <a:lnTo>
                        <a:pt x="85344" y="484505"/>
                      </a:lnTo>
                      <a:lnTo>
                        <a:pt x="92710" y="498475"/>
                      </a:lnTo>
                      <a:lnTo>
                        <a:pt x="99949" y="511683"/>
                      </a:lnTo>
                      <a:lnTo>
                        <a:pt x="106934" y="524002"/>
                      </a:lnTo>
                      <a:lnTo>
                        <a:pt x="113538" y="535559"/>
                      </a:lnTo>
                      <a:lnTo>
                        <a:pt x="119761" y="546354"/>
                      </a:lnTo>
                      <a:lnTo>
                        <a:pt x="122682" y="551434"/>
                      </a:lnTo>
                      <a:lnTo>
                        <a:pt x="125730" y="556260"/>
                      </a:lnTo>
                      <a:lnTo>
                        <a:pt x="128270" y="560832"/>
                      </a:lnTo>
                      <a:lnTo>
                        <a:pt x="130937" y="565277"/>
                      </a:lnTo>
                      <a:lnTo>
                        <a:pt x="133223" y="569468"/>
                      </a:lnTo>
                      <a:lnTo>
                        <a:pt x="135509" y="573405"/>
                      </a:lnTo>
                      <a:lnTo>
                        <a:pt x="137668" y="577215"/>
                      </a:lnTo>
                      <a:lnTo>
                        <a:pt x="139446" y="580644"/>
                      </a:lnTo>
                      <a:lnTo>
                        <a:pt x="141097" y="583946"/>
                      </a:lnTo>
                      <a:lnTo>
                        <a:pt x="142621" y="586994"/>
                      </a:lnTo>
                      <a:lnTo>
                        <a:pt x="137668" y="584200"/>
                      </a:lnTo>
                      <a:lnTo>
                        <a:pt x="132842" y="580771"/>
                      </a:lnTo>
                      <a:lnTo>
                        <a:pt x="128143" y="577088"/>
                      </a:lnTo>
                      <a:lnTo>
                        <a:pt x="123571" y="573151"/>
                      </a:lnTo>
                      <a:lnTo>
                        <a:pt x="114808" y="564896"/>
                      </a:lnTo>
                      <a:lnTo>
                        <a:pt x="110871" y="560959"/>
                      </a:lnTo>
                      <a:close/>
                    </a:path>
                  </a:pathLst>
                </a:custGeom>
                <a:solidFill>
                  <a:srgbClr val="924600"/>
                </a:solidFill>
                <a:ln w="0" cap="flat" cmpd="sng" algn="ctr">
                  <a:solidFill>
                    <a:srgbClr val="924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0" name="Freeform 889">
                  <a:extLst>
                    <a:ext uri="{FF2B5EF4-FFF2-40B4-BE49-F238E27FC236}">
                      <a16:creationId xmlns:a16="http://schemas.microsoft.com/office/drawing/2014/main" id="{78411441-9072-E944-EC33-9770FCB33DE8}"/>
                    </a:ext>
                  </a:extLst>
                </p:cNvPr>
                <p:cNvSpPr/>
                <p:nvPr/>
              </p:nvSpPr>
              <p:spPr>
                <a:xfrm>
                  <a:off x="1128776" y="3436112"/>
                  <a:ext cx="142622" cy="586995"/>
                </a:xfrm>
                <a:custGeom>
                  <a:avLst/>
                  <a:gdLst/>
                  <a:ahLst/>
                  <a:cxnLst/>
                  <a:rect l="0" t="0" r="0" b="0"/>
                  <a:pathLst>
                    <a:path w="142622" h="586995">
                      <a:moveTo>
                        <a:pt x="0" y="191770"/>
                      </a:moveTo>
                      <a:lnTo>
                        <a:pt x="0" y="178308"/>
                      </a:lnTo>
                      <a:lnTo>
                        <a:pt x="508" y="164973"/>
                      </a:lnTo>
                      <a:lnTo>
                        <a:pt x="1397" y="151638"/>
                      </a:lnTo>
                      <a:lnTo>
                        <a:pt x="2540" y="138430"/>
                      </a:lnTo>
                      <a:lnTo>
                        <a:pt x="4191" y="125222"/>
                      </a:lnTo>
                      <a:lnTo>
                        <a:pt x="6223" y="112141"/>
                      </a:lnTo>
                      <a:lnTo>
                        <a:pt x="8763" y="99187"/>
                      </a:lnTo>
                      <a:lnTo>
                        <a:pt x="11938" y="86360"/>
                      </a:lnTo>
                      <a:lnTo>
                        <a:pt x="15494" y="73533"/>
                      </a:lnTo>
                      <a:lnTo>
                        <a:pt x="19685" y="60833"/>
                      </a:lnTo>
                      <a:lnTo>
                        <a:pt x="24257" y="48387"/>
                      </a:lnTo>
                      <a:lnTo>
                        <a:pt x="29591" y="35941"/>
                      </a:lnTo>
                      <a:lnTo>
                        <a:pt x="35433" y="23876"/>
                      </a:lnTo>
                      <a:lnTo>
                        <a:pt x="42037" y="11938"/>
                      </a:lnTo>
                      <a:lnTo>
                        <a:pt x="49276" y="0"/>
                      </a:lnTo>
                      <a:lnTo>
                        <a:pt x="43815" y="14097"/>
                      </a:lnTo>
                      <a:lnTo>
                        <a:pt x="38862" y="28067"/>
                      </a:lnTo>
                      <a:lnTo>
                        <a:pt x="34417" y="41783"/>
                      </a:lnTo>
                      <a:lnTo>
                        <a:pt x="30353" y="55626"/>
                      </a:lnTo>
                      <a:lnTo>
                        <a:pt x="26543" y="69215"/>
                      </a:lnTo>
                      <a:lnTo>
                        <a:pt x="23368" y="82804"/>
                      </a:lnTo>
                      <a:lnTo>
                        <a:pt x="20447" y="96139"/>
                      </a:lnTo>
                      <a:lnTo>
                        <a:pt x="17780" y="109347"/>
                      </a:lnTo>
                      <a:lnTo>
                        <a:pt x="15621" y="122555"/>
                      </a:lnTo>
                      <a:lnTo>
                        <a:pt x="13716" y="135509"/>
                      </a:lnTo>
                      <a:lnTo>
                        <a:pt x="12319" y="148336"/>
                      </a:lnTo>
                      <a:lnTo>
                        <a:pt x="11049" y="161163"/>
                      </a:lnTo>
                      <a:lnTo>
                        <a:pt x="10160" y="173736"/>
                      </a:lnTo>
                      <a:lnTo>
                        <a:pt x="9652" y="186182"/>
                      </a:lnTo>
                      <a:lnTo>
                        <a:pt x="9398" y="198628"/>
                      </a:lnTo>
                      <a:lnTo>
                        <a:pt x="9398" y="210820"/>
                      </a:lnTo>
                      <a:lnTo>
                        <a:pt x="9652" y="222758"/>
                      </a:lnTo>
                      <a:lnTo>
                        <a:pt x="10160" y="234823"/>
                      </a:lnTo>
                      <a:lnTo>
                        <a:pt x="10922" y="246634"/>
                      </a:lnTo>
                      <a:lnTo>
                        <a:pt x="12065" y="258191"/>
                      </a:lnTo>
                      <a:lnTo>
                        <a:pt x="13335" y="269748"/>
                      </a:lnTo>
                      <a:lnTo>
                        <a:pt x="14859" y="280924"/>
                      </a:lnTo>
                      <a:lnTo>
                        <a:pt x="16510" y="292100"/>
                      </a:lnTo>
                      <a:lnTo>
                        <a:pt x="18415" y="303149"/>
                      </a:lnTo>
                      <a:lnTo>
                        <a:pt x="20574" y="313944"/>
                      </a:lnTo>
                      <a:lnTo>
                        <a:pt x="22860" y="324739"/>
                      </a:lnTo>
                      <a:lnTo>
                        <a:pt x="25273" y="335153"/>
                      </a:lnTo>
                      <a:lnTo>
                        <a:pt x="27940" y="345567"/>
                      </a:lnTo>
                      <a:lnTo>
                        <a:pt x="33655" y="365760"/>
                      </a:lnTo>
                      <a:lnTo>
                        <a:pt x="39878" y="385191"/>
                      </a:lnTo>
                      <a:lnTo>
                        <a:pt x="46482" y="403987"/>
                      </a:lnTo>
                      <a:lnTo>
                        <a:pt x="53594" y="422021"/>
                      </a:lnTo>
                      <a:lnTo>
                        <a:pt x="60833" y="439420"/>
                      </a:lnTo>
                      <a:lnTo>
                        <a:pt x="68326" y="455803"/>
                      </a:lnTo>
                      <a:lnTo>
                        <a:pt x="75946" y="471551"/>
                      </a:lnTo>
                      <a:lnTo>
                        <a:pt x="83566" y="486537"/>
                      </a:lnTo>
                      <a:lnTo>
                        <a:pt x="91059" y="500634"/>
                      </a:lnTo>
                      <a:lnTo>
                        <a:pt x="98425" y="513842"/>
                      </a:lnTo>
                      <a:lnTo>
                        <a:pt x="105664" y="526161"/>
                      </a:lnTo>
                      <a:lnTo>
                        <a:pt x="112522" y="537591"/>
                      </a:lnTo>
                      <a:lnTo>
                        <a:pt x="115824" y="543052"/>
                      </a:lnTo>
                      <a:lnTo>
                        <a:pt x="118999" y="548259"/>
                      </a:lnTo>
                      <a:lnTo>
                        <a:pt x="122047" y="553212"/>
                      </a:lnTo>
                      <a:lnTo>
                        <a:pt x="124968" y="557911"/>
                      </a:lnTo>
                      <a:lnTo>
                        <a:pt x="127762" y="562483"/>
                      </a:lnTo>
                      <a:lnTo>
                        <a:pt x="130429" y="566674"/>
                      </a:lnTo>
                      <a:lnTo>
                        <a:pt x="132969" y="570738"/>
                      </a:lnTo>
                      <a:lnTo>
                        <a:pt x="135255" y="574548"/>
                      </a:lnTo>
                      <a:lnTo>
                        <a:pt x="137287" y="577977"/>
                      </a:lnTo>
                      <a:lnTo>
                        <a:pt x="139319" y="581279"/>
                      </a:lnTo>
                      <a:lnTo>
                        <a:pt x="141097" y="584327"/>
                      </a:lnTo>
                      <a:lnTo>
                        <a:pt x="142621" y="586994"/>
                      </a:lnTo>
                      <a:lnTo>
                        <a:pt x="137668" y="584200"/>
                      </a:lnTo>
                      <a:lnTo>
                        <a:pt x="132842" y="580771"/>
                      </a:lnTo>
                      <a:lnTo>
                        <a:pt x="128143" y="577088"/>
                      </a:lnTo>
                      <a:lnTo>
                        <a:pt x="123571" y="573151"/>
                      </a:lnTo>
                      <a:lnTo>
                        <a:pt x="114808" y="564896"/>
                      </a:lnTo>
                      <a:lnTo>
                        <a:pt x="110871" y="560959"/>
                      </a:lnTo>
                      <a:lnTo>
                        <a:pt x="107061" y="557276"/>
                      </a:lnTo>
                      <a:lnTo>
                        <a:pt x="101092" y="549402"/>
                      </a:lnTo>
                      <a:lnTo>
                        <a:pt x="95250" y="541147"/>
                      </a:lnTo>
                      <a:lnTo>
                        <a:pt x="89535" y="532638"/>
                      </a:lnTo>
                      <a:lnTo>
                        <a:pt x="83947" y="523748"/>
                      </a:lnTo>
                      <a:lnTo>
                        <a:pt x="78613" y="514477"/>
                      </a:lnTo>
                      <a:lnTo>
                        <a:pt x="73406" y="504825"/>
                      </a:lnTo>
                      <a:lnTo>
                        <a:pt x="68326" y="495173"/>
                      </a:lnTo>
                      <a:lnTo>
                        <a:pt x="63500" y="485140"/>
                      </a:lnTo>
                      <a:lnTo>
                        <a:pt x="58801" y="474853"/>
                      </a:lnTo>
                      <a:lnTo>
                        <a:pt x="54229" y="464312"/>
                      </a:lnTo>
                      <a:lnTo>
                        <a:pt x="49911" y="453644"/>
                      </a:lnTo>
                      <a:lnTo>
                        <a:pt x="45720" y="442722"/>
                      </a:lnTo>
                      <a:lnTo>
                        <a:pt x="41656" y="431673"/>
                      </a:lnTo>
                      <a:lnTo>
                        <a:pt x="37846" y="420370"/>
                      </a:lnTo>
                      <a:lnTo>
                        <a:pt x="30734" y="397383"/>
                      </a:lnTo>
                      <a:lnTo>
                        <a:pt x="24257" y="373888"/>
                      </a:lnTo>
                      <a:lnTo>
                        <a:pt x="18415" y="350012"/>
                      </a:lnTo>
                      <a:lnTo>
                        <a:pt x="13462" y="325882"/>
                      </a:lnTo>
                      <a:lnTo>
                        <a:pt x="9398" y="301625"/>
                      </a:lnTo>
                      <a:lnTo>
                        <a:pt x="5842" y="277241"/>
                      </a:lnTo>
                      <a:lnTo>
                        <a:pt x="3175" y="252857"/>
                      </a:lnTo>
                      <a:lnTo>
                        <a:pt x="1270" y="228854"/>
                      </a:lnTo>
                      <a:lnTo>
                        <a:pt x="254" y="205105"/>
                      </a:lnTo>
                      <a:close/>
                    </a:path>
                  </a:pathLst>
                </a:custGeom>
                <a:solidFill>
                  <a:srgbClr val="8C3F00"/>
                </a:solidFill>
                <a:ln w="0" cap="flat" cmpd="sng" algn="ctr">
                  <a:solidFill>
                    <a:srgbClr val="8C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Freeform 890">
                  <a:extLst>
                    <a:ext uri="{FF2B5EF4-FFF2-40B4-BE49-F238E27FC236}">
                      <a16:creationId xmlns:a16="http://schemas.microsoft.com/office/drawing/2014/main" id="{E4B67BB5-8200-4E3A-B434-833E0D23A471}"/>
                    </a:ext>
                  </a:extLst>
                </p:cNvPr>
                <p:cNvSpPr/>
                <p:nvPr/>
              </p:nvSpPr>
              <p:spPr>
                <a:xfrm>
                  <a:off x="1129030" y="3408680"/>
                  <a:ext cx="199391" cy="619761"/>
                </a:xfrm>
                <a:custGeom>
                  <a:avLst/>
                  <a:gdLst/>
                  <a:ahLst/>
                  <a:cxnLst/>
                  <a:rect l="0" t="0" r="0" b="0"/>
                  <a:pathLst>
                    <a:path w="199391" h="619761">
                      <a:moveTo>
                        <a:pt x="0" y="232410"/>
                      </a:moveTo>
                      <a:lnTo>
                        <a:pt x="1270" y="256540"/>
                      </a:lnTo>
                      <a:lnTo>
                        <a:pt x="2540" y="280670"/>
                      </a:lnTo>
                      <a:lnTo>
                        <a:pt x="5080" y="304800"/>
                      </a:lnTo>
                      <a:lnTo>
                        <a:pt x="8890" y="328930"/>
                      </a:lnTo>
                      <a:lnTo>
                        <a:pt x="12700" y="353060"/>
                      </a:lnTo>
                      <a:lnTo>
                        <a:pt x="17780" y="377190"/>
                      </a:lnTo>
                      <a:lnTo>
                        <a:pt x="24130" y="401320"/>
                      </a:lnTo>
                      <a:lnTo>
                        <a:pt x="30480" y="425450"/>
                      </a:lnTo>
                      <a:lnTo>
                        <a:pt x="38100" y="448310"/>
                      </a:lnTo>
                      <a:lnTo>
                        <a:pt x="41910" y="459740"/>
                      </a:lnTo>
                      <a:lnTo>
                        <a:pt x="45720" y="469900"/>
                      </a:lnTo>
                      <a:lnTo>
                        <a:pt x="49530" y="481330"/>
                      </a:lnTo>
                      <a:lnTo>
                        <a:pt x="53340" y="491490"/>
                      </a:lnTo>
                      <a:lnTo>
                        <a:pt x="58420" y="502920"/>
                      </a:lnTo>
                      <a:lnTo>
                        <a:pt x="63500" y="513080"/>
                      </a:lnTo>
                      <a:lnTo>
                        <a:pt x="68580" y="523240"/>
                      </a:lnTo>
                      <a:lnTo>
                        <a:pt x="73660" y="532130"/>
                      </a:lnTo>
                      <a:lnTo>
                        <a:pt x="78740" y="542290"/>
                      </a:lnTo>
                      <a:lnTo>
                        <a:pt x="83820" y="551180"/>
                      </a:lnTo>
                      <a:lnTo>
                        <a:pt x="88900" y="560070"/>
                      </a:lnTo>
                      <a:lnTo>
                        <a:pt x="95250" y="568960"/>
                      </a:lnTo>
                      <a:lnTo>
                        <a:pt x="100330" y="576580"/>
                      </a:lnTo>
                      <a:lnTo>
                        <a:pt x="106680" y="584200"/>
                      </a:lnTo>
                      <a:lnTo>
                        <a:pt x="110490" y="589280"/>
                      </a:lnTo>
                      <a:lnTo>
                        <a:pt x="115570" y="593090"/>
                      </a:lnTo>
                      <a:lnTo>
                        <a:pt x="124460" y="601980"/>
                      </a:lnTo>
                      <a:lnTo>
                        <a:pt x="129540" y="605790"/>
                      </a:lnTo>
                      <a:lnTo>
                        <a:pt x="134620" y="609600"/>
                      </a:lnTo>
                      <a:lnTo>
                        <a:pt x="139700" y="613410"/>
                      </a:lnTo>
                      <a:lnTo>
                        <a:pt x="144780" y="615950"/>
                      </a:lnTo>
                      <a:lnTo>
                        <a:pt x="149860" y="618490"/>
                      </a:lnTo>
                      <a:lnTo>
                        <a:pt x="154940" y="619760"/>
                      </a:lnTo>
                      <a:lnTo>
                        <a:pt x="161290" y="619760"/>
                      </a:lnTo>
                      <a:lnTo>
                        <a:pt x="165100" y="618490"/>
                      </a:lnTo>
                      <a:lnTo>
                        <a:pt x="167640" y="617220"/>
                      </a:lnTo>
                      <a:lnTo>
                        <a:pt x="171450" y="615950"/>
                      </a:lnTo>
                      <a:lnTo>
                        <a:pt x="173990" y="614680"/>
                      </a:lnTo>
                      <a:lnTo>
                        <a:pt x="176530" y="612140"/>
                      </a:lnTo>
                      <a:lnTo>
                        <a:pt x="177800" y="609600"/>
                      </a:lnTo>
                      <a:lnTo>
                        <a:pt x="180340" y="607060"/>
                      </a:lnTo>
                      <a:lnTo>
                        <a:pt x="182880" y="604520"/>
                      </a:lnTo>
                      <a:lnTo>
                        <a:pt x="185420" y="600710"/>
                      </a:lnTo>
                      <a:lnTo>
                        <a:pt x="190500" y="591820"/>
                      </a:lnTo>
                      <a:lnTo>
                        <a:pt x="193040" y="584200"/>
                      </a:lnTo>
                      <a:lnTo>
                        <a:pt x="196850" y="575310"/>
                      </a:lnTo>
                      <a:lnTo>
                        <a:pt x="198120" y="567690"/>
                      </a:lnTo>
                      <a:lnTo>
                        <a:pt x="199390" y="558800"/>
                      </a:lnTo>
                      <a:lnTo>
                        <a:pt x="199390" y="549910"/>
                      </a:lnTo>
                      <a:lnTo>
                        <a:pt x="199390" y="541020"/>
                      </a:lnTo>
                      <a:lnTo>
                        <a:pt x="199390" y="532130"/>
                      </a:lnTo>
                      <a:lnTo>
                        <a:pt x="198120" y="523240"/>
                      </a:lnTo>
                      <a:lnTo>
                        <a:pt x="195580" y="514350"/>
                      </a:lnTo>
                      <a:lnTo>
                        <a:pt x="193040" y="505460"/>
                      </a:lnTo>
                      <a:lnTo>
                        <a:pt x="190500" y="495300"/>
                      </a:lnTo>
                      <a:lnTo>
                        <a:pt x="186690" y="486410"/>
                      </a:lnTo>
                      <a:lnTo>
                        <a:pt x="182880" y="477520"/>
                      </a:lnTo>
                      <a:lnTo>
                        <a:pt x="175260" y="458470"/>
                      </a:lnTo>
                      <a:lnTo>
                        <a:pt x="166370" y="439420"/>
                      </a:lnTo>
                      <a:lnTo>
                        <a:pt x="157480" y="420370"/>
                      </a:lnTo>
                      <a:lnTo>
                        <a:pt x="148590" y="401320"/>
                      </a:lnTo>
                      <a:lnTo>
                        <a:pt x="139700" y="383540"/>
                      </a:lnTo>
                      <a:lnTo>
                        <a:pt x="135890" y="374650"/>
                      </a:lnTo>
                      <a:lnTo>
                        <a:pt x="132080" y="365760"/>
                      </a:lnTo>
                      <a:lnTo>
                        <a:pt x="128270" y="356870"/>
                      </a:lnTo>
                      <a:lnTo>
                        <a:pt x="124460" y="346710"/>
                      </a:lnTo>
                      <a:lnTo>
                        <a:pt x="121920" y="337820"/>
                      </a:lnTo>
                      <a:lnTo>
                        <a:pt x="119380" y="330200"/>
                      </a:lnTo>
                      <a:lnTo>
                        <a:pt x="116840" y="321310"/>
                      </a:lnTo>
                      <a:lnTo>
                        <a:pt x="115570" y="312420"/>
                      </a:lnTo>
                      <a:lnTo>
                        <a:pt x="113030" y="298450"/>
                      </a:lnTo>
                      <a:lnTo>
                        <a:pt x="111760" y="284480"/>
                      </a:lnTo>
                      <a:lnTo>
                        <a:pt x="110490" y="270510"/>
                      </a:lnTo>
                      <a:lnTo>
                        <a:pt x="109220" y="256540"/>
                      </a:lnTo>
                      <a:lnTo>
                        <a:pt x="109220" y="242570"/>
                      </a:lnTo>
                      <a:lnTo>
                        <a:pt x="109220" y="227330"/>
                      </a:lnTo>
                      <a:lnTo>
                        <a:pt x="110490" y="213360"/>
                      </a:lnTo>
                      <a:lnTo>
                        <a:pt x="111760" y="199390"/>
                      </a:lnTo>
                      <a:lnTo>
                        <a:pt x="113030" y="190500"/>
                      </a:lnTo>
                      <a:lnTo>
                        <a:pt x="115570" y="180340"/>
                      </a:lnTo>
                      <a:lnTo>
                        <a:pt x="116840" y="171450"/>
                      </a:lnTo>
                      <a:lnTo>
                        <a:pt x="118110" y="163830"/>
                      </a:lnTo>
                      <a:lnTo>
                        <a:pt x="123190" y="147320"/>
                      </a:lnTo>
                      <a:lnTo>
                        <a:pt x="127000" y="132080"/>
                      </a:lnTo>
                      <a:lnTo>
                        <a:pt x="130810" y="116840"/>
                      </a:lnTo>
                      <a:lnTo>
                        <a:pt x="134620" y="102870"/>
                      </a:lnTo>
                      <a:lnTo>
                        <a:pt x="135890" y="96520"/>
                      </a:lnTo>
                      <a:lnTo>
                        <a:pt x="138430" y="90170"/>
                      </a:lnTo>
                      <a:lnTo>
                        <a:pt x="139700" y="83820"/>
                      </a:lnTo>
                      <a:lnTo>
                        <a:pt x="140970" y="78740"/>
                      </a:lnTo>
                      <a:lnTo>
                        <a:pt x="142240" y="72390"/>
                      </a:lnTo>
                      <a:lnTo>
                        <a:pt x="142240" y="67310"/>
                      </a:lnTo>
                      <a:lnTo>
                        <a:pt x="143510" y="62230"/>
                      </a:lnTo>
                      <a:lnTo>
                        <a:pt x="143510" y="55880"/>
                      </a:lnTo>
                      <a:lnTo>
                        <a:pt x="143510" y="50800"/>
                      </a:lnTo>
                      <a:lnTo>
                        <a:pt x="143510" y="46990"/>
                      </a:lnTo>
                      <a:lnTo>
                        <a:pt x="142240" y="41910"/>
                      </a:lnTo>
                      <a:lnTo>
                        <a:pt x="140970" y="36830"/>
                      </a:lnTo>
                      <a:lnTo>
                        <a:pt x="139700" y="33020"/>
                      </a:lnTo>
                      <a:lnTo>
                        <a:pt x="138430" y="27940"/>
                      </a:lnTo>
                      <a:lnTo>
                        <a:pt x="135890" y="24130"/>
                      </a:lnTo>
                      <a:lnTo>
                        <a:pt x="132080" y="20320"/>
                      </a:lnTo>
                      <a:lnTo>
                        <a:pt x="129540" y="16510"/>
                      </a:lnTo>
                      <a:lnTo>
                        <a:pt x="125730" y="12700"/>
                      </a:lnTo>
                      <a:lnTo>
                        <a:pt x="120650" y="8890"/>
                      </a:lnTo>
                      <a:lnTo>
                        <a:pt x="115570" y="5080"/>
                      </a:lnTo>
                      <a:lnTo>
                        <a:pt x="111760" y="3810"/>
                      </a:lnTo>
                      <a:lnTo>
                        <a:pt x="107950" y="1270"/>
                      </a:lnTo>
                      <a:lnTo>
                        <a:pt x="104140" y="1270"/>
                      </a:lnTo>
                      <a:lnTo>
                        <a:pt x="100330" y="0"/>
                      </a:lnTo>
                      <a:lnTo>
                        <a:pt x="95250" y="0"/>
                      </a:lnTo>
                      <a:lnTo>
                        <a:pt x="91440" y="0"/>
                      </a:lnTo>
                      <a:lnTo>
                        <a:pt x="86360" y="1270"/>
                      </a:lnTo>
                      <a:lnTo>
                        <a:pt x="82550" y="2540"/>
                      </a:lnTo>
                      <a:lnTo>
                        <a:pt x="77470" y="3810"/>
                      </a:lnTo>
                      <a:lnTo>
                        <a:pt x="73660" y="5080"/>
                      </a:lnTo>
                      <a:lnTo>
                        <a:pt x="68580" y="8890"/>
                      </a:lnTo>
                      <a:lnTo>
                        <a:pt x="64770" y="11430"/>
                      </a:lnTo>
                      <a:lnTo>
                        <a:pt x="59690" y="13970"/>
                      </a:lnTo>
                      <a:lnTo>
                        <a:pt x="55880" y="19050"/>
                      </a:lnTo>
                      <a:lnTo>
                        <a:pt x="52070" y="22860"/>
                      </a:lnTo>
                      <a:lnTo>
                        <a:pt x="48260" y="27940"/>
                      </a:lnTo>
                      <a:lnTo>
                        <a:pt x="41910" y="39370"/>
                      </a:lnTo>
                      <a:lnTo>
                        <a:pt x="35560" y="50800"/>
                      </a:lnTo>
                      <a:lnTo>
                        <a:pt x="29210" y="63500"/>
                      </a:lnTo>
                      <a:lnTo>
                        <a:pt x="24130" y="76200"/>
                      </a:lnTo>
                      <a:lnTo>
                        <a:pt x="19050" y="88900"/>
                      </a:lnTo>
                      <a:lnTo>
                        <a:pt x="15240" y="101600"/>
                      </a:lnTo>
                      <a:lnTo>
                        <a:pt x="11430" y="114300"/>
                      </a:lnTo>
                      <a:lnTo>
                        <a:pt x="8890" y="127000"/>
                      </a:lnTo>
                      <a:lnTo>
                        <a:pt x="6350" y="139700"/>
                      </a:lnTo>
                      <a:lnTo>
                        <a:pt x="3810" y="152400"/>
                      </a:lnTo>
                      <a:lnTo>
                        <a:pt x="2540" y="166370"/>
                      </a:lnTo>
                      <a:lnTo>
                        <a:pt x="1270" y="179070"/>
                      </a:lnTo>
                      <a:lnTo>
                        <a:pt x="0" y="191770"/>
                      </a:lnTo>
                      <a:lnTo>
                        <a:pt x="0" y="205740"/>
                      </a:lnTo>
                      <a:lnTo>
                        <a:pt x="0" y="219710"/>
                      </a:lnTo>
                      <a:close/>
                    </a:path>
                  </a:pathLst>
                </a:custGeom>
                <a:solidFill>
                  <a:schemeClr val="accent1">
                    <a:alpha val="0"/>
                  </a:schemeClr>
                </a:solidFill>
                <a:ln w="228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Freeform 891">
                  <a:extLst>
                    <a:ext uri="{FF2B5EF4-FFF2-40B4-BE49-F238E27FC236}">
                      <a16:creationId xmlns:a16="http://schemas.microsoft.com/office/drawing/2014/main" id="{3434C799-DC5F-C746-CB34-4037C675B66E}"/>
                    </a:ext>
                  </a:extLst>
                </p:cNvPr>
                <p:cNvSpPr/>
                <p:nvPr/>
              </p:nvSpPr>
              <p:spPr>
                <a:xfrm>
                  <a:off x="1165098" y="3521456"/>
                  <a:ext cx="25528" cy="205995"/>
                </a:xfrm>
                <a:custGeom>
                  <a:avLst/>
                  <a:gdLst/>
                  <a:ahLst/>
                  <a:cxnLst/>
                  <a:rect l="0" t="0" r="0" b="0"/>
                  <a:pathLst>
                    <a:path w="25528" h="205995">
                      <a:moveTo>
                        <a:pt x="21463" y="0"/>
                      </a:moveTo>
                      <a:lnTo>
                        <a:pt x="22479" y="3302"/>
                      </a:lnTo>
                      <a:lnTo>
                        <a:pt x="23241" y="6985"/>
                      </a:lnTo>
                      <a:lnTo>
                        <a:pt x="23876" y="11303"/>
                      </a:lnTo>
                      <a:lnTo>
                        <a:pt x="24511" y="16002"/>
                      </a:lnTo>
                      <a:lnTo>
                        <a:pt x="24892" y="21209"/>
                      </a:lnTo>
                      <a:lnTo>
                        <a:pt x="25273" y="26670"/>
                      </a:lnTo>
                      <a:lnTo>
                        <a:pt x="25400" y="32639"/>
                      </a:lnTo>
                      <a:lnTo>
                        <a:pt x="25527" y="38862"/>
                      </a:lnTo>
                      <a:lnTo>
                        <a:pt x="25400" y="45466"/>
                      </a:lnTo>
                      <a:lnTo>
                        <a:pt x="25400" y="52324"/>
                      </a:lnTo>
                      <a:lnTo>
                        <a:pt x="25019" y="66548"/>
                      </a:lnTo>
                      <a:lnTo>
                        <a:pt x="24257" y="81661"/>
                      </a:lnTo>
                      <a:lnTo>
                        <a:pt x="23368" y="97028"/>
                      </a:lnTo>
                      <a:lnTo>
                        <a:pt x="21209" y="128270"/>
                      </a:lnTo>
                      <a:lnTo>
                        <a:pt x="20066" y="143510"/>
                      </a:lnTo>
                      <a:lnTo>
                        <a:pt x="19050" y="158115"/>
                      </a:lnTo>
                      <a:lnTo>
                        <a:pt x="18034" y="171958"/>
                      </a:lnTo>
                      <a:lnTo>
                        <a:pt x="17526" y="178435"/>
                      </a:lnTo>
                      <a:lnTo>
                        <a:pt x="17145" y="184658"/>
                      </a:lnTo>
                      <a:lnTo>
                        <a:pt x="16891" y="190627"/>
                      </a:lnTo>
                      <a:lnTo>
                        <a:pt x="16637" y="196215"/>
                      </a:lnTo>
                      <a:lnTo>
                        <a:pt x="16383" y="201295"/>
                      </a:lnTo>
                      <a:lnTo>
                        <a:pt x="16256" y="205994"/>
                      </a:lnTo>
                      <a:lnTo>
                        <a:pt x="13462" y="197612"/>
                      </a:lnTo>
                      <a:lnTo>
                        <a:pt x="10922" y="189484"/>
                      </a:lnTo>
                      <a:lnTo>
                        <a:pt x="8636" y="180975"/>
                      </a:lnTo>
                      <a:lnTo>
                        <a:pt x="6858" y="172593"/>
                      </a:lnTo>
                      <a:lnTo>
                        <a:pt x="3683" y="155829"/>
                      </a:lnTo>
                      <a:lnTo>
                        <a:pt x="1651" y="139192"/>
                      </a:lnTo>
                      <a:lnTo>
                        <a:pt x="381" y="122682"/>
                      </a:lnTo>
                      <a:lnTo>
                        <a:pt x="0" y="106680"/>
                      </a:lnTo>
                      <a:lnTo>
                        <a:pt x="254" y="91313"/>
                      </a:lnTo>
                      <a:lnTo>
                        <a:pt x="762" y="83693"/>
                      </a:lnTo>
                      <a:lnTo>
                        <a:pt x="1270" y="76581"/>
                      </a:lnTo>
                      <a:lnTo>
                        <a:pt x="1905" y="69469"/>
                      </a:lnTo>
                      <a:lnTo>
                        <a:pt x="2794" y="62484"/>
                      </a:lnTo>
                      <a:lnTo>
                        <a:pt x="3683" y="55880"/>
                      </a:lnTo>
                      <a:lnTo>
                        <a:pt x="4699" y="49403"/>
                      </a:lnTo>
                      <a:lnTo>
                        <a:pt x="5842" y="43434"/>
                      </a:lnTo>
                      <a:lnTo>
                        <a:pt x="7112" y="37592"/>
                      </a:lnTo>
                      <a:lnTo>
                        <a:pt x="8382" y="32131"/>
                      </a:lnTo>
                      <a:lnTo>
                        <a:pt x="9779" y="27051"/>
                      </a:lnTo>
                      <a:lnTo>
                        <a:pt x="11176" y="22225"/>
                      </a:lnTo>
                      <a:lnTo>
                        <a:pt x="12573" y="17780"/>
                      </a:lnTo>
                      <a:lnTo>
                        <a:pt x="14097" y="13716"/>
                      </a:lnTo>
                      <a:lnTo>
                        <a:pt x="15494" y="10160"/>
                      </a:lnTo>
                      <a:lnTo>
                        <a:pt x="17018" y="6858"/>
                      </a:lnTo>
                      <a:lnTo>
                        <a:pt x="18669" y="4191"/>
                      </a:lnTo>
                      <a:lnTo>
                        <a:pt x="20066" y="1778"/>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Freeform 892">
                  <a:extLst>
                    <a:ext uri="{FF2B5EF4-FFF2-40B4-BE49-F238E27FC236}">
                      <a16:creationId xmlns:a16="http://schemas.microsoft.com/office/drawing/2014/main" id="{96018D67-82E6-27D9-FDF9-19D9A2567A7C}"/>
                    </a:ext>
                  </a:extLst>
                </p:cNvPr>
                <p:cNvSpPr/>
                <p:nvPr/>
              </p:nvSpPr>
              <p:spPr>
                <a:xfrm>
                  <a:off x="1166241" y="3533521"/>
                  <a:ext cx="20702" cy="178436"/>
                </a:xfrm>
                <a:custGeom>
                  <a:avLst/>
                  <a:gdLst/>
                  <a:ahLst/>
                  <a:cxnLst/>
                  <a:rect l="0" t="0" r="0" b="0"/>
                  <a:pathLst>
                    <a:path w="20702" h="178436">
                      <a:moveTo>
                        <a:pt x="14732" y="178435"/>
                      </a:moveTo>
                      <a:lnTo>
                        <a:pt x="10033" y="163830"/>
                      </a:lnTo>
                      <a:lnTo>
                        <a:pt x="6350" y="149479"/>
                      </a:lnTo>
                      <a:lnTo>
                        <a:pt x="3556" y="135509"/>
                      </a:lnTo>
                      <a:lnTo>
                        <a:pt x="1651" y="121539"/>
                      </a:lnTo>
                      <a:lnTo>
                        <a:pt x="508" y="108204"/>
                      </a:lnTo>
                      <a:lnTo>
                        <a:pt x="0" y="95123"/>
                      </a:lnTo>
                      <a:lnTo>
                        <a:pt x="254" y="82423"/>
                      </a:lnTo>
                      <a:lnTo>
                        <a:pt x="1016" y="70485"/>
                      </a:lnTo>
                      <a:lnTo>
                        <a:pt x="2286" y="58928"/>
                      </a:lnTo>
                      <a:lnTo>
                        <a:pt x="4064" y="48133"/>
                      </a:lnTo>
                      <a:lnTo>
                        <a:pt x="5969" y="37973"/>
                      </a:lnTo>
                      <a:lnTo>
                        <a:pt x="8382" y="28575"/>
                      </a:lnTo>
                      <a:lnTo>
                        <a:pt x="10795" y="20066"/>
                      </a:lnTo>
                      <a:lnTo>
                        <a:pt x="13589" y="12319"/>
                      </a:lnTo>
                      <a:lnTo>
                        <a:pt x="16256" y="5715"/>
                      </a:lnTo>
                      <a:lnTo>
                        <a:pt x="19050" y="0"/>
                      </a:lnTo>
                      <a:lnTo>
                        <a:pt x="19558" y="3175"/>
                      </a:lnTo>
                      <a:lnTo>
                        <a:pt x="19812" y="6604"/>
                      </a:lnTo>
                      <a:lnTo>
                        <a:pt x="20193" y="10414"/>
                      </a:lnTo>
                      <a:lnTo>
                        <a:pt x="20320" y="14605"/>
                      </a:lnTo>
                      <a:lnTo>
                        <a:pt x="20574" y="19177"/>
                      </a:lnTo>
                      <a:lnTo>
                        <a:pt x="20701" y="24003"/>
                      </a:lnTo>
                      <a:lnTo>
                        <a:pt x="20574" y="34544"/>
                      </a:lnTo>
                      <a:lnTo>
                        <a:pt x="20320" y="45974"/>
                      </a:lnTo>
                      <a:lnTo>
                        <a:pt x="19939" y="58166"/>
                      </a:lnTo>
                      <a:lnTo>
                        <a:pt x="19431" y="70866"/>
                      </a:lnTo>
                      <a:lnTo>
                        <a:pt x="18796" y="83947"/>
                      </a:lnTo>
                      <a:lnTo>
                        <a:pt x="17399" y="110490"/>
                      </a:lnTo>
                      <a:lnTo>
                        <a:pt x="16637" y="123317"/>
                      </a:lnTo>
                      <a:lnTo>
                        <a:pt x="16002" y="135890"/>
                      </a:lnTo>
                      <a:lnTo>
                        <a:pt x="15494" y="147955"/>
                      </a:lnTo>
                      <a:lnTo>
                        <a:pt x="14986" y="159131"/>
                      </a:lnTo>
                      <a:lnTo>
                        <a:pt x="14732" y="169291"/>
                      </a:lnTo>
                      <a:lnTo>
                        <a:pt x="14732" y="173990"/>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Freeform 893">
                  <a:extLst>
                    <a:ext uri="{FF2B5EF4-FFF2-40B4-BE49-F238E27FC236}">
                      <a16:creationId xmlns:a16="http://schemas.microsoft.com/office/drawing/2014/main" id="{CE0376C0-EFDA-9E0D-ECED-3AE1EC68B2FD}"/>
                    </a:ext>
                  </a:extLst>
                </p:cNvPr>
                <p:cNvSpPr/>
                <p:nvPr/>
              </p:nvSpPr>
              <p:spPr>
                <a:xfrm>
                  <a:off x="1167384" y="3545713"/>
                  <a:ext cx="16384" cy="150623"/>
                </a:xfrm>
                <a:custGeom>
                  <a:avLst/>
                  <a:gdLst/>
                  <a:ahLst/>
                  <a:cxnLst/>
                  <a:rect l="0" t="0" r="0" b="0"/>
                  <a:pathLst>
                    <a:path w="16384" h="150623">
                      <a:moveTo>
                        <a:pt x="13081" y="150622"/>
                      </a:moveTo>
                      <a:lnTo>
                        <a:pt x="10922" y="144272"/>
                      </a:lnTo>
                      <a:lnTo>
                        <a:pt x="9017" y="138176"/>
                      </a:lnTo>
                      <a:lnTo>
                        <a:pt x="7239" y="132207"/>
                      </a:lnTo>
                      <a:lnTo>
                        <a:pt x="5842" y="126365"/>
                      </a:lnTo>
                      <a:lnTo>
                        <a:pt x="3302" y="114935"/>
                      </a:lnTo>
                      <a:lnTo>
                        <a:pt x="1651" y="104013"/>
                      </a:lnTo>
                      <a:lnTo>
                        <a:pt x="508" y="93345"/>
                      </a:lnTo>
                      <a:lnTo>
                        <a:pt x="0" y="83312"/>
                      </a:lnTo>
                      <a:lnTo>
                        <a:pt x="127" y="73533"/>
                      </a:lnTo>
                      <a:lnTo>
                        <a:pt x="762" y="64262"/>
                      </a:lnTo>
                      <a:lnTo>
                        <a:pt x="1778" y="55245"/>
                      </a:lnTo>
                      <a:lnTo>
                        <a:pt x="3175" y="46482"/>
                      </a:lnTo>
                      <a:lnTo>
                        <a:pt x="4826" y="38227"/>
                      </a:lnTo>
                      <a:lnTo>
                        <a:pt x="6858" y="30099"/>
                      </a:lnTo>
                      <a:lnTo>
                        <a:pt x="9017" y="22225"/>
                      </a:lnTo>
                      <a:lnTo>
                        <a:pt x="11430" y="14605"/>
                      </a:lnTo>
                      <a:lnTo>
                        <a:pt x="16383" y="0"/>
                      </a:lnTo>
                      <a:lnTo>
                        <a:pt x="16383" y="6096"/>
                      </a:lnTo>
                      <a:lnTo>
                        <a:pt x="16256" y="13335"/>
                      </a:lnTo>
                      <a:lnTo>
                        <a:pt x="16002" y="21209"/>
                      </a:lnTo>
                      <a:lnTo>
                        <a:pt x="15621" y="30099"/>
                      </a:lnTo>
                      <a:lnTo>
                        <a:pt x="15240" y="39624"/>
                      </a:lnTo>
                      <a:lnTo>
                        <a:pt x="14859" y="49530"/>
                      </a:lnTo>
                      <a:lnTo>
                        <a:pt x="14097" y="70739"/>
                      </a:lnTo>
                      <a:lnTo>
                        <a:pt x="13462" y="92329"/>
                      </a:lnTo>
                      <a:lnTo>
                        <a:pt x="13208" y="103251"/>
                      </a:lnTo>
                      <a:lnTo>
                        <a:pt x="12827" y="113665"/>
                      </a:lnTo>
                      <a:lnTo>
                        <a:pt x="12827" y="123825"/>
                      </a:lnTo>
                      <a:lnTo>
                        <a:pt x="12827" y="133350"/>
                      </a:lnTo>
                      <a:lnTo>
                        <a:pt x="12827" y="142367"/>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5" name="Freeform 894">
                  <a:extLst>
                    <a:ext uri="{FF2B5EF4-FFF2-40B4-BE49-F238E27FC236}">
                      <a16:creationId xmlns:a16="http://schemas.microsoft.com/office/drawing/2014/main" id="{094E4957-7917-B169-B70A-FEFF8C84DBD9}"/>
                    </a:ext>
                  </a:extLst>
                </p:cNvPr>
                <p:cNvSpPr/>
                <p:nvPr/>
              </p:nvSpPr>
              <p:spPr>
                <a:xfrm>
                  <a:off x="1168654" y="3557905"/>
                  <a:ext cx="13844" cy="122937"/>
                </a:xfrm>
                <a:custGeom>
                  <a:avLst/>
                  <a:gdLst/>
                  <a:ahLst/>
                  <a:cxnLst/>
                  <a:rect l="0" t="0" r="0" b="0"/>
                  <a:pathLst>
                    <a:path w="13844" h="122937">
                      <a:moveTo>
                        <a:pt x="11557" y="122936"/>
                      </a:moveTo>
                      <a:lnTo>
                        <a:pt x="9652" y="117602"/>
                      </a:lnTo>
                      <a:lnTo>
                        <a:pt x="8001" y="112522"/>
                      </a:lnTo>
                      <a:lnTo>
                        <a:pt x="6604" y="107823"/>
                      </a:lnTo>
                      <a:lnTo>
                        <a:pt x="5207" y="102997"/>
                      </a:lnTo>
                      <a:lnTo>
                        <a:pt x="3048" y="94361"/>
                      </a:lnTo>
                      <a:lnTo>
                        <a:pt x="1651" y="86233"/>
                      </a:lnTo>
                      <a:lnTo>
                        <a:pt x="508" y="78740"/>
                      </a:lnTo>
                      <a:lnTo>
                        <a:pt x="0" y="71501"/>
                      </a:lnTo>
                      <a:lnTo>
                        <a:pt x="0" y="64770"/>
                      </a:lnTo>
                      <a:lnTo>
                        <a:pt x="381" y="58039"/>
                      </a:lnTo>
                      <a:lnTo>
                        <a:pt x="1143" y="51562"/>
                      </a:lnTo>
                      <a:lnTo>
                        <a:pt x="2286" y="45085"/>
                      </a:lnTo>
                      <a:lnTo>
                        <a:pt x="3683" y="38354"/>
                      </a:lnTo>
                      <a:lnTo>
                        <a:pt x="5334" y="31496"/>
                      </a:lnTo>
                      <a:lnTo>
                        <a:pt x="7239" y="24384"/>
                      </a:lnTo>
                      <a:lnTo>
                        <a:pt x="9271" y="16764"/>
                      </a:lnTo>
                      <a:lnTo>
                        <a:pt x="11557" y="8636"/>
                      </a:lnTo>
                      <a:lnTo>
                        <a:pt x="13843" y="0"/>
                      </a:lnTo>
                      <a:lnTo>
                        <a:pt x="12827" y="5588"/>
                      </a:lnTo>
                      <a:lnTo>
                        <a:pt x="11938" y="11811"/>
                      </a:lnTo>
                      <a:lnTo>
                        <a:pt x="11303" y="18415"/>
                      </a:lnTo>
                      <a:lnTo>
                        <a:pt x="10668" y="25654"/>
                      </a:lnTo>
                      <a:lnTo>
                        <a:pt x="10160" y="33147"/>
                      </a:lnTo>
                      <a:lnTo>
                        <a:pt x="9779" y="41148"/>
                      </a:lnTo>
                      <a:lnTo>
                        <a:pt x="9398" y="57404"/>
                      </a:lnTo>
                      <a:lnTo>
                        <a:pt x="9398" y="74422"/>
                      </a:lnTo>
                      <a:lnTo>
                        <a:pt x="9779" y="91313"/>
                      </a:lnTo>
                      <a:lnTo>
                        <a:pt x="10414" y="107696"/>
                      </a:lnTo>
                      <a:lnTo>
                        <a:pt x="10922" y="115443"/>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6" name="Freeform 895">
                  <a:extLst>
                    <a:ext uri="{FF2B5EF4-FFF2-40B4-BE49-F238E27FC236}">
                      <a16:creationId xmlns:a16="http://schemas.microsoft.com/office/drawing/2014/main" id="{353803DF-F98B-9F28-689E-289E1AC83983}"/>
                    </a:ext>
                  </a:extLst>
                </p:cNvPr>
                <p:cNvSpPr/>
                <p:nvPr/>
              </p:nvSpPr>
              <p:spPr>
                <a:xfrm>
                  <a:off x="1169797" y="3569970"/>
                  <a:ext cx="11177" cy="95251"/>
                </a:xfrm>
                <a:custGeom>
                  <a:avLst/>
                  <a:gdLst/>
                  <a:ahLst/>
                  <a:cxnLst/>
                  <a:rect l="0" t="0" r="0" b="0"/>
                  <a:pathLst>
                    <a:path w="11177" h="95251">
                      <a:moveTo>
                        <a:pt x="9271" y="5080"/>
                      </a:moveTo>
                      <a:lnTo>
                        <a:pt x="7747" y="10414"/>
                      </a:lnTo>
                      <a:lnTo>
                        <a:pt x="6604" y="15875"/>
                      </a:lnTo>
                      <a:lnTo>
                        <a:pt x="5715" y="21209"/>
                      </a:lnTo>
                      <a:lnTo>
                        <a:pt x="5207" y="26924"/>
                      </a:lnTo>
                      <a:lnTo>
                        <a:pt x="4826" y="32639"/>
                      </a:lnTo>
                      <a:lnTo>
                        <a:pt x="4699" y="38481"/>
                      </a:lnTo>
                      <a:lnTo>
                        <a:pt x="4826" y="44323"/>
                      </a:lnTo>
                      <a:lnTo>
                        <a:pt x="5461" y="56515"/>
                      </a:lnTo>
                      <a:lnTo>
                        <a:pt x="6731" y="69088"/>
                      </a:lnTo>
                      <a:lnTo>
                        <a:pt x="8255" y="82042"/>
                      </a:lnTo>
                      <a:lnTo>
                        <a:pt x="9906" y="95250"/>
                      </a:lnTo>
                      <a:lnTo>
                        <a:pt x="8382" y="90932"/>
                      </a:lnTo>
                      <a:lnTo>
                        <a:pt x="7112" y="86995"/>
                      </a:lnTo>
                      <a:lnTo>
                        <a:pt x="5842" y="83439"/>
                      </a:lnTo>
                      <a:lnTo>
                        <a:pt x="4826" y="80010"/>
                      </a:lnTo>
                      <a:lnTo>
                        <a:pt x="3810" y="76962"/>
                      </a:lnTo>
                      <a:lnTo>
                        <a:pt x="2921" y="74041"/>
                      </a:lnTo>
                      <a:lnTo>
                        <a:pt x="1524" y="68707"/>
                      </a:lnTo>
                      <a:lnTo>
                        <a:pt x="635" y="64008"/>
                      </a:lnTo>
                      <a:lnTo>
                        <a:pt x="127" y="59944"/>
                      </a:lnTo>
                      <a:lnTo>
                        <a:pt x="0" y="56007"/>
                      </a:lnTo>
                      <a:lnTo>
                        <a:pt x="127" y="52070"/>
                      </a:lnTo>
                      <a:lnTo>
                        <a:pt x="635" y="48006"/>
                      </a:lnTo>
                      <a:lnTo>
                        <a:pt x="1397" y="43561"/>
                      </a:lnTo>
                      <a:lnTo>
                        <a:pt x="2540" y="38735"/>
                      </a:lnTo>
                      <a:lnTo>
                        <a:pt x="3937" y="33147"/>
                      </a:lnTo>
                      <a:lnTo>
                        <a:pt x="5461" y="26670"/>
                      </a:lnTo>
                      <a:lnTo>
                        <a:pt x="7112" y="19050"/>
                      </a:lnTo>
                      <a:lnTo>
                        <a:pt x="8128" y="14859"/>
                      </a:lnTo>
                      <a:lnTo>
                        <a:pt x="9144" y="10287"/>
                      </a:lnTo>
                      <a:lnTo>
                        <a:pt x="10160" y="5334"/>
                      </a:lnTo>
                      <a:lnTo>
                        <a:pt x="11176"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Freeform 896">
                  <a:extLst>
                    <a:ext uri="{FF2B5EF4-FFF2-40B4-BE49-F238E27FC236}">
                      <a16:creationId xmlns:a16="http://schemas.microsoft.com/office/drawing/2014/main" id="{170D8AB3-6C76-8226-EAB7-A6E84276DBED}"/>
                    </a:ext>
                  </a:extLst>
                </p:cNvPr>
                <p:cNvSpPr/>
                <p:nvPr/>
              </p:nvSpPr>
              <p:spPr>
                <a:xfrm>
                  <a:off x="1208532" y="3817493"/>
                  <a:ext cx="75439" cy="144146"/>
                </a:xfrm>
                <a:custGeom>
                  <a:avLst/>
                  <a:gdLst/>
                  <a:ahLst/>
                  <a:cxnLst/>
                  <a:rect l="0" t="0" r="0" b="0"/>
                  <a:pathLst>
                    <a:path w="75439" h="144146">
                      <a:moveTo>
                        <a:pt x="381" y="0"/>
                      </a:moveTo>
                      <a:lnTo>
                        <a:pt x="3048" y="2286"/>
                      </a:lnTo>
                      <a:lnTo>
                        <a:pt x="5842" y="5080"/>
                      </a:lnTo>
                      <a:lnTo>
                        <a:pt x="8890" y="8255"/>
                      </a:lnTo>
                      <a:lnTo>
                        <a:pt x="11938" y="11684"/>
                      </a:lnTo>
                      <a:lnTo>
                        <a:pt x="15240" y="15621"/>
                      </a:lnTo>
                      <a:lnTo>
                        <a:pt x="18542" y="19685"/>
                      </a:lnTo>
                      <a:lnTo>
                        <a:pt x="25400" y="28829"/>
                      </a:lnTo>
                      <a:lnTo>
                        <a:pt x="32131" y="38608"/>
                      </a:lnTo>
                      <a:lnTo>
                        <a:pt x="38862" y="49149"/>
                      </a:lnTo>
                      <a:lnTo>
                        <a:pt x="45212" y="59817"/>
                      </a:lnTo>
                      <a:lnTo>
                        <a:pt x="51054" y="70485"/>
                      </a:lnTo>
                      <a:lnTo>
                        <a:pt x="56515" y="81280"/>
                      </a:lnTo>
                      <a:lnTo>
                        <a:pt x="61468" y="91821"/>
                      </a:lnTo>
                      <a:lnTo>
                        <a:pt x="65786" y="102235"/>
                      </a:lnTo>
                      <a:lnTo>
                        <a:pt x="67818" y="107315"/>
                      </a:lnTo>
                      <a:lnTo>
                        <a:pt x="69469" y="112141"/>
                      </a:lnTo>
                      <a:lnTo>
                        <a:pt x="70993" y="116967"/>
                      </a:lnTo>
                      <a:lnTo>
                        <a:pt x="72263" y="121412"/>
                      </a:lnTo>
                      <a:lnTo>
                        <a:pt x="73406" y="125857"/>
                      </a:lnTo>
                      <a:lnTo>
                        <a:pt x="74168" y="130048"/>
                      </a:lnTo>
                      <a:lnTo>
                        <a:pt x="74930" y="133985"/>
                      </a:lnTo>
                      <a:lnTo>
                        <a:pt x="75311" y="137668"/>
                      </a:lnTo>
                      <a:lnTo>
                        <a:pt x="75438" y="141097"/>
                      </a:lnTo>
                      <a:lnTo>
                        <a:pt x="75184" y="144145"/>
                      </a:lnTo>
                      <a:lnTo>
                        <a:pt x="67818" y="134747"/>
                      </a:lnTo>
                      <a:lnTo>
                        <a:pt x="60071" y="125730"/>
                      </a:lnTo>
                      <a:lnTo>
                        <a:pt x="43942" y="108077"/>
                      </a:lnTo>
                      <a:lnTo>
                        <a:pt x="36195" y="99060"/>
                      </a:lnTo>
                      <a:lnTo>
                        <a:pt x="28956" y="89916"/>
                      </a:lnTo>
                      <a:lnTo>
                        <a:pt x="25527" y="85217"/>
                      </a:lnTo>
                      <a:lnTo>
                        <a:pt x="22352" y="80391"/>
                      </a:lnTo>
                      <a:lnTo>
                        <a:pt x="19304" y="75438"/>
                      </a:lnTo>
                      <a:lnTo>
                        <a:pt x="16637" y="70358"/>
                      </a:lnTo>
                      <a:lnTo>
                        <a:pt x="11938" y="60198"/>
                      </a:lnTo>
                      <a:lnTo>
                        <a:pt x="8128" y="50038"/>
                      </a:lnTo>
                      <a:lnTo>
                        <a:pt x="5080" y="40005"/>
                      </a:lnTo>
                      <a:lnTo>
                        <a:pt x="2667" y="30353"/>
                      </a:lnTo>
                      <a:lnTo>
                        <a:pt x="1905" y="25781"/>
                      </a:lnTo>
                      <a:lnTo>
                        <a:pt x="1143" y="21209"/>
                      </a:lnTo>
                      <a:lnTo>
                        <a:pt x="635" y="17145"/>
                      </a:lnTo>
                      <a:lnTo>
                        <a:pt x="254" y="13208"/>
                      </a:lnTo>
                      <a:lnTo>
                        <a:pt x="0" y="9398"/>
                      </a:lnTo>
                      <a:lnTo>
                        <a:pt x="0" y="5969"/>
                      </a:lnTo>
                      <a:lnTo>
                        <a:pt x="127" y="2794"/>
                      </a:lnTo>
                      <a:close/>
                    </a:path>
                  </a:pathLst>
                </a:custGeom>
                <a:solidFill>
                  <a:srgbClr val="D1A366"/>
                </a:solidFill>
                <a:ln w="0" cap="flat" cmpd="sng" algn="ctr">
                  <a:solidFill>
                    <a:srgbClr val="D1A3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Freeform 897">
                  <a:extLst>
                    <a:ext uri="{FF2B5EF4-FFF2-40B4-BE49-F238E27FC236}">
                      <a16:creationId xmlns:a16="http://schemas.microsoft.com/office/drawing/2014/main" id="{54FF873D-9FFB-92B2-CD0B-29040EA89972}"/>
                    </a:ext>
                  </a:extLst>
                </p:cNvPr>
                <p:cNvSpPr/>
                <p:nvPr/>
              </p:nvSpPr>
              <p:spPr>
                <a:xfrm>
                  <a:off x="1210945" y="3824351"/>
                  <a:ext cx="69089" cy="128398"/>
                </a:xfrm>
                <a:custGeom>
                  <a:avLst/>
                  <a:gdLst/>
                  <a:ahLst/>
                  <a:cxnLst/>
                  <a:rect l="0" t="0" r="0" b="0"/>
                  <a:pathLst>
                    <a:path w="69089" h="128398">
                      <a:moveTo>
                        <a:pt x="69088" y="128397"/>
                      </a:moveTo>
                      <a:lnTo>
                        <a:pt x="62357" y="120269"/>
                      </a:lnTo>
                      <a:lnTo>
                        <a:pt x="55499" y="112268"/>
                      </a:lnTo>
                      <a:lnTo>
                        <a:pt x="41529" y="96393"/>
                      </a:lnTo>
                      <a:lnTo>
                        <a:pt x="34798" y="88519"/>
                      </a:lnTo>
                      <a:lnTo>
                        <a:pt x="28575" y="80391"/>
                      </a:lnTo>
                      <a:lnTo>
                        <a:pt x="22860" y="72009"/>
                      </a:lnTo>
                      <a:lnTo>
                        <a:pt x="17907" y="63373"/>
                      </a:lnTo>
                      <a:lnTo>
                        <a:pt x="13462" y="54737"/>
                      </a:lnTo>
                      <a:lnTo>
                        <a:pt x="9906" y="45974"/>
                      </a:lnTo>
                      <a:lnTo>
                        <a:pt x="6731" y="37338"/>
                      </a:lnTo>
                      <a:lnTo>
                        <a:pt x="4318" y="28829"/>
                      </a:lnTo>
                      <a:lnTo>
                        <a:pt x="2413" y="20828"/>
                      </a:lnTo>
                      <a:lnTo>
                        <a:pt x="1143" y="13208"/>
                      </a:lnTo>
                      <a:lnTo>
                        <a:pt x="254" y="6223"/>
                      </a:lnTo>
                      <a:lnTo>
                        <a:pt x="0" y="0"/>
                      </a:lnTo>
                      <a:lnTo>
                        <a:pt x="2032" y="2540"/>
                      </a:lnTo>
                      <a:lnTo>
                        <a:pt x="4318" y="5461"/>
                      </a:lnTo>
                      <a:lnTo>
                        <a:pt x="6604" y="8509"/>
                      </a:lnTo>
                      <a:lnTo>
                        <a:pt x="9271" y="11938"/>
                      </a:lnTo>
                      <a:lnTo>
                        <a:pt x="14732" y="19431"/>
                      </a:lnTo>
                      <a:lnTo>
                        <a:pt x="20447" y="27813"/>
                      </a:lnTo>
                      <a:lnTo>
                        <a:pt x="26543" y="36703"/>
                      </a:lnTo>
                      <a:lnTo>
                        <a:pt x="32512" y="45974"/>
                      </a:lnTo>
                      <a:lnTo>
                        <a:pt x="38354" y="55499"/>
                      </a:lnTo>
                      <a:lnTo>
                        <a:pt x="43942" y="64897"/>
                      </a:lnTo>
                      <a:lnTo>
                        <a:pt x="49276" y="74168"/>
                      </a:lnTo>
                      <a:lnTo>
                        <a:pt x="53975" y="83312"/>
                      </a:lnTo>
                      <a:lnTo>
                        <a:pt x="58293" y="92329"/>
                      </a:lnTo>
                      <a:lnTo>
                        <a:pt x="61976" y="100838"/>
                      </a:lnTo>
                      <a:lnTo>
                        <a:pt x="63627" y="105029"/>
                      </a:lnTo>
                      <a:lnTo>
                        <a:pt x="65024" y="108839"/>
                      </a:lnTo>
                      <a:lnTo>
                        <a:pt x="66167" y="112649"/>
                      </a:lnTo>
                      <a:lnTo>
                        <a:pt x="67183" y="116332"/>
                      </a:lnTo>
                      <a:lnTo>
                        <a:pt x="67945" y="119634"/>
                      </a:lnTo>
                      <a:lnTo>
                        <a:pt x="68580" y="122809"/>
                      </a:lnTo>
                      <a:lnTo>
                        <a:pt x="68961" y="125730"/>
                      </a:lnTo>
                      <a:close/>
                    </a:path>
                  </a:pathLst>
                </a:custGeom>
                <a:solidFill>
                  <a:srgbClr val="DDB98D"/>
                </a:solidFill>
                <a:ln w="0" cap="flat" cmpd="sng" algn="ctr">
                  <a:solidFill>
                    <a:srgbClr val="DDB9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Freeform 898">
                  <a:extLst>
                    <a:ext uri="{FF2B5EF4-FFF2-40B4-BE49-F238E27FC236}">
                      <a16:creationId xmlns:a16="http://schemas.microsoft.com/office/drawing/2014/main" id="{822C341A-9B42-5302-CCDC-F8475DA16561}"/>
                    </a:ext>
                  </a:extLst>
                </p:cNvPr>
                <p:cNvSpPr/>
                <p:nvPr/>
              </p:nvSpPr>
              <p:spPr>
                <a:xfrm>
                  <a:off x="1212977" y="3830955"/>
                  <a:ext cx="62993" cy="113158"/>
                </a:xfrm>
                <a:custGeom>
                  <a:avLst/>
                  <a:gdLst/>
                  <a:ahLst/>
                  <a:cxnLst/>
                  <a:rect l="0" t="0" r="0" b="0"/>
                  <a:pathLst>
                    <a:path w="62993" h="113158">
                      <a:moveTo>
                        <a:pt x="62992" y="113157"/>
                      </a:moveTo>
                      <a:lnTo>
                        <a:pt x="51181" y="98679"/>
                      </a:lnTo>
                      <a:lnTo>
                        <a:pt x="39497" y="84836"/>
                      </a:lnTo>
                      <a:lnTo>
                        <a:pt x="33909" y="77724"/>
                      </a:lnTo>
                      <a:lnTo>
                        <a:pt x="28829" y="70866"/>
                      </a:lnTo>
                      <a:lnTo>
                        <a:pt x="23876" y="63754"/>
                      </a:lnTo>
                      <a:lnTo>
                        <a:pt x="19558" y="56515"/>
                      </a:lnTo>
                      <a:lnTo>
                        <a:pt x="15748" y="49276"/>
                      </a:lnTo>
                      <a:lnTo>
                        <a:pt x="12192" y="42037"/>
                      </a:lnTo>
                      <a:lnTo>
                        <a:pt x="9271" y="34671"/>
                      </a:lnTo>
                      <a:lnTo>
                        <a:pt x="6731" y="27305"/>
                      </a:lnTo>
                      <a:lnTo>
                        <a:pt x="4445" y="20066"/>
                      </a:lnTo>
                      <a:lnTo>
                        <a:pt x="2540" y="13208"/>
                      </a:lnTo>
                      <a:lnTo>
                        <a:pt x="1143" y="6477"/>
                      </a:lnTo>
                      <a:lnTo>
                        <a:pt x="0" y="0"/>
                      </a:lnTo>
                      <a:lnTo>
                        <a:pt x="1397" y="2667"/>
                      </a:lnTo>
                      <a:lnTo>
                        <a:pt x="3175" y="5588"/>
                      </a:lnTo>
                      <a:lnTo>
                        <a:pt x="5080" y="8763"/>
                      </a:lnTo>
                      <a:lnTo>
                        <a:pt x="7112" y="12065"/>
                      </a:lnTo>
                      <a:lnTo>
                        <a:pt x="11557" y="19177"/>
                      </a:lnTo>
                      <a:lnTo>
                        <a:pt x="16256" y="26797"/>
                      </a:lnTo>
                      <a:lnTo>
                        <a:pt x="21336" y="34798"/>
                      </a:lnTo>
                      <a:lnTo>
                        <a:pt x="26670" y="43053"/>
                      </a:lnTo>
                      <a:lnTo>
                        <a:pt x="37084" y="59309"/>
                      </a:lnTo>
                      <a:lnTo>
                        <a:pt x="42164" y="67310"/>
                      </a:lnTo>
                      <a:lnTo>
                        <a:pt x="46736" y="75057"/>
                      </a:lnTo>
                      <a:lnTo>
                        <a:pt x="51054" y="82677"/>
                      </a:lnTo>
                      <a:lnTo>
                        <a:pt x="54610" y="89916"/>
                      </a:lnTo>
                      <a:lnTo>
                        <a:pt x="57785" y="96647"/>
                      </a:lnTo>
                      <a:lnTo>
                        <a:pt x="59055" y="99822"/>
                      </a:lnTo>
                      <a:lnTo>
                        <a:pt x="60198" y="102870"/>
                      </a:lnTo>
                      <a:lnTo>
                        <a:pt x="61214" y="105664"/>
                      </a:lnTo>
                      <a:lnTo>
                        <a:pt x="61976" y="108331"/>
                      </a:lnTo>
                      <a:lnTo>
                        <a:pt x="62484" y="110871"/>
                      </a:lnTo>
                      <a:close/>
                    </a:path>
                  </a:pathLst>
                </a:custGeom>
                <a:solidFill>
                  <a:srgbClr val="E8D1B3"/>
                </a:solidFill>
                <a:ln w="0" cap="flat" cmpd="sng" algn="ctr">
                  <a:solidFill>
                    <a:srgbClr val="E8D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Freeform 899">
                  <a:extLst>
                    <a:ext uri="{FF2B5EF4-FFF2-40B4-BE49-F238E27FC236}">
                      <a16:creationId xmlns:a16="http://schemas.microsoft.com/office/drawing/2014/main" id="{18CA7A40-70F5-EC6C-739C-E977E2342E93}"/>
                    </a:ext>
                  </a:extLst>
                </p:cNvPr>
                <p:cNvSpPr/>
                <p:nvPr/>
              </p:nvSpPr>
              <p:spPr>
                <a:xfrm>
                  <a:off x="1214882" y="3837559"/>
                  <a:ext cx="56389" cy="98299"/>
                </a:xfrm>
                <a:custGeom>
                  <a:avLst/>
                  <a:gdLst/>
                  <a:ahLst/>
                  <a:cxnLst/>
                  <a:rect l="0" t="0" r="0" b="0"/>
                  <a:pathLst>
                    <a:path w="56389" h="98299">
                      <a:moveTo>
                        <a:pt x="56388" y="98298"/>
                      </a:moveTo>
                      <a:lnTo>
                        <a:pt x="51562" y="91821"/>
                      </a:lnTo>
                      <a:lnTo>
                        <a:pt x="46736" y="85344"/>
                      </a:lnTo>
                      <a:lnTo>
                        <a:pt x="37465" y="73279"/>
                      </a:lnTo>
                      <a:lnTo>
                        <a:pt x="29083" y="61468"/>
                      </a:lnTo>
                      <a:lnTo>
                        <a:pt x="25146" y="55626"/>
                      </a:lnTo>
                      <a:lnTo>
                        <a:pt x="21463" y="49784"/>
                      </a:lnTo>
                      <a:lnTo>
                        <a:pt x="18161" y="43815"/>
                      </a:lnTo>
                      <a:lnTo>
                        <a:pt x="14986" y="37846"/>
                      </a:lnTo>
                      <a:lnTo>
                        <a:pt x="9271" y="25654"/>
                      </a:lnTo>
                      <a:lnTo>
                        <a:pt x="4318" y="13081"/>
                      </a:lnTo>
                      <a:lnTo>
                        <a:pt x="0" y="0"/>
                      </a:lnTo>
                      <a:lnTo>
                        <a:pt x="2159" y="5969"/>
                      </a:lnTo>
                      <a:lnTo>
                        <a:pt x="5080" y="12446"/>
                      </a:lnTo>
                      <a:lnTo>
                        <a:pt x="8509" y="19050"/>
                      </a:lnTo>
                      <a:lnTo>
                        <a:pt x="12319" y="26035"/>
                      </a:lnTo>
                      <a:lnTo>
                        <a:pt x="16510" y="33020"/>
                      </a:lnTo>
                      <a:lnTo>
                        <a:pt x="20955" y="40132"/>
                      </a:lnTo>
                      <a:lnTo>
                        <a:pt x="30353" y="53975"/>
                      </a:lnTo>
                      <a:lnTo>
                        <a:pt x="35052" y="60452"/>
                      </a:lnTo>
                      <a:lnTo>
                        <a:pt x="39370" y="67056"/>
                      </a:lnTo>
                      <a:lnTo>
                        <a:pt x="43434" y="73279"/>
                      </a:lnTo>
                      <a:lnTo>
                        <a:pt x="47117" y="79121"/>
                      </a:lnTo>
                      <a:lnTo>
                        <a:pt x="50419" y="84582"/>
                      </a:lnTo>
                      <a:lnTo>
                        <a:pt x="52959" y="89662"/>
                      </a:lnTo>
                      <a:lnTo>
                        <a:pt x="54991" y="94234"/>
                      </a:lnTo>
                      <a:lnTo>
                        <a:pt x="55880" y="96393"/>
                      </a:lnTo>
                      <a:close/>
                    </a:path>
                  </a:pathLst>
                </a:custGeom>
                <a:solidFill>
                  <a:srgbClr val="F4E8D9"/>
                </a:solidFill>
                <a:ln w="0" cap="flat" cmpd="sng" algn="ctr">
                  <a:solidFill>
                    <a:srgbClr val="F4E8D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Freeform 900">
                  <a:extLst>
                    <a:ext uri="{FF2B5EF4-FFF2-40B4-BE49-F238E27FC236}">
                      <a16:creationId xmlns:a16="http://schemas.microsoft.com/office/drawing/2014/main" id="{37FE7F5F-08D4-B549-DBF6-90F2812BB80F}"/>
                    </a:ext>
                  </a:extLst>
                </p:cNvPr>
                <p:cNvSpPr/>
                <p:nvPr/>
              </p:nvSpPr>
              <p:spPr>
                <a:xfrm>
                  <a:off x="1216914" y="3844036"/>
                  <a:ext cx="49531" cy="83948"/>
                </a:xfrm>
                <a:custGeom>
                  <a:avLst/>
                  <a:gdLst/>
                  <a:ahLst/>
                  <a:cxnLst/>
                  <a:rect l="0" t="0" r="0" b="0"/>
                  <a:pathLst>
                    <a:path w="49531" h="83948">
                      <a:moveTo>
                        <a:pt x="0" y="0"/>
                      </a:moveTo>
                      <a:lnTo>
                        <a:pt x="3175" y="6731"/>
                      </a:lnTo>
                      <a:lnTo>
                        <a:pt x="6223" y="12827"/>
                      </a:lnTo>
                      <a:lnTo>
                        <a:pt x="9144" y="18542"/>
                      </a:lnTo>
                      <a:lnTo>
                        <a:pt x="12065" y="23876"/>
                      </a:lnTo>
                      <a:lnTo>
                        <a:pt x="17653" y="33782"/>
                      </a:lnTo>
                      <a:lnTo>
                        <a:pt x="23495" y="43053"/>
                      </a:lnTo>
                      <a:lnTo>
                        <a:pt x="29337" y="52197"/>
                      </a:lnTo>
                      <a:lnTo>
                        <a:pt x="35433" y="61722"/>
                      </a:lnTo>
                      <a:lnTo>
                        <a:pt x="38735" y="66802"/>
                      </a:lnTo>
                      <a:lnTo>
                        <a:pt x="42164" y="72136"/>
                      </a:lnTo>
                      <a:lnTo>
                        <a:pt x="45720" y="77851"/>
                      </a:lnTo>
                      <a:lnTo>
                        <a:pt x="49530" y="83947"/>
                      </a:lnTo>
                      <a:lnTo>
                        <a:pt x="47879" y="80645"/>
                      </a:lnTo>
                      <a:lnTo>
                        <a:pt x="45593" y="76835"/>
                      </a:lnTo>
                      <a:lnTo>
                        <a:pt x="42799" y="72898"/>
                      </a:lnTo>
                      <a:lnTo>
                        <a:pt x="39370" y="68453"/>
                      </a:lnTo>
                      <a:lnTo>
                        <a:pt x="35814" y="63881"/>
                      </a:lnTo>
                      <a:lnTo>
                        <a:pt x="31877" y="58928"/>
                      </a:lnTo>
                      <a:lnTo>
                        <a:pt x="23495" y="48514"/>
                      </a:lnTo>
                      <a:lnTo>
                        <a:pt x="19431" y="42926"/>
                      </a:lnTo>
                      <a:lnTo>
                        <a:pt x="15494" y="37211"/>
                      </a:lnTo>
                      <a:lnTo>
                        <a:pt x="11811" y="31369"/>
                      </a:lnTo>
                      <a:lnTo>
                        <a:pt x="8255" y="25273"/>
                      </a:lnTo>
                      <a:lnTo>
                        <a:pt x="5461" y="19050"/>
                      </a:lnTo>
                      <a:lnTo>
                        <a:pt x="2921" y="12827"/>
                      </a:lnTo>
                      <a:lnTo>
                        <a:pt x="1016" y="647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0" name="Group 779">
                <a:extLst>
                  <a:ext uri="{FF2B5EF4-FFF2-40B4-BE49-F238E27FC236}">
                    <a16:creationId xmlns:a16="http://schemas.microsoft.com/office/drawing/2014/main" id="{9D4F2F47-6C31-F0E1-5E41-88F58FA10EB1}"/>
                  </a:ext>
                </a:extLst>
              </p:cNvPr>
              <p:cNvGrpSpPr/>
              <p:nvPr/>
            </p:nvGrpSpPr>
            <p:grpSpPr>
              <a:xfrm>
                <a:off x="1320800" y="3289300"/>
                <a:ext cx="839979" cy="590932"/>
                <a:chOff x="1320800" y="3289300"/>
                <a:chExt cx="839979" cy="590932"/>
              </a:xfrm>
            </p:grpSpPr>
            <p:sp>
              <p:nvSpPr>
                <p:cNvPr id="781" name="Freeform 780">
                  <a:extLst>
                    <a:ext uri="{FF2B5EF4-FFF2-40B4-BE49-F238E27FC236}">
                      <a16:creationId xmlns:a16="http://schemas.microsoft.com/office/drawing/2014/main" id="{2A16AD82-CD43-65D1-2610-08D38BA0AE4A}"/>
                    </a:ext>
                  </a:extLst>
                </p:cNvPr>
                <p:cNvSpPr/>
                <p:nvPr/>
              </p:nvSpPr>
              <p:spPr>
                <a:xfrm>
                  <a:off x="1561084" y="3662934"/>
                  <a:ext cx="535179" cy="217298"/>
                </a:xfrm>
                <a:custGeom>
                  <a:avLst/>
                  <a:gdLst/>
                  <a:ahLst/>
                  <a:cxnLst/>
                  <a:rect l="0" t="0" r="0" b="0"/>
                  <a:pathLst>
                    <a:path w="535179" h="217298">
                      <a:moveTo>
                        <a:pt x="238379" y="117475"/>
                      </a:moveTo>
                      <a:lnTo>
                        <a:pt x="252603" y="115697"/>
                      </a:lnTo>
                      <a:lnTo>
                        <a:pt x="266319" y="113538"/>
                      </a:lnTo>
                      <a:lnTo>
                        <a:pt x="279146" y="110998"/>
                      </a:lnTo>
                      <a:lnTo>
                        <a:pt x="291211" y="107950"/>
                      </a:lnTo>
                      <a:lnTo>
                        <a:pt x="302768" y="104648"/>
                      </a:lnTo>
                      <a:lnTo>
                        <a:pt x="313944" y="100965"/>
                      </a:lnTo>
                      <a:lnTo>
                        <a:pt x="324739" y="96901"/>
                      </a:lnTo>
                      <a:lnTo>
                        <a:pt x="334899" y="92329"/>
                      </a:lnTo>
                      <a:lnTo>
                        <a:pt x="344805" y="87757"/>
                      </a:lnTo>
                      <a:lnTo>
                        <a:pt x="364109" y="77089"/>
                      </a:lnTo>
                      <a:lnTo>
                        <a:pt x="382524" y="65405"/>
                      </a:lnTo>
                      <a:lnTo>
                        <a:pt x="401320" y="52832"/>
                      </a:lnTo>
                      <a:lnTo>
                        <a:pt x="406654" y="48387"/>
                      </a:lnTo>
                      <a:lnTo>
                        <a:pt x="411861" y="43307"/>
                      </a:lnTo>
                      <a:lnTo>
                        <a:pt x="416941" y="37592"/>
                      </a:lnTo>
                      <a:lnTo>
                        <a:pt x="421386" y="31496"/>
                      </a:lnTo>
                      <a:lnTo>
                        <a:pt x="429895" y="19050"/>
                      </a:lnTo>
                      <a:lnTo>
                        <a:pt x="433705" y="12954"/>
                      </a:lnTo>
                      <a:lnTo>
                        <a:pt x="437134" y="7112"/>
                      </a:lnTo>
                      <a:lnTo>
                        <a:pt x="437642" y="6604"/>
                      </a:lnTo>
                      <a:lnTo>
                        <a:pt x="438277" y="5461"/>
                      </a:lnTo>
                      <a:lnTo>
                        <a:pt x="439674" y="3175"/>
                      </a:lnTo>
                      <a:lnTo>
                        <a:pt x="439928" y="2032"/>
                      </a:lnTo>
                      <a:lnTo>
                        <a:pt x="439801" y="889"/>
                      </a:lnTo>
                      <a:lnTo>
                        <a:pt x="438785" y="254"/>
                      </a:lnTo>
                      <a:lnTo>
                        <a:pt x="436880" y="0"/>
                      </a:lnTo>
                      <a:lnTo>
                        <a:pt x="439420" y="254"/>
                      </a:lnTo>
                      <a:lnTo>
                        <a:pt x="442849" y="1270"/>
                      </a:lnTo>
                      <a:lnTo>
                        <a:pt x="447167" y="2667"/>
                      </a:lnTo>
                      <a:lnTo>
                        <a:pt x="452247" y="4318"/>
                      </a:lnTo>
                      <a:lnTo>
                        <a:pt x="457708" y="6350"/>
                      </a:lnTo>
                      <a:lnTo>
                        <a:pt x="463677" y="8763"/>
                      </a:lnTo>
                      <a:lnTo>
                        <a:pt x="476123" y="14224"/>
                      </a:lnTo>
                      <a:lnTo>
                        <a:pt x="488823" y="19939"/>
                      </a:lnTo>
                      <a:lnTo>
                        <a:pt x="494792" y="22733"/>
                      </a:lnTo>
                      <a:lnTo>
                        <a:pt x="500253" y="25400"/>
                      </a:lnTo>
                      <a:lnTo>
                        <a:pt x="505206" y="28067"/>
                      </a:lnTo>
                      <a:lnTo>
                        <a:pt x="509524" y="30226"/>
                      </a:lnTo>
                      <a:lnTo>
                        <a:pt x="512826" y="32385"/>
                      </a:lnTo>
                      <a:lnTo>
                        <a:pt x="515366" y="33909"/>
                      </a:lnTo>
                      <a:lnTo>
                        <a:pt x="520192" y="38354"/>
                      </a:lnTo>
                      <a:lnTo>
                        <a:pt x="524256" y="42926"/>
                      </a:lnTo>
                      <a:lnTo>
                        <a:pt x="527812" y="47752"/>
                      </a:lnTo>
                      <a:lnTo>
                        <a:pt x="530479" y="52578"/>
                      </a:lnTo>
                      <a:lnTo>
                        <a:pt x="532511" y="57785"/>
                      </a:lnTo>
                      <a:lnTo>
                        <a:pt x="534035" y="63119"/>
                      </a:lnTo>
                      <a:lnTo>
                        <a:pt x="534797" y="68580"/>
                      </a:lnTo>
                      <a:lnTo>
                        <a:pt x="535178" y="74168"/>
                      </a:lnTo>
                      <a:lnTo>
                        <a:pt x="534797" y="79629"/>
                      </a:lnTo>
                      <a:lnTo>
                        <a:pt x="534162" y="85217"/>
                      </a:lnTo>
                      <a:lnTo>
                        <a:pt x="531114" y="96393"/>
                      </a:lnTo>
                      <a:lnTo>
                        <a:pt x="526288" y="107696"/>
                      </a:lnTo>
                      <a:lnTo>
                        <a:pt x="520065" y="118364"/>
                      </a:lnTo>
                      <a:lnTo>
                        <a:pt x="512445" y="128778"/>
                      </a:lnTo>
                      <a:lnTo>
                        <a:pt x="503682" y="138684"/>
                      </a:lnTo>
                      <a:lnTo>
                        <a:pt x="494157" y="147701"/>
                      </a:lnTo>
                      <a:lnTo>
                        <a:pt x="483870" y="155702"/>
                      </a:lnTo>
                      <a:lnTo>
                        <a:pt x="473329" y="162814"/>
                      </a:lnTo>
                      <a:lnTo>
                        <a:pt x="462407" y="168021"/>
                      </a:lnTo>
                      <a:lnTo>
                        <a:pt x="451612" y="171831"/>
                      </a:lnTo>
                      <a:lnTo>
                        <a:pt x="446278" y="172847"/>
                      </a:lnTo>
                      <a:lnTo>
                        <a:pt x="440944" y="173482"/>
                      </a:lnTo>
                      <a:lnTo>
                        <a:pt x="429641" y="173863"/>
                      </a:lnTo>
                      <a:lnTo>
                        <a:pt x="418084" y="173609"/>
                      </a:lnTo>
                      <a:lnTo>
                        <a:pt x="394208" y="172466"/>
                      </a:lnTo>
                      <a:lnTo>
                        <a:pt x="369951" y="171196"/>
                      </a:lnTo>
                      <a:lnTo>
                        <a:pt x="358013" y="170815"/>
                      </a:lnTo>
                      <a:lnTo>
                        <a:pt x="346075" y="171196"/>
                      </a:lnTo>
                      <a:lnTo>
                        <a:pt x="339852" y="171577"/>
                      </a:lnTo>
                      <a:lnTo>
                        <a:pt x="333756" y="172847"/>
                      </a:lnTo>
                      <a:lnTo>
                        <a:pt x="327914" y="174752"/>
                      </a:lnTo>
                      <a:lnTo>
                        <a:pt x="322199" y="177038"/>
                      </a:lnTo>
                      <a:lnTo>
                        <a:pt x="310515" y="183007"/>
                      </a:lnTo>
                      <a:lnTo>
                        <a:pt x="298958" y="189865"/>
                      </a:lnTo>
                      <a:lnTo>
                        <a:pt x="287020" y="196723"/>
                      </a:lnTo>
                      <a:lnTo>
                        <a:pt x="274320" y="202819"/>
                      </a:lnTo>
                      <a:lnTo>
                        <a:pt x="267589" y="205486"/>
                      </a:lnTo>
                      <a:lnTo>
                        <a:pt x="260731" y="207391"/>
                      </a:lnTo>
                      <a:lnTo>
                        <a:pt x="253492" y="209042"/>
                      </a:lnTo>
                      <a:lnTo>
                        <a:pt x="245872" y="209804"/>
                      </a:lnTo>
                      <a:lnTo>
                        <a:pt x="232918" y="210439"/>
                      </a:lnTo>
                      <a:lnTo>
                        <a:pt x="219202" y="211328"/>
                      </a:lnTo>
                      <a:lnTo>
                        <a:pt x="204470" y="212471"/>
                      </a:lnTo>
                      <a:lnTo>
                        <a:pt x="189357" y="213614"/>
                      </a:lnTo>
                      <a:lnTo>
                        <a:pt x="158115" y="216027"/>
                      </a:lnTo>
                      <a:lnTo>
                        <a:pt x="142494" y="216789"/>
                      </a:lnTo>
                      <a:lnTo>
                        <a:pt x="126746" y="217297"/>
                      </a:lnTo>
                      <a:lnTo>
                        <a:pt x="111252" y="217297"/>
                      </a:lnTo>
                      <a:lnTo>
                        <a:pt x="96139" y="216662"/>
                      </a:lnTo>
                      <a:lnTo>
                        <a:pt x="81788" y="215519"/>
                      </a:lnTo>
                      <a:lnTo>
                        <a:pt x="68072" y="213487"/>
                      </a:lnTo>
                      <a:lnTo>
                        <a:pt x="55245" y="210566"/>
                      </a:lnTo>
                      <a:lnTo>
                        <a:pt x="49403" y="208661"/>
                      </a:lnTo>
                      <a:lnTo>
                        <a:pt x="43688" y="206629"/>
                      </a:lnTo>
                      <a:lnTo>
                        <a:pt x="38227" y="204343"/>
                      </a:lnTo>
                      <a:lnTo>
                        <a:pt x="33020" y="201676"/>
                      </a:lnTo>
                      <a:lnTo>
                        <a:pt x="28321" y="198755"/>
                      </a:lnTo>
                      <a:lnTo>
                        <a:pt x="24003" y="195453"/>
                      </a:lnTo>
                      <a:lnTo>
                        <a:pt x="23241" y="194691"/>
                      </a:lnTo>
                      <a:lnTo>
                        <a:pt x="22225" y="193802"/>
                      </a:lnTo>
                      <a:lnTo>
                        <a:pt x="19431" y="190754"/>
                      </a:lnTo>
                      <a:lnTo>
                        <a:pt x="16002" y="187198"/>
                      </a:lnTo>
                      <a:lnTo>
                        <a:pt x="12192" y="183515"/>
                      </a:lnTo>
                      <a:lnTo>
                        <a:pt x="8509" y="179705"/>
                      </a:lnTo>
                      <a:lnTo>
                        <a:pt x="4953" y="176657"/>
                      </a:lnTo>
                      <a:lnTo>
                        <a:pt x="2032" y="174498"/>
                      </a:lnTo>
                      <a:lnTo>
                        <a:pt x="889" y="173863"/>
                      </a:lnTo>
                      <a:lnTo>
                        <a:pt x="0" y="173609"/>
                      </a:lnTo>
                      <a:lnTo>
                        <a:pt x="1016" y="173482"/>
                      </a:lnTo>
                      <a:lnTo>
                        <a:pt x="2921" y="173355"/>
                      </a:lnTo>
                      <a:lnTo>
                        <a:pt x="5207" y="173228"/>
                      </a:lnTo>
                      <a:lnTo>
                        <a:pt x="8128" y="172847"/>
                      </a:lnTo>
                      <a:lnTo>
                        <a:pt x="15494" y="172085"/>
                      </a:lnTo>
                      <a:lnTo>
                        <a:pt x="24765" y="171196"/>
                      </a:lnTo>
                      <a:lnTo>
                        <a:pt x="35433" y="170053"/>
                      </a:lnTo>
                      <a:lnTo>
                        <a:pt x="47117" y="168783"/>
                      </a:lnTo>
                      <a:lnTo>
                        <a:pt x="59817" y="167386"/>
                      </a:lnTo>
                      <a:lnTo>
                        <a:pt x="73025" y="165989"/>
                      </a:lnTo>
                      <a:lnTo>
                        <a:pt x="100203" y="163068"/>
                      </a:lnTo>
                      <a:lnTo>
                        <a:pt x="113284" y="161671"/>
                      </a:lnTo>
                      <a:lnTo>
                        <a:pt x="125857" y="160147"/>
                      </a:lnTo>
                      <a:lnTo>
                        <a:pt x="137541" y="158877"/>
                      </a:lnTo>
                      <a:lnTo>
                        <a:pt x="147955" y="157607"/>
                      </a:lnTo>
                      <a:lnTo>
                        <a:pt x="156718" y="156464"/>
                      </a:lnTo>
                      <a:lnTo>
                        <a:pt x="160401" y="156083"/>
                      </a:lnTo>
                      <a:lnTo>
                        <a:pt x="163576" y="155575"/>
                      </a:lnTo>
                      <a:lnTo>
                        <a:pt x="166878" y="154686"/>
                      </a:lnTo>
                      <a:lnTo>
                        <a:pt x="169672" y="153035"/>
                      </a:lnTo>
                      <a:lnTo>
                        <a:pt x="172212" y="150876"/>
                      </a:lnTo>
                      <a:lnTo>
                        <a:pt x="174752" y="148463"/>
                      </a:lnTo>
                      <a:lnTo>
                        <a:pt x="179070" y="142367"/>
                      </a:lnTo>
                      <a:lnTo>
                        <a:pt x="183134" y="135509"/>
                      </a:lnTo>
                      <a:lnTo>
                        <a:pt x="186944" y="128778"/>
                      </a:lnTo>
                      <a:lnTo>
                        <a:pt x="191389" y="123063"/>
                      </a:lnTo>
                      <a:lnTo>
                        <a:pt x="193548" y="120904"/>
                      </a:lnTo>
                      <a:lnTo>
                        <a:pt x="196088" y="118999"/>
                      </a:lnTo>
                      <a:lnTo>
                        <a:pt x="199009" y="117729"/>
                      </a:lnTo>
                      <a:lnTo>
                        <a:pt x="201803" y="117221"/>
                      </a:lnTo>
                      <a:lnTo>
                        <a:pt x="207391" y="117094"/>
                      </a:lnTo>
                      <a:lnTo>
                        <a:pt x="212471" y="117094"/>
                      </a:lnTo>
                      <a:lnTo>
                        <a:pt x="216789" y="117221"/>
                      </a:lnTo>
                      <a:lnTo>
                        <a:pt x="220218" y="117602"/>
                      </a:lnTo>
                      <a:lnTo>
                        <a:pt x="222631" y="118110"/>
                      </a:lnTo>
                      <a:lnTo>
                        <a:pt x="223647" y="118364"/>
                      </a:lnTo>
                      <a:lnTo>
                        <a:pt x="223393" y="118745"/>
                      </a:lnTo>
                      <a:lnTo>
                        <a:pt x="221107" y="118745"/>
                      </a:lnTo>
                      <a:lnTo>
                        <a:pt x="223393" y="118872"/>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Freeform 781">
                  <a:extLst>
                    <a:ext uri="{FF2B5EF4-FFF2-40B4-BE49-F238E27FC236}">
                      <a16:creationId xmlns:a16="http://schemas.microsoft.com/office/drawing/2014/main" id="{C9E77C28-5134-1BA2-7366-7C0C4EAC919D}"/>
                    </a:ext>
                  </a:extLst>
                </p:cNvPr>
                <p:cNvSpPr/>
                <p:nvPr/>
              </p:nvSpPr>
              <p:spPr>
                <a:xfrm>
                  <a:off x="1560830" y="3662680"/>
                  <a:ext cx="535941" cy="217171"/>
                </a:xfrm>
                <a:custGeom>
                  <a:avLst/>
                  <a:gdLst/>
                  <a:ahLst/>
                  <a:cxnLst/>
                  <a:rect l="0" t="0" r="0" b="0"/>
                  <a:pathLst>
                    <a:path w="535941" h="217171">
                      <a:moveTo>
                        <a:pt x="223520" y="119380"/>
                      </a:moveTo>
                      <a:lnTo>
                        <a:pt x="220980" y="119380"/>
                      </a:lnTo>
                      <a:lnTo>
                        <a:pt x="223520" y="119380"/>
                      </a:lnTo>
                      <a:lnTo>
                        <a:pt x="223520" y="118110"/>
                      </a:lnTo>
                      <a:lnTo>
                        <a:pt x="223520" y="118110"/>
                      </a:lnTo>
                      <a:lnTo>
                        <a:pt x="220980" y="118110"/>
                      </a:lnTo>
                      <a:lnTo>
                        <a:pt x="217170" y="116840"/>
                      </a:lnTo>
                      <a:lnTo>
                        <a:pt x="213360" y="116840"/>
                      </a:lnTo>
                      <a:lnTo>
                        <a:pt x="207010" y="116840"/>
                      </a:lnTo>
                      <a:lnTo>
                        <a:pt x="201930" y="116840"/>
                      </a:lnTo>
                      <a:lnTo>
                        <a:pt x="199390" y="118110"/>
                      </a:lnTo>
                      <a:lnTo>
                        <a:pt x="196850" y="119380"/>
                      </a:lnTo>
                      <a:lnTo>
                        <a:pt x="193040" y="120650"/>
                      </a:lnTo>
                      <a:lnTo>
                        <a:pt x="191770" y="123190"/>
                      </a:lnTo>
                      <a:lnTo>
                        <a:pt x="186690" y="129540"/>
                      </a:lnTo>
                      <a:lnTo>
                        <a:pt x="182880" y="135890"/>
                      </a:lnTo>
                      <a:lnTo>
                        <a:pt x="179070" y="142240"/>
                      </a:lnTo>
                      <a:lnTo>
                        <a:pt x="175260" y="148590"/>
                      </a:lnTo>
                      <a:lnTo>
                        <a:pt x="172720" y="151130"/>
                      </a:lnTo>
                      <a:lnTo>
                        <a:pt x="170180" y="153670"/>
                      </a:lnTo>
                      <a:lnTo>
                        <a:pt x="166370" y="154940"/>
                      </a:lnTo>
                      <a:lnTo>
                        <a:pt x="163830" y="156210"/>
                      </a:lnTo>
                      <a:lnTo>
                        <a:pt x="161290" y="156210"/>
                      </a:lnTo>
                      <a:lnTo>
                        <a:pt x="157480" y="157480"/>
                      </a:lnTo>
                      <a:lnTo>
                        <a:pt x="148590" y="157480"/>
                      </a:lnTo>
                      <a:lnTo>
                        <a:pt x="137160" y="158750"/>
                      </a:lnTo>
                      <a:lnTo>
                        <a:pt x="125730" y="160020"/>
                      </a:lnTo>
                      <a:lnTo>
                        <a:pt x="113030" y="161290"/>
                      </a:lnTo>
                      <a:lnTo>
                        <a:pt x="100330" y="162560"/>
                      </a:lnTo>
                      <a:lnTo>
                        <a:pt x="73660" y="166370"/>
                      </a:lnTo>
                      <a:lnTo>
                        <a:pt x="59690" y="167640"/>
                      </a:lnTo>
                      <a:lnTo>
                        <a:pt x="46990" y="168910"/>
                      </a:lnTo>
                      <a:lnTo>
                        <a:pt x="35560" y="170180"/>
                      </a:lnTo>
                      <a:lnTo>
                        <a:pt x="25400" y="171450"/>
                      </a:lnTo>
                      <a:lnTo>
                        <a:pt x="15240" y="172720"/>
                      </a:lnTo>
                      <a:lnTo>
                        <a:pt x="8890" y="172720"/>
                      </a:lnTo>
                      <a:lnTo>
                        <a:pt x="5080" y="173990"/>
                      </a:lnTo>
                      <a:lnTo>
                        <a:pt x="2540" y="173990"/>
                      </a:lnTo>
                      <a:lnTo>
                        <a:pt x="1270" y="173990"/>
                      </a:lnTo>
                      <a:lnTo>
                        <a:pt x="0" y="173990"/>
                      </a:lnTo>
                      <a:lnTo>
                        <a:pt x="1270" y="173990"/>
                      </a:lnTo>
                      <a:lnTo>
                        <a:pt x="2540" y="175260"/>
                      </a:lnTo>
                      <a:lnTo>
                        <a:pt x="5080" y="176530"/>
                      </a:lnTo>
                      <a:lnTo>
                        <a:pt x="8890" y="180340"/>
                      </a:lnTo>
                      <a:lnTo>
                        <a:pt x="12700" y="184150"/>
                      </a:lnTo>
                      <a:lnTo>
                        <a:pt x="16510" y="187960"/>
                      </a:lnTo>
                      <a:lnTo>
                        <a:pt x="19050" y="191770"/>
                      </a:lnTo>
                      <a:lnTo>
                        <a:pt x="22860" y="194310"/>
                      </a:lnTo>
                      <a:lnTo>
                        <a:pt x="24130" y="194310"/>
                      </a:lnTo>
                      <a:lnTo>
                        <a:pt x="24130" y="195580"/>
                      </a:lnTo>
                      <a:lnTo>
                        <a:pt x="27940" y="199390"/>
                      </a:lnTo>
                      <a:lnTo>
                        <a:pt x="33020" y="201930"/>
                      </a:lnTo>
                      <a:lnTo>
                        <a:pt x="38100" y="204470"/>
                      </a:lnTo>
                      <a:lnTo>
                        <a:pt x="44450" y="207010"/>
                      </a:lnTo>
                      <a:lnTo>
                        <a:pt x="49530" y="208280"/>
                      </a:lnTo>
                      <a:lnTo>
                        <a:pt x="55880" y="210820"/>
                      </a:lnTo>
                      <a:lnTo>
                        <a:pt x="68580" y="213360"/>
                      </a:lnTo>
                      <a:lnTo>
                        <a:pt x="81280" y="215900"/>
                      </a:lnTo>
                      <a:lnTo>
                        <a:pt x="96520" y="217170"/>
                      </a:lnTo>
                      <a:lnTo>
                        <a:pt x="111760" y="217170"/>
                      </a:lnTo>
                      <a:lnTo>
                        <a:pt x="127000" y="217170"/>
                      </a:lnTo>
                      <a:lnTo>
                        <a:pt x="142240" y="217170"/>
                      </a:lnTo>
                      <a:lnTo>
                        <a:pt x="157480" y="215900"/>
                      </a:lnTo>
                      <a:lnTo>
                        <a:pt x="189230" y="213360"/>
                      </a:lnTo>
                      <a:lnTo>
                        <a:pt x="204470" y="212090"/>
                      </a:lnTo>
                      <a:lnTo>
                        <a:pt x="219710" y="212090"/>
                      </a:lnTo>
                      <a:lnTo>
                        <a:pt x="233680" y="210820"/>
                      </a:lnTo>
                      <a:lnTo>
                        <a:pt x="246380" y="209550"/>
                      </a:lnTo>
                      <a:lnTo>
                        <a:pt x="254000" y="209550"/>
                      </a:lnTo>
                      <a:lnTo>
                        <a:pt x="260350" y="208280"/>
                      </a:lnTo>
                      <a:lnTo>
                        <a:pt x="267970" y="205740"/>
                      </a:lnTo>
                      <a:lnTo>
                        <a:pt x="274320" y="203200"/>
                      </a:lnTo>
                      <a:lnTo>
                        <a:pt x="287020" y="196850"/>
                      </a:lnTo>
                      <a:lnTo>
                        <a:pt x="299720" y="190500"/>
                      </a:lnTo>
                      <a:lnTo>
                        <a:pt x="311150" y="182880"/>
                      </a:lnTo>
                      <a:lnTo>
                        <a:pt x="322580" y="177800"/>
                      </a:lnTo>
                      <a:lnTo>
                        <a:pt x="327660" y="175260"/>
                      </a:lnTo>
                      <a:lnTo>
                        <a:pt x="334010" y="172720"/>
                      </a:lnTo>
                      <a:lnTo>
                        <a:pt x="340360" y="171450"/>
                      </a:lnTo>
                      <a:lnTo>
                        <a:pt x="346710" y="171450"/>
                      </a:lnTo>
                      <a:lnTo>
                        <a:pt x="358140" y="171450"/>
                      </a:lnTo>
                      <a:lnTo>
                        <a:pt x="369570" y="171450"/>
                      </a:lnTo>
                      <a:lnTo>
                        <a:pt x="394970" y="172720"/>
                      </a:lnTo>
                      <a:lnTo>
                        <a:pt x="417830" y="173990"/>
                      </a:lnTo>
                      <a:lnTo>
                        <a:pt x="430530" y="173990"/>
                      </a:lnTo>
                      <a:lnTo>
                        <a:pt x="440690" y="173990"/>
                      </a:lnTo>
                      <a:lnTo>
                        <a:pt x="447040" y="172720"/>
                      </a:lnTo>
                      <a:lnTo>
                        <a:pt x="452120" y="172720"/>
                      </a:lnTo>
                      <a:lnTo>
                        <a:pt x="462280" y="168910"/>
                      </a:lnTo>
                      <a:lnTo>
                        <a:pt x="473710" y="162560"/>
                      </a:lnTo>
                      <a:lnTo>
                        <a:pt x="483870" y="156210"/>
                      </a:lnTo>
                      <a:lnTo>
                        <a:pt x="494030" y="147320"/>
                      </a:lnTo>
                      <a:lnTo>
                        <a:pt x="504190" y="138430"/>
                      </a:lnTo>
                      <a:lnTo>
                        <a:pt x="513080" y="129540"/>
                      </a:lnTo>
                      <a:lnTo>
                        <a:pt x="519430" y="118110"/>
                      </a:lnTo>
                      <a:lnTo>
                        <a:pt x="527050" y="107950"/>
                      </a:lnTo>
                      <a:lnTo>
                        <a:pt x="530860" y="96520"/>
                      </a:lnTo>
                      <a:lnTo>
                        <a:pt x="534670" y="85090"/>
                      </a:lnTo>
                      <a:lnTo>
                        <a:pt x="534670" y="80010"/>
                      </a:lnTo>
                      <a:lnTo>
                        <a:pt x="535940" y="74930"/>
                      </a:lnTo>
                      <a:lnTo>
                        <a:pt x="534670" y="68580"/>
                      </a:lnTo>
                      <a:lnTo>
                        <a:pt x="534670" y="63500"/>
                      </a:lnTo>
                      <a:lnTo>
                        <a:pt x="532130" y="58420"/>
                      </a:lnTo>
                      <a:lnTo>
                        <a:pt x="530860" y="53340"/>
                      </a:lnTo>
                      <a:lnTo>
                        <a:pt x="528320" y="48260"/>
                      </a:lnTo>
                      <a:lnTo>
                        <a:pt x="524510" y="43180"/>
                      </a:lnTo>
                      <a:lnTo>
                        <a:pt x="520700" y="38100"/>
                      </a:lnTo>
                      <a:lnTo>
                        <a:pt x="515620" y="34290"/>
                      </a:lnTo>
                      <a:lnTo>
                        <a:pt x="513080" y="33020"/>
                      </a:lnTo>
                      <a:lnTo>
                        <a:pt x="509270" y="30480"/>
                      </a:lnTo>
                      <a:lnTo>
                        <a:pt x="505460" y="27940"/>
                      </a:lnTo>
                      <a:lnTo>
                        <a:pt x="500380" y="25400"/>
                      </a:lnTo>
                      <a:lnTo>
                        <a:pt x="495300" y="22860"/>
                      </a:lnTo>
                      <a:lnTo>
                        <a:pt x="488950" y="20320"/>
                      </a:lnTo>
                      <a:lnTo>
                        <a:pt x="476250" y="13970"/>
                      </a:lnTo>
                      <a:lnTo>
                        <a:pt x="463550" y="8890"/>
                      </a:lnTo>
                      <a:lnTo>
                        <a:pt x="457200" y="6350"/>
                      </a:lnTo>
                      <a:lnTo>
                        <a:pt x="452120" y="5080"/>
                      </a:lnTo>
                      <a:lnTo>
                        <a:pt x="447040" y="2540"/>
                      </a:lnTo>
                      <a:lnTo>
                        <a:pt x="443230" y="1270"/>
                      </a:lnTo>
                      <a:lnTo>
                        <a:pt x="439420" y="0"/>
                      </a:lnTo>
                      <a:lnTo>
                        <a:pt x="436880" y="0"/>
                      </a:lnTo>
                      <a:lnTo>
                        <a:pt x="439420" y="0"/>
                      </a:lnTo>
                      <a:lnTo>
                        <a:pt x="439420" y="1270"/>
                      </a:lnTo>
                      <a:lnTo>
                        <a:pt x="440690" y="2540"/>
                      </a:lnTo>
                      <a:lnTo>
                        <a:pt x="439420" y="3810"/>
                      </a:lnTo>
                      <a:lnTo>
                        <a:pt x="438150" y="6350"/>
                      </a:lnTo>
                      <a:lnTo>
                        <a:pt x="438150" y="6350"/>
                      </a:lnTo>
                      <a:lnTo>
                        <a:pt x="436880" y="7620"/>
                      </a:lnTo>
                      <a:lnTo>
                        <a:pt x="434340" y="12700"/>
                      </a:lnTo>
                      <a:lnTo>
                        <a:pt x="430530" y="19050"/>
                      </a:lnTo>
                      <a:lnTo>
                        <a:pt x="421640" y="31750"/>
                      </a:lnTo>
                      <a:lnTo>
                        <a:pt x="417830" y="38100"/>
                      </a:lnTo>
                      <a:lnTo>
                        <a:pt x="412750" y="43180"/>
                      </a:lnTo>
                      <a:lnTo>
                        <a:pt x="406400" y="48260"/>
                      </a:lnTo>
                      <a:lnTo>
                        <a:pt x="401320" y="53340"/>
                      </a:lnTo>
                      <a:lnTo>
                        <a:pt x="383540" y="66040"/>
                      </a:lnTo>
                      <a:lnTo>
                        <a:pt x="364490" y="77470"/>
                      </a:lnTo>
                      <a:lnTo>
                        <a:pt x="345440" y="87630"/>
                      </a:lnTo>
                      <a:lnTo>
                        <a:pt x="335280" y="92710"/>
                      </a:lnTo>
                      <a:lnTo>
                        <a:pt x="325120" y="97790"/>
                      </a:lnTo>
                      <a:lnTo>
                        <a:pt x="313690" y="101600"/>
                      </a:lnTo>
                      <a:lnTo>
                        <a:pt x="303530" y="105410"/>
                      </a:lnTo>
                      <a:lnTo>
                        <a:pt x="292100" y="107950"/>
                      </a:lnTo>
                      <a:lnTo>
                        <a:pt x="279400" y="111760"/>
                      </a:lnTo>
                      <a:lnTo>
                        <a:pt x="266700" y="114300"/>
                      </a:lnTo>
                      <a:lnTo>
                        <a:pt x="252730" y="115570"/>
                      </a:lnTo>
                      <a:lnTo>
                        <a:pt x="238760" y="11811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Freeform 782">
                  <a:extLst>
                    <a:ext uri="{FF2B5EF4-FFF2-40B4-BE49-F238E27FC236}">
                      <a16:creationId xmlns:a16="http://schemas.microsoft.com/office/drawing/2014/main" id="{74A4CB43-D763-D5D4-C2EC-DD64213BECCB}"/>
                    </a:ext>
                  </a:extLst>
                </p:cNvPr>
                <p:cNvSpPr/>
                <p:nvPr/>
              </p:nvSpPr>
              <p:spPr>
                <a:xfrm>
                  <a:off x="1320800" y="3629787"/>
                  <a:ext cx="467615" cy="235713"/>
                </a:xfrm>
                <a:custGeom>
                  <a:avLst/>
                  <a:gdLst/>
                  <a:ahLst/>
                  <a:cxnLst/>
                  <a:rect l="0" t="0" r="0" b="0"/>
                  <a:pathLst>
                    <a:path w="467615" h="235713">
                      <a:moveTo>
                        <a:pt x="200660" y="3048"/>
                      </a:moveTo>
                      <a:lnTo>
                        <a:pt x="201676" y="1397"/>
                      </a:lnTo>
                      <a:lnTo>
                        <a:pt x="202692" y="254"/>
                      </a:lnTo>
                      <a:lnTo>
                        <a:pt x="203454" y="0"/>
                      </a:lnTo>
                      <a:lnTo>
                        <a:pt x="204216" y="0"/>
                      </a:lnTo>
                      <a:lnTo>
                        <a:pt x="204470" y="127"/>
                      </a:lnTo>
                      <a:lnTo>
                        <a:pt x="204343" y="635"/>
                      </a:lnTo>
                      <a:lnTo>
                        <a:pt x="203581" y="1016"/>
                      </a:lnTo>
                      <a:lnTo>
                        <a:pt x="202438" y="1016"/>
                      </a:lnTo>
                      <a:lnTo>
                        <a:pt x="203327" y="2032"/>
                      </a:lnTo>
                      <a:lnTo>
                        <a:pt x="204343" y="4064"/>
                      </a:lnTo>
                      <a:lnTo>
                        <a:pt x="205486" y="6985"/>
                      </a:lnTo>
                      <a:lnTo>
                        <a:pt x="206629" y="10414"/>
                      </a:lnTo>
                      <a:lnTo>
                        <a:pt x="207518" y="13970"/>
                      </a:lnTo>
                      <a:lnTo>
                        <a:pt x="208407" y="17399"/>
                      </a:lnTo>
                      <a:lnTo>
                        <a:pt x="208661" y="20193"/>
                      </a:lnTo>
                      <a:lnTo>
                        <a:pt x="208661" y="22098"/>
                      </a:lnTo>
                      <a:lnTo>
                        <a:pt x="208661" y="23749"/>
                      </a:lnTo>
                      <a:lnTo>
                        <a:pt x="209042" y="26035"/>
                      </a:lnTo>
                      <a:lnTo>
                        <a:pt x="210566" y="30480"/>
                      </a:lnTo>
                      <a:lnTo>
                        <a:pt x="212852" y="35687"/>
                      </a:lnTo>
                      <a:lnTo>
                        <a:pt x="215900" y="40894"/>
                      </a:lnTo>
                      <a:lnTo>
                        <a:pt x="222631" y="51308"/>
                      </a:lnTo>
                      <a:lnTo>
                        <a:pt x="225679" y="56007"/>
                      </a:lnTo>
                      <a:lnTo>
                        <a:pt x="227965" y="59944"/>
                      </a:lnTo>
                      <a:lnTo>
                        <a:pt x="232537" y="66929"/>
                      </a:lnTo>
                      <a:lnTo>
                        <a:pt x="237617" y="73279"/>
                      </a:lnTo>
                      <a:lnTo>
                        <a:pt x="243332" y="79502"/>
                      </a:lnTo>
                      <a:lnTo>
                        <a:pt x="249555" y="85344"/>
                      </a:lnTo>
                      <a:lnTo>
                        <a:pt x="256540" y="90932"/>
                      </a:lnTo>
                      <a:lnTo>
                        <a:pt x="263652" y="96266"/>
                      </a:lnTo>
                      <a:lnTo>
                        <a:pt x="271272" y="101092"/>
                      </a:lnTo>
                      <a:lnTo>
                        <a:pt x="279146" y="105918"/>
                      </a:lnTo>
                      <a:lnTo>
                        <a:pt x="295783" y="114427"/>
                      </a:lnTo>
                      <a:lnTo>
                        <a:pt x="313055" y="122047"/>
                      </a:lnTo>
                      <a:lnTo>
                        <a:pt x="330327" y="128778"/>
                      </a:lnTo>
                      <a:lnTo>
                        <a:pt x="347218" y="134747"/>
                      </a:lnTo>
                      <a:lnTo>
                        <a:pt x="359918" y="138430"/>
                      </a:lnTo>
                      <a:lnTo>
                        <a:pt x="373888" y="141986"/>
                      </a:lnTo>
                      <a:lnTo>
                        <a:pt x="387985" y="145161"/>
                      </a:lnTo>
                      <a:lnTo>
                        <a:pt x="401193" y="147574"/>
                      </a:lnTo>
                      <a:lnTo>
                        <a:pt x="416433" y="149479"/>
                      </a:lnTo>
                      <a:lnTo>
                        <a:pt x="431800" y="151003"/>
                      </a:lnTo>
                      <a:lnTo>
                        <a:pt x="446913" y="152654"/>
                      </a:lnTo>
                      <a:lnTo>
                        <a:pt x="454406" y="153670"/>
                      </a:lnTo>
                      <a:lnTo>
                        <a:pt x="461264" y="154940"/>
                      </a:lnTo>
                      <a:lnTo>
                        <a:pt x="461645" y="155448"/>
                      </a:lnTo>
                      <a:lnTo>
                        <a:pt x="462153" y="156718"/>
                      </a:lnTo>
                      <a:lnTo>
                        <a:pt x="463169" y="160401"/>
                      </a:lnTo>
                      <a:lnTo>
                        <a:pt x="464312" y="164465"/>
                      </a:lnTo>
                      <a:lnTo>
                        <a:pt x="464820" y="165989"/>
                      </a:lnTo>
                      <a:lnTo>
                        <a:pt x="465201" y="167132"/>
                      </a:lnTo>
                      <a:lnTo>
                        <a:pt x="467360" y="171577"/>
                      </a:lnTo>
                      <a:lnTo>
                        <a:pt x="467614" y="176276"/>
                      </a:lnTo>
                      <a:lnTo>
                        <a:pt x="466471" y="180848"/>
                      </a:lnTo>
                      <a:lnTo>
                        <a:pt x="463804" y="185420"/>
                      </a:lnTo>
                      <a:lnTo>
                        <a:pt x="459867" y="189992"/>
                      </a:lnTo>
                      <a:lnTo>
                        <a:pt x="454914" y="194564"/>
                      </a:lnTo>
                      <a:lnTo>
                        <a:pt x="449072" y="198755"/>
                      </a:lnTo>
                      <a:lnTo>
                        <a:pt x="442595" y="202819"/>
                      </a:lnTo>
                      <a:lnTo>
                        <a:pt x="435483" y="206629"/>
                      </a:lnTo>
                      <a:lnTo>
                        <a:pt x="428117" y="210058"/>
                      </a:lnTo>
                      <a:lnTo>
                        <a:pt x="413131" y="216154"/>
                      </a:lnTo>
                      <a:lnTo>
                        <a:pt x="406146" y="218567"/>
                      </a:lnTo>
                      <a:lnTo>
                        <a:pt x="399161" y="220345"/>
                      </a:lnTo>
                      <a:lnTo>
                        <a:pt x="392938" y="221742"/>
                      </a:lnTo>
                      <a:lnTo>
                        <a:pt x="387350" y="222504"/>
                      </a:lnTo>
                      <a:lnTo>
                        <a:pt x="385445" y="222504"/>
                      </a:lnTo>
                      <a:lnTo>
                        <a:pt x="382778" y="222377"/>
                      </a:lnTo>
                      <a:lnTo>
                        <a:pt x="376174" y="221996"/>
                      </a:lnTo>
                      <a:lnTo>
                        <a:pt x="373126" y="221996"/>
                      </a:lnTo>
                      <a:lnTo>
                        <a:pt x="370459" y="222504"/>
                      </a:lnTo>
                      <a:lnTo>
                        <a:pt x="368427" y="223393"/>
                      </a:lnTo>
                      <a:lnTo>
                        <a:pt x="367665" y="224536"/>
                      </a:lnTo>
                      <a:lnTo>
                        <a:pt x="365506" y="223393"/>
                      </a:lnTo>
                      <a:lnTo>
                        <a:pt x="363474" y="222885"/>
                      </a:lnTo>
                      <a:lnTo>
                        <a:pt x="361315" y="222377"/>
                      </a:lnTo>
                      <a:lnTo>
                        <a:pt x="359156" y="221107"/>
                      </a:lnTo>
                      <a:lnTo>
                        <a:pt x="358648" y="222250"/>
                      </a:lnTo>
                      <a:lnTo>
                        <a:pt x="357505" y="223012"/>
                      </a:lnTo>
                      <a:lnTo>
                        <a:pt x="355727" y="223520"/>
                      </a:lnTo>
                      <a:lnTo>
                        <a:pt x="353822" y="223647"/>
                      </a:lnTo>
                      <a:lnTo>
                        <a:pt x="349377" y="223520"/>
                      </a:lnTo>
                      <a:lnTo>
                        <a:pt x="346075" y="223139"/>
                      </a:lnTo>
                      <a:lnTo>
                        <a:pt x="337693" y="222250"/>
                      </a:lnTo>
                      <a:lnTo>
                        <a:pt x="328295" y="221488"/>
                      </a:lnTo>
                      <a:lnTo>
                        <a:pt x="317881" y="220472"/>
                      </a:lnTo>
                      <a:lnTo>
                        <a:pt x="307213" y="219456"/>
                      </a:lnTo>
                      <a:lnTo>
                        <a:pt x="296037" y="218186"/>
                      </a:lnTo>
                      <a:lnTo>
                        <a:pt x="285115" y="216281"/>
                      </a:lnTo>
                      <a:lnTo>
                        <a:pt x="274701" y="213995"/>
                      </a:lnTo>
                      <a:lnTo>
                        <a:pt x="265049" y="210947"/>
                      </a:lnTo>
                      <a:lnTo>
                        <a:pt x="260350" y="209423"/>
                      </a:lnTo>
                      <a:lnTo>
                        <a:pt x="255651" y="208534"/>
                      </a:lnTo>
                      <a:lnTo>
                        <a:pt x="245745" y="207645"/>
                      </a:lnTo>
                      <a:lnTo>
                        <a:pt x="235458" y="208153"/>
                      </a:lnTo>
                      <a:lnTo>
                        <a:pt x="224790" y="210058"/>
                      </a:lnTo>
                      <a:lnTo>
                        <a:pt x="214249" y="212852"/>
                      </a:lnTo>
                      <a:lnTo>
                        <a:pt x="203327" y="216281"/>
                      </a:lnTo>
                      <a:lnTo>
                        <a:pt x="181356" y="224155"/>
                      </a:lnTo>
                      <a:lnTo>
                        <a:pt x="170307" y="227838"/>
                      </a:lnTo>
                      <a:lnTo>
                        <a:pt x="159512" y="231140"/>
                      </a:lnTo>
                      <a:lnTo>
                        <a:pt x="148971" y="233807"/>
                      </a:lnTo>
                      <a:lnTo>
                        <a:pt x="138557" y="235331"/>
                      </a:lnTo>
                      <a:lnTo>
                        <a:pt x="128651" y="235712"/>
                      </a:lnTo>
                      <a:lnTo>
                        <a:pt x="123698" y="235331"/>
                      </a:lnTo>
                      <a:lnTo>
                        <a:pt x="118745" y="234569"/>
                      </a:lnTo>
                      <a:lnTo>
                        <a:pt x="114300" y="233299"/>
                      </a:lnTo>
                      <a:lnTo>
                        <a:pt x="109728" y="231521"/>
                      </a:lnTo>
                      <a:lnTo>
                        <a:pt x="105156" y="229362"/>
                      </a:lnTo>
                      <a:lnTo>
                        <a:pt x="100965" y="226441"/>
                      </a:lnTo>
                      <a:lnTo>
                        <a:pt x="94742" y="221488"/>
                      </a:lnTo>
                      <a:lnTo>
                        <a:pt x="89027" y="215773"/>
                      </a:lnTo>
                      <a:lnTo>
                        <a:pt x="78359" y="204216"/>
                      </a:lnTo>
                      <a:lnTo>
                        <a:pt x="73025" y="198374"/>
                      </a:lnTo>
                      <a:lnTo>
                        <a:pt x="67564" y="192786"/>
                      </a:lnTo>
                      <a:lnTo>
                        <a:pt x="61595" y="187452"/>
                      </a:lnTo>
                      <a:lnTo>
                        <a:pt x="54864" y="182626"/>
                      </a:lnTo>
                      <a:lnTo>
                        <a:pt x="52705" y="181229"/>
                      </a:lnTo>
                      <a:lnTo>
                        <a:pt x="49784" y="179705"/>
                      </a:lnTo>
                      <a:lnTo>
                        <a:pt x="46609" y="177800"/>
                      </a:lnTo>
                      <a:lnTo>
                        <a:pt x="42926" y="176022"/>
                      </a:lnTo>
                      <a:lnTo>
                        <a:pt x="35052" y="171958"/>
                      </a:lnTo>
                      <a:lnTo>
                        <a:pt x="26543" y="167386"/>
                      </a:lnTo>
                      <a:lnTo>
                        <a:pt x="18542" y="163195"/>
                      </a:lnTo>
                      <a:lnTo>
                        <a:pt x="11430" y="159004"/>
                      </a:lnTo>
                      <a:lnTo>
                        <a:pt x="8763" y="157226"/>
                      </a:lnTo>
                      <a:lnTo>
                        <a:pt x="6350" y="155575"/>
                      </a:lnTo>
                      <a:lnTo>
                        <a:pt x="4699" y="154051"/>
                      </a:lnTo>
                      <a:lnTo>
                        <a:pt x="3937" y="152781"/>
                      </a:lnTo>
                      <a:lnTo>
                        <a:pt x="3683" y="151511"/>
                      </a:lnTo>
                      <a:lnTo>
                        <a:pt x="3937" y="149225"/>
                      </a:lnTo>
                      <a:lnTo>
                        <a:pt x="4191" y="145923"/>
                      </a:lnTo>
                      <a:lnTo>
                        <a:pt x="4318" y="141478"/>
                      </a:lnTo>
                      <a:lnTo>
                        <a:pt x="4699" y="136525"/>
                      </a:lnTo>
                      <a:lnTo>
                        <a:pt x="5207" y="130937"/>
                      </a:lnTo>
                      <a:lnTo>
                        <a:pt x="5715" y="118491"/>
                      </a:lnTo>
                      <a:lnTo>
                        <a:pt x="5842" y="105283"/>
                      </a:lnTo>
                      <a:lnTo>
                        <a:pt x="5334" y="92202"/>
                      </a:lnTo>
                      <a:lnTo>
                        <a:pt x="4953" y="86106"/>
                      </a:lnTo>
                      <a:lnTo>
                        <a:pt x="3937" y="80518"/>
                      </a:lnTo>
                      <a:lnTo>
                        <a:pt x="2667" y="75565"/>
                      </a:lnTo>
                      <a:lnTo>
                        <a:pt x="1016" y="71120"/>
                      </a:lnTo>
                      <a:lnTo>
                        <a:pt x="0" y="67437"/>
                      </a:lnTo>
                      <a:lnTo>
                        <a:pt x="127" y="63627"/>
                      </a:lnTo>
                      <a:lnTo>
                        <a:pt x="1143" y="60071"/>
                      </a:lnTo>
                      <a:lnTo>
                        <a:pt x="3175" y="56642"/>
                      </a:lnTo>
                      <a:lnTo>
                        <a:pt x="6223" y="53340"/>
                      </a:lnTo>
                      <a:lnTo>
                        <a:pt x="10160" y="50165"/>
                      </a:lnTo>
                      <a:lnTo>
                        <a:pt x="14605" y="46990"/>
                      </a:lnTo>
                      <a:lnTo>
                        <a:pt x="19812" y="44069"/>
                      </a:lnTo>
                      <a:lnTo>
                        <a:pt x="25908" y="41275"/>
                      </a:lnTo>
                      <a:lnTo>
                        <a:pt x="32385" y="38481"/>
                      </a:lnTo>
                      <a:lnTo>
                        <a:pt x="39370" y="35814"/>
                      </a:lnTo>
                      <a:lnTo>
                        <a:pt x="46990" y="33274"/>
                      </a:lnTo>
                      <a:lnTo>
                        <a:pt x="63119" y="28448"/>
                      </a:lnTo>
                      <a:lnTo>
                        <a:pt x="80518" y="24130"/>
                      </a:lnTo>
                      <a:lnTo>
                        <a:pt x="98425" y="20193"/>
                      </a:lnTo>
                      <a:lnTo>
                        <a:pt x="116586" y="16637"/>
                      </a:lnTo>
                      <a:lnTo>
                        <a:pt x="134239" y="13589"/>
                      </a:lnTo>
                      <a:lnTo>
                        <a:pt x="151130" y="10795"/>
                      </a:lnTo>
                      <a:lnTo>
                        <a:pt x="166751" y="8382"/>
                      </a:lnTo>
                      <a:lnTo>
                        <a:pt x="173863" y="7366"/>
                      </a:lnTo>
                      <a:lnTo>
                        <a:pt x="180594" y="6223"/>
                      </a:lnTo>
                      <a:lnTo>
                        <a:pt x="186436" y="5207"/>
                      </a:lnTo>
                      <a:lnTo>
                        <a:pt x="192024" y="4445"/>
                      </a:lnTo>
                      <a:lnTo>
                        <a:pt x="196596" y="3683"/>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Freeform 783">
                  <a:extLst>
                    <a:ext uri="{FF2B5EF4-FFF2-40B4-BE49-F238E27FC236}">
                      <a16:creationId xmlns:a16="http://schemas.microsoft.com/office/drawing/2014/main" id="{A87C0A31-C67D-0843-E857-B4527F95E2F9}"/>
                    </a:ext>
                  </a:extLst>
                </p:cNvPr>
                <p:cNvSpPr/>
                <p:nvPr/>
              </p:nvSpPr>
              <p:spPr>
                <a:xfrm>
                  <a:off x="1320800" y="3629660"/>
                  <a:ext cx="467361" cy="236221"/>
                </a:xfrm>
                <a:custGeom>
                  <a:avLst/>
                  <a:gdLst/>
                  <a:ahLst/>
                  <a:cxnLst/>
                  <a:rect l="0" t="0" r="0" b="0"/>
                  <a:pathLst>
                    <a:path w="467361" h="236221">
                      <a:moveTo>
                        <a:pt x="200660" y="3810"/>
                      </a:moveTo>
                      <a:lnTo>
                        <a:pt x="201930" y="1270"/>
                      </a:lnTo>
                      <a:lnTo>
                        <a:pt x="203200" y="0"/>
                      </a:lnTo>
                      <a:lnTo>
                        <a:pt x="203200" y="0"/>
                      </a:lnTo>
                      <a:lnTo>
                        <a:pt x="204470" y="0"/>
                      </a:lnTo>
                      <a:lnTo>
                        <a:pt x="204470" y="0"/>
                      </a:lnTo>
                      <a:lnTo>
                        <a:pt x="204470" y="1270"/>
                      </a:lnTo>
                      <a:lnTo>
                        <a:pt x="203200" y="1270"/>
                      </a:lnTo>
                      <a:lnTo>
                        <a:pt x="203200" y="1270"/>
                      </a:lnTo>
                      <a:lnTo>
                        <a:pt x="203200" y="2540"/>
                      </a:lnTo>
                      <a:lnTo>
                        <a:pt x="204470" y="3810"/>
                      </a:lnTo>
                      <a:lnTo>
                        <a:pt x="205740" y="7620"/>
                      </a:lnTo>
                      <a:lnTo>
                        <a:pt x="207010" y="10160"/>
                      </a:lnTo>
                      <a:lnTo>
                        <a:pt x="207010" y="13970"/>
                      </a:lnTo>
                      <a:lnTo>
                        <a:pt x="208280" y="17780"/>
                      </a:lnTo>
                      <a:lnTo>
                        <a:pt x="208280" y="20320"/>
                      </a:lnTo>
                      <a:lnTo>
                        <a:pt x="208280" y="22860"/>
                      </a:lnTo>
                      <a:lnTo>
                        <a:pt x="208280" y="24130"/>
                      </a:lnTo>
                      <a:lnTo>
                        <a:pt x="208280" y="25400"/>
                      </a:lnTo>
                      <a:lnTo>
                        <a:pt x="210820" y="30480"/>
                      </a:lnTo>
                      <a:lnTo>
                        <a:pt x="213360" y="35560"/>
                      </a:lnTo>
                      <a:lnTo>
                        <a:pt x="215900" y="40640"/>
                      </a:lnTo>
                      <a:lnTo>
                        <a:pt x="222250" y="52070"/>
                      </a:lnTo>
                      <a:lnTo>
                        <a:pt x="226060" y="55880"/>
                      </a:lnTo>
                      <a:lnTo>
                        <a:pt x="228600" y="59690"/>
                      </a:lnTo>
                      <a:lnTo>
                        <a:pt x="232410" y="67310"/>
                      </a:lnTo>
                      <a:lnTo>
                        <a:pt x="237490" y="73660"/>
                      </a:lnTo>
                      <a:lnTo>
                        <a:pt x="242570" y="80010"/>
                      </a:lnTo>
                      <a:lnTo>
                        <a:pt x="248920" y="85090"/>
                      </a:lnTo>
                      <a:lnTo>
                        <a:pt x="256540" y="91440"/>
                      </a:lnTo>
                      <a:lnTo>
                        <a:pt x="264160" y="96520"/>
                      </a:lnTo>
                      <a:lnTo>
                        <a:pt x="271780" y="101600"/>
                      </a:lnTo>
                      <a:lnTo>
                        <a:pt x="279400" y="105410"/>
                      </a:lnTo>
                      <a:lnTo>
                        <a:pt x="295910" y="114300"/>
                      </a:lnTo>
                      <a:lnTo>
                        <a:pt x="312420" y="121920"/>
                      </a:lnTo>
                      <a:lnTo>
                        <a:pt x="330200" y="129540"/>
                      </a:lnTo>
                      <a:lnTo>
                        <a:pt x="346710" y="134620"/>
                      </a:lnTo>
                      <a:lnTo>
                        <a:pt x="359410" y="138430"/>
                      </a:lnTo>
                      <a:lnTo>
                        <a:pt x="374650" y="142240"/>
                      </a:lnTo>
                      <a:lnTo>
                        <a:pt x="387350" y="144780"/>
                      </a:lnTo>
                      <a:lnTo>
                        <a:pt x="401320" y="147320"/>
                      </a:lnTo>
                      <a:lnTo>
                        <a:pt x="416560" y="149860"/>
                      </a:lnTo>
                      <a:lnTo>
                        <a:pt x="431800" y="151130"/>
                      </a:lnTo>
                      <a:lnTo>
                        <a:pt x="447040" y="152400"/>
                      </a:lnTo>
                      <a:lnTo>
                        <a:pt x="454660" y="153670"/>
                      </a:lnTo>
                      <a:lnTo>
                        <a:pt x="461010" y="154940"/>
                      </a:lnTo>
                      <a:lnTo>
                        <a:pt x="462280" y="154940"/>
                      </a:lnTo>
                      <a:lnTo>
                        <a:pt x="462280" y="156210"/>
                      </a:lnTo>
                      <a:lnTo>
                        <a:pt x="463550" y="160020"/>
                      </a:lnTo>
                      <a:lnTo>
                        <a:pt x="464820" y="163830"/>
                      </a:lnTo>
                      <a:lnTo>
                        <a:pt x="464820" y="166370"/>
                      </a:lnTo>
                      <a:lnTo>
                        <a:pt x="464820" y="167640"/>
                      </a:lnTo>
                      <a:lnTo>
                        <a:pt x="467360" y="171450"/>
                      </a:lnTo>
                      <a:lnTo>
                        <a:pt x="467360" y="176530"/>
                      </a:lnTo>
                      <a:lnTo>
                        <a:pt x="466090" y="180340"/>
                      </a:lnTo>
                      <a:lnTo>
                        <a:pt x="463550" y="185420"/>
                      </a:lnTo>
                      <a:lnTo>
                        <a:pt x="459740" y="190500"/>
                      </a:lnTo>
                      <a:lnTo>
                        <a:pt x="454660" y="194310"/>
                      </a:lnTo>
                      <a:lnTo>
                        <a:pt x="448310" y="199390"/>
                      </a:lnTo>
                      <a:lnTo>
                        <a:pt x="443230" y="203200"/>
                      </a:lnTo>
                      <a:lnTo>
                        <a:pt x="435610" y="207010"/>
                      </a:lnTo>
                      <a:lnTo>
                        <a:pt x="427990" y="210820"/>
                      </a:lnTo>
                      <a:lnTo>
                        <a:pt x="412750" y="215900"/>
                      </a:lnTo>
                      <a:lnTo>
                        <a:pt x="406400" y="218440"/>
                      </a:lnTo>
                      <a:lnTo>
                        <a:pt x="398780" y="220980"/>
                      </a:lnTo>
                      <a:lnTo>
                        <a:pt x="392430" y="222250"/>
                      </a:lnTo>
                      <a:lnTo>
                        <a:pt x="387350" y="222250"/>
                      </a:lnTo>
                      <a:lnTo>
                        <a:pt x="384810" y="222250"/>
                      </a:lnTo>
                      <a:lnTo>
                        <a:pt x="382270" y="222250"/>
                      </a:lnTo>
                      <a:lnTo>
                        <a:pt x="375920" y="222250"/>
                      </a:lnTo>
                      <a:lnTo>
                        <a:pt x="373380" y="222250"/>
                      </a:lnTo>
                      <a:lnTo>
                        <a:pt x="370840" y="222250"/>
                      </a:lnTo>
                      <a:lnTo>
                        <a:pt x="368300" y="223520"/>
                      </a:lnTo>
                      <a:lnTo>
                        <a:pt x="368300" y="224790"/>
                      </a:lnTo>
                      <a:lnTo>
                        <a:pt x="365760" y="223520"/>
                      </a:lnTo>
                      <a:lnTo>
                        <a:pt x="363220" y="223520"/>
                      </a:lnTo>
                      <a:lnTo>
                        <a:pt x="360680" y="222250"/>
                      </a:lnTo>
                      <a:lnTo>
                        <a:pt x="359410" y="220980"/>
                      </a:lnTo>
                      <a:lnTo>
                        <a:pt x="358140" y="222250"/>
                      </a:lnTo>
                      <a:lnTo>
                        <a:pt x="358140" y="223520"/>
                      </a:lnTo>
                      <a:lnTo>
                        <a:pt x="355600" y="223520"/>
                      </a:lnTo>
                      <a:lnTo>
                        <a:pt x="353060" y="223520"/>
                      </a:lnTo>
                      <a:lnTo>
                        <a:pt x="349250" y="223520"/>
                      </a:lnTo>
                      <a:lnTo>
                        <a:pt x="345440" y="223520"/>
                      </a:lnTo>
                      <a:lnTo>
                        <a:pt x="337820" y="222250"/>
                      </a:lnTo>
                      <a:lnTo>
                        <a:pt x="327660" y="222250"/>
                      </a:lnTo>
                      <a:lnTo>
                        <a:pt x="317500" y="220980"/>
                      </a:lnTo>
                      <a:lnTo>
                        <a:pt x="307340" y="219710"/>
                      </a:lnTo>
                      <a:lnTo>
                        <a:pt x="295910" y="218440"/>
                      </a:lnTo>
                      <a:lnTo>
                        <a:pt x="284480" y="215900"/>
                      </a:lnTo>
                      <a:lnTo>
                        <a:pt x="274320" y="213360"/>
                      </a:lnTo>
                      <a:lnTo>
                        <a:pt x="265430" y="210820"/>
                      </a:lnTo>
                      <a:lnTo>
                        <a:pt x="260350" y="209550"/>
                      </a:lnTo>
                      <a:lnTo>
                        <a:pt x="255270" y="208280"/>
                      </a:lnTo>
                      <a:lnTo>
                        <a:pt x="246380" y="208280"/>
                      </a:lnTo>
                      <a:lnTo>
                        <a:pt x="234950" y="208280"/>
                      </a:lnTo>
                      <a:lnTo>
                        <a:pt x="224790" y="210820"/>
                      </a:lnTo>
                      <a:lnTo>
                        <a:pt x="214630" y="213360"/>
                      </a:lnTo>
                      <a:lnTo>
                        <a:pt x="203200" y="215900"/>
                      </a:lnTo>
                      <a:lnTo>
                        <a:pt x="181610" y="224790"/>
                      </a:lnTo>
                      <a:lnTo>
                        <a:pt x="170180" y="227330"/>
                      </a:lnTo>
                      <a:lnTo>
                        <a:pt x="160020" y="231140"/>
                      </a:lnTo>
                      <a:lnTo>
                        <a:pt x="148590" y="233680"/>
                      </a:lnTo>
                      <a:lnTo>
                        <a:pt x="138430" y="234950"/>
                      </a:lnTo>
                      <a:lnTo>
                        <a:pt x="128270" y="236220"/>
                      </a:lnTo>
                      <a:lnTo>
                        <a:pt x="123190" y="234950"/>
                      </a:lnTo>
                      <a:lnTo>
                        <a:pt x="119380" y="234950"/>
                      </a:lnTo>
                      <a:lnTo>
                        <a:pt x="114300" y="233680"/>
                      </a:lnTo>
                      <a:lnTo>
                        <a:pt x="109220" y="231140"/>
                      </a:lnTo>
                      <a:lnTo>
                        <a:pt x="105410" y="229870"/>
                      </a:lnTo>
                      <a:lnTo>
                        <a:pt x="101600" y="226060"/>
                      </a:lnTo>
                      <a:lnTo>
                        <a:pt x="95250" y="222250"/>
                      </a:lnTo>
                      <a:lnTo>
                        <a:pt x="88900" y="215900"/>
                      </a:lnTo>
                      <a:lnTo>
                        <a:pt x="78740" y="204470"/>
                      </a:lnTo>
                      <a:lnTo>
                        <a:pt x="73660" y="198120"/>
                      </a:lnTo>
                      <a:lnTo>
                        <a:pt x="67310" y="193040"/>
                      </a:lnTo>
                      <a:lnTo>
                        <a:pt x="60960" y="187960"/>
                      </a:lnTo>
                      <a:lnTo>
                        <a:pt x="54610" y="182880"/>
                      </a:lnTo>
                      <a:lnTo>
                        <a:pt x="52070" y="181610"/>
                      </a:lnTo>
                      <a:lnTo>
                        <a:pt x="49530" y="179070"/>
                      </a:lnTo>
                      <a:lnTo>
                        <a:pt x="46990" y="177800"/>
                      </a:lnTo>
                      <a:lnTo>
                        <a:pt x="43180" y="176530"/>
                      </a:lnTo>
                      <a:lnTo>
                        <a:pt x="35560" y="171450"/>
                      </a:lnTo>
                      <a:lnTo>
                        <a:pt x="26670" y="167640"/>
                      </a:lnTo>
                      <a:lnTo>
                        <a:pt x="19050" y="163830"/>
                      </a:lnTo>
                      <a:lnTo>
                        <a:pt x="11430" y="158750"/>
                      </a:lnTo>
                      <a:lnTo>
                        <a:pt x="8890" y="157480"/>
                      </a:lnTo>
                      <a:lnTo>
                        <a:pt x="6350" y="156210"/>
                      </a:lnTo>
                      <a:lnTo>
                        <a:pt x="5080" y="153670"/>
                      </a:lnTo>
                      <a:lnTo>
                        <a:pt x="3810" y="152400"/>
                      </a:lnTo>
                      <a:lnTo>
                        <a:pt x="3810" y="151130"/>
                      </a:lnTo>
                      <a:lnTo>
                        <a:pt x="3810" y="148590"/>
                      </a:lnTo>
                      <a:lnTo>
                        <a:pt x="3810" y="146050"/>
                      </a:lnTo>
                      <a:lnTo>
                        <a:pt x="5080" y="142240"/>
                      </a:lnTo>
                      <a:lnTo>
                        <a:pt x="5080" y="137160"/>
                      </a:lnTo>
                      <a:lnTo>
                        <a:pt x="5080" y="130810"/>
                      </a:lnTo>
                      <a:lnTo>
                        <a:pt x="6350" y="118110"/>
                      </a:lnTo>
                      <a:lnTo>
                        <a:pt x="6350" y="105410"/>
                      </a:lnTo>
                      <a:lnTo>
                        <a:pt x="5080" y="92710"/>
                      </a:lnTo>
                      <a:lnTo>
                        <a:pt x="5080" y="86360"/>
                      </a:lnTo>
                      <a:lnTo>
                        <a:pt x="3810" y="81280"/>
                      </a:lnTo>
                      <a:lnTo>
                        <a:pt x="2540" y="74930"/>
                      </a:lnTo>
                      <a:lnTo>
                        <a:pt x="1270" y="71120"/>
                      </a:lnTo>
                      <a:lnTo>
                        <a:pt x="0" y="67310"/>
                      </a:lnTo>
                      <a:lnTo>
                        <a:pt x="0" y="63500"/>
                      </a:lnTo>
                      <a:lnTo>
                        <a:pt x="1270" y="59690"/>
                      </a:lnTo>
                      <a:lnTo>
                        <a:pt x="2540" y="57150"/>
                      </a:lnTo>
                      <a:lnTo>
                        <a:pt x="6350" y="53340"/>
                      </a:lnTo>
                      <a:lnTo>
                        <a:pt x="10160" y="50800"/>
                      </a:lnTo>
                      <a:lnTo>
                        <a:pt x="15240" y="46990"/>
                      </a:lnTo>
                      <a:lnTo>
                        <a:pt x="19050" y="44450"/>
                      </a:lnTo>
                      <a:lnTo>
                        <a:pt x="25400" y="40640"/>
                      </a:lnTo>
                      <a:lnTo>
                        <a:pt x="31750" y="38100"/>
                      </a:lnTo>
                      <a:lnTo>
                        <a:pt x="39370" y="35560"/>
                      </a:lnTo>
                      <a:lnTo>
                        <a:pt x="46990" y="33020"/>
                      </a:lnTo>
                      <a:lnTo>
                        <a:pt x="63500" y="27940"/>
                      </a:lnTo>
                      <a:lnTo>
                        <a:pt x="80010" y="24130"/>
                      </a:lnTo>
                      <a:lnTo>
                        <a:pt x="97790" y="20320"/>
                      </a:lnTo>
                      <a:lnTo>
                        <a:pt x="116840" y="16510"/>
                      </a:lnTo>
                      <a:lnTo>
                        <a:pt x="134620" y="13970"/>
                      </a:lnTo>
                      <a:lnTo>
                        <a:pt x="151130" y="10160"/>
                      </a:lnTo>
                      <a:lnTo>
                        <a:pt x="166370" y="8890"/>
                      </a:lnTo>
                      <a:lnTo>
                        <a:pt x="173990" y="7620"/>
                      </a:lnTo>
                      <a:lnTo>
                        <a:pt x="180340" y="6350"/>
                      </a:lnTo>
                      <a:lnTo>
                        <a:pt x="186690" y="5080"/>
                      </a:lnTo>
                      <a:lnTo>
                        <a:pt x="191770" y="5080"/>
                      </a:lnTo>
                      <a:lnTo>
                        <a:pt x="196850" y="381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Freeform 784">
                  <a:extLst>
                    <a:ext uri="{FF2B5EF4-FFF2-40B4-BE49-F238E27FC236}">
                      <a16:creationId xmlns:a16="http://schemas.microsoft.com/office/drawing/2014/main" id="{E59BACCF-159A-BA70-C3D9-26A1C9AA4958}"/>
                    </a:ext>
                  </a:extLst>
                </p:cNvPr>
                <p:cNvSpPr/>
                <p:nvPr/>
              </p:nvSpPr>
              <p:spPr>
                <a:xfrm>
                  <a:off x="1454150" y="3655060"/>
                  <a:ext cx="139701" cy="92711"/>
                </a:xfrm>
                <a:custGeom>
                  <a:avLst/>
                  <a:gdLst/>
                  <a:ahLst/>
                  <a:cxnLst/>
                  <a:rect l="0" t="0" r="0" b="0"/>
                  <a:pathLst>
                    <a:path w="139701" h="92711">
                      <a:moveTo>
                        <a:pt x="139700" y="92710"/>
                      </a:moveTo>
                      <a:lnTo>
                        <a:pt x="125730" y="92710"/>
                      </a:lnTo>
                      <a:lnTo>
                        <a:pt x="113030" y="91440"/>
                      </a:lnTo>
                      <a:lnTo>
                        <a:pt x="99060" y="90170"/>
                      </a:lnTo>
                      <a:lnTo>
                        <a:pt x="86360" y="87630"/>
                      </a:lnTo>
                      <a:lnTo>
                        <a:pt x="74930" y="85090"/>
                      </a:lnTo>
                      <a:lnTo>
                        <a:pt x="63500" y="81280"/>
                      </a:lnTo>
                      <a:lnTo>
                        <a:pt x="53340" y="77470"/>
                      </a:lnTo>
                      <a:lnTo>
                        <a:pt x="44450" y="72390"/>
                      </a:lnTo>
                      <a:lnTo>
                        <a:pt x="35560" y="67310"/>
                      </a:lnTo>
                      <a:lnTo>
                        <a:pt x="27940" y="59690"/>
                      </a:lnTo>
                      <a:lnTo>
                        <a:pt x="20320" y="52070"/>
                      </a:lnTo>
                      <a:lnTo>
                        <a:pt x="13970" y="44450"/>
                      </a:lnTo>
                      <a:lnTo>
                        <a:pt x="8890" y="34290"/>
                      </a:lnTo>
                      <a:lnTo>
                        <a:pt x="5080" y="24130"/>
                      </a:lnTo>
                      <a:lnTo>
                        <a:pt x="2540" y="12700"/>
                      </a:lnTo>
                      <a:lnTo>
                        <a:pt x="127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6" name="Freeform 785">
                  <a:extLst>
                    <a:ext uri="{FF2B5EF4-FFF2-40B4-BE49-F238E27FC236}">
                      <a16:creationId xmlns:a16="http://schemas.microsoft.com/office/drawing/2014/main" id="{326831C9-03C4-B2A9-6825-7E631AD5FADA}"/>
                    </a:ext>
                  </a:extLst>
                </p:cNvPr>
                <p:cNvSpPr/>
                <p:nvPr/>
              </p:nvSpPr>
              <p:spPr>
                <a:xfrm>
                  <a:off x="1338580" y="3750310"/>
                  <a:ext cx="109221" cy="27941"/>
                </a:xfrm>
                <a:custGeom>
                  <a:avLst/>
                  <a:gdLst/>
                  <a:ahLst/>
                  <a:cxnLst/>
                  <a:rect l="0" t="0" r="0" b="0"/>
                  <a:pathLst>
                    <a:path w="109221" h="27941">
                      <a:moveTo>
                        <a:pt x="109220" y="0"/>
                      </a:moveTo>
                      <a:lnTo>
                        <a:pt x="95250" y="1270"/>
                      </a:lnTo>
                      <a:lnTo>
                        <a:pt x="80010" y="2540"/>
                      </a:lnTo>
                      <a:lnTo>
                        <a:pt x="67310" y="5080"/>
                      </a:lnTo>
                      <a:lnTo>
                        <a:pt x="53340" y="7620"/>
                      </a:lnTo>
                      <a:lnTo>
                        <a:pt x="39370" y="11430"/>
                      </a:lnTo>
                      <a:lnTo>
                        <a:pt x="26670" y="16510"/>
                      </a:lnTo>
                      <a:lnTo>
                        <a:pt x="13970" y="21590"/>
                      </a:lnTo>
                      <a:lnTo>
                        <a:pt x="0" y="279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7" name="Freeform 786">
                  <a:extLst>
                    <a:ext uri="{FF2B5EF4-FFF2-40B4-BE49-F238E27FC236}">
                      <a16:creationId xmlns:a16="http://schemas.microsoft.com/office/drawing/2014/main" id="{1808A765-05C6-5F85-BFBC-ECCE08FA1094}"/>
                    </a:ext>
                  </a:extLst>
                </p:cNvPr>
                <p:cNvSpPr/>
                <p:nvPr/>
              </p:nvSpPr>
              <p:spPr>
                <a:xfrm>
                  <a:off x="1447800" y="3747770"/>
                  <a:ext cx="113031" cy="5081"/>
                </a:xfrm>
                <a:custGeom>
                  <a:avLst/>
                  <a:gdLst/>
                  <a:ahLst/>
                  <a:cxnLst/>
                  <a:rect l="0" t="0" r="0" b="0"/>
                  <a:pathLst>
                    <a:path w="113031" h="5081">
                      <a:moveTo>
                        <a:pt x="113030" y="0"/>
                      </a:moveTo>
                      <a:lnTo>
                        <a:pt x="111760" y="0"/>
                      </a:lnTo>
                      <a:lnTo>
                        <a:pt x="110490" y="0"/>
                      </a:lnTo>
                      <a:lnTo>
                        <a:pt x="106680" y="0"/>
                      </a:lnTo>
                      <a:lnTo>
                        <a:pt x="102870" y="0"/>
                      </a:lnTo>
                      <a:lnTo>
                        <a:pt x="96520" y="1270"/>
                      </a:lnTo>
                      <a:lnTo>
                        <a:pt x="93980" y="2540"/>
                      </a:lnTo>
                      <a:lnTo>
                        <a:pt x="91440" y="2540"/>
                      </a:lnTo>
                      <a:lnTo>
                        <a:pt x="87630" y="3810"/>
                      </a:lnTo>
                      <a:lnTo>
                        <a:pt x="82550" y="5080"/>
                      </a:lnTo>
                      <a:lnTo>
                        <a:pt x="77470" y="5080"/>
                      </a:lnTo>
                      <a:lnTo>
                        <a:pt x="72390" y="5080"/>
                      </a:lnTo>
                      <a:lnTo>
                        <a:pt x="62230" y="5080"/>
                      </a:lnTo>
                      <a:lnTo>
                        <a:pt x="52070" y="3810"/>
                      </a:lnTo>
                      <a:lnTo>
                        <a:pt x="38100" y="2540"/>
                      </a:lnTo>
                      <a:lnTo>
                        <a:pt x="25400" y="2540"/>
                      </a:lnTo>
                      <a:lnTo>
                        <a:pt x="12700" y="2540"/>
                      </a:lnTo>
                      <a:lnTo>
                        <a:pt x="0" y="25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8" name="Freeform 787">
                  <a:extLst>
                    <a:ext uri="{FF2B5EF4-FFF2-40B4-BE49-F238E27FC236}">
                      <a16:creationId xmlns:a16="http://schemas.microsoft.com/office/drawing/2014/main" id="{8988D053-C6A7-E22F-9DDC-0EB937A280D1}"/>
                    </a:ext>
                  </a:extLst>
                </p:cNvPr>
                <p:cNvSpPr/>
                <p:nvPr/>
              </p:nvSpPr>
              <p:spPr>
                <a:xfrm>
                  <a:off x="1464310" y="3754120"/>
                  <a:ext cx="59691" cy="102871"/>
                </a:xfrm>
                <a:custGeom>
                  <a:avLst/>
                  <a:gdLst/>
                  <a:ahLst/>
                  <a:cxnLst/>
                  <a:rect l="0" t="0" r="0" b="0"/>
                  <a:pathLst>
                    <a:path w="59691" h="102871">
                      <a:moveTo>
                        <a:pt x="10160" y="102870"/>
                      </a:moveTo>
                      <a:lnTo>
                        <a:pt x="8890" y="102870"/>
                      </a:lnTo>
                      <a:lnTo>
                        <a:pt x="7620" y="102870"/>
                      </a:lnTo>
                      <a:lnTo>
                        <a:pt x="6350" y="101600"/>
                      </a:lnTo>
                      <a:lnTo>
                        <a:pt x="6350" y="99060"/>
                      </a:lnTo>
                      <a:lnTo>
                        <a:pt x="6350" y="96520"/>
                      </a:lnTo>
                      <a:lnTo>
                        <a:pt x="7620" y="88900"/>
                      </a:lnTo>
                      <a:lnTo>
                        <a:pt x="7620" y="86360"/>
                      </a:lnTo>
                      <a:lnTo>
                        <a:pt x="6350" y="83820"/>
                      </a:lnTo>
                      <a:lnTo>
                        <a:pt x="2540" y="77470"/>
                      </a:lnTo>
                      <a:lnTo>
                        <a:pt x="1270" y="72390"/>
                      </a:lnTo>
                      <a:lnTo>
                        <a:pt x="0" y="66040"/>
                      </a:lnTo>
                      <a:lnTo>
                        <a:pt x="0" y="59690"/>
                      </a:lnTo>
                      <a:lnTo>
                        <a:pt x="1270" y="53340"/>
                      </a:lnTo>
                      <a:lnTo>
                        <a:pt x="3810" y="46990"/>
                      </a:lnTo>
                      <a:lnTo>
                        <a:pt x="6350" y="40640"/>
                      </a:lnTo>
                      <a:lnTo>
                        <a:pt x="10160" y="35560"/>
                      </a:lnTo>
                      <a:lnTo>
                        <a:pt x="13970" y="29210"/>
                      </a:lnTo>
                      <a:lnTo>
                        <a:pt x="19050" y="24130"/>
                      </a:lnTo>
                      <a:lnTo>
                        <a:pt x="25400" y="19050"/>
                      </a:lnTo>
                      <a:lnTo>
                        <a:pt x="30480" y="13970"/>
                      </a:lnTo>
                      <a:lnTo>
                        <a:pt x="38100" y="10160"/>
                      </a:lnTo>
                      <a:lnTo>
                        <a:pt x="44450" y="6350"/>
                      </a:lnTo>
                      <a:lnTo>
                        <a:pt x="52070" y="2540"/>
                      </a:lnTo>
                      <a:lnTo>
                        <a:pt x="5969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9" name="Freeform 788">
                  <a:extLst>
                    <a:ext uri="{FF2B5EF4-FFF2-40B4-BE49-F238E27FC236}">
                      <a16:creationId xmlns:a16="http://schemas.microsoft.com/office/drawing/2014/main" id="{94AAEF8B-6A5D-E0BA-2B90-047228F95599}"/>
                    </a:ext>
                  </a:extLst>
                </p:cNvPr>
                <p:cNvSpPr/>
                <p:nvPr/>
              </p:nvSpPr>
              <p:spPr>
                <a:xfrm>
                  <a:off x="1399540" y="3792220"/>
                  <a:ext cx="72391" cy="43181"/>
                </a:xfrm>
                <a:custGeom>
                  <a:avLst/>
                  <a:gdLst/>
                  <a:ahLst/>
                  <a:cxnLst/>
                  <a:rect l="0" t="0" r="0" b="0"/>
                  <a:pathLst>
                    <a:path w="72391" h="43181">
                      <a:moveTo>
                        <a:pt x="2540" y="43180"/>
                      </a:moveTo>
                      <a:lnTo>
                        <a:pt x="0" y="43180"/>
                      </a:lnTo>
                      <a:lnTo>
                        <a:pt x="5080" y="41910"/>
                      </a:lnTo>
                      <a:lnTo>
                        <a:pt x="10160" y="40640"/>
                      </a:lnTo>
                      <a:lnTo>
                        <a:pt x="15240" y="39370"/>
                      </a:lnTo>
                      <a:lnTo>
                        <a:pt x="20320" y="36830"/>
                      </a:lnTo>
                      <a:lnTo>
                        <a:pt x="30480" y="31750"/>
                      </a:lnTo>
                      <a:lnTo>
                        <a:pt x="41910" y="25400"/>
                      </a:lnTo>
                      <a:lnTo>
                        <a:pt x="50800" y="19050"/>
                      </a:lnTo>
                      <a:lnTo>
                        <a:pt x="59690" y="11430"/>
                      </a:lnTo>
                      <a:lnTo>
                        <a:pt x="64770" y="8890"/>
                      </a:lnTo>
                      <a:lnTo>
                        <a:pt x="67310" y="5080"/>
                      </a:lnTo>
                      <a:lnTo>
                        <a:pt x="69850" y="2540"/>
                      </a:lnTo>
                      <a:lnTo>
                        <a:pt x="7239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0" name="Freeform 789">
                  <a:extLst>
                    <a:ext uri="{FF2B5EF4-FFF2-40B4-BE49-F238E27FC236}">
                      <a16:creationId xmlns:a16="http://schemas.microsoft.com/office/drawing/2014/main" id="{9D5EC23D-1B1A-6BB9-83F4-5A77D223F543}"/>
                    </a:ext>
                  </a:extLst>
                </p:cNvPr>
                <p:cNvSpPr/>
                <p:nvPr/>
              </p:nvSpPr>
              <p:spPr>
                <a:xfrm>
                  <a:off x="1912620" y="3746500"/>
                  <a:ext cx="45721" cy="26671"/>
                </a:xfrm>
                <a:custGeom>
                  <a:avLst/>
                  <a:gdLst/>
                  <a:ahLst/>
                  <a:cxnLst/>
                  <a:rect l="0" t="0" r="0" b="0"/>
                  <a:pathLst>
                    <a:path w="45721" h="26671">
                      <a:moveTo>
                        <a:pt x="45720" y="26670"/>
                      </a:moveTo>
                      <a:lnTo>
                        <a:pt x="35560" y="20320"/>
                      </a:lnTo>
                      <a:lnTo>
                        <a:pt x="22860" y="12700"/>
                      </a:lnTo>
                      <a:lnTo>
                        <a:pt x="1143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1" name="Freeform 790">
                  <a:extLst>
                    <a:ext uri="{FF2B5EF4-FFF2-40B4-BE49-F238E27FC236}">
                      <a16:creationId xmlns:a16="http://schemas.microsoft.com/office/drawing/2014/main" id="{BD39D1D6-1155-7E7C-8E74-DDD5A5018E07}"/>
                    </a:ext>
                  </a:extLst>
                </p:cNvPr>
                <p:cNvSpPr/>
                <p:nvPr/>
              </p:nvSpPr>
              <p:spPr>
                <a:xfrm>
                  <a:off x="1958340" y="3773170"/>
                  <a:ext cx="29211" cy="62231"/>
                </a:xfrm>
                <a:custGeom>
                  <a:avLst/>
                  <a:gdLst/>
                  <a:ahLst/>
                  <a:cxnLst/>
                  <a:rect l="0" t="0" r="0" b="0"/>
                  <a:pathLst>
                    <a:path w="29211" h="62231">
                      <a:moveTo>
                        <a:pt x="29210" y="62230"/>
                      </a:moveTo>
                      <a:lnTo>
                        <a:pt x="29210" y="62230"/>
                      </a:lnTo>
                      <a:lnTo>
                        <a:pt x="27940" y="60960"/>
                      </a:lnTo>
                      <a:lnTo>
                        <a:pt x="27940" y="59690"/>
                      </a:lnTo>
                      <a:lnTo>
                        <a:pt x="26670" y="57150"/>
                      </a:lnTo>
                      <a:lnTo>
                        <a:pt x="26670" y="52070"/>
                      </a:lnTo>
                      <a:lnTo>
                        <a:pt x="25400" y="46990"/>
                      </a:lnTo>
                      <a:lnTo>
                        <a:pt x="24130" y="40640"/>
                      </a:lnTo>
                      <a:lnTo>
                        <a:pt x="22860" y="34290"/>
                      </a:lnTo>
                      <a:lnTo>
                        <a:pt x="21590" y="29210"/>
                      </a:lnTo>
                      <a:lnTo>
                        <a:pt x="21590" y="27940"/>
                      </a:lnTo>
                      <a:lnTo>
                        <a:pt x="21590" y="25400"/>
                      </a:lnTo>
                      <a:lnTo>
                        <a:pt x="20320" y="22860"/>
                      </a:lnTo>
                      <a:lnTo>
                        <a:pt x="19050" y="19050"/>
                      </a:lnTo>
                      <a:lnTo>
                        <a:pt x="16510" y="15240"/>
                      </a:lnTo>
                      <a:lnTo>
                        <a:pt x="13970" y="12700"/>
                      </a:lnTo>
                      <a:lnTo>
                        <a:pt x="762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2" name="Freeform 791">
                  <a:extLst>
                    <a:ext uri="{FF2B5EF4-FFF2-40B4-BE49-F238E27FC236}">
                      <a16:creationId xmlns:a16="http://schemas.microsoft.com/office/drawing/2014/main" id="{53041744-D129-5DF5-B20B-9D9E1A8C7BF5}"/>
                    </a:ext>
                  </a:extLst>
                </p:cNvPr>
                <p:cNvSpPr/>
                <p:nvPr/>
              </p:nvSpPr>
              <p:spPr>
                <a:xfrm>
                  <a:off x="1962150" y="3770630"/>
                  <a:ext cx="119381" cy="11431"/>
                </a:xfrm>
                <a:custGeom>
                  <a:avLst/>
                  <a:gdLst/>
                  <a:ahLst/>
                  <a:cxnLst/>
                  <a:rect l="0" t="0" r="0" b="0"/>
                  <a:pathLst>
                    <a:path w="119381" h="11431">
                      <a:moveTo>
                        <a:pt x="118110" y="1270"/>
                      </a:moveTo>
                      <a:lnTo>
                        <a:pt x="119380" y="0"/>
                      </a:lnTo>
                      <a:lnTo>
                        <a:pt x="116840" y="1270"/>
                      </a:lnTo>
                      <a:lnTo>
                        <a:pt x="114300" y="1270"/>
                      </a:lnTo>
                      <a:lnTo>
                        <a:pt x="111760" y="2540"/>
                      </a:lnTo>
                      <a:lnTo>
                        <a:pt x="106680" y="2540"/>
                      </a:lnTo>
                      <a:lnTo>
                        <a:pt x="99060" y="5080"/>
                      </a:lnTo>
                      <a:lnTo>
                        <a:pt x="96520" y="6350"/>
                      </a:lnTo>
                      <a:lnTo>
                        <a:pt x="93980" y="7620"/>
                      </a:lnTo>
                      <a:lnTo>
                        <a:pt x="87630" y="7620"/>
                      </a:lnTo>
                      <a:lnTo>
                        <a:pt x="82550" y="8890"/>
                      </a:lnTo>
                      <a:lnTo>
                        <a:pt x="71120" y="10160"/>
                      </a:lnTo>
                      <a:lnTo>
                        <a:pt x="59690" y="11430"/>
                      </a:lnTo>
                      <a:lnTo>
                        <a:pt x="46990" y="11430"/>
                      </a:lnTo>
                      <a:lnTo>
                        <a:pt x="35560" y="10160"/>
                      </a:lnTo>
                      <a:lnTo>
                        <a:pt x="22860" y="8890"/>
                      </a:lnTo>
                      <a:lnTo>
                        <a:pt x="11430" y="7620"/>
                      </a:lnTo>
                      <a:lnTo>
                        <a:pt x="0" y="50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3" name="Freeform 792">
                  <a:extLst>
                    <a:ext uri="{FF2B5EF4-FFF2-40B4-BE49-F238E27FC236}">
                      <a16:creationId xmlns:a16="http://schemas.microsoft.com/office/drawing/2014/main" id="{2BCED6DF-B28C-76F8-079E-E6CE8D4DBECE}"/>
                    </a:ext>
                  </a:extLst>
                </p:cNvPr>
                <p:cNvSpPr/>
                <p:nvPr/>
              </p:nvSpPr>
              <p:spPr>
                <a:xfrm>
                  <a:off x="2014220" y="3782060"/>
                  <a:ext cx="50801" cy="21591"/>
                </a:xfrm>
                <a:custGeom>
                  <a:avLst/>
                  <a:gdLst/>
                  <a:ahLst/>
                  <a:cxnLst/>
                  <a:rect l="0" t="0" r="0" b="0"/>
                  <a:pathLst>
                    <a:path w="50801" h="21591">
                      <a:moveTo>
                        <a:pt x="50800" y="21590"/>
                      </a:moveTo>
                      <a:lnTo>
                        <a:pt x="50800" y="21590"/>
                      </a:lnTo>
                      <a:lnTo>
                        <a:pt x="49530" y="21590"/>
                      </a:lnTo>
                      <a:lnTo>
                        <a:pt x="46990" y="20320"/>
                      </a:lnTo>
                      <a:lnTo>
                        <a:pt x="45720" y="19050"/>
                      </a:lnTo>
                      <a:lnTo>
                        <a:pt x="43180" y="16510"/>
                      </a:lnTo>
                      <a:lnTo>
                        <a:pt x="41910" y="15240"/>
                      </a:lnTo>
                      <a:lnTo>
                        <a:pt x="40640" y="15240"/>
                      </a:lnTo>
                      <a:lnTo>
                        <a:pt x="31750" y="11430"/>
                      </a:lnTo>
                      <a:lnTo>
                        <a:pt x="21590" y="7620"/>
                      </a:lnTo>
                      <a:lnTo>
                        <a:pt x="1143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4" name="Freeform 793">
                  <a:extLst>
                    <a:ext uri="{FF2B5EF4-FFF2-40B4-BE49-F238E27FC236}">
                      <a16:creationId xmlns:a16="http://schemas.microsoft.com/office/drawing/2014/main" id="{BEB1D756-06BE-D5DB-E99D-5B388B401315}"/>
                    </a:ext>
                  </a:extLst>
                </p:cNvPr>
                <p:cNvSpPr/>
                <p:nvPr/>
              </p:nvSpPr>
              <p:spPr>
                <a:xfrm>
                  <a:off x="1380490" y="3683000"/>
                  <a:ext cx="83821" cy="20321"/>
                </a:xfrm>
                <a:custGeom>
                  <a:avLst/>
                  <a:gdLst/>
                  <a:ahLst/>
                  <a:cxnLst/>
                  <a:rect l="0" t="0" r="0" b="0"/>
                  <a:pathLst>
                    <a:path w="83821" h="20321">
                      <a:moveTo>
                        <a:pt x="3810" y="0"/>
                      </a:moveTo>
                      <a:lnTo>
                        <a:pt x="0" y="0"/>
                      </a:lnTo>
                      <a:lnTo>
                        <a:pt x="11430" y="1270"/>
                      </a:lnTo>
                      <a:lnTo>
                        <a:pt x="22860" y="1270"/>
                      </a:lnTo>
                      <a:lnTo>
                        <a:pt x="34290" y="2540"/>
                      </a:lnTo>
                      <a:lnTo>
                        <a:pt x="44450" y="5080"/>
                      </a:lnTo>
                      <a:lnTo>
                        <a:pt x="54610" y="7620"/>
                      </a:lnTo>
                      <a:lnTo>
                        <a:pt x="64770" y="11430"/>
                      </a:lnTo>
                      <a:lnTo>
                        <a:pt x="74930" y="15240"/>
                      </a:lnTo>
                      <a:lnTo>
                        <a:pt x="83820" y="203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5" name="Freeform 794">
                  <a:extLst>
                    <a:ext uri="{FF2B5EF4-FFF2-40B4-BE49-F238E27FC236}">
                      <a16:creationId xmlns:a16="http://schemas.microsoft.com/office/drawing/2014/main" id="{C5060DC6-D484-D3D1-6F33-BCA3E2DCBA14}"/>
                    </a:ext>
                  </a:extLst>
                </p:cNvPr>
                <p:cNvSpPr/>
                <p:nvPr/>
              </p:nvSpPr>
              <p:spPr>
                <a:xfrm>
                  <a:off x="1334770" y="3727450"/>
                  <a:ext cx="88901" cy="26671"/>
                </a:xfrm>
                <a:custGeom>
                  <a:avLst/>
                  <a:gdLst/>
                  <a:ahLst/>
                  <a:cxnLst/>
                  <a:rect l="0" t="0" r="0" b="0"/>
                  <a:pathLst>
                    <a:path w="88901" h="26671">
                      <a:moveTo>
                        <a:pt x="1270" y="0"/>
                      </a:moveTo>
                      <a:lnTo>
                        <a:pt x="0" y="1270"/>
                      </a:lnTo>
                      <a:lnTo>
                        <a:pt x="1270" y="1270"/>
                      </a:lnTo>
                      <a:lnTo>
                        <a:pt x="2540" y="2540"/>
                      </a:lnTo>
                      <a:lnTo>
                        <a:pt x="3810" y="3810"/>
                      </a:lnTo>
                      <a:lnTo>
                        <a:pt x="12700" y="8890"/>
                      </a:lnTo>
                      <a:lnTo>
                        <a:pt x="22860" y="12700"/>
                      </a:lnTo>
                      <a:lnTo>
                        <a:pt x="34290" y="16510"/>
                      </a:lnTo>
                      <a:lnTo>
                        <a:pt x="44450" y="19050"/>
                      </a:lnTo>
                      <a:lnTo>
                        <a:pt x="54610" y="20320"/>
                      </a:lnTo>
                      <a:lnTo>
                        <a:pt x="66040" y="22860"/>
                      </a:lnTo>
                      <a:lnTo>
                        <a:pt x="77470" y="24130"/>
                      </a:lnTo>
                      <a:lnTo>
                        <a:pt x="88900" y="266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6" name="Freeform 795">
                  <a:extLst>
                    <a:ext uri="{FF2B5EF4-FFF2-40B4-BE49-F238E27FC236}">
                      <a16:creationId xmlns:a16="http://schemas.microsoft.com/office/drawing/2014/main" id="{16C73F09-4067-C2A1-E2D4-023C782C2EBE}"/>
                    </a:ext>
                  </a:extLst>
                </p:cNvPr>
                <p:cNvSpPr/>
                <p:nvPr/>
              </p:nvSpPr>
              <p:spPr>
                <a:xfrm>
                  <a:off x="1854200" y="3776980"/>
                  <a:ext cx="10161" cy="74931"/>
                </a:xfrm>
                <a:custGeom>
                  <a:avLst/>
                  <a:gdLst/>
                  <a:ahLst/>
                  <a:cxnLst/>
                  <a:rect l="0" t="0" r="0" b="0"/>
                  <a:pathLst>
                    <a:path w="10161" h="74931">
                      <a:moveTo>
                        <a:pt x="8890" y="74930"/>
                      </a:moveTo>
                      <a:lnTo>
                        <a:pt x="8890" y="74930"/>
                      </a:lnTo>
                      <a:lnTo>
                        <a:pt x="10160" y="63500"/>
                      </a:lnTo>
                      <a:lnTo>
                        <a:pt x="10160" y="53340"/>
                      </a:lnTo>
                      <a:lnTo>
                        <a:pt x="10160" y="44450"/>
                      </a:lnTo>
                      <a:lnTo>
                        <a:pt x="10160" y="35560"/>
                      </a:lnTo>
                      <a:lnTo>
                        <a:pt x="8890" y="26670"/>
                      </a:lnTo>
                      <a:lnTo>
                        <a:pt x="7620" y="17780"/>
                      </a:lnTo>
                      <a:lnTo>
                        <a:pt x="5080" y="8890"/>
                      </a:lnTo>
                      <a:lnTo>
                        <a:pt x="254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7" name="Freeform 796">
                  <a:extLst>
                    <a:ext uri="{FF2B5EF4-FFF2-40B4-BE49-F238E27FC236}">
                      <a16:creationId xmlns:a16="http://schemas.microsoft.com/office/drawing/2014/main" id="{3E8899DB-D0D9-82FE-3C0F-40292367B9F7}"/>
                    </a:ext>
                  </a:extLst>
                </p:cNvPr>
                <p:cNvSpPr/>
                <p:nvPr/>
              </p:nvSpPr>
              <p:spPr>
                <a:xfrm>
                  <a:off x="1808480" y="3803650"/>
                  <a:ext cx="53341" cy="69851"/>
                </a:xfrm>
                <a:custGeom>
                  <a:avLst/>
                  <a:gdLst/>
                  <a:ahLst/>
                  <a:cxnLst/>
                  <a:rect l="0" t="0" r="0" b="0"/>
                  <a:pathLst>
                    <a:path w="53341" h="69851">
                      <a:moveTo>
                        <a:pt x="0" y="69850"/>
                      </a:moveTo>
                      <a:lnTo>
                        <a:pt x="3810" y="69850"/>
                      </a:lnTo>
                      <a:lnTo>
                        <a:pt x="7620" y="67310"/>
                      </a:lnTo>
                      <a:lnTo>
                        <a:pt x="11430" y="64770"/>
                      </a:lnTo>
                      <a:lnTo>
                        <a:pt x="16510" y="60960"/>
                      </a:lnTo>
                      <a:lnTo>
                        <a:pt x="20320" y="55880"/>
                      </a:lnTo>
                      <a:lnTo>
                        <a:pt x="24130" y="50800"/>
                      </a:lnTo>
                      <a:lnTo>
                        <a:pt x="33020" y="39370"/>
                      </a:lnTo>
                      <a:lnTo>
                        <a:pt x="39370" y="27940"/>
                      </a:lnTo>
                      <a:lnTo>
                        <a:pt x="43180" y="21590"/>
                      </a:lnTo>
                      <a:lnTo>
                        <a:pt x="45720" y="16510"/>
                      </a:lnTo>
                      <a:lnTo>
                        <a:pt x="48260" y="11430"/>
                      </a:lnTo>
                      <a:lnTo>
                        <a:pt x="50800" y="6350"/>
                      </a:lnTo>
                      <a:lnTo>
                        <a:pt x="52070" y="3810"/>
                      </a:lnTo>
                      <a:lnTo>
                        <a:pt x="5334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8" name="Freeform 797">
                  <a:extLst>
                    <a:ext uri="{FF2B5EF4-FFF2-40B4-BE49-F238E27FC236}">
                      <a16:creationId xmlns:a16="http://schemas.microsoft.com/office/drawing/2014/main" id="{65217B7D-CCC7-1FBE-C8F5-2AF081AA3A17}"/>
                    </a:ext>
                  </a:extLst>
                </p:cNvPr>
                <p:cNvSpPr/>
                <p:nvPr/>
              </p:nvSpPr>
              <p:spPr>
                <a:xfrm>
                  <a:off x="1859280" y="3792220"/>
                  <a:ext cx="100331" cy="43181"/>
                </a:xfrm>
                <a:custGeom>
                  <a:avLst/>
                  <a:gdLst/>
                  <a:ahLst/>
                  <a:cxnLst/>
                  <a:rect l="0" t="0" r="0" b="0"/>
                  <a:pathLst>
                    <a:path w="100331" h="43181">
                      <a:moveTo>
                        <a:pt x="100330" y="43180"/>
                      </a:moveTo>
                      <a:lnTo>
                        <a:pt x="99060" y="43180"/>
                      </a:lnTo>
                      <a:lnTo>
                        <a:pt x="97790" y="43180"/>
                      </a:lnTo>
                      <a:lnTo>
                        <a:pt x="95250" y="41910"/>
                      </a:lnTo>
                      <a:lnTo>
                        <a:pt x="90170" y="39370"/>
                      </a:lnTo>
                      <a:lnTo>
                        <a:pt x="85090" y="36830"/>
                      </a:lnTo>
                      <a:lnTo>
                        <a:pt x="77470" y="34290"/>
                      </a:lnTo>
                      <a:lnTo>
                        <a:pt x="69850" y="31750"/>
                      </a:lnTo>
                      <a:lnTo>
                        <a:pt x="62230" y="27940"/>
                      </a:lnTo>
                      <a:lnTo>
                        <a:pt x="54610" y="24130"/>
                      </a:lnTo>
                      <a:lnTo>
                        <a:pt x="38100" y="16510"/>
                      </a:lnTo>
                      <a:lnTo>
                        <a:pt x="29210" y="13970"/>
                      </a:lnTo>
                      <a:lnTo>
                        <a:pt x="21590" y="10160"/>
                      </a:lnTo>
                      <a:lnTo>
                        <a:pt x="15240" y="6350"/>
                      </a:lnTo>
                      <a:lnTo>
                        <a:pt x="8890" y="3810"/>
                      </a:lnTo>
                      <a:lnTo>
                        <a:pt x="3810" y="127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9" name="Freeform 798">
                  <a:extLst>
                    <a:ext uri="{FF2B5EF4-FFF2-40B4-BE49-F238E27FC236}">
                      <a16:creationId xmlns:a16="http://schemas.microsoft.com/office/drawing/2014/main" id="{5768CDC0-5706-9061-F03E-C7AECAE347AE}"/>
                    </a:ext>
                  </a:extLst>
                </p:cNvPr>
                <p:cNvSpPr/>
                <p:nvPr/>
              </p:nvSpPr>
              <p:spPr>
                <a:xfrm>
                  <a:off x="1685290" y="3783330"/>
                  <a:ext cx="72391" cy="52071"/>
                </a:xfrm>
                <a:custGeom>
                  <a:avLst/>
                  <a:gdLst/>
                  <a:ahLst/>
                  <a:cxnLst/>
                  <a:rect l="0" t="0" r="0" b="0"/>
                  <a:pathLst>
                    <a:path w="72391" h="52071">
                      <a:moveTo>
                        <a:pt x="72390" y="46990"/>
                      </a:moveTo>
                      <a:lnTo>
                        <a:pt x="71120" y="48260"/>
                      </a:lnTo>
                      <a:lnTo>
                        <a:pt x="68580" y="49530"/>
                      </a:lnTo>
                      <a:lnTo>
                        <a:pt x="60960" y="52070"/>
                      </a:lnTo>
                      <a:lnTo>
                        <a:pt x="53340" y="52070"/>
                      </a:lnTo>
                      <a:lnTo>
                        <a:pt x="45720" y="52070"/>
                      </a:lnTo>
                      <a:lnTo>
                        <a:pt x="38100" y="50800"/>
                      </a:lnTo>
                      <a:lnTo>
                        <a:pt x="31750" y="48260"/>
                      </a:lnTo>
                      <a:lnTo>
                        <a:pt x="26670" y="45720"/>
                      </a:lnTo>
                      <a:lnTo>
                        <a:pt x="20320" y="41910"/>
                      </a:lnTo>
                      <a:lnTo>
                        <a:pt x="15240" y="39370"/>
                      </a:lnTo>
                      <a:lnTo>
                        <a:pt x="11430" y="34290"/>
                      </a:lnTo>
                      <a:lnTo>
                        <a:pt x="7620" y="30480"/>
                      </a:lnTo>
                      <a:lnTo>
                        <a:pt x="5080" y="25400"/>
                      </a:lnTo>
                      <a:lnTo>
                        <a:pt x="2540" y="20320"/>
                      </a:lnTo>
                      <a:lnTo>
                        <a:pt x="1270" y="15240"/>
                      </a:lnTo>
                      <a:lnTo>
                        <a:pt x="0" y="10160"/>
                      </a:lnTo>
                      <a:lnTo>
                        <a:pt x="0" y="5080"/>
                      </a:lnTo>
                      <a:lnTo>
                        <a:pt x="127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0" name="Freeform 799">
                  <a:extLst>
                    <a:ext uri="{FF2B5EF4-FFF2-40B4-BE49-F238E27FC236}">
                      <a16:creationId xmlns:a16="http://schemas.microsoft.com/office/drawing/2014/main" id="{36752CE2-9CB5-66BD-1363-02085320C819}"/>
                    </a:ext>
                  </a:extLst>
                </p:cNvPr>
                <p:cNvSpPr/>
                <p:nvPr/>
              </p:nvSpPr>
              <p:spPr>
                <a:xfrm>
                  <a:off x="1672590" y="3812540"/>
                  <a:ext cx="19051" cy="43181"/>
                </a:xfrm>
                <a:custGeom>
                  <a:avLst/>
                  <a:gdLst/>
                  <a:ahLst/>
                  <a:cxnLst/>
                  <a:rect l="0" t="0" r="0" b="0"/>
                  <a:pathLst>
                    <a:path w="19051" h="43181">
                      <a:moveTo>
                        <a:pt x="0" y="43180"/>
                      </a:moveTo>
                      <a:lnTo>
                        <a:pt x="2540" y="41910"/>
                      </a:lnTo>
                      <a:lnTo>
                        <a:pt x="5080" y="40640"/>
                      </a:lnTo>
                      <a:lnTo>
                        <a:pt x="7620" y="39370"/>
                      </a:lnTo>
                      <a:lnTo>
                        <a:pt x="8890" y="36830"/>
                      </a:lnTo>
                      <a:lnTo>
                        <a:pt x="11430" y="33020"/>
                      </a:lnTo>
                      <a:lnTo>
                        <a:pt x="12700" y="30480"/>
                      </a:lnTo>
                      <a:lnTo>
                        <a:pt x="15240" y="24130"/>
                      </a:lnTo>
                      <a:lnTo>
                        <a:pt x="16510" y="16510"/>
                      </a:lnTo>
                      <a:lnTo>
                        <a:pt x="17780" y="10160"/>
                      </a:lnTo>
                      <a:lnTo>
                        <a:pt x="19050" y="6350"/>
                      </a:lnTo>
                      <a:lnTo>
                        <a:pt x="19050" y="3810"/>
                      </a:lnTo>
                      <a:lnTo>
                        <a:pt x="19050" y="2540"/>
                      </a:lnTo>
                      <a:lnTo>
                        <a:pt x="1905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1" name="Freeform 800">
                  <a:extLst>
                    <a:ext uri="{FF2B5EF4-FFF2-40B4-BE49-F238E27FC236}">
                      <a16:creationId xmlns:a16="http://schemas.microsoft.com/office/drawing/2014/main" id="{518D7689-96FD-4005-CAFA-B127E48BE1CE}"/>
                    </a:ext>
                  </a:extLst>
                </p:cNvPr>
                <p:cNvSpPr/>
                <p:nvPr/>
              </p:nvSpPr>
              <p:spPr>
                <a:xfrm>
                  <a:off x="1634490" y="3778250"/>
                  <a:ext cx="26671" cy="36831"/>
                </a:xfrm>
                <a:custGeom>
                  <a:avLst/>
                  <a:gdLst/>
                  <a:ahLst/>
                  <a:cxnLst/>
                  <a:rect l="0" t="0" r="0" b="0"/>
                  <a:pathLst>
                    <a:path w="26671" h="36831">
                      <a:moveTo>
                        <a:pt x="5080" y="34290"/>
                      </a:moveTo>
                      <a:lnTo>
                        <a:pt x="2540" y="35560"/>
                      </a:lnTo>
                      <a:lnTo>
                        <a:pt x="1270" y="36830"/>
                      </a:lnTo>
                      <a:lnTo>
                        <a:pt x="0" y="36830"/>
                      </a:lnTo>
                      <a:lnTo>
                        <a:pt x="3810" y="34290"/>
                      </a:lnTo>
                      <a:lnTo>
                        <a:pt x="6350" y="31750"/>
                      </a:lnTo>
                      <a:lnTo>
                        <a:pt x="12700" y="29210"/>
                      </a:lnTo>
                      <a:lnTo>
                        <a:pt x="17780" y="26670"/>
                      </a:lnTo>
                      <a:lnTo>
                        <a:pt x="21590" y="22860"/>
                      </a:lnTo>
                      <a:lnTo>
                        <a:pt x="22860" y="19050"/>
                      </a:lnTo>
                      <a:lnTo>
                        <a:pt x="24130" y="17780"/>
                      </a:lnTo>
                      <a:lnTo>
                        <a:pt x="25400" y="15240"/>
                      </a:lnTo>
                      <a:lnTo>
                        <a:pt x="25400" y="12700"/>
                      </a:lnTo>
                      <a:lnTo>
                        <a:pt x="26670" y="8890"/>
                      </a:lnTo>
                      <a:lnTo>
                        <a:pt x="26670" y="5080"/>
                      </a:lnTo>
                      <a:lnTo>
                        <a:pt x="2667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2" name="Freeform 801">
                  <a:extLst>
                    <a:ext uri="{FF2B5EF4-FFF2-40B4-BE49-F238E27FC236}">
                      <a16:creationId xmlns:a16="http://schemas.microsoft.com/office/drawing/2014/main" id="{1D3EB218-8130-5843-3479-5719E8C3A933}"/>
                    </a:ext>
                  </a:extLst>
                </p:cNvPr>
                <p:cNvSpPr/>
                <p:nvPr/>
              </p:nvSpPr>
              <p:spPr>
                <a:xfrm>
                  <a:off x="1431544" y="3289427"/>
                  <a:ext cx="486538" cy="339599"/>
                </a:xfrm>
                <a:custGeom>
                  <a:avLst/>
                  <a:gdLst/>
                  <a:ahLst/>
                  <a:cxnLst/>
                  <a:rect l="0" t="0" r="0" b="0"/>
                  <a:pathLst>
                    <a:path w="486538" h="339599">
                      <a:moveTo>
                        <a:pt x="85852" y="335661"/>
                      </a:moveTo>
                      <a:lnTo>
                        <a:pt x="75438" y="331089"/>
                      </a:lnTo>
                      <a:lnTo>
                        <a:pt x="65278" y="325882"/>
                      </a:lnTo>
                      <a:lnTo>
                        <a:pt x="55753" y="319913"/>
                      </a:lnTo>
                      <a:lnTo>
                        <a:pt x="46609" y="313182"/>
                      </a:lnTo>
                      <a:lnTo>
                        <a:pt x="38227" y="305816"/>
                      </a:lnTo>
                      <a:lnTo>
                        <a:pt x="30226" y="297815"/>
                      </a:lnTo>
                      <a:lnTo>
                        <a:pt x="23241" y="289433"/>
                      </a:lnTo>
                      <a:lnTo>
                        <a:pt x="17018" y="280162"/>
                      </a:lnTo>
                      <a:lnTo>
                        <a:pt x="11557" y="270637"/>
                      </a:lnTo>
                      <a:lnTo>
                        <a:pt x="7239" y="260604"/>
                      </a:lnTo>
                      <a:lnTo>
                        <a:pt x="3683" y="250063"/>
                      </a:lnTo>
                      <a:lnTo>
                        <a:pt x="1270" y="239141"/>
                      </a:lnTo>
                      <a:lnTo>
                        <a:pt x="0" y="227711"/>
                      </a:lnTo>
                      <a:lnTo>
                        <a:pt x="0" y="216027"/>
                      </a:lnTo>
                      <a:lnTo>
                        <a:pt x="1143" y="204089"/>
                      </a:lnTo>
                      <a:lnTo>
                        <a:pt x="2159" y="200279"/>
                      </a:lnTo>
                      <a:lnTo>
                        <a:pt x="3683" y="196723"/>
                      </a:lnTo>
                      <a:lnTo>
                        <a:pt x="5715" y="193294"/>
                      </a:lnTo>
                      <a:lnTo>
                        <a:pt x="8255" y="190119"/>
                      </a:lnTo>
                      <a:lnTo>
                        <a:pt x="14351" y="184277"/>
                      </a:lnTo>
                      <a:lnTo>
                        <a:pt x="21209" y="178816"/>
                      </a:lnTo>
                      <a:lnTo>
                        <a:pt x="36068" y="168910"/>
                      </a:lnTo>
                      <a:lnTo>
                        <a:pt x="42545" y="163830"/>
                      </a:lnTo>
                      <a:lnTo>
                        <a:pt x="47752" y="158877"/>
                      </a:lnTo>
                      <a:lnTo>
                        <a:pt x="50927" y="154813"/>
                      </a:lnTo>
                      <a:lnTo>
                        <a:pt x="53721" y="150622"/>
                      </a:lnTo>
                      <a:lnTo>
                        <a:pt x="58547" y="141351"/>
                      </a:lnTo>
                      <a:lnTo>
                        <a:pt x="62611" y="131191"/>
                      </a:lnTo>
                      <a:lnTo>
                        <a:pt x="66294" y="120777"/>
                      </a:lnTo>
                      <a:lnTo>
                        <a:pt x="70358" y="110490"/>
                      </a:lnTo>
                      <a:lnTo>
                        <a:pt x="74930" y="100330"/>
                      </a:lnTo>
                      <a:lnTo>
                        <a:pt x="77597" y="95631"/>
                      </a:lnTo>
                      <a:lnTo>
                        <a:pt x="80645" y="91186"/>
                      </a:lnTo>
                      <a:lnTo>
                        <a:pt x="83947" y="86995"/>
                      </a:lnTo>
                      <a:lnTo>
                        <a:pt x="87884" y="82931"/>
                      </a:lnTo>
                      <a:lnTo>
                        <a:pt x="91313" y="80010"/>
                      </a:lnTo>
                      <a:lnTo>
                        <a:pt x="95123" y="77470"/>
                      </a:lnTo>
                      <a:lnTo>
                        <a:pt x="103378" y="73025"/>
                      </a:lnTo>
                      <a:lnTo>
                        <a:pt x="112268" y="69342"/>
                      </a:lnTo>
                      <a:lnTo>
                        <a:pt x="121285" y="66167"/>
                      </a:lnTo>
                      <a:lnTo>
                        <a:pt x="130429" y="63119"/>
                      </a:lnTo>
                      <a:lnTo>
                        <a:pt x="139192" y="59690"/>
                      </a:lnTo>
                      <a:lnTo>
                        <a:pt x="147193" y="55499"/>
                      </a:lnTo>
                      <a:lnTo>
                        <a:pt x="151003" y="52959"/>
                      </a:lnTo>
                      <a:lnTo>
                        <a:pt x="154305" y="50165"/>
                      </a:lnTo>
                      <a:lnTo>
                        <a:pt x="167132" y="38862"/>
                      </a:lnTo>
                      <a:lnTo>
                        <a:pt x="180975" y="28194"/>
                      </a:lnTo>
                      <a:lnTo>
                        <a:pt x="187960" y="23368"/>
                      </a:lnTo>
                      <a:lnTo>
                        <a:pt x="195326" y="18923"/>
                      </a:lnTo>
                      <a:lnTo>
                        <a:pt x="202946" y="14859"/>
                      </a:lnTo>
                      <a:lnTo>
                        <a:pt x="210820" y="11303"/>
                      </a:lnTo>
                      <a:lnTo>
                        <a:pt x="218948" y="8128"/>
                      </a:lnTo>
                      <a:lnTo>
                        <a:pt x="227330" y="5588"/>
                      </a:lnTo>
                      <a:lnTo>
                        <a:pt x="235966" y="3683"/>
                      </a:lnTo>
                      <a:lnTo>
                        <a:pt x="244729" y="2286"/>
                      </a:lnTo>
                      <a:lnTo>
                        <a:pt x="254000" y="1905"/>
                      </a:lnTo>
                      <a:lnTo>
                        <a:pt x="263144" y="2032"/>
                      </a:lnTo>
                      <a:lnTo>
                        <a:pt x="272923" y="2921"/>
                      </a:lnTo>
                      <a:lnTo>
                        <a:pt x="282829" y="5080"/>
                      </a:lnTo>
                      <a:lnTo>
                        <a:pt x="285242" y="5334"/>
                      </a:lnTo>
                      <a:lnTo>
                        <a:pt x="287909" y="5461"/>
                      </a:lnTo>
                      <a:lnTo>
                        <a:pt x="293624" y="4826"/>
                      </a:lnTo>
                      <a:lnTo>
                        <a:pt x="299847" y="3810"/>
                      </a:lnTo>
                      <a:lnTo>
                        <a:pt x="306324" y="2540"/>
                      </a:lnTo>
                      <a:lnTo>
                        <a:pt x="312547" y="1143"/>
                      </a:lnTo>
                      <a:lnTo>
                        <a:pt x="318389" y="127"/>
                      </a:lnTo>
                      <a:lnTo>
                        <a:pt x="323215" y="0"/>
                      </a:lnTo>
                      <a:lnTo>
                        <a:pt x="325501" y="127"/>
                      </a:lnTo>
                      <a:lnTo>
                        <a:pt x="327279" y="762"/>
                      </a:lnTo>
                      <a:lnTo>
                        <a:pt x="332740" y="3429"/>
                      </a:lnTo>
                      <a:lnTo>
                        <a:pt x="337947" y="5588"/>
                      </a:lnTo>
                      <a:lnTo>
                        <a:pt x="347218" y="9652"/>
                      </a:lnTo>
                      <a:lnTo>
                        <a:pt x="355473" y="13081"/>
                      </a:lnTo>
                      <a:lnTo>
                        <a:pt x="362839" y="16129"/>
                      </a:lnTo>
                      <a:lnTo>
                        <a:pt x="369443" y="18669"/>
                      </a:lnTo>
                      <a:lnTo>
                        <a:pt x="375285" y="21209"/>
                      </a:lnTo>
                      <a:lnTo>
                        <a:pt x="380619" y="23876"/>
                      </a:lnTo>
                      <a:lnTo>
                        <a:pt x="385699" y="26670"/>
                      </a:lnTo>
                      <a:lnTo>
                        <a:pt x="390398" y="29972"/>
                      </a:lnTo>
                      <a:lnTo>
                        <a:pt x="395351" y="33655"/>
                      </a:lnTo>
                      <a:lnTo>
                        <a:pt x="400177" y="37973"/>
                      </a:lnTo>
                      <a:lnTo>
                        <a:pt x="405384" y="43434"/>
                      </a:lnTo>
                      <a:lnTo>
                        <a:pt x="410972" y="49657"/>
                      </a:lnTo>
                      <a:lnTo>
                        <a:pt x="417068" y="57277"/>
                      </a:lnTo>
                      <a:lnTo>
                        <a:pt x="420370" y="61722"/>
                      </a:lnTo>
                      <a:lnTo>
                        <a:pt x="423799" y="66421"/>
                      </a:lnTo>
                      <a:lnTo>
                        <a:pt x="427609" y="71374"/>
                      </a:lnTo>
                      <a:lnTo>
                        <a:pt x="431546" y="76835"/>
                      </a:lnTo>
                      <a:lnTo>
                        <a:pt x="434213" y="80010"/>
                      </a:lnTo>
                      <a:lnTo>
                        <a:pt x="437896" y="83312"/>
                      </a:lnTo>
                      <a:lnTo>
                        <a:pt x="442341" y="86995"/>
                      </a:lnTo>
                      <a:lnTo>
                        <a:pt x="447294" y="90805"/>
                      </a:lnTo>
                      <a:lnTo>
                        <a:pt x="458089" y="99060"/>
                      </a:lnTo>
                      <a:lnTo>
                        <a:pt x="469011" y="108077"/>
                      </a:lnTo>
                      <a:lnTo>
                        <a:pt x="473964" y="113157"/>
                      </a:lnTo>
                      <a:lnTo>
                        <a:pt x="478282" y="118237"/>
                      </a:lnTo>
                      <a:lnTo>
                        <a:pt x="481965" y="123698"/>
                      </a:lnTo>
                      <a:lnTo>
                        <a:pt x="484632" y="129286"/>
                      </a:lnTo>
                      <a:lnTo>
                        <a:pt x="486156" y="135255"/>
                      </a:lnTo>
                      <a:lnTo>
                        <a:pt x="486537" y="141478"/>
                      </a:lnTo>
                      <a:lnTo>
                        <a:pt x="485394" y="147955"/>
                      </a:lnTo>
                      <a:lnTo>
                        <a:pt x="482473" y="154813"/>
                      </a:lnTo>
                      <a:lnTo>
                        <a:pt x="481330" y="156591"/>
                      </a:lnTo>
                      <a:lnTo>
                        <a:pt x="479806" y="157607"/>
                      </a:lnTo>
                      <a:lnTo>
                        <a:pt x="477901" y="158242"/>
                      </a:lnTo>
                      <a:lnTo>
                        <a:pt x="475869" y="158369"/>
                      </a:lnTo>
                      <a:lnTo>
                        <a:pt x="473710" y="158242"/>
                      </a:lnTo>
                      <a:lnTo>
                        <a:pt x="471424" y="157607"/>
                      </a:lnTo>
                      <a:lnTo>
                        <a:pt x="466217" y="155829"/>
                      </a:lnTo>
                      <a:lnTo>
                        <a:pt x="455295" y="150622"/>
                      </a:lnTo>
                      <a:lnTo>
                        <a:pt x="449834" y="148336"/>
                      </a:lnTo>
                      <a:lnTo>
                        <a:pt x="444754" y="146558"/>
                      </a:lnTo>
                      <a:lnTo>
                        <a:pt x="430276" y="143637"/>
                      </a:lnTo>
                      <a:lnTo>
                        <a:pt x="415544" y="141351"/>
                      </a:lnTo>
                      <a:lnTo>
                        <a:pt x="400685" y="139446"/>
                      </a:lnTo>
                      <a:lnTo>
                        <a:pt x="385699" y="138303"/>
                      </a:lnTo>
                      <a:lnTo>
                        <a:pt x="370586" y="137922"/>
                      </a:lnTo>
                      <a:lnTo>
                        <a:pt x="355473" y="138049"/>
                      </a:lnTo>
                      <a:lnTo>
                        <a:pt x="340233" y="138684"/>
                      </a:lnTo>
                      <a:lnTo>
                        <a:pt x="325374" y="139954"/>
                      </a:lnTo>
                      <a:lnTo>
                        <a:pt x="310261" y="141859"/>
                      </a:lnTo>
                      <a:lnTo>
                        <a:pt x="295529" y="144399"/>
                      </a:lnTo>
                      <a:lnTo>
                        <a:pt x="280924" y="147574"/>
                      </a:lnTo>
                      <a:lnTo>
                        <a:pt x="266573" y="151257"/>
                      </a:lnTo>
                      <a:lnTo>
                        <a:pt x="252476" y="155448"/>
                      </a:lnTo>
                      <a:lnTo>
                        <a:pt x="238379" y="160274"/>
                      </a:lnTo>
                      <a:lnTo>
                        <a:pt x="225171" y="165735"/>
                      </a:lnTo>
                      <a:lnTo>
                        <a:pt x="212090" y="171704"/>
                      </a:lnTo>
                      <a:lnTo>
                        <a:pt x="199390" y="178181"/>
                      </a:lnTo>
                      <a:lnTo>
                        <a:pt x="187325" y="185166"/>
                      </a:lnTo>
                      <a:lnTo>
                        <a:pt x="175641" y="192913"/>
                      </a:lnTo>
                      <a:lnTo>
                        <a:pt x="164719" y="201041"/>
                      </a:lnTo>
                      <a:lnTo>
                        <a:pt x="154559" y="209804"/>
                      </a:lnTo>
                      <a:lnTo>
                        <a:pt x="144653" y="219075"/>
                      </a:lnTo>
                      <a:lnTo>
                        <a:pt x="135763" y="228854"/>
                      </a:lnTo>
                      <a:lnTo>
                        <a:pt x="127508" y="239141"/>
                      </a:lnTo>
                      <a:lnTo>
                        <a:pt x="120142" y="249809"/>
                      </a:lnTo>
                      <a:lnTo>
                        <a:pt x="113538" y="261239"/>
                      </a:lnTo>
                      <a:lnTo>
                        <a:pt x="107823" y="273050"/>
                      </a:lnTo>
                      <a:lnTo>
                        <a:pt x="103124" y="285369"/>
                      </a:lnTo>
                      <a:lnTo>
                        <a:pt x="99441" y="298196"/>
                      </a:lnTo>
                      <a:lnTo>
                        <a:pt x="96520" y="311404"/>
                      </a:lnTo>
                      <a:lnTo>
                        <a:pt x="94869" y="325247"/>
                      </a:lnTo>
                      <a:lnTo>
                        <a:pt x="94361" y="339598"/>
                      </a:lnTo>
                      <a:lnTo>
                        <a:pt x="94615" y="337947"/>
                      </a:lnTo>
                      <a:lnTo>
                        <a:pt x="95250" y="337693"/>
                      </a:lnTo>
                      <a:lnTo>
                        <a:pt x="95885" y="338328"/>
                      </a:lnTo>
                      <a:lnTo>
                        <a:pt x="96520" y="339598"/>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Freeform 802">
                  <a:extLst>
                    <a:ext uri="{FF2B5EF4-FFF2-40B4-BE49-F238E27FC236}">
                      <a16:creationId xmlns:a16="http://schemas.microsoft.com/office/drawing/2014/main" id="{C4198A60-5498-899B-48EB-C390A4287515}"/>
                    </a:ext>
                  </a:extLst>
                </p:cNvPr>
                <p:cNvSpPr/>
                <p:nvPr/>
              </p:nvSpPr>
              <p:spPr>
                <a:xfrm>
                  <a:off x="1431290" y="3289300"/>
                  <a:ext cx="486411" cy="339091"/>
                </a:xfrm>
                <a:custGeom>
                  <a:avLst/>
                  <a:gdLst/>
                  <a:ahLst/>
                  <a:cxnLst/>
                  <a:rect l="0" t="0" r="0" b="0"/>
                  <a:pathLst>
                    <a:path w="486411" h="339091">
                      <a:moveTo>
                        <a:pt x="96520" y="339090"/>
                      </a:moveTo>
                      <a:lnTo>
                        <a:pt x="96520" y="337820"/>
                      </a:lnTo>
                      <a:lnTo>
                        <a:pt x="95250" y="337820"/>
                      </a:lnTo>
                      <a:lnTo>
                        <a:pt x="95250" y="337820"/>
                      </a:lnTo>
                      <a:lnTo>
                        <a:pt x="95250" y="339090"/>
                      </a:lnTo>
                      <a:lnTo>
                        <a:pt x="95250" y="325120"/>
                      </a:lnTo>
                      <a:lnTo>
                        <a:pt x="96520" y="311150"/>
                      </a:lnTo>
                      <a:lnTo>
                        <a:pt x="99060" y="298450"/>
                      </a:lnTo>
                      <a:lnTo>
                        <a:pt x="102870" y="285750"/>
                      </a:lnTo>
                      <a:lnTo>
                        <a:pt x="107950" y="273050"/>
                      </a:lnTo>
                      <a:lnTo>
                        <a:pt x="114300" y="261620"/>
                      </a:lnTo>
                      <a:lnTo>
                        <a:pt x="120650" y="250190"/>
                      </a:lnTo>
                      <a:lnTo>
                        <a:pt x="128270" y="240030"/>
                      </a:lnTo>
                      <a:lnTo>
                        <a:pt x="135890" y="228600"/>
                      </a:lnTo>
                      <a:lnTo>
                        <a:pt x="144780" y="219710"/>
                      </a:lnTo>
                      <a:lnTo>
                        <a:pt x="154940" y="209550"/>
                      </a:lnTo>
                      <a:lnTo>
                        <a:pt x="165100" y="200660"/>
                      </a:lnTo>
                      <a:lnTo>
                        <a:pt x="175260" y="193040"/>
                      </a:lnTo>
                      <a:lnTo>
                        <a:pt x="187960" y="185420"/>
                      </a:lnTo>
                      <a:lnTo>
                        <a:pt x="199390" y="177800"/>
                      </a:lnTo>
                      <a:lnTo>
                        <a:pt x="212090" y="171450"/>
                      </a:lnTo>
                      <a:lnTo>
                        <a:pt x="224790" y="166370"/>
                      </a:lnTo>
                      <a:lnTo>
                        <a:pt x="238760" y="160020"/>
                      </a:lnTo>
                      <a:lnTo>
                        <a:pt x="252730" y="156210"/>
                      </a:lnTo>
                      <a:lnTo>
                        <a:pt x="266700" y="151130"/>
                      </a:lnTo>
                      <a:lnTo>
                        <a:pt x="280670" y="147320"/>
                      </a:lnTo>
                      <a:lnTo>
                        <a:pt x="295910" y="144780"/>
                      </a:lnTo>
                      <a:lnTo>
                        <a:pt x="309880" y="142240"/>
                      </a:lnTo>
                      <a:lnTo>
                        <a:pt x="325120" y="139700"/>
                      </a:lnTo>
                      <a:lnTo>
                        <a:pt x="340360" y="138430"/>
                      </a:lnTo>
                      <a:lnTo>
                        <a:pt x="355600" y="138430"/>
                      </a:lnTo>
                      <a:lnTo>
                        <a:pt x="370840" y="138430"/>
                      </a:lnTo>
                      <a:lnTo>
                        <a:pt x="386080" y="138430"/>
                      </a:lnTo>
                      <a:lnTo>
                        <a:pt x="401320" y="139700"/>
                      </a:lnTo>
                      <a:lnTo>
                        <a:pt x="415290" y="140970"/>
                      </a:lnTo>
                      <a:lnTo>
                        <a:pt x="430530" y="143510"/>
                      </a:lnTo>
                      <a:lnTo>
                        <a:pt x="445770" y="147320"/>
                      </a:lnTo>
                      <a:lnTo>
                        <a:pt x="449580" y="148590"/>
                      </a:lnTo>
                      <a:lnTo>
                        <a:pt x="455930" y="151130"/>
                      </a:lnTo>
                      <a:lnTo>
                        <a:pt x="466090" y="156210"/>
                      </a:lnTo>
                      <a:lnTo>
                        <a:pt x="471170" y="157480"/>
                      </a:lnTo>
                      <a:lnTo>
                        <a:pt x="473710" y="158750"/>
                      </a:lnTo>
                      <a:lnTo>
                        <a:pt x="476250" y="158750"/>
                      </a:lnTo>
                      <a:lnTo>
                        <a:pt x="478790" y="158750"/>
                      </a:lnTo>
                      <a:lnTo>
                        <a:pt x="480060" y="157480"/>
                      </a:lnTo>
                      <a:lnTo>
                        <a:pt x="481330" y="156210"/>
                      </a:lnTo>
                      <a:lnTo>
                        <a:pt x="482600" y="154940"/>
                      </a:lnTo>
                      <a:lnTo>
                        <a:pt x="485140" y="147320"/>
                      </a:lnTo>
                      <a:lnTo>
                        <a:pt x="486410" y="142240"/>
                      </a:lnTo>
                      <a:lnTo>
                        <a:pt x="486410" y="134620"/>
                      </a:lnTo>
                      <a:lnTo>
                        <a:pt x="485140" y="129540"/>
                      </a:lnTo>
                      <a:lnTo>
                        <a:pt x="482600" y="124460"/>
                      </a:lnTo>
                      <a:lnTo>
                        <a:pt x="478790" y="118110"/>
                      </a:lnTo>
                      <a:lnTo>
                        <a:pt x="473710" y="113030"/>
                      </a:lnTo>
                      <a:lnTo>
                        <a:pt x="468630" y="107950"/>
                      </a:lnTo>
                      <a:lnTo>
                        <a:pt x="458470" y="99060"/>
                      </a:lnTo>
                      <a:lnTo>
                        <a:pt x="447040" y="91440"/>
                      </a:lnTo>
                      <a:lnTo>
                        <a:pt x="441960" y="86360"/>
                      </a:lnTo>
                      <a:lnTo>
                        <a:pt x="438150" y="83820"/>
                      </a:lnTo>
                      <a:lnTo>
                        <a:pt x="434340" y="80010"/>
                      </a:lnTo>
                      <a:lnTo>
                        <a:pt x="431800" y="77470"/>
                      </a:lnTo>
                      <a:lnTo>
                        <a:pt x="427990" y="71120"/>
                      </a:lnTo>
                      <a:lnTo>
                        <a:pt x="424180" y="66040"/>
                      </a:lnTo>
                      <a:lnTo>
                        <a:pt x="420370" y="62230"/>
                      </a:lnTo>
                      <a:lnTo>
                        <a:pt x="416560" y="57150"/>
                      </a:lnTo>
                      <a:lnTo>
                        <a:pt x="411480" y="49530"/>
                      </a:lnTo>
                      <a:lnTo>
                        <a:pt x="405130" y="43180"/>
                      </a:lnTo>
                      <a:lnTo>
                        <a:pt x="400050" y="38100"/>
                      </a:lnTo>
                      <a:lnTo>
                        <a:pt x="394970" y="34290"/>
                      </a:lnTo>
                      <a:lnTo>
                        <a:pt x="389890" y="30480"/>
                      </a:lnTo>
                      <a:lnTo>
                        <a:pt x="386080" y="26670"/>
                      </a:lnTo>
                      <a:lnTo>
                        <a:pt x="381000" y="24130"/>
                      </a:lnTo>
                      <a:lnTo>
                        <a:pt x="375920" y="21590"/>
                      </a:lnTo>
                      <a:lnTo>
                        <a:pt x="369570" y="19050"/>
                      </a:lnTo>
                      <a:lnTo>
                        <a:pt x="363220" y="16510"/>
                      </a:lnTo>
                      <a:lnTo>
                        <a:pt x="355600" y="12700"/>
                      </a:lnTo>
                      <a:lnTo>
                        <a:pt x="346710" y="10160"/>
                      </a:lnTo>
                      <a:lnTo>
                        <a:pt x="337820" y="6350"/>
                      </a:lnTo>
                      <a:lnTo>
                        <a:pt x="332740" y="3810"/>
                      </a:lnTo>
                      <a:lnTo>
                        <a:pt x="327660" y="1270"/>
                      </a:lnTo>
                      <a:lnTo>
                        <a:pt x="326390" y="0"/>
                      </a:lnTo>
                      <a:lnTo>
                        <a:pt x="323850" y="0"/>
                      </a:lnTo>
                      <a:lnTo>
                        <a:pt x="318770" y="0"/>
                      </a:lnTo>
                      <a:lnTo>
                        <a:pt x="312420" y="1270"/>
                      </a:lnTo>
                      <a:lnTo>
                        <a:pt x="307340" y="2540"/>
                      </a:lnTo>
                      <a:lnTo>
                        <a:pt x="299720" y="3810"/>
                      </a:lnTo>
                      <a:lnTo>
                        <a:pt x="293370" y="5080"/>
                      </a:lnTo>
                      <a:lnTo>
                        <a:pt x="288290" y="6350"/>
                      </a:lnTo>
                      <a:lnTo>
                        <a:pt x="285750" y="5080"/>
                      </a:lnTo>
                      <a:lnTo>
                        <a:pt x="283210" y="5080"/>
                      </a:lnTo>
                      <a:lnTo>
                        <a:pt x="273050" y="3810"/>
                      </a:lnTo>
                      <a:lnTo>
                        <a:pt x="264160" y="2540"/>
                      </a:lnTo>
                      <a:lnTo>
                        <a:pt x="254000" y="2540"/>
                      </a:lnTo>
                      <a:lnTo>
                        <a:pt x="245110" y="2540"/>
                      </a:lnTo>
                      <a:lnTo>
                        <a:pt x="236220" y="3810"/>
                      </a:lnTo>
                      <a:lnTo>
                        <a:pt x="227330" y="6350"/>
                      </a:lnTo>
                      <a:lnTo>
                        <a:pt x="218440" y="7620"/>
                      </a:lnTo>
                      <a:lnTo>
                        <a:pt x="210820" y="11430"/>
                      </a:lnTo>
                      <a:lnTo>
                        <a:pt x="203200" y="15240"/>
                      </a:lnTo>
                      <a:lnTo>
                        <a:pt x="195580" y="19050"/>
                      </a:lnTo>
                      <a:lnTo>
                        <a:pt x="187960" y="22860"/>
                      </a:lnTo>
                      <a:lnTo>
                        <a:pt x="181610" y="27940"/>
                      </a:lnTo>
                      <a:lnTo>
                        <a:pt x="167640" y="39370"/>
                      </a:lnTo>
                      <a:lnTo>
                        <a:pt x="154940" y="50800"/>
                      </a:lnTo>
                      <a:lnTo>
                        <a:pt x="151130" y="53340"/>
                      </a:lnTo>
                      <a:lnTo>
                        <a:pt x="147320" y="55880"/>
                      </a:lnTo>
                      <a:lnTo>
                        <a:pt x="139700" y="59690"/>
                      </a:lnTo>
                      <a:lnTo>
                        <a:pt x="130810" y="63500"/>
                      </a:lnTo>
                      <a:lnTo>
                        <a:pt x="121920" y="66040"/>
                      </a:lnTo>
                      <a:lnTo>
                        <a:pt x="113030" y="69850"/>
                      </a:lnTo>
                      <a:lnTo>
                        <a:pt x="104140" y="73660"/>
                      </a:lnTo>
                      <a:lnTo>
                        <a:pt x="95250" y="77470"/>
                      </a:lnTo>
                      <a:lnTo>
                        <a:pt x="91440" y="80010"/>
                      </a:lnTo>
                      <a:lnTo>
                        <a:pt x="87630" y="82550"/>
                      </a:lnTo>
                      <a:lnTo>
                        <a:pt x="83820" y="86360"/>
                      </a:lnTo>
                      <a:lnTo>
                        <a:pt x="81280" y="91440"/>
                      </a:lnTo>
                      <a:lnTo>
                        <a:pt x="77470" y="95250"/>
                      </a:lnTo>
                      <a:lnTo>
                        <a:pt x="74930" y="100330"/>
                      </a:lnTo>
                      <a:lnTo>
                        <a:pt x="71120" y="110490"/>
                      </a:lnTo>
                      <a:lnTo>
                        <a:pt x="67310" y="120650"/>
                      </a:lnTo>
                      <a:lnTo>
                        <a:pt x="62230" y="132080"/>
                      </a:lnTo>
                      <a:lnTo>
                        <a:pt x="58420" y="140970"/>
                      </a:lnTo>
                      <a:lnTo>
                        <a:pt x="53340" y="151130"/>
                      </a:lnTo>
                      <a:lnTo>
                        <a:pt x="50800" y="154940"/>
                      </a:lnTo>
                      <a:lnTo>
                        <a:pt x="48260" y="158750"/>
                      </a:lnTo>
                      <a:lnTo>
                        <a:pt x="43180" y="163830"/>
                      </a:lnTo>
                      <a:lnTo>
                        <a:pt x="35560" y="168910"/>
                      </a:lnTo>
                      <a:lnTo>
                        <a:pt x="21590" y="179070"/>
                      </a:lnTo>
                      <a:lnTo>
                        <a:pt x="15240" y="184150"/>
                      </a:lnTo>
                      <a:lnTo>
                        <a:pt x="8890" y="190500"/>
                      </a:lnTo>
                      <a:lnTo>
                        <a:pt x="6350" y="193040"/>
                      </a:lnTo>
                      <a:lnTo>
                        <a:pt x="3810" y="196850"/>
                      </a:lnTo>
                      <a:lnTo>
                        <a:pt x="2540" y="200660"/>
                      </a:lnTo>
                      <a:lnTo>
                        <a:pt x="1270" y="204470"/>
                      </a:lnTo>
                      <a:lnTo>
                        <a:pt x="0" y="215900"/>
                      </a:lnTo>
                      <a:lnTo>
                        <a:pt x="0" y="227330"/>
                      </a:lnTo>
                      <a:lnTo>
                        <a:pt x="1270" y="240030"/>
                      </a:lnTo>
                      <a:lnTo>
                        <a:pt x="3810" y="250190"/>
                      </a:lnTo>
                      <a:lnTo>
                        <a:pt x="7620" y="260350"/>
                      </a:lnTo>
                      <a:lnTo>
                        <a:pt x="11430" y="270510"/>
                      </a:lnTo>
                      <a:lnTo>
                        <a:pt x="17780" y="280670"/>
                      </a:lnTo>
                      <a:lnTo>
                        <a:pt x="24130" y="289560"/>
                      </a:lnTo>
                      <a:lnTo>
                        <a:pt x="30480" y="298450"/>
                      </a:lnTo>
                      <a:lnTo>
                        <a:pt x="38100" y="306070"/>
                      </a:lnTo>
                      <a:lnTo>
                        <a:pt x="46990" y="313690"/>
                      </a:lnTo>
                      <a:lnTo>
                        <a:pt x="55880" y="320040"/>
                      </a:lnTo>
                      <a:lnTo>
                        <a:pt x="64770" y="326390"/>
                      </a:lnTo>
                      <a:lnTo>
                        <a:pt x="76200" y="331470"/>
                      </a:lnTo>
                      <a:lnTo>
                        <a:pt x="86360" y="33528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4" name="Freeform 803">
                  <a:extLst>
                    <a:ext uri="{FF2B5EF4-FFF2-40B4-BE49-F238E27FC236}">
                      <a16:creationId xmlns:a16="http://schemas.microsoft.com/office/drawing/2014/main" id="{2C697AB9-340A-2FA3-3F81-1CD452B73E50}"/>
                    </a:ext>
                  </a:extLst>
                </p:cNvPr>
                <p:cNvSpPr/>
                <p:nvPr/>
              </p:nvSpPr>
              <p:spPr>
                <a:xfrm>
                  <a:off x="1847596" y="3346577"/>
                  <a:ext cx="313183" cy="352299"/>
                </a:xfrm>
                <a:custGeom>
                  <a:avLst/>
                  <a:gdLst/>
                  <a:ahLst/>
                  <a:cxnLst/>
                  <a:rect l="0" t="0" r="0" b="0"/>
                  <a:pathLst>
                    <a:path w="313183" h="352299">
                      <a:moveTo>
                        <a:pt x="12446" y="3048"/>
                      </a:moveTo>
                      <a:lnTo>
                        <a:pt x="24003" y="1397"/>
                      </a:lnTo>
                      <a:lnTo>
                        <a:pt x="34925" y="508"/>
                      </a:lnTo>
                      <a:lnTo>
                        <a:pt x="45085" y="0"/>
                      </a:lnTo>
                      <a:lnTo>
                        <a:pt x="54483" y="127"/>
                      </a:lnTo>
                      <a:lnTo>
                        <a:pt x="63373" y="889"/>
                      </a:lnTo>
                      <a:lnTo>
                        <a:pt x="71882" y="1651"/>
                      </a:lnTo>
                      <a:lnTo>
                        <a:pt x="79883" y="2794"/>
                      </a:lnTo>
                      <a:lnTo>
                        <a:pt x="94869" y="5588"/>
                      </a:lnTo>
                      <a:lnTo>
                        <a:pt x="109220" y="8890"/>
                      </a:lnTo>
                      <a:lnTo>
                        <a:pt x="123190" y="11557"/>
                      </a:lnTo>
                      <a:lnTo>
                        <a:pt x="137414" y="13589"/>
                      </a:lnTo>
                      <a:lnTo>
                        <a:pt x="144526" y="13716"/>
                      </a:lnTo>
                      <a:lnTo>
                        <a:pt x="150622" y="13335"/>
                      </a:lnTo>
                      <a:lnTo>
                        <a:pt x="155956" y="12446"/>
                      </a:lnTo>
                      <a:lnTo>
                        <a:pt x="160909" y="11303"/>
                      </a:lnTo>
                      <a:lnTo>
                        <a:pt x="165862" y="10287"/>
                      </a:lnTo>
                      <a:lnTo>
                        <a:pt x="171069" y="9398"/>
                      </a:lnTo>
                      <a:lnTo>
                        <a:pt x="177038" y="9017"/>
                      </a:lnTo>
                      <a:lnTo>
                        <a:pt x="184150" y="9398"/>
                      </a:lnTo>
                      <a:lnTo>
                        <a:pt x="191643" y="10287"/>
                      </a:lnTo>
                      <a:lnTo>
                        <a:pt x="199009" y="11684"/>
                      </a:lnTo>
                      <a:lnTo>
                        <a:pt x="206248" y="13589"/>
                      </a:lnTo>
                      <a:lnTo>
                        <a:pt x="213233" y="15621"/>
                      </a:lnTo>
                      <a:lnTo>
                        <a:pt x="219710" y="18034"/>
                      </a:lnTo>
                      <a:lnTo>
                        <a:pt x="226314" y="20955"/>
                      </a:lnTo>
                      <a:lnTo>
                        <a:pt x="232410" y="24003"/>
                      </a:lnTo>
                      <a:lnTo>
                        <a:pt x="238252" y="27432"/>
                      </a:lnTo>
                      <a:lnTo>
                        <a:pt x="249555" y="35052"/>
                      </a:lnTo>
                      <a:lnTo>
                        <a:pt x="259715" y="43815"/>
                      </a:lnTo>
                      <a:lnTo>
                        <a:pt x="268859" y="53340"/>
                      </a:lnTo>
                      <a:lnTo>
                        <a:pt x="277368" y="63754"/>
                      </a:lnTo>
                      <a:lnTo>
                        <a:pt x="284734" y="74803"/>
                      </a:lnTo>
                      <a:lnTo>
                        <a:pt x="291211" y="86360"/>
                      </a:lnTo>
                      <a:lnTo>
                        <a:pt x="297053" y="98425"/>
                      </a:lnTo>
                      <a:lnTo>
                        <a:pt x="301752" y="110744"/>
                      </a:lnTo>
                      <a:lnTo>
                        <a:pt x="305689" y="123444"/>
                      </a:lnTo>
                      <a:lnTo>
                        <a:pt x="308991" y="136017"/>
                      </a:lnTo>
                      <a:lnTo>
                        <a:pt x="311150" y="148717"/>
                      </a:lnTo>
                      <a:lnTo>
                        <a:pt x="312674" y="161290"/>
                      </a:lnTo>
                      <a:lnTo>
                        <a:pt x="313182" y="168656"/>
                      </a:lnTo>
                      <a:lnTo>
                        <a:pt x="313055" y="176530"/>
                      </a:lnTo>
                      <a:lnTo>
                        <a:pt x="312293" y="184150"/>
                      </a:lnTo>
                      <a:lnTo>
                        <a:pt x="310896" y="192024"/>
                      </a:lnTo>
                      <a:lnTo>
                        <a:pt x="307213" y="207518"/>
                      </a:lnTo>
                      <a:lnTo>
                        <a:pt x="304546" y="215265"/>
                      </a:lnTo>
                      <a:lnTo>
                        <a:pt x="301498" y="222758"/>
                      </a:lnTo>
                      <a:lnTo>
                        <a:pt x="298196" y="230124"/>
                      </a:lnTo>
                      <a:lnTo>
                        <a:pt x="294259" y="237109"/>
                      </a:lnTo>
                      <a:lnTo>
                        <a:pt x="290068" y="243967"/>
                      </a:lnTo>
                      <a:lnTo>
                        <a:pt x="285369" y="250444"/>
                      </a:lnTo>
                      <a:lnTo>
                        <a:pt x="280543" y="256540"/>
                      </a:lnTo>
                      <a:lnTo>
                        <a:pt x="275336" y="262128"/>
                      </a:lnTo>
                      <a:lnTo>
                        <a:pt x="269748" y="267462"/>
                      </a:lnTo>
                      <a:lnTo>
                        <a:pt x="263779" y="272161"/>
                      </a:lnTo>
                      <a:lnTo>
                        <a:pt x="242951" y="286766"/>
                      </a:lnTo>
                      <a:lnTo>
                        <a:pt x="221234" y="300736"/>
                      </a:lnTo>
                      <a:lnTo>
                        <a:pt x="199263" y="314325"/>
                      </a:lnTo>
                      <a:lnTo>
                        <a:pt x="177419" y="327533"/>
                      </a:lnTo>
                      <a:lnTo>
                        <a:pt x="176149" y="328295"/>
                      </a:lnTo>
                      <a:lnTo>
                        <a:pt x="174244" y="329438"/>
                      </a:lnTo>
                      <a:lnTo>
                        <a:pt x="171958" y="331216"/>
                      </a:lnTo>
                      <a:lnTo>
                        <a:pt x="169291" y="332994"/>
                      </a:lnTo>
                      <a:lnTo>
                        <a:pt x="162687" y="337439"/>
                      </a:lnTo>
                      <a:lnTo>
                        <a:pt x="155575" y="342138"/>
                      </a:lnTo>
                      <a:lnTo>
                        <a:pt x="148336" y="346456"/>
                      </a:lnTo>
                      <a:lnTo>
                        <a:pt x="145161" y="348234"/>
                      </a:lnTo>
                      <a:lnTo>
                        <a:pt x="142367" y="350012"/>
                      </a:lnTo>
                      <a:lnTo>
                        <a:pt x="139700" y="351282"/>
                      </a:lnTo>
                      <a:lnTo>
                        <a:pt x="137668" y="352044"/>
                      </a:lnTo>
                      <a:lnTo>
                        <a:pt x="136144" y="352298"/>
                      </a:lnTo>
                      <a:lnTo>
                        <a:pt x="135255" y="352171"/>
                      </a:lnTo>
                      <a:lnTo>
                        <a:pt x="135128" y="351282"/>
                      </a:lnTo>
                      <a:lnTo>
                        <a:pt x="134874" y="348742"/>
                      </a:lnTo>
                      <a:lnTo>
                        <a:pt x="134747" y="345059"/>
                      </a:lnTo>
                      <a:lnTo>
                        <a:pt x="134493" y="340233"/>
                      </a:lnTo>
                      <a:lnTo>
                        <a:pt x="134112" y="334391"/>
                      </a:lnTo>
                      <a:lnTo>
                        <a:pt x="133604" y="327914"/>
                      </a:lnTo>
                      <a:lnTo>
                        <a:pt x="132715" y="313563"/>
                      </a:lnTo>
                      <a:lnTo>
                        <a:pt x="131699" y="298577"/>
                      </a:lnTo>
                      <a:lnTo>
                        <a:pt x="130683" y="284734"/>
                      </a:lnTo>
                      <a:lnTo>
                        <a:pt x="130175" y="278638"/>
                      </a:lnTo>
                      <a:lnTo>
                        <a:pt x="129667" y="273431"/>
                      </a:lnTo>
                      <a:lnTo>
                        <a:pt x="129286" y="268986"/>
                      </a:lnTo>
                      <a:lnTo>
                        <a:pt x="128651" y="265938"/>
                      </a:lnTo>
                      <a:lnTo>
                        <a:pt x="126365" y="258318"/>
                      </a:lnTo>
                      <a:lnTo>
                        <a:pt x="123190" y="250444"/>
                      </a:lnTo>
                      <a:lnTo>
                        <a:pt x="119126" y="242443"/>
                      </a:lnTo>
                      <a:lnTo>
                        <a:pt x="114554" y="234442"/>
                      </a:lnTo>
                      <a:lnTo>
                        <a:pt x="109855" y="226822"/>
                      </a:lnTo>
                      <a:lnTo>
                        <a:pt x="105283" y="219456"/>
                      </a:lnTo>
                      <a:lnTo>
                        <a:pt x="101092" y="212598"/>
                      </a:lnTo>
                      <a:lnTo>
                        <a:pt x="97536" y="206375"/>
                      </a:lnTo>
                      <a:lnTo>
                        <a:pt x="91948" y="195072"/>
                      </a:lnTo>
                      <a:lnTo>
                        <a:pt x="87249" y="183007"/>
                      </a:lnTo>
                      <a:lnTo>
                        <a:pt x="82931" y="170434"/>
                      </a:lnTo>
                      <a:lnTo>
                        <a:pt x="78994" y="157480"/>
                      </a:lnTo>
                      <a:lnTo>
                        <a:pt x="71882" y="131953"/>
                      </a:lnTo>
                      <a:lnTo>
                        <a:pt x="68199" y="119634"/>
                      </a:lnTo>
                      <a:lnTo>
                        <a:pt x="64262" y="107950"/>
                      </a:lnTo>
                      <a:lnTo>
                        <a:pt x="62103" y="102362"/>
                      </a:lnTo>
                      <a:lnTo>
                        <a:pt x="59182" y="96774"/>
                      </a:lnTo>
                      <a:lnTo>
                        <a:pt x="52197" y="85598"/>
                      </a:lnTo>
                      <a:lnTo>
                        <a:pt x="43815" y="74168"/>
                      </a:lnTo>
                      <a:lnTo>
                        <a:pt x="35179" y="62992"/>
                      </a:lnTo>
                      <a:lnTo>
                        <a:pt x="26416" y="51816"/>
                      </a:lnTo>
                      <a:lnTo>
                        <a:pt x="18288" y="40894"/>
                      </a:lnTo>
                      <a:lnTo>
                        <a:pt x="11557" y="30099"/>
                      </a:lnTo>
                      <a:lnTo>
                        <a:pt x="8636" y="24765"/>
                      </a:lnTo>
                      <a:lnTo>
                        <a:pt x="6477" y="19685"/>
                      </a:lnTo>
                      <a:lnTo>
                        <a:pt x="5207" y="16383"/>
                      </a:lnTo>
                      <a:lnTo>
                        <a:pt x="3810" y="13462"/>
                      </a:lnTo>
                      <a:lnTo>
                        <a:pt x="2667" y="10414"/>
                      </a:lnTo>
                      <a:lnTo>
                        <a:pt x="2159" y="7366"/>
                      </a:lnTo>
                      <a:lnTo>
                        <a:pt x="2540" y="8890"/>
                      </a:lnTo>
                      <a:lnTo>
                        <a:pt x="2667" y="8890"/>
                      </a:lnTo>
                      <a:lnTo>
                        <a:pt x="2540" y="8509"/>
                      </a:lnTo>
                      <a:lnTo>
                        <a:pt x="2032" y="7620"/>
                      </a:lnTo>
                      <a:lnTo>
                        <a:pt x="1270" y="6604"/>
                      </a:lnTo>
                      <a:lnTo>
                        <a:pt x="0" y="5334"/>
                      </a:lnTo>
                      <a:close/>
                    </a:path>
                  </a:pathLst>
                </a:custGeom>
                <a:solidFill>
                  <a:srgbClr val="00BA00"/>
                </a:solidFill>
                <a:ln w="0" cap="flat" cmpd="sng" algn="ctr">
                  <a:solidFill>
                    <a:srgbClr val="00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5" name="Freeform 804">
                  <a:extLst>
                    <a:ext uri="{FF2B5EF4-FFF2-40B4-BE49-F238E27FC236}">
                      <a16:creationId xmlns:a16="http://schemas.microsoft.com/office/drawing/2014/main" id="{572C6AC4-BD4C-5DFC-7C2E-7D10CD061BCF}"/>
                    </a:ext>
                  </a:extLst>
                </p:cNvPr>
                <p:cNvSpPr/>
                <p:nvPr/>
              </p:nvSpPr>
              <p:spPr>
                <a:xfrm>
                  <a:off x="1847850" y="3346450"/>
                  <a:ext cx="312421" cy="353061"/>
                </a:xfrm>
                <a:custGeom>
                  <a:avLst/>
                  <a:gdLst/>
                  <a:ahLst/>
                  <a:cxnLst/>
                  <a:rect l="0" t="0" r="0" b="0"/>
                  <a:pathLst>
                    <a:path w="312421" h="353061">
                      <a:moveTo>
                        <a:pt x="0" y="5080"/>
                      </a:moveTo>
                      <a:lnTo>
                        <a:pt x="1270" y="6350"/>
                      </a:lnTo>
                      <a:lnTo>
                        <a:pt x="1270" y="7620"/>
                      </a:lnTo>
                      <a:lnTo>
                        <a:pt x="2540" y="8890"/>
                      </a:lnTo>
                      <a:lnTo>
                        <a:pt x="2540" y="8890"/>
                      </a:lnTo>
                      <a:lnTo>
                        <a:pt x="2540" y="8890"/>
                      </a:lnTo>
                      <a:lnTo>
                        <a:pt x="2540" y="7620"/>
                      </a:lnTo>
                      <a:lnTo>
                        <a:pt x="2540" y="10160"/>
                      </a:lnTo>
                      <a:lnTo>
                        <a:pt x="3810" y="13970"/>
                      </a:lnTo>
                      <a:lnTo>
                        <a:pt x="5080" y="16510"/>
                      </a:lnTo>
                      <a:lnTo>
                        <a:pt x="6350" y="20320"/>
                      </a:lnTo>
                      <a:lnTo>
                        <a:pt x="8890" y="25400"/>
                      </a:lnTo>
                      <a:lnTo>
                        <a:pt x="11430" y="30480"/>
                      </a:lnTo>
                      <a:lnTo>
                        <a:pt x="17780" y="40640"/>
                      </a:lnTo>
                      <a:lnTo>
                        <a:pt x="25400" y="52070"/>
                      </a:lnTo>
                      <a:lnTo>
                        <a:pt x="34290" y="63500"/>
                      </a:lnTo>
                      <a:lnTo>
                        <a:pt x="43180" y="74930"/>
                      </a:lnTo>
                      <a:lnTo>
                        <a:pt x="52070" y="86360"/>
                      </a:lnTo>
                      <a:lnTo>
                        <a:pt x="58420" y="96520"/>
                      </a:lnTo>
                      <a:lnTo>
                        <a:pt x="62230" y="102870"/>
                      </a:lnTo>
                      <a:lnTo>
                        <a:pt x="63500" y="107950"/>
                      </a:lnTo>
                      <a:lnTo>
                        <a:pt x="67310" y="119380"/>
                      </a:lnTo>
                      <a:lnTo>
                        <a:pt x="71120" y="132080"/>
                      </a:lnTo>
                      <a:lnTo>
                        <a:pt x="78740" y="157480"/>
                      </a:lnTo>
                      <a:lnTo>
                        <a:pt x="82550" y="170180"/>
                      </a:lnTo>
                      <a:lnTo>
                        <a:pt x="86360" y="182880"/>
                      </a:lnTo>
                      <a:lnTo>
                        <a:pt x="91440" y="195580"/>
                      </a:lnTo>
                      <a:lnTo>
                        <a:pt x="97790" y="207010"/>
                      </a:lnTo>
                      <a:lnTo>
                        <a:pt x="100330" y="213360"/>
                      </a:lnTo>
                      <a:lnTo>
                        <a:pt x="105410" y="219710"/>
                      </a:lnTo>
                      <a:lnTo>
                        <a:pt x="109220" y="227330"/>
                      </a:lnTo>
                      <a:lnTo>
                        <a:pt x="114300" y="234950"/>
                      </a:lnTo>
                      <a:lnTo>
                        <a:pt x="118110" y="242570"/>
                      </a:lnTo>
                      <a:lnTo>
                        <a:pt x="123190" y="250190"/>
                      </a:lnTo>
                      <a:lnTo>
                        <a:pt x="125730" y="259080"/>
                      </a:lnTo>
                      <a:lnTo>
                        <a:pt x="128270" y="265430"/>
                      </a:lnTo>
                      <a:lnTo>
                        <a:pt x="128270" y="269240"/>
                      </a:lnTo>
                      <a:lnTo>
                        <a:pt x="129540" y="273050"/>
                      </a:lnTo>
                      <a:lnTo>
                        <a:pt x="129540" y="278130"/>
                      </a:lnTo>
                      <a:lnTo>
                        <a:pt x="130810" y="284480"/>
                      </a:lnTo>
                      <a:lnTo>
                        <a:pt x="132080" y="298450"/>
                      </a:lnTo>
                      <a:lnTo>
                        <a:pt x="132080" y="313690"/>
                      </a:lnTo>
                      <a:lnTo>
                        <a:pt x="133350" y="327660"/>
                      </a:lnTo>
                      <a:lnTo>
                        <a:pt x="133350" y="334010"/>
                      </a:lnTo>
                      <a:lnTo>
                        <a:pt x="134620" y="340360"/>
                      </a:lnTo>
                      <a:lnTo>
                        <a:pt x="134620" y="345440"/>
                      </a:lnTo>
                      <a:lnTo>
                        <a:pt x="134620" y="349250"/>
                      </a:lnTo>
                      <a:lnTo>
                        <a:pt x="134620" y="351790"/>
                      </a:lnTo>
                      <a:lnTo>
                        <a:pt x="134620" y="353060"/>
                      </a:lnTo>
                      <a:lnTo>
                        <a:pt x="135890" y="353060"/>
                      </a:lnTo>
                      <a:lnTo>
                        <a:pt x="137160" y="351790"/>
                      </a:lnTo>
                      <a:lnTo>
                        <a:pt x="139700" y="351790"/>
                      </a:lnTo>
                      <a:lnTo>
                        <a:pt x="142240" y="350520"/>
                      </a:lnTo>
                      <a:lnTo>
                        <a:pt x="144780" y="347980"/>
                      </a:lnTo>
                      <a:lnTo>
                        <a:pt x="148590" y="346710"/>
                      </a:lnTo>
                      <a:lnTo>
                        <a:pt x="154940" y="341630"/>
                      </a:lnTo>
                      <a:lnTo>
                        <a:pt x="162560" y="337820"/>
                      </a:lnTo>
                      <a:lnTo>
                        <a:pt x="168910" y="332740"/>
                      </a:lnTo>
                      <a:lnTo>
                        <a:pt x="171450" y="331470"/>
                      </a:lnTo>
                      <a:lnTo>
                        <a:pt x="173990" y="328930"/>
                      </a:lnTo>
                      <a:lnTo>
                        <a:pt x="176530" y="328930"/>
                      </a:lnTo>
                      <a:lnTo>
                        <a:pt x="176530" y="327660"/>
                      </a:lnTo>
                      <a:lnTo>
                        <a:pt x="198120" y="314960"/>
                      </a:lnTo>
                      <a:lnTo>
                        <a:pt x="220980" y="300990"/>
                      </a:lnTo>
                      <a:lnTo>
                        <a:pt x="242570" y="287020"/>
                      </a:lnTo>
                      <a:lnTo>
                        <a:pt x="262890" y="271780"/>
                      </a:lnTo>
                      <a:lnTo>
                        <a:pt x="269240" y="267970"/>
                      </a:lnTo>
                      <a:lnTo>
                        <a:pt x="274320" y="261620"/>
                      </a:lnTo>
                      <a:lnTo>
                        <a:pt x="280670" y="256540"/>
                      </a:lnTo>
                      <a:lnTo>
                        <a:pt x="285750" y="250190"/>
                      </a:lnTo>
                      <a:lnTo>
                        <a:pt x="289560" y="243840"/>
                      </a:lnTo>
                      <a:lnTo>
                        <a:pt x="294640" y="237490"/>
                      </a:lnTo>
                      <a:lnTo>
                        <a:pt x="298450" y="229870"/>
                      </a:lnTo>
                      <a:lnTo>
                        <a:pt x="300990" y="222250"/>
                      </a:lnTo>
                      <a:lnTo>
                        <a:pt x="304800" y="214630"/>
                      </a:lnTo>
                      <a:lnTo>
                        <a:pt x="307340" y="208280"/>
                      </a:lnTo>
                      <a:lnTo>
                        <a:pt x="311150" y="191770"/>
                      </a:lnTo>
                      <a:lnTo>
                        <a:pt x="312420" y="184150"/>
                      </a:lnTo>
                      <a:lnTo>
                        <a:pt x="312420" y="176530"/>
                      </a:lnTo>
                      <a:lnTo>
                        <a:pt x="312420" y="168910"/>
                      </a:lnTo>
                      <a:lnTo>
                        <a:pt x="312420" y="161290"/>
                      </a:lnTo>
                      <a:lnTo>
                        <a:pt x="311150" y="148590"/>
                      </a:lnTo>
                      <a:lnTo>
                        <a:pt x="308610" y="135890"/>
                      </a:lnTo>
                      <a:lnTo>
                        <a:pt x="306070" y="123190"/>
                      </a:lnTo>
                      <a:lnTo>
                        <a:pt x="300990" y="110490"/>
                      </a:lnTo>
                      <a:lnTo>
                        <a:pt x="297180" y="99060"/>
                      </a:lnTo>
                      <a:lnTo>
                        <a:pt x="290830" y="86360"/>
                      </a:lnTo>
                      <a:lnTo>
                        <a:pt x="284480" y="74930"/>
                      </a:lnTo>
                      <a:lnTo>
                        <a:pt x="276860" y="63500"/>
                      </a:lnTo>
                      <a:lnTo>
                        <a:pt x="269240" y="53340"/>
                      </a:lnTo>
                      <a:lnTo>
                        <a:pt x="259080" y="43180"/>
                      </a:lnTo>
                      <a:lnTo>
                        <a:pt x="248920" y="35560"/>
                      </a:lnTo>
                      <a:lnTo>
                        <a:pt x="237490" y="27940"/>
                      </a:lnTo>
                      <a:lnTo>
                        <a:pt x="232410" y="24130"/>
                      </a:lnTo>
                      <a:lnTo>
                        <a:pt x="226060" y="21590"/>
                      </a:lnTo>
                      <a:lnTo>
                        <a:pt x="219710" y="17780"/>
                      </a:lnTo>
                      <a:lnTo>
                        <a:pt x="213360" y="15240"/>
                      </a:lnTo>
                      <a:lnTo>
                        <a:pt x="205740" y="13970"/>
                      </a:lnTo>
                      <a:lnTo>
                        <a:pt x="198120" y="11430"/>
                      </a:lnTo>
                      <a:lnTo>
                        <a:pt x="191770" y="10160"/>
                      </a:lnTo>
                      <a:lnTo>
                        <a:pt x="184150" y="10160"/>
                      </a:lnTo>
                      <a:lnTo>
                        <a:pt x="176530" y="8890"/>
                      </a:lnTo>
                      <a:lnTo>
                        <a:pt x="170180" y="10160"/>
                      </a:lnTo>
                      <a:lnTo>
                        <a:pt x="166370" y="10160"/>
                      </a:lnTo>
                      <a:lnTo>
                        <a:pt x="160020" y="11430"/>
                      </a:lnTo>
                      <a:lnTo>
                        <a:pt x="154940" y="12700"/>
                      </a:lnTo>
                      <a:lnTo>
                        <a:pt x="149860" y="12700"/>
                      </a:lnTo>
                      <a:lnTo>
                        <a:pt x="144780" y="13970"/>
                      </a:lnTo>
                      <a:lnTo>
                        <a:pt x="137160" y="13970"/>
                      </a:lnTo>
                      <a:lnTo>
                        <a:pt x="123190" y="11430"/>
                      </a:lnTo>
                      <a:lnTo>
                        <a:pt x="109220" y="8890"/>
                      </a:lnTo>
                      <a:lnTo>
                        <a:pt x="93980" y="6350"/>
                      </a:lnTo>
                      <a:lnTo>
                        <a:pt x="80010" y="2540"/>
                      </a:lnTo>
                      <a:lnTo>
                        <a:pt x="71120" y="1270"/>
                      </a:lnTo>
                      <a:lnTo>
                        <a:pt x="63500" y="1270"/>
                      </a:lnTo>
                      <a:lnTo>
                        <a:pt x="54610" y="0"/>
                      </a:lnTo>
                      <a:lnTo>
                        <a:pt x="44450" y="0"/>
                      </a:lnTo>
                      <a:lnTo>
                        <a:pt x="34290" y="0"/>
                      </a:lnTo>
                      <a:lnTo>
                        <a:pt x="24130" y="1270"/>
                      </a:lnTo>
                      <a:lnTo>
                        <a:pt x="12700" y="254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6" name="Freeform 805">
                  <a:extLst>
                    <a:ext uri="{FF2B5EF4-FFF2-40B4-BE49-F238E27FC236}">
                      <a16:creationId xmlns:a16="http://schemas.microsoft.com/office/drawing/2014/main" id="{4A2FC7A4-09ED-C701-B6A3-F7A2E3E78C9D}"/>
                    </a:ext>
                  </a:extLst>
                </p:cNvPr>
                <p:cNvSpPr/>
                <p:nvPr/>
              </p:nvSpPr>
              <p:spPr>
                <a:xfrm>
                  <a:off x="1651000" y="3413760"/>
                  <a:ext cx="19051" cy="30481"/>
                </a:xfrm>
                <a:custGeom>
                  <a:avLst/>
                  <a:gdLst/>
                  <a:ahLst/>
                  <a:cxnLst/>
                  <a:rect l="0" t="0" r="0" b="0"/>
                  <a:pathLst>
                    <a:path w="19051" h="30481">
                      <a:moveTo>
                        <a:pt x="0" y="0"/>
                      </a:moveTo>
                      <a:lnTo>
                        <a:pt x="5080" y="6350"/>
                      </a:lnTo>
                      <a:lnTo>
                        <a:pt x="8890" y="13970"/>
                      </a:lnTo>
                      <a:lnTo>
                        <a:pt x="13970" y="21590"/>
                      </a:lnTo>
                      <a:lnTo>
                        <a:pt x="19050" y="304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7" name="Freeform 806">
                  <a:extLst>
                    <a:ext uri="{FF2B5EF4-FFF2-40B4-BE49-F238E27FC236}">
                      <a16:creationId xmlns:a16="http://schemas.microsoft.com/office/drawing/2014/main" id="{D7A35F5E-5112-6AE3-F4EF-DE6D0D90B473}"/>
                    </a:ext>
                  </a:extLst>
                </p:cNvPr>
                <p:cNvSpPr/>
                <p:nvPr/>
              </p:nvSpPr>
              <p:spPr>
                <a:xfrm>
                  <a:off x="1499870" y="3385820"/>
                  <a:ext cx="151131" cy="27941"/>
                </a:xfrm>
                <a:custGeom>
                  <a:avLst/>
                  <a:gdLst/>
                  <a:ahLst/>
                  <a:cxnLst/>
                  <a:rect l="0" t="0" r="0" b="0"/>
                  <a:pathLst>
                    <a:path w="151131" h="27941">
                      <a:moveTo>
                        <a:pt x="2540" y="26670"/>
                      </a:moveTo>
                      <a:lnTo>
                        <a:pt x="1270" y="25400"/>
                      </a:lnTo>
                      <a:lnTo>
                        <a:pt x="0" y="25400"/>
                      </a:lnTo>
                      <a:lnTo>
                        <a:pt x="2540" y="24130"/>
                      </a:lnTo>
                      <a:lnTo>
                        <a:pt x="5080" y="22860"/>
                      </a:lnTo>
                      <a:lnTo>
                        <a:pt x="10160" y="19050"/>
                      </a:lnTo>
                      <a:lnTo>
                        <a:pt x="16510" y="15240"/>
                      </a:lnTo>
                      <a:lnTo>
                        <a:pt x="19050" y="12700"/>
                      </a:lnTo>
                      <a:lnTo>
                        <a:pt x="22860" y="11430"/>
                      </a:lnTo>
                      <a:lnTo>
                        <a:pt x="34290" y="8890"/>
                      </a:lnTo>
                      <a:lnTo>
                        <a:pt x="44450" y="6350"/>
                      </a:lnTo>
                      <a:lnTo>
                        <a:pt x="53340" y="5080"/>
                      </a:lnTo>
                      <a:lnTo>
                        <a:pt x="63500" y="3810"/>
                      </a:lnTo>
                      <a:lnTo>
                        <a:pt x="72390" y="2540"/>
                      </a:lnTo>
                      <a:lnTo>
                        <a:pt x="81280" y="1270"/>
                      </a:lnTo>
                      <a:lnTo>
                        <a:pt x="88900" y="0"/>
                      </a:lnTo>
                      <a:lnTo>
                        <a:pt x="97790" y="1270"/>
                      </a:lnTo>
                      <a:lnTo>
                        <a:pt x="105410" y="1270"/>
                      </a:lnTo>
                      <a:lnTo>
                        <a:pt x="111760" y="2540"/>
                      </a:lnTo>
                      <a:lnTo>
                        <a:pt x="119380" y="5080"/>
                      </a:lnTo>
                      <a:lnTo>
                        <a:pt x="125730" y="7620"/>
                      </a:lnTo>
                      <a:lnTo>
                        <a:pt x="132080" y="11430"/>
                      </a:lnTo>
                      <a:lnTo>
                        <a:pt x="138430" y="16510"/>
                      </a:lnTo>
                      <a:lnTo>
                        <a:pt x="144780" y="21590"/>
                      </a:lnTo>
                      <a:lnTo>
                        <a:pt x="151130" y="279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8" name="Freeform 807">
                  <a:extLst>
                    <a:ext uri="{FF2B5EF4-FFF2-40B4-BE49-F238E27FC236}">
                      <a16:creationId xmlns:a16="http://schemas.microsoft.com/office/drawing/2014/main" id="{5D4BBBEB-C428-759E-0D6F-58C173388942}"/>
                    </a:ext>
                  </a:extLst>
                </p:cNvPr>
                <p:cNvSpPr/>
                <p:nvPr/>
              </p:nvSpPr>
              <p:spPr>
                <a:xfrm>
                  <a:off x="1649730" y="3298190"/>
                  <a:ext cx="66041" cy="115571"/>
                </a:xfrm>
                <a:custGeom>
                  <a:avLst/>
                  <a:gdLst/>
                  <a:ahLst/>
                  <a:cxnLst/>
                  <a:rect l="0" t="0" r="0" b="0"/>
                  <a:pathLst>
                    <a:path w="66041" h="115571">
                      <a:moveTo>
                        <a:pt x="66040" y="2540"/>
                      </a:moveTo>
                      <a:lnTo>
                        <a:pt x="66040" y="0"/>
                      </a:lnTo>
                      <a:lnTo>
                        <a:pt x="66040" y="0"/>
                      </a:lnTo>
                      <a:lnTo>
                        <a:pt x="66040" y="0"/>
                      </a:lnTo>
                      <a:lnTo>
                        <a:pt x="64770" y="0"/>
                      </a:lnTo>
                      <a:lnTo>
                        <a:pt x="63500" y="1270"/>
                      </a:lnTo>
                      <a:lnTo>
                        <a:pt x="62230" y="3810"/>
                      </a:lnTo>
                      <a:lnTo>
                        <a:pt x="54610" y="11430"/>
                      </a:lnTo>
                      <a:lnTo>
                        <a:pt x="46990" y="17780"/>
                      </a:lnTo>
                      <a:lnTo>
                        <a:pt x="39370" y="22860"/>
                      </a:lnTo>
                      <a:lnTo>
                        <a:pt x="33020" y="27940"/>
                      </a:lnTo>
                      <a:lnTo>
                        <a:pt x="26670" y="31750"/>
                      </a:lnTo>
                      <a:lnTo>
                        <a:pt x="21590" y="36830"/>
                      </a:lnTo>
                      <a:lnTo>
                        <a:pt x="16510" y="40640"/>
                      </a:lnTo>
                      <a:lnTo>
                        <a:pt x="12700" y="45720"/>
                      </a:lnTo>
                      <a:lnTo>
                        <a:pt x="8890" y="49530"/>
                      </a:lnTo>
                      <a:lnTo>
                        <a:pt x="6350" y="55880"/>
                      </a:lnTo>
                      <a:lnTo>
                        <a:pt x="3810" y="62230"/>
                      </a:lnTo>
                      <a:lnTo>
                        <a:pt x="2540" y="69850"/>
                      </a:lnTo>
                      <a:lnTo>
                        <a:pt x="1270" y="78740"/>
                      </a:lnTo>
                      <a:lnTo>
                        <a:pt x="0" y="83820"/>
                      </a:lnTo>
                      <a:lnTo>
                        <a:pt x="0" y="88900"/>
                      </a:lnTo>
                      <a:lnTo>
                        <a:pt x="0" y="93980"/>
                      </a:lnTo>
                      <a:lnTo>
                        <a:pt x="0" y="100330"/>
                      </a:lnTo>
                      <a:lnTo>
                        <a:pt x="0" y="107950"/>
                      </a:lnTo>
                      <a:lnTo>
                        <a:pt x="1270" y="1155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9" name="Freeform 808">
                  <a:extLst>
                    <a:ext uri="{FF2B5EF4-FFF2-40B4-BE49-F238E27FC236}">
                      <a16:creationId xmlns:a16="http://schemas.microsoft.com/office/drawing/2014/main" id="{D3B69D17-C2AF-8FC3-2948-0927786EFF8A}"/>
                    </a:ext>
                  </a:extLst>
                </p:cNvPr>
                <p:cNvSpPr/>
                <p:nvPr/>
              </p:nvSpPr>
              <p:spPr>
                <a:xfrm>
                  <a:off x="1600200" y="3332480"/>
                  <a:ext cx="36831" cy="68581"/>
                </a:xfrm>
                <a:custGeom>
                  <a:avLst/>
                  <a:gdLst/>
                  <a:ahLst/>
                  <a:cxnLst/>
                  <a:rect l="0" t="0" r="0" b="0"/>
                  <a:pathLst>
                    <a:path w="36831" h="68581">
                      <a:moveTo>
                        <a:pt x="0" y="1270"/>
                      </a:moveTo>
                      <a:lnTo>
                        <a:pt x="0" y="0"/>
                      </a:lnTo>
                      <a:lnTo>
                        <a:pt x="0" y="0"/>
                      </a:lnTo>
                      <a:lnTo>
                        <a:pt x="1270" y="1270"/>
                      </a:lnTo>
                      <a:lnTo>
                        <a:pt x="2540" y="3810"/>
                      </a:lnTo>
                      <a:lnTo>
                        <a:pt x="2540" y="6350"/>
                      </a:lnTo>
                      <a:lnTo>
                        <a:pt x="5080" y="13970"/>
                      </a:lnTo>
                      <a:lnTo>
                        <a:pt x="6350" y="17780"/>
                      </a:lnTo>
                      <a:lnTo>
                        <a:pt x="7620" y="19050"/>
                      </a:lnTo>
                      <a:lnTo>
                        <a:pt x="11430" y="26670"/>
                      </a:lnTo>
                      <a:lnTo>
                        <a:pt x="13970" y="31750"/>
                      </a:lnTo>
                      <a:lnTo>
                        <a:pt x="20320" y="43180"/>
                      </a:lnTo>
                      <a:lnTo>
                        <a:pt x="22860" y="49530"/>
                      </a:lnTo>
                      <a:lnTo>
                        <a:pt x="26670" y="55880"/>
                      </a:lnTo>
                      <a:lnTo>
                        <a:pt x="31750" y="60960"/>
                      </a:lnTo>
                      <a:lnTo>
                        <a:pt x="36830" y="685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0" name="Freeform 809">
                  <a:extLst>
                    <a:ext uri="{FF2B5EF4-FFF2-40B4-BE49-F238E27FC236}">
                      <a16:creationId xmlns:a16="http://schemas.microsoft.com/office/drawing/2014/main" id="{EC6114EB-615D-B6A3-FC77-751B2910543E}"/>
                    </a:ext>
                  </a:extLst>
                </p:cNvPr>
                <p:cNvSpPr/>
                <p:nvPr/>
              </p:nvSpPr>
              <p:spPr>
                <a:xfrm>
                  <a:off x="1474470" y="3429000"/>
                  <a:ext cx="189231" cy="170181"/>
                </a:xfrm>
                <a:custGeom>
                  <a:avLst/>
                  <a:gdLst/>
                  <a:ahLst/>
                  <a:cxnLst/>
                  <a:rect l="0" t="0" r="0" b="0"/>
                  <a:pathLst>
                    <a:path w="189231" h="170181">
                      <a:moveTo>
                        <a:pt x="0" y="170180"/>
                      </a:moveTo>
                      <a:lnTo>
                        <a:pt x="0" y="168910"/>
                      </a:lnTo>
                      <a:lnTo>
                        <a:pt x="0" y="168910"/>
                      </a:lnTo>
                      <a:lnTo>
                        <a:pt x="2540" y="166370"/>
                      </a:lnTo>
                      <a:lnTo>
                        <a:pt x="5080" y="165100"/>
                      </a:lnTo>
                      <a:lnTo>
                        <a:pt x="6350" y="163830"/>
                      </a:lnTo>
                      <a:lnTo>
                        <a:pt x="10160" y="161290"/>
                      </a:lnTo>
                      <a:lnTo>
                        <a:pt x="13970" y="160020"/>
                      </a:lnTo>
                      <a:lnTo>
                        <a:pt x="20320" y="153670"/>
                      </a:lnTo>
                      <a:lnTo>
                        <a:pt x="25400" y="148590"/>
                      </a:lnTo>
                      <a:lnTo>
                        <a:pt x="29210" y="142240"/>
                      </a:lnTo>
                      <a:lnTo>
                        <a:pt x="33020" y="133350"/>
                      </a:lnTo>
                      <a:lnTo>
                        <a:pt x="35560" y="125730"/>
                      </a:lnTo>
                      <a:lnTo>
                        <a:pt x="36830" y="116840"/>
                      </a:lnTo>
                      <a:lnTo>
                        <a:pt x="38100" y="109220"/>
                      </a:lnTo>
                      <a:lnTo>
                        <a:pt x="41910" y="90170"/>
                      </a:lnTo>
                      <a:lnTo>
                        <a:pt x="43180" y="72390"/>
                      </a:lnTo>
                      <a:lnTo>
                        <a:pt x="44450" y="63500"/>
                      </a:lnTo>
                      <a:lnTo>
                        <a:pt x="45720" y="54610"/>
                      </a:lnTo>
                      <a:lnTo>
                        <a:pt x="46990" y="46990"/>
                      </a:lnTo>
                      <a:lnTo>
                        <a:pt x="49530" y="38100"/>
                      </a:lnTo>
                      <a:lnTo>
                        <a:pt x="66040" y="30480"/>
                      </a:lnTo>
                      <a:lnTo>
                        <a:pt x="81280" y="21590"/>
                      </a:lnTo>
                      <a:lnTo>
                        <a:pt x="97790" y="13970"/>
                      </a:lnTo>
                      <a:lnTo>
                        <a:pt x="106680" y="10160"/>
                      </a:lnTo>
                      <a:lnTo>
                        <a:pt x="114300" y="7620"/>
                      </a:lnTo>
                      <a:lnTo>
                        <a:pt x="123190" y="5080"/>
                      </a:lnTo>
                      <a:lnTo>
                        <a:pt x="132080" y="2540"/>
                      </a:lnTo>
                      <a:lnTo>
                        <a:pt x="140970" y="1270"/>
                      </a:lnTo>
                      <a:lnTo>
                        <a:pt x="149860" y="0"/>
                      </a:lnTo>
                      <a:lnTo>
                        <a:pt x="158750" y="0"/>
                      </a:lnTo>
                      <a:lnTo>
                        <a:pt x="168910" y="1270"/>
                      </a:lnTo>
                      <a:lnTo>
                        <a:pt x="179070" y="2540"/>
                      </a:lnTo>
                      <a:lnTo>
                        <a:pt x="189230" y="508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1" name="Freeform 810">
                  <a:extLst>
                    <a:ext uri="{FF2B5EF4-FFF2-40B4-BE49-F238E27FC236}">
                      <a16:creationId xmlns:a16="http://schemas.microsoft.com/office/drawing/2014/main" id="{BD00B89F-7254-1396-AF49-3D21119868F2}"/>
                    </a:ext>
                  </a:extLst>
                </p:cNvPr>
                <p:cNvSpPr/>
                <p:nvPr/>
              </p:nvSpPr>
              <p:spPr>
                <a:xfrm>
                  <a:off x="1430020" y="3468370"/>
                  <a:ext cx="93981" cy="31751"/>
                </a:xfrm>
                <a:custGeom>
                  <a:avLst/>
                  <a:gdLst/>
                  <a:ahLst/>
                  <a:cxnLst/>
                  <a:rect l="0" t="0" r="0" b="0"/>
                  <a:pathLst>
                    <a:path w="93981" h="31751">
                      <a:moveTo>
                        <a:pt x="7620" y="30480"/>
                      </a:moveTo>
                      <a:lnTo>
                        <a:pt x="5080" y="30480"/>
                      </a:lnTo>
                      <a:lnTo>
                        <a:pt x="3810" y="30480"/>
                      </a:lnTo>
                      <a:lnTo>
                        <a:pt x="2540" y="31750"/>
                      </a:lnTo>
                      <a:lnTo>
                        <a:pt x="0" y="31750"/>
                      </a:lnTo>
                      <a:lnTo>
                        <a:pt x="12700" y="30480"/>
                      </a:lnTo>
                      <a:lnTo>
                        <a:pt x="25400" y="29210"/>
                      </a:lnTo>
                      <a:lnTo>
                        <a:pt x="36830" y="25400"/>
                      </a:lnTo>
                      <a:lnTo>
                        <a:pt x="49530" y="21590"/>
                      </a:lnTo>
                      <a:lnTo>
                        <a:pt x="60960" y="16510"/>
                      </a:lnTo>
                      <a:lnTo>
                        <a:pt x="72390" y="11430"/>
                      </a:lnTo>
                      <a:lnTo>
                        <a:pt x="9398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2" name="Freeform 811">
                  <a:extLst>
                    <a:ext uri="{FF2B5EF4-FFF2-40B4-BE49-F238E27FC236}">
                      <a16:creationId xmlns:a16="http://schemas.microsoft.com/office/drawing/2014/main" id="{720BF3E4-57A2-64D7-9C4A-37E3BB5D199C}"/>
                    </a:ext>
                  </a:extLst>
                </p:cNvPr>
                <p:cNvSpPr/>
                <p:nvPr/>
              </p:nvSpPr>
              <p:spPr>
                <a:xfrm>
                  <a:off x="1978660" y="3502660"/>
                  <a:ext cx="27941" cy="26671"/>
                </a:xfrm>
                <a:custGeom>
                  <a:avLst/>
                  <a:gdLst/>
                  <a:ahLst/>
                  <a:cxnLst/>
                  <a:rect l="0" t="0" r="0" b="0"/>
                  <a:pathLst>
                    <a:path w="27941" h="26671">
                      <a:moveTo>
                        <a:pt x="27940" y="0"/>
                      </a:moveTo>
                      <a:lnTo>
                        <a:pt x="24130" y="2540"/>
                      </a:lnTo>
                      <a:lnTo>
                        <a:pt x="20320" y="5080"/>
                      </a:lnTo>
                      <a:lnTo>
                        <a:pt x="13970" y="12700"/>
                      </a:lnTo>
                      <a:lnTo>
                        <a:pt x="6350" y="20320"/>
                      </a:lnTo>
                      <a:lnTo>
                        <a:pt x="2540" y="24130"/>
                      </a:lnTo>
                      <a:lnTo>
                        <a:pt x="0" y="2667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3" name="Freeform 812">
                  <a:extLst>
                    <a:ext uri="{FF2B5EF4-FFF2-40B4-BE49-F238E27FC236}">
                      <a16:creationId xmlns:a16="http://schemas.microsoft.com/office/drawing/2014/main" id="{FBCDC5E1-B999-5B69-7F46-4EE155C16EE2}"/>
                    </a:ext>
                  </a:extLst>
                </p:cNvPr>
                <p:cNvSpPr/>
                <p:nvPr/>
              </p:nvSpPr>
              <p:spPr>
                <a:xfrm>
                  <a:off x="2006600" y="3366770"/>
                  <a:ext cx="63501" cy="135891"/>
                </a:xfrm>
                <a:custGeom>
                  <a:avLst/>
                  <a:gdLst/>
                  <a:ahLst/>
                  <a:cxnLst/>
                  <a:rect l="0" t="0" r="0" b="0"/>
                  <a:pathLst>
                    <a:path w="63501" h="135891">
                      <a:moveTo>
                        <a:pt x="60960" y="1270"/>
                      </a:moveTo>
                      <a:lnTo>
                        <a:pt x="60960" y="0"/>
                      </a:lnTo>
                      <a:lnTo>
                        <a:pt x="60960" y="1270"/>
                      </a:lnTo>
                      <a:lnTo>
                        <a:pt x="60960" y="2540"/>
                      </a:lnTo>
                      <a:lnTo>
                        <a:pt x="59690" y="2540"/>
                      </a:lnTo>
                      <a:lnTo>
                        <a:pt x="60960" y="2540"/>
                      </a:lnTo>
                      <a:lnTo>
                        <a:pt x="60960" y="3810"/>
                      </a:lnTo>
                      <a:lnTo>
                        <a:pt x="60960" y="6350"/>
                      </a:lnTo>
                      <a:lnTo>
                        <a:pt x="60960" y="8890"/>
                      </a:lnTo>
                      <a:lnTo>
                        <a:pt x="62230" y="15240"/>
                      </a:lnTo>
                      <a:lnTo>
                        <a:pt x="62230" y="24130"/>
                      </a:lnTo>
                      <a:lnTo>
                        <a:pt x="62230" y="31750"/>
                      </a:lnTo>
                      <a:lnTo>
                        <a:pt x="62230" y="40640"/>
                      </a:lnTo>
                      <a:lnTo>
                        <a:pt x="62230" y="46990"/>
                      </a:lnTo>
                      <a:lnTo>
                        <a:pt x="62230" y="49530"/>
                      </a:lnTo>
                      <a:lnTo>
                        <a:pt x="62230" y="50800"/>
                      </a:lnTo>
                      <a:lnTo>
                        <a:pt x="63500" y="60960"/>
                      </a:lnTo>
                      <a:lnTo>
                        <a:pt x="62230" y="69850"/>
                      </a:lnTo>
                      <a:lnTo>
                        <a:pt x="62230" y="77470"/>
                      </a:lnTo>
                      <a:lnTo>
                        <a:pt x="60960" y="85090"/>
                      </a:lnTo>
                      <a:lnTo>
                        <a:pt x="58420" y="91440"/>
                      </a:lnTo>
                      <a:lnTo>
                        <a:pt x="55880" y="97790"/>
                      </a:lnTo>
                      <a:lnTo>
                        <a:pt x="53340" y="101600"/>
                      </a:lnTo>
                      <a:lnTo>
                        <a:pt x="49530" y="106680"/>
                      </a:lnTo>
                      <a:lnTo>
                        <a:pt x="44450" y="111760"/>
                      </a:lnTo>
                      <a:lnTo>
                        <a:pt x="39370" y="115570"/>
                      </a:lnTo>
                      <a:lnTo>
                        <a:pt x="35560" y="119380"/>
                      </a:lnTo>
                      <a:lnTo>
                        <a:pt x="29210" y="121920"/>
                      </a:lnTo>
                      <a:lnTo>
                        <a:pt x="22860" y="125730"/>
                      </a:lnTo>
                      <a:lnTo>
                        <a:pt x="15240" y="129540"/>
                      </a:lnTo>
                      <a:lnTo>
                        <a:pt x="7620" y="133350"/>
                      </a:lnTo>
                      <a:lnTo>
                        <a:pt x="0" y="1358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4" name="Freeform 813">
                  <a:extLst>
                    <a:ext uri="{FF2B5EF4-FFF2-40B4-BE49-F238E27FC236}">
                      <a16:creationId xmlns:a16="http://schemas.microsoft.com/office/drawing/2014/main" id="{206A4829-CABA-5C5F-F84B-A2A40207E4DA}"/>
                    </a:ext>
                  </a:extLst>
                </p:cNvPr>
                <p:cNvSpPr/>
                <p:nvPr/>
              </p:nvSpPr>
              <p:spPr>
                <a:xfrm>
                  <a:off x="1953260" y="3356610"/>
                  <a:ext cx="205741" cy="170181"/>
                </a:xfrm>
                <a:custGeom>
                  <a:avLst/>
                  <a:gdLst/>
                  <a:ahLst/>
                  <a:cxnLst/>
                  <a:rect l="0" t="0" r="0" b="0"/>
                  <a:pathLst>
                    <a:path w="205741" h="170181">
                      <a:moveTo>
                        <a:pt x="204470" y="166370"/>
                      </a:moveTo>
                      <a:lnTo>
                        <a:pt x="205740" y="166370"/>
                      </a:lnTo>
                      <a:lnTo>
                        <a:pt x="205740" y="166370"/>
                      </a:lnTo>
                      <a:lnTo>
                        <a:pt x="203200" y="167640"/>
                      </a:lnTo>
                      <a:lnTo>
                        <a:pt x="201930" y="167640"/>
                      </a:lnTo>
                      <a:lnTo>
                        <a:pt x="196850" y="168910"/>
                      </a:lnTo>
                      <a:lnTo>
                        <a:pt x="194310" y="168910"/>
                      </a:lnTo>
                      <a:lnTo>
                        <a:pt x="193040" y="168910"/>
                      </a:lnTo>
                      <a:lnTo>
                        <a:pt x="189230" y="170180"/>
                      </a:lnTo>
                      <a:lnTo>
                        <a:pt x="184150" y="170180"/>
                      </a:lnTo>
                      <a:lnTo>
                        <a:pt x="180340" y="168910"/>
                      </a:lnTo>
                      <a:lnTo>
                        <a:pt x="175260" y="167640"/>
                      </a:lnTo>
                      <a:lnTo>
                        <a:pt x="165100" y="165100"/>
                      </a:lnTo>
                      <a:lnTo>
                        <a:pt x="156210" y="162560"/>
                      </a:lnTo>
                      <a:lnTo>
                        <a:pt x="143510" y="157480"/>
                      </a:lnTo>
                      <a:lnTo>
                        <a:pt x="130810" y="153670"/>
                      </a:lnTo>
                      <a:lnTo>
                        <a:pt x="119380" y="149860"/>
                      </a:lnTo>
                      <a:lnTo>
                        <a:pt x="106680" y="146050"/>
                      </a:lnTo>
                      <a:lnTo>
                        <a:pt x="95250" y="143510"/>
                      </a:lnTo>
                      <a:lnTo>
                        <a:pt x="87630" y="143510"/>
                      </a:lnTo>
                      <a:lnTo>
                        <a:pt x="81280" y="143510"/>
                      </a:lnTo>
                      <a:lnTo>
                        <a:pt x="74930" y="143510"/>
                      </a:lnTo>
                      <a:lnTo>
                        <a:pt x="67310" y="144780"/>
                      </a:lnTo>
                      <a:lnTo>
                        <a:pt x="59690" y="146050"/>
                      </a:lnTo>
                      <a:lnTo>
                        <a:pt x="52070" y="147320"/>
                      </a:lnTo>
                      <a:lnTo>
                        <a:pt x="54610" y="139700"/>
                      </a:lnTo>
                      <a:lnTo>
                        <a:pt x="55880" y="132080"/>
                      </a:lnTo>
                      <a:lnTo>
                        <a:pt x="55880" y="124460"/>
                      </a:lnTo>
                      <a:lnTo>
                        <a:pt x="55880" y="116840"/>
                      </a:lnTo>
                      <a:lnTo>
                        <a:pt x="55880" y="109220"/>
                      </a:lnTo>
                      <a:lnTo>
                        <a:pt x="54610" y="100330"/>
                      </a:lnTo>
                      <a:lnTo>
                        <a:pt x="53340" y="92710"/>
                      </a:lnTo>
                      <a:lnTo>
                        <a:pt x="50800" y="85090"/>
                      </a:lnTo>
                      <a:lnTo>
                        <a:pt x="48260" y="77470"/>
                      </a:lnTo>
                      <a:lnTo>
                        <a:pt x="45720" y="69850"/>
                      </a:lnTo>
                      <a:lnTo>
                        <a:pt x="38100" y="54610"/>
                      </a:lnTo>
                      <a:lnTo>
                        <a:pt x="29210" y="40640"/>
                      </a:lnTo>
                      <a:lnTo>
                        <a:pt x="20320" y="27940"/>
                      </a:lnTo>
                      <a:lnTo>
                        <a:pt x="17780" y="25400"/>
                      </a:lnTo>
                      <a:lnTo>
                        <a:pt x="13970" y="21590"/>
                      </a:lnTo>
                      <a:lnTo>
                        <a:pt x="7620" y="13970"/>
                      </a:lnTo>
                      <a:lnTo>
                        <a:pt x="5080" y="10160"/>
                      </a:lnTo>
                      <a:lnTo>
                        <a:pt x="2540" y="6350"/>
                      </a:lnTo>
                      <a:lnTo>
                        <a:pt x="1270" y="2540"/>
                      </a:lnTo>
                      <a:lnTo>
                        <a:pt x="0" y="0"/>
                      </a:lnTo>
                      <a:lnTo>
                        <a:pt x="0" y="25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5" name="Freeform 814">
                  <a:extLst>
                    <a:ext uri="{FF2B5EF4-FFF2-40B4-BE49-F238E27FC236}">
                      <a16:creationId xmlns:a16="http://schemas.microsoft.com/office/drawing/2014/main" id="{934276F4-7B83-CD07-E832-9933EBAA39B0}"/>
                    </a:ext>
                  </a:extLst>
                </p:cNvPr>
                <p:cNvSpPr/>
                <p:nvPr/>
              </p:nvSpPr>
              <p:spPr>
                <a:xfrm>
                  <a:off x="2067560" y="3506470"/>
                  <a:ext cx="58421" cy="91441"/>
                </a:xfrm>
                <a:custGeom>
                  <a:avLst/>
                  <a:gdLst/>
                  <a:ahLst/>
                  <a:cxnLst/>
                  <a:rect l="0" t="0" r="0" b="0"/>
                  <a:pathLst>
                    <a:path w="58421" h="91441">
                      <a:moveTo>
                        <a:pt x="58420" y="91440"/>
                      </a:moveTo>
                      <a:lnTo>
                        <a:pt x="57150" y="90170"/>
                      </a:lnTo>
                      <a:lnTo>
                        <a:pt x="57150" y="91440"/>
                      </a:lnTo>
                      <a:lnTo>
                        <a:pt x="57150" y="90170"/>
                      </a:lnTo>
                      <a:lnTo>
                        <a:pt x="55880" y="90170"/>
                      </a:lnTo>
                      <a:lnTo>
                        <a:pt x="54610" y="87630"/>
                      </a:lnTo>
                      <a:lnTo>
                        <a:pt x="53340" y="85090"/>
                      </a:lnTo>
                      <a:lnTo>
                        <a:pt x="52070" y="83820"/>
                      </a:lnTo>
                      <a:lnTo>
                        <a:pt x="52070" y="82550"/>
                      </a:lnTo>
                      <a:lnTo>
                        <a:pt x="50800" y="77470"/>
                      </a:lnTo>
                      <a:lnTo>
                        <a:pt x="48260" y="71120"/>
                      </a:lnTo>
                      <a:lnTo>
                        <a:pt x="46990" y="66040"/>
                      </a:lnTo>
                      <a:lnTo>
                        <a:pt x="44450" y="60960"/>
                      </a:lnTo>
                      <a:lnTo>
                        <a:pt x="40640" y="53340"/>
                      </a:lnTo>
                      <a:lnTo>
                        <a:pt x="35560" y="45720"/>
                      </a:lnTo>
                      <a:lnTo>
                        <a:pt x="25400" y="30480"/>
                      </a:lnTo>
                      <a:lnTo>
                        <a:pt x="12700" y="1524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6" name="Freeform 815">
                  <a:extLst>
                    <a:ext uri="{FF2B5EF4-FFF2-40B4-BE49-F238E27FC236}">
                      <a16:creationId xmlns:a16="http://schemas.microsoft.com/office/drawing/2014/main" id="{68246A38-1E45-9E9B-D10F-70ABD954029E}"/>
                    </a:ext>
                  </a:extLst>
                </p:cNvPr>
                <p:cNvSpPr/>
                <p:nvPr/>
              </p:nvSpPr>
              <p:spPr>
                <a:xfrm>
                  <a:off x="2062480" y="3430270"/>
                  <a:ext cx="69851" cy="31751"/>
                </a:xfrm>
                <a:custGeom>
                  <a:avLst/>
                  <a:gdLst/>
                  <a:ahLst/>
                  <a:cxnLst/>
                  <a:rect l="0" t="0" r="0" b="0"/>
                  <a:pathLst>
                    <a:path w="69851" h="31751">
                      <a:moveTo>
                        <a:pt x="68580" y="1270"/>
                      </a:moveTo>
                      <a:lnTo>
                        <a:pt x="68580" y="0"/>
                      </a:lnTo>
                      <a:lnTo>
                        <a:pt x="69850" y="0"/>
                      </a:lnTo>
                      <a:lnTo>
                        <a:pt x="64770" y="0"/>
                      </a:lnTo>
                      <a:lnTo>
                        <a:pt x="59690" y="1270"/>
                      </a:lnTo>
                      <a:lnTo>
                        <a:pt x="50800" y="2540"/>
                      </a:lnTo>
                      <a:lnTo>
                        <a:pt x="41910" y="6350"/>
                      </a:lnTo>
                      <a:lnTo>
                        <a:pt x="33020" y="10160"/>
                      </a:lnTo>
                      <a:lnTo>
                        <a:pt x="25400" y="13970"/>
                      </a:lnTo>
                      <a:lnTo>
                        <a:pt x="17780" y="20320"/>
                      </a:lnTo>
                      <a:lnTo>
                        <a:pt x="8890" y="25400"/>
                      </a:lnTo>
                      <a:lnTo>
                        <a:pt x="0" y="317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7" name="Freeform 816">
                  <a:extLst>
                    <a:ext uri="{FF2B5EF4-FFF2-40B4-BE49-F238E27FC236}">
                      <a16:creationId xmlns:a16="http://schemas.microsoft.com/office/drawing/2014/main" id="{17396EEA-AECD-6503-D774-26CE429C41B9}"/>
                    </a:ext>
                  </a:extLst>
                </p:cNvPr>
                <p:cNvSpPr/>
                <p:nvPr/>
              </p:nvSpPr>
              <p:spPr>
                <a:xfrm>
                  <a:off x="1524127" y="3425190"/>
                  <a:ext cx="481458" cy="407671"/>
                </a:xfrm>
                <a:custGeom>
                  <a:avLst/>
                  <a:gdLst/>
                  <a:ahLst/>
                  <a:cxnLst/>
                  <a:rect l="0" t="0" r="0" b="0"/>
                  <a:pathLst>
                    <a:path w="481458" h="407671">
                      <a:moveTo>
                        <a:pt x="5842" y="157861"/>
                      </a:moveTo>
                      <a:lnTo>
                        <a:pt x="8509" y="144653"/>
                      </a:lnTo>
                      <a:lnTo>
                        <a:pt x="12573" y="131572"/>
                      </a:lnTo>
                      <a:lnTo>
                        <a:pt x="17653" y="118491"/>
                      </a:lnTo>
                      <a:lnTo>
                        <a:pt x="24003" y="105664"/>
                      </a:lnTo>
                      <a:lnTo>
                        <a:pt x="31750" y="93218"/>
                      </a:lnTo>
                      <a:lnTo>
                        <a:pt x="40894" y="81407"/>
                      </a:lnTo>
                      <a:lnTo>
                        <a:pt x="51435" y="69850"/>
                      </a:lnTo>
                      <a:lnTo>
                        <a:pt x="57277" y="64389"/>
                      </a:lnTo>
                      <a:lnTo>
                        <a:pt x="63627" y="59055"/>
                      </a:lnTo>
                      <a:lnTo>
                        <a:pt x="70104" y="53975"/>
                      </a:lnTo>
                      <a:lnTo>
                        <a:pt x="77216" y="48768"/>
                      </a:lnTo>
                      <a:lnTo>
                        <a:pt x="84836" y="44196"/>
                      </a:lnTo>
                      <a:lnTo>
                        <a:pt x="92710" y="39624"/>
                      </a:lnTo>
                      <a:lnTo>
                        <a:pt x="100965" y="35306"/>
                      </a:lnTo>
                      <a:lnTo>
                        <a:pt x="109728" y="31242"/>
                      </a:lnTo>
                      <a:lnTo>
                        <a:pt x="118999" y="27559"/>
                      </a:lnTo>
                      <a:lnTo>
                        <a:pt x="128778" y="23876"/>
                      </a:lnTo>
                      <a:lnTo>
                        <a:pt x="138811" y="20574"/>
                      </a:lnTo>
                      <a:lnTo>
                        <a:pt x="149479" y="17653"/>
                      </a:lnTo>
                      <a:lnTo>
                        <a:pt x="160528" y="14859"/>
                      </a:lnTo>
                      <a:lnTo>
                        <a:pt x="172339" y="12573"/>
                      </a:lnTo>
                      <a:lnTo>
                        <a:pt x="184404" y="10541"/>
                      </a:lnTo>
                      <a:lnTo>
                        <a:pt x="196977" y="8763"/>
                      </a:lnTo>
                      <a:lnTo>
                        <a:pt x="201803" y="6731"/>
                      </a:lnTo>
                      <a:lnTo>
                        <a:pt x="207010" y="5207"/>
                      </a:lnTo>
                      <a:lnTo>
                        <a:pt x="212344" y="3937"/>
                      </a:lnTo>
                      <a:lnTo>
                        <a:pt x="218059" y="2921"/>
                      </a:lnTo>
                      <a:lnTo>
                        <a:pt x="229997" y="1397"/>
                      </a:lnTo>
                      <a:lnTo>
                        <a:pt x="242189" y="1016"/>
                      </a:lnTo>
                      <a:lnTo>
                        <a:pt x="254254" y="1016"/>
                      </a:lnTo>
                      <a:lnTo>
                        <a:pt x="265811" y="1397"/>
                      </a:lnTo>
                      <a:lnTo>
                        <a:pt x="276479" y="2159"/>
                      </a:lnTo>
                      <a:lnTo>
                        <a:pt x="285750" y="2540"/>
                      </a:lnTo>
                      <a:lnTo>
                        <a:pt x="294259" y="1397"/>
                      </a:lnTo>
                      <a:lnTo>
                        <a:pt x="302768" y="508"/>
                      </a:lnTo>
                      <a:lnTo>
                        <a:pt x="311023" y="0"/>
                      </a:lnTo>
                      <a:lnTo>
                        <a:pt x="318897" y="0"/>
                      </a:lnTo>
                      <a:lnTo>
                        <a:pt x="326644" y="508"/>
                      </a:lnTo>
                      <a:lnTo>
                        <a:pt x="334264" y="1397"/>
                      </a:lnTo>
                      <a:lnTo>
                        <a:pt x="341630" y="2540"/>
                      </a:lnTo>
                      <a:lnTo>
                        <a:pt x="348742" y="3937"/>
                      </a:lnTo>
                      <a:lnTo>
                        <a:pt x="355600" y="5842"/>
                      </a:lnTo>
                      <a:lnTo>
                        <a:pt x="362331" y="8001"/>
                      </a:lnTo>
                      <a:lnTo>
                        <a:pt x="374777" y="13208"/>
                      </a:lnTo>
                      <a:lnTo>
                        <a:pt x="386588" y="19431"/>
                      </a:lnTo>
                      <a:lnTo>
                        <a:pt x="397129" y="26162"/>
                      </a:lnTo>
                      <a:lnTo>
                        <a:pt x="406908" y="33909"/>
                      </a:lnTo>
                      <a:lnTo>
                        <a:pt x="415417" y="41910"/>
                      </a:lnTo>
                      <a:lnTo>
                        <a:pt x="423164" y="50546"/>
                      </a:lnTo>
                      <a:lnTo>
                        <a:pt x="429768" y="59309"/>
                      </a:lnTo>
                      <a:lnTo>
                        <a:pt x="435356" y="67945"/>
                      </a:lnTo>
                      <a:lnTo>
                        <a:pt x="439801" y="76581"/>
                      </a:lnTo>
                      <a:lnTo>
                        <a:pt x="443230" y="84963"/>
                      </a:lnTo>
                      <a:lnTo>
                        <a:pt x="445389" y="92837"/>
                      </a:lnTo>
                      <a:lnTo>
                        <a:pt x="450850" y="100076"/>
                      </a:lnTo>
                      <a:lnTo>
                        <a:pt x="455803" y="107188"/>
                      </a:lnTo>
                      <a:lnTo>
                        <a:pt x="460375" y="114681"/>
                      </a:lnTo>
                      <a:lnTo>
                        <a:pt x="464439" y="122174"/>
                      </a:lnTo>
                      <a:lnTo>
                        <a:pt x="471170" y="137414"/>
                      </a:lnTo>
                      <a:lnTo>
                        <a:pt x="476250" y="153035"/>
                      </a:lnTo>
                      <a:lnTo>
                        <a:pt x="479552" y="168910"/>
                      </a:lnTo>
                      <a:lnTo>
                        <a:pt x="481457" y="184785"/>
                      </a:lnTo>
                      <a:lnTo>
                        <a:pt x="481457" y="200787"/>
                      </a:lnTo>
                      <a:lnTo>
                        <a:pt x="479933" y="216789"/>
                      </a:lnTo>
                      <a:lnTo>
                        <a:pt x="476885" y="232283"/>
                      </a:lnTo>
                      <a:lnTo>
                        <a:pt x="472567" y="247777"/>
                      </a:lnTo>
                      <a:lnTo>
                        <a:pt x="466471" y="262509"/>
                      </a:lnTo>
                      <a:lnTo>
                        <a:pt x="459232" y="276987"/>
                      </a:lnTo>
                      <a:lnTo>
                        <a:pt x="450469" y="290703"/>
                      </a:lnTo>
                      <a:lnTo>
                        <a:pt x="440436" y="303657"/>
                      </a:lnTo>
                      <a:lnTo>
                        <a:pt x="434848" y="309880"/>
                      </a:lnTo>
                      <a:lnTo>
                        <a:pt x="429133" y="315722"/>
                      </a:lnTo>
                      <a:lnTo>
                        <a:pt x="423037" y="321564"/>
                      </a:lnTo>
                      <a:lnTo>
                        <a:pt x="416560" y="327025"/>
                      </a:lnTo>
                      <a:lnTo>
                        <a:pt x="414782" y="328422"/>
                      </a:lnTo>
                      <a:lnTo>
                        <a:pt x="412750" y="330073"/>
                      </a:lnTo>
                      <a:lnTo>
                        <a:pt x="410210" y="332232"/>
                      </a:lnTo>
                      <a:lnTo>
                        <a:pt x="407416" y="334645"/>
                      </a:lnTo>
                      <a:lnTo>
                        <a:pt x="404368" y="337058"/>
                      </a:lnTo>
                      <a:lnTo>
                        <a:pt x="401066" y="339852"/>
                      </a:lnTo>
                      <a:lnTo>
                        <a:pt x="393065" y="345948"/>
                      </a:lnTo>
                      <a:lnTo>
                        <a:pt x="384048" y="352806"/>
                      </a:lnTo>
                      <a:lnTo>
                        <a:pt x="373634" y="359791"/>
                      </a:lnTo>
                      <a:lnTo>
                        <a:pt x="361950" y="367157"/>
                      </a:lnTo>
                      <a:lnTo>
                        <a:pt x="349377" y="374396"/>
                      </a:lnTo>
                      <a:lnTo>
                        <a:pt x="335407" y="381381"/>
                      </a:lnTo>
                      <a:lnTo>
                        <a:pt x="320294" y="387985"/>
                      </a:lnTo>
                      <a:lnTo>
                        <a:pt x="304038" y="393954"/>
                      </a:lnTo>
                      <a:lnTo>
                        <a:pt x="286893" y="398907"/>
                      </a:lnTo>
                      <a:lnTo>
                        <a:pt x="278003" y="401193"/>
                      </a:lnTo>
                      <a:lnTo>
                        <a:pt x="268732" y="402971"/>
                      </a:lnTo>
                      <a:lnTo>
                        <a:pt x="259080" y="404749"/>
                      </a:lnTo>
                      <a:lnTo>
                        <a:pt x="249428" y="405765"/>
                      </a:lnTo>
                      <a:lnTo>
                        <a:pt x="239395" y="406781"/>
                      </a:lnTo>
                      <a:lnTo>
                        <a:pt x="229235" y="407162"/>
                      </a:lnTo>
                      <a:lnTo>
                        <a:pt x="218694" y="407416"/>
                      </a:lnTo>
                      <a:lnTo>
                        <a:pt x="208153" y="407035"/>
                      </a:lnTo>
                      <a:lnTo>
                        <a:pt x="201422" y="407543"/>
                      </a:lnTo>
                      <a:lnTo>
                        <a:pt x="194564" y="407670"/>
                      </a:lnTo>
                      <a:lnTo>
                        <a:pt x="187325" y="407416"/>
                      </a:lnTo>
                      <a:lnTo>
                        <a:pt x="179832" y="406781"/>
                      </a:lnTo>
                      <a:lnTo>
                        <a:pt x="172339" y="405765"/>
                      </a:lnTo>
                      <a:lnTo>
                        <a:pt x="164338" y="404368"/>
                      </a:lnTo>
                      <a:lnTo>
                        <a:pt x="148336" y="400685"/>
                      </a:lnTo>
                      <a:lnTo>
                        <a:pt x="132080" y="395478"/>
                      </a:lnTo>
                      <a:lnTo>
                        <a:pt x="115570" y="389255"/>
                      </a:lnTo>
                      <a:lnTo>
                        <a:pt x="99441" y="381762"/>
                      </a:lnTo>
                      <a:lnTo>
                        <a:pt x="83566" y="373253"/>
                      </a:lnTo>
                      <a:lnTo>
                        <a:pt x="68453" y="363728"/>
                      </a:lnTo>
                      <a:lnTo>
                        <a:pt x="54356" y="353441"/>
                      </a:lnTo>
                      <a:lnTo>
                        <a:pt x="41402" y="342265"/>
                      </a:lnTo>
                      <a:lnTo>
                        <a:pt x="35433" y="336423"/>
                      </a:lnTo>
                      <a:lnTo>
                        <a:pt x="30099" y="330581"/>
                      </a:lnTo>
                      <a:lnTo>
                        <a:pt x="24892" y="324358"/>
                      </a:lnTo>
                      <a:lnTo>
                        <a:pt x="20320" y="317881"/>
                      </a:lnTo>
                      <a:lnTo>
                        <a:pt x="16129" y="311531"/>
                      </a:lnTo>
                      <a:lnTo>
                        <a:pt x="12573" y="305054"/>
                      </a:lnTo>
                      <a:lnTo>
                        <a:pt x="9525" y="298323"/>
                      </a:lnTo>
                      <a:lnTo>
                        <a:pt x="6985" y="291465"/>
                      </a:lnTo>
                      <a:lnTo>
                        <a:pt x="5207" y="284607"/>
                      </a:lnTo>
                      <a:lnTo>
                        <a:pt x="3937" y="277749"/>
                      </a:lnTo>
                      <a:lnTo>
                        <a:pt x="1270" y="250571"/>
                      </a:lnTo>
                      <a:lnTo>
                        <a:pt x="0" y="223520"/>
                      </a:lnTo>
                      <a:lnTo>
                        <a:pt x="127" y="210312"/>
                      </a:lnTo>
                      <a:lnTo>
                        <a:pt x="889" y="197231"/>
                      </a:lnTo>
                      <a:lnTo>
                        <a:pt x="2032" y="184023"/>
                      </a:lnTo>
                      <a:lnTo>
                        <a:pt x="3937" y="170942"/>
                      </a:lnTo>
                      <a:close/>
                    </a:path>
                  </a:pathLst>
                </a:custGeom>
                <a:solidFill>
                  <a:srgbClr val="00DB00"/>
                </a:solidFill>
                <a:ln w="0" cap="flat" cmpd="sng" algn="ctr">
                  <a:solidFill>
                    <a:srgbClr val="00D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Freeform 817">
                  <a:extLst>
                    <a:ext uri="{FF2B5EF4-FFF2-40B4-BE49-F238E27FC236}">
                      <a16:creationId xmlns:a16="http://schemas.microsoft.com/office/drawing/2014/main" id="{DD659F7F-F887-F24D-0E4F-46659160E9B0}"/>
                    </a:ext>
                  </a:extLst>
                </p:cNvPr>
                <p:cNvSpPr/>
                <p:nvPr/>
              </p:nvSpPr>
              <p:spPr>
                <a:xfrm>
                  <a:off x="1524000" y="3425190"/>
                  <a:ext cx="481331" cy="407671"/>
                </a:xfrm>
                <a:custGeom>
                  <a:avLst/>
                  <a:gdLst/>
                  <a:ahLst/>
                  <a:cxnLst/>
                  <a:rect l="0" t="0" r="0" b="0"/>
                  <a:pathLst>
                    <a:path w="481331" h="407671">
                      <a:moveTo>
                        <a:pt x="3810" y="171450"/>
                      </a:moveTo>
                      <a:lnTo>
                        <a:pt x="2540" y="184150"/>
                      </a:lnTo>
                      <a:lnTo>
                        <a:pt x="1270" y="196850"/>
                      </a:lnTo>
                      <a:lnTo>
                        <a:pt x="0" y="210820"/>
                      </a:lnTo>
                      <a:lnTo>
                        <a:pt x="0" y="223520"/>
                      </a:lnTo>
                      <a:lnTo>
                        <a:pt x="1270" y="250190"/>
                      </a:lnTo>
                      <a:lnTo>
                        <a:pt x="3810" y="278130"/>
                      </a:lnTo>
                      <a:lnTo>
                        <a:pt x="5080" y="284480"/>
                      </a:lnTo>
                      <a:lnTo>
                        <a:pt x="6350" y="290830"/>
                      </a:lnTo>
                      <a:lnTo>
                        <a:pt x="10160" y="298450"/>
                      </a:lnTo>
                      <a:lnTo>
                        <a:pt x="12700" y="304800"/>
                      </a:lnTo>
                      <a:lnTo>
                        <a:pt x="16510" y="311150"/>
                      </a:lnTo>
                      <a:lnTo>
                        <a:pt x="20320" y="317500"/>
                      </a:lnTo>
                      <a:lnTo>
                        <a:pt x="25400" y="323850"/>
                      </a:lnTo>
                      <a:lnTo>
                        <a:pt x="30480" y="330200"/>
                      </a:lnTo>
                      <a:lnTo>
                        <a:pt x="35560" y="336550"/>
                      </a:lnTo>
                      <a:lnTo>
                        <a:pt x="40640" y="341630"/>
                      </a:lnTo>
                      <a:lnTo>
                        <a:pt x="54610" y="353060"/>
                      </a:lnTo>
                      <a:lnTo>
                        <a:pt x="68580" y="364490"/>
                      </a:lnTo>
                      <a:lnTo>
                        <a:pt x="83820" y="373380"/>
                      </a:lnTo>
                      <a:lnTo>
                        <a:pt x="99060" y="382270"/>
                      </a:lnTo>
                      <a:lnTo>
                        <a:pt x="115570" y="388620"/>
                      </a:lnTo>
                      <a:lnTo>
                        <a:pt x="132080" y="396240"/>
                      </a:lnTo>
                      <a:lnTo>
                        <a:pt x="148590" y="400050"/>
                      </a:lnTo>
                      <a:lnTo>
                        <a:pt x="165100" y="403860"/>
                      </a:lnTo>
                      <a:lnTo>
                        <a:pt x="172720" y="406400"/>
                      </a:lnTo>
                      <a:lnTo>
                        <a:pt x="180340" y="406400"/>
                      </a:lnTo>
                      <a:lnTo>
                        <a:pt x="186690" y="407670"/>
                      </a:lnTo>
                      <a:lnTo>
                        <a:pt x="194310" y="407670"/>
                      </a:lnTo>
                      <a:lnTo>
                        <a:pt x="201930" y="407670"/>
                      </a:lnTo>
                      <a:lnTo>
                        <a:pt x="208280" y="406400"/>
                      </a:lnTo>
                      <a:lnTo>
                        <a:pt x="218440" y="407670"/>
                      </a:lnTo>
                      <a:lnTo>
                        <a:pt x="228600" y="407670"/>
                      </a:lnTo>
                      <a:lnTo>
                        <a:pt x="240030" y="406400"/>
                      </a:lnTo>
                      <a:lnTo>
                        <a:pt x="250190" y="406400"/>
                      </a:lnTo>
                      <a:lnTo>
                        <a:pt x="259080" y="405130"/>
                      </a:lnTo>
                      <a:lnTo>
                        <a:pt x="269240" y="402590"/>
                      </a:lnTo>
                      <a:lnTo>
                        <a:pt x="278130" y="401320"/>
                      </a:lnTo>
                      <a:lnTo>
                        <a:pt x="287020" y="398780"/>
                      </a:lnTo>
                      <a:lnTo>
                        <a:pt x="303530" y="393700"/>
                      </a:lnTo>
                      <a:lnTo>
                        <a:pt x="320040" y="387350"/>
                      </a:lnTo>
                      <a:lnTo>
                        <a:pt x="335280" y="381000"/>
                      </a:lnTo>
                      <a:lnTo>
                        <a:pt x="349250" y="374650"/>
                      </a:lnTo>
                      <a:lnTo>
                        <a:pt x="361950" y="367030"/>
                      </a:lnTo>
                      <a:lnTo>
                        <a:pt x="373380" y="359410"/>
                      </a:lnTo>
                      <a:lnTo>
                        <a:pt x="383540" y="353060"/>
                      </a:lnTo>
                      <a:lnTo>
                        <a:pt x="392430" y="345440"/>
                      </a:lnTo>
                      <a:lnTo>
                        <a:pt x="401320" y="340360"/>
                      </a:lnTo>
                      <a:lnTo>
                        <a:pt x="405130" y="336550"/>
                      </a:lnTo>
                      <a:lnTo>
                        <a:pt x="407670" y="335280"/>
                      </a:lnTo>
                      <a:lnTo>
                        <a:pt x="410210" y="332740"/>
                      </a:lnTo>
                      <a:lnTo>
                        <a:pt x="412750" y="330200"/>
                      </a:lnTo>
                      <a:lnTo>
                        <a:pt x="415290" y="328930"/>
                      </a:lnTo>
                      <a:lnTo>
                        <a:pt x="416560" y="326390"/>
                      </a:lnTo>
                      <a:lnTo>
                        <a:pt x="422910" y="321310"/>
                      </a:lnTo>
                      <a:lnTo>
                        <a:pt x="429260" y="316230"/>
                      </a:lnTo>
                      <a:lnTo>
                        <a:pt x="434340" y="309880"/>
                      </a:lnTo>
                      <a:lnTo>
                        <a:pt x="440690" y="303530"/>
                      </a:lnTo>
                      <a:lnTo>
                        <a:pt x="450850" y="290830"/>
                      </a:lnTo>
                      <a:lnTo>
                        <a:pt x="459740" y="276860"/>
                      </a:lnTo>
                      <a:lnTo>
                        <a:pt x="466090" y="262890"/>
                      </a:lnTo>
                      <a:lnTo>
                        <a:pt x="472440" y="247650"/>
                      </a:lnTo>
                      <a:lnTo>
                        <a:pt x="477520" y="232410"/>
                      </a:lnTo>
                      <a:lnTo>
                        <a:pt x="480060" y="217170"/>
                      </a:lnTo>
                      <a:lnTo>
                        <a:pt x="481330" y="200660"/>
                      </a:lnTo>
                      <a:lnTo>
                        <a:pt x="481330" y="184150"/>
                      </a:lnTo>
                      <a:lnTo>
                        <a:pt x="480060" y="168910"/>
                      </a:lnTo>
                      <a:lnTo>
                        <a:pt x="476250" y="152400"/>
                      </a:lnTo>
                      <a:lnTo>
                        <a:pt x="471170" y="137160"/>
                      </a:lnTo>
                      <a:lnTo>
                        <a:pt x="464820" y="121920"/>
                      </a:lnTo>
                      <a:lnTo>
                        <a:pt x="459740" y="114300"/>
                      </a:lnTo>
                      <a:lnTo>
                        <a:pt x="455930" y="106680"/>
                      </a:lnTo>
                      <a:lnTo>
                        <a:pt x="450850" y="100330"/>
                      </a:lnTo>
                      <a:lnTo>
                        <a:pt x="445770" y="92710"/>
                      </a:lnTo>
                      <a:lnTo>
                        <a:pt x="443230" y="85090"/>
                      </a:lnTo>
                      <a:lnTo>
                        <a:pt x="439420" y="76200"/>
                      </a:lnTo>
                      <a:lnTo>
                        <a:pt x="435610" y="68580"/>
                      </a:lnTo>
                      <a:lnTo>
                        <a:pt x="430530" y="59690"/>
                      </a:lnTo>
                      <a:lnTo>
                        <a:pt x="422910" y="50800"/>
                      </a:lnTo>
                      <a:lnTo>
                        <a:pt x="415290" y="41910"/>
                      </a:lnTo>
                      <a:lnTo>
                        <a:pt x="406400" y="34290"/>
                      </a:lnTo>
                      <a:lnTo>
                        <a:pt x="397510" y="26670"/>
                      </a:lnTo>
                      <a:lnTo>
                        <a:pt x="387350" y="19050"/>
                      </a:lnTo>
                      <a:lnTo>
                        <a:pt x="374650" y="12700"/>
                      </a:lnTo>
                      <a:lnTo>
                        <a:pt x="361950" y="7620"/>
                      </a:lnTo>
                      <a:lnTo>
                        <a:pt x="355600" y="6350"/>
                      </a:lnTo>
                      <a:lnTo>
                        <a:pt x="349250" y="3810"/>
                      </a:lnTo>
                      <a:lnTo>
                        <a:pt x="341630" y="2540"/>
                      </a:lnTo>
                      <a:lnTo>
                        <a:pt x="334010" y="1270"/>
                      </a:lnTo>
                      <a:lnTo>
                        <a:pt x="326390" y="0"/>
                      </a:lnTo>
                      <a:lnTo>
                        <a:pt x="318770" y="0"/>
                      </a:lnTo>
                      <a:lnTo>
                        <a:pt x="311150" y="0"/>
                      </a:lnTo>
                      <a:lnTo>
                        <a:pt x="302260" y="0"/>
                      </a:lnTo>
                      <a:lnTo>
                        <a:pt x="294640" y="1270"/>
                      </a:lnTo>
                      <a:lnTo>
                        <a:pt x="285750" y="2540"/>
                      </a:lnTo>
                      <a:lnTo>
                        <a:pt x="276860" y="2540"/>
                      </a:lnTo>
                      <a:lnTo>
                        <a:pt x="266700" y="1270"/>
                      </a:lnTo>
                      <a:lnTo>
                        <a:pt x="254000" y="1270"/>
                      </a:lnTo>
                      <a:lnTo>
                        <a:pt x="242570" y="1270"/>
                      </a:lnTo>
                      <a:lnTo>
                        <a:pt x="229870" y="1270"/>
                      </a:lnTo>
                      <a:lnTo>
                        <a:pt x="218440" y="2540"/>
                      </a:lnTo>
                      <a:lnTo>
                        <a:pt x="212090" y="3810"/>
                      </a:lnTo>
                      <a:lnTo>
                        <a:pt x="207010" y="5080"/>
                      </a:lnTo>
                      <a:lnTo>
                        <a:pt x="201930" y="6350"/>
                      </a:lnTo>
                      <a:lnTo>
                        <a:pt x="196850" y="8890"/>
                      </a:lnTo>
                      <a:lnTo>
                        <a:pt x="184150" y="10160"/>
                      </a:lnTo>
                      <a:lnTo>
                        <a:pt x="172720" y="12700"/>
                      </a:lnTo>
                      <a:lnTo>
                        <a:pt x="160020" y="15240"/>
                      </a:lnTo>
                      <a:lnTo>
                        <a:pt x="149860" y="17780"/>
                      </a:lnTo>
                      <a:lnTo>
                        <a:pt x="138430" y="20320"/>
                      </a:lnTo>
                      <a:lnTo>
                        <a:pt x="129540" y="24130"/>
                      </a:lnTo>
                      <a:lnTo>
                        <a:pt x="119380" y="26670"/>
                      </a:lnTo>
                      <a:lnTo>
                        <a:pt x="109220" y="31750"/>
                      </a:lnTo>
                      <a:lnTo>
                        <a:pt x="100330" y="35560"/>
                      </a:lnTo>
                      <a:lnTo>
                        <a:pt x="92710" y="39370"/>
                      </a:lnTo>
                      <a:lnTo>
                        <a:pt x="85090" y="44450"/>
                      </a:lnTo>
                      <a:lnTo>
                        <a:pt x="77470" y="48260"/>
                      </a:lnTo>
                      <a:lnTo>
                        <a:pt x="69850" y="54610"/>
                      </a:lnTo>
                      <a:lnTo>
                        <a:pt x="63500" y="58420"/>
                      </a:lnTo>
                      <a:lnTo>
                        <a:pt x="57150" y="64770"/>
                      </a:lnTo>
                      <a:lnTo>
                        <a:pt x="52070" y="69850"/>
                      </a:lnTo>
                      <a:lnTo>
                        <a:pt x="40640" y="81280"/>
                      </a:lnTo>
                      <a:lnTo>
                        <a:pt x="31750" y="92710"/>
                      </a:lnTo>
                      <a:lnTo>
                        <a:pt x="24130" y="105410"/>
                      </a:lnTo>
                      <a:lnTo>
                        <a:pt x="17780" y="118110"/>
                      </a:lnTo>
                      <a:lnTo>
                        <a:pt x="12700" y="132080"/>
                      </a:lnTo>
                      <a:lnTo>
                        <a:pt x="8890" y="144780"/>
                      </a:lnTo>
                      <a:lnTo>
                        <a:pt x="6350" y="15748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Freeform 818">
                  <a:extLst>
                    <a:ext uri="{FF2B5EF4-FFF2-40B4-BE49-F238E27FC236}">
                      <a16:creationId xmlns:a16="http://schemas.microsoft.com/office/drawing/2014/main" id="{D130657F-9D22-30D8-488F-0205D24D058B}"/>
                    </a:ext>
                  </a:extLst>
                </p:cNvPr>
                <p:cNvSpPr/>
                <p:nvPr/>
              </p:nvSpPr>
              <p:spPr>
                <a:xfrm>
                  <a:off x="1706372" y="3448558"/>
                  <a:ext cx="140209" cy="366904"/>
                </a:xfrm>
                <a:custGeom>
                  <a:avLst/>
                  <a:gdLst/>
                  <a:ahLst/>
                  <a:cxnLst/>
                  <a:rect l="0" t="0" r="0" b="0"/>
                  <a:pathLst>
                    <a:path w="140209" h="366904">
                      <a:moveTo>
                        <a:pt x="41656" y="0"/>
                      </a:moveTo>
                      <a:lnTo>
                        <a:pt x="41910" y="1778"/>
                      </a:lnTo>
                      <a:lnTo>
                        <a:pt x="42418" y="3810"/>
                      </a:lnTo>
                      <a:lnTo>
                        <a:pt x="43053" y="6223"/>
                      </a:lnTo>
                      <a:lnTo>
                        <a:pt x="44069" y="9017"/>
                      </a:lnTo>
                      <a:lnTo>
                        <a:pt x="46736" y="15240"/>
                      </a:lnTo>
                      <a:lnTo>
                        <a:pt x="50165" y="22352"/>
                      </a:lnTo>
                      <a:lnTo>
                        <a:pt x="54356" y="30480"/>
                      </a:lnTo>
                      <a:lnTo>
                        <a:pt x="59182" y="38989"/>
                      </a:lnTo>
                      <a:lnTo>
                        <a:pt x="64389" y="47879"/>
                      </a:lnTo>
                      <a:lnTo>
                        <a:pt x="69977" y="57150"/>
                      </a:lnTo>
                      <a:lnTo>
                        <a:pt x="81407" y="75311"/>
                      </a:lnTo>
                      <a:lnTo>
                        <a:pt x="86995" y="83820"/>
                      </a:lnTo>
                      <a:lnTo>
                        <a:pt x="92583" y="91948"/>
                      </a:lnTo>
                      <a:lnTo>
                        <a:pt x="97663" y="99441"/>
                      </a:lnTo>
                      <a:lnTo>
                        <a:pt x="102108" y="105791"/>
                      </a:lnTo>
                      <a:lnTo>
                        <a:pt x="106172" y="111125"/>
                      </a:lnTo>
                      <a:lnTo>
                        <a:pt x="108077" y="113284"/>
                      </a:lnTo>
                      <a:lnTo>
                        <a:pt x="109474" y="115189"/>
                      </a:lnTo>
                      <a:lnTo>
                        <a:pt x="113157" y="118872"/>
                      </a:lnTo>
                      <a:lnTo>
                        <a:pt x="117475" y="122428"/>
                      </a:lnTo>
                      <a:lnTo>
                        <a:pt x="126492" y="129032"/>
                      </a:lnTo>
                      <a:lnTo>
                        <a:pt x="130937" y="132080"/>
                      </a:lnTo>
                      <a:lnTo>
                        <a:pt x="134747" y="135255"/>
                      </a:lnTo>
                      <a:lnTo>
                        <a:pt x="138049" y="138430"/>
                      </a:lnTo>
                      <a:lnTo>
                        <a:pt x="140208" y="141351"/>
                      </a:lnTo>
                      <a:lnTo>
                        <a:pt x="139954" y="142875"/>
                      </a:lnTo>
                      <a:lnTo>
                        <a:pt x="138430" y="144272"/>
                      </a:lnTo>
                      <a:lnTo>
                        <a:pt x="136525" y="145415"/>
                      </a:lnTo>
                      <a:lnTo>
                        <a:pt x="135255" y="145796"/>
                      </a:lnTo>
                      <a:lnTo>
                        <a:pt x="122174" y="151892"/>
                      </a:lnTo>
                      <a:lnTo>
                        <a:pt x="115570" y="155194"/>
                      </a:lnTo>
                      <a:lnTo>
                        <a:pt x="109093" y="158750"/>
                      </a:lnTo>
                      <a:lnTo>
                        <a:pt x="103124" y="162814"/>
                      </a:lnTo>
                      <a:lnTo>
                        <a:pt x="97790" y="167513"/>
                      </a:lnTo>
                      <a:lnTo>
                        <a:pt x="93218" y="172847"/>
                      </a:lnTo>
                      <a:lnTo>
                        <a:pt x="89789" y="178816"/>
                      </a:lnTo>
                      <a:lnTo>
                        <a:pt x="85979" y="188849"/>
                      </a:lnTo>
                      <a:lnTo>
                        <a:pt x="82804" y="199263"/>
                      </a:lnTo>
                      <a:lnTo>
                        <a:pt x="79883" y="210312"/>
                      </a:lnTo>
                      <a:lnTo>
                        <a:pt x="77724" y="221869"/>
                      </a:lnTo>
                      <a:lnTo>
                        <a:pt x="75819" y="233807"/>
                      </a:lnTo>
                      <a:lnTo>
                        <a:pt x="74295" y="245999"/>
                      </a:lnTo>
                      <a:lnTo>
                        <a:pt x="72390" y="271145"/>
                      </a:lnTo>
                      <a:lnTo>
                        <a:pt x="71374" y="296418"/>
                      </a:lnTo>
                      <a:lnTo>
                        <a:pt x="71247" y="321183"/>
                      </a:lnTo>
                      <a:lnTo>
                        <a:pt x="71247" y="345059"/>
                      </a:lnTo>
                      <a:lnTo>
                        <a:pt x="71374" y="356235"/>
                      </a:lnTo>
                      <a:lnTo>
                        <a:pt x="71374" y="366903"/>
                      </a:lnTo>
                      <a:lnTo>
                        <a:pt x="71247" y="364109"/>
                      </a:lnTo>
                      <a:lnTo>
                        <a:pt x="70866" y="360426"/>
                      </a:lnTo>
                      <a:lnTo>
                        <a:pt x="70231" y="356489"/>
                      </a:lnTo>
                      <a:lnTo>
                        <a:pt x="69342" y="351790"/>
                      </a:lnTo>
                      <a:lnTo>
                        <a:pt x="67183" y="341503"/>
                      </a:lnTo>
                      <a:lnTo>
                        <a:pt x="64770" y="330581"/>
                      </a:lnTo>
                      <a:lnTo>
                        <a:pt x="62103" y="319532"/>
                      </a:lnTo>
                      <a:lnTo>
                        <a:pt x="59690" y="309245"/>
                      </a:lnTo>
                      <a:lnTo>
                        <a:pt x="58674" y="304546"/>
                      </a:lnTo>
                      <a:lnTo>
                        <a:pt x="57658" y="300482"/>
                      </a:lnTo>
                      <a:lnTo>
                        <a:pt x="57023" y="296926"/>
                      </a:lnTo>
                      <a:lnTo>
                        <a:pt x="56515" y="294005"/>
                      </a:lnTo>
                      <a:lnTo>
                        <a:pt x="55499" y="287274"/>
                      </a:lnTo>
                      <a:lnTo>
                        <a:pt x="54483" y="279019"/>
                      </a:lnTo>
                      <a:lnTo>
                        <a:pt x="53340" y="269621"/>
                      </a:lnTo>
                      <a:lnTo>
                        <a:pt x="51943" y="259334"/>
                      </a:lnTo>
                      <a:lnTo>
                        <a:pt x="50292" y="248285"/>
                      </a:lnTo>
                      <a:lnTo>
                        <a:pt x="48387" y="236855"/>
                      </a:lnTo>
                      <a:lnTo>
                        <a:pt x="46101" y="225298"/>
                      </a:lnTo>
                      <a:lnTo>
                        <a:pt x="43180" y="213741"/>
                      </a:lnTo>
                      <a:lnTo>
                        <a:pt x="40005" y="202692"/>
                      </a:lnTo>
                      <a:lnTo>
                        <a:pt x="36322" y="192278"/>
                      </a:lnTo>
                      <a:lnTo>
                        <a:pt x="32004" y="182626"/>
                      </a:lnTo>
                      <a:lnTo>
                        <a:pt x="27051" y="174244"/>
                      </a:lnTo>
                      <a:lnTo>
                        <a:pt x="24384" y="170434"/>
                      </a:lnTo>
                      <a:lnTo>
                        <a:pt x="21590" y="167259"/>
                      </a:lnTo>
                      <a:lnTo>
                        <a:pt x="18288" y="164338"/>
                      </a:lnTo>
                      <a:lnTo>
                        <a:pt x="15113" y="161925"/>
                      </a:lnTo>
                      <a:lnTo>
                        <a:pt x="11557" y="160020"/>
                      </a:lnTo>
                      <a:lnTo>
                        <a:pt x="7874" y="158496"/>
                      </a:lnTo>
                      <a:lnTo>
                        <a:pt x="4064" y="157734"/>
                      </a:lnTo>
                      <a:lnTo>
                        <a:pt x="0" y="157226"/>
                      </a:lnTo>
                      <a:lnTo>
                        <a:pt x="2413" y="156845"/>
                      </a:lnTo>
                      <a:lnTo>
                        <a:pt x="5080" y="155702"/>
                      </a:lnTo>
                      <a:lnTo>
                        <a:pt x="10541" y="151892"/>
                      </a:lnTo>
                      <a:lnTo>
                        <a:pt x="15621" y="147447"/>
                      </a:lnTo>
                      <a:lnTo>
                        <a:pt x="17907" y="145288"/>
                      </a:lnTo>
                      <a:lnTo>
                        <a:pt x="19685" y="143637"/>
                      </a:lnTo>
                      <a:lnTo>
                        <a:pt x="27305" y="136017"/>
                      </a:lnTo>
                      <a:lnTo>
                        <a:pt x="33782" y="128524"/>
                      </a:lnTo>
                      <a:lnTo>
                        <a:pt x="39370" y="120904"/>
                      </a:lnTo>
                      <a:lnTo>
                        <a:pt x="43942" y="113411"/>
                      </a:lnTo>
                      <a:lnTo>
                        <a:pt x="47625" y="105791"/>
                      </a:lnTo>
                      <a:lnTo>
                        <a:pt x="50292" y="98044"/>
                      </a:lnTo>
                      <a:lnTo>
                        <a:pt x="52197" y="89916"/>
                      </a:lnTo>
                      <a:lnTo>
                        <a:pt x="53340" y="81661"/>
                      </a:lnTo>
                      <a:lnTo>
                        <a:pt x="53721" y="73152"/>
                      </a:lnTo>
                      <a:lnTo>
                        <a:pt x="53467" y="64262"/>
                      </a:lnTo>
                      <a:lnTo>
                        <a:pt x="52705" y="54864"/>
                      </a:lnTo>
                      <a:lnTo>
                        <a:pt x="51308" y="45085"/>
                      </a:lnTo>
                      <a:lnTo>
                        <a:pt x="49403" y="34798"/>
                      </a:lnTo>
                      <a:lnTo>
                        <a:pt x="47244" y="23876"/>
                      </a:lnTo>
                      <a:lnTo>
                        <a:pt x="44577" y="12319"/>
                      </a:lnTo>
                      <a:close/>
                    </a:path>
                  </a:pathLst>
                </a:custGeom>
                <a:solidFill>
                  <a:srgbClr val="33FF33"/>
                </a:solidFill>
                <a:ln w="0" cap="flat" cmpd="sng" algn="ctr">
                  <a:solidFill>
                    <a:srgbClr val="33F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Freeform 819">
                  <a:extLst>
                    <a:ext uri="{FF2B5EF4-FFF2-40B4-BE49-F238E27FC236}">
                      <a16:creationId xmlns:a16="http://schemas.microsoft.com/office/drawing/2014/main" id="{3E946F95-DD10-3FD7-5B1C-8E56ACA39073}"/>
                    </a:ext>
                  </a:extLst>
                </p:cNvPr>
                <p:cNvSpPr/>
                <p:nvPr/>
              </p:nvSpPr>
              <p:spPr>
                <a:xfrm>
                  <a:off x="1706880" y="3449320"/>
                  <a:ext cx="139701" cy="365761"/>
                </a:xfrm>
                <a:custGeom>
                  <a:avLst/>
                  <a:gdLst/>
                  <a:ahLst/>
                  <a:cxnLst/>
                  <a:rect l="0" t="0" r="0" b="0"/>
                  <a:pathLst>
                    <a:path w="139701" h="365761">
                      <a:moveTo>
                        <a:pt x="40640" y="0"/>
                      </a:moveTo>
                      <a:lnTo>
                        <a:pt x="41910" y="1270"/>
                      </a:lnTo>
                      <a:lnTo>
                        <a:pt x="41910" y="2540"/>
                      </a:lnTo>
                      <a:lnTo>
                        <a:pt x="43180" y="5080"/>
                      </a:lnTo>
                      <a:lnTo>
                        <a:pt x="43180" y="7620"/>
                      </a:lnTo>
                      <a:lnTo>
                        <a:pt x="45720" y="13970"/>
                      </a:lnTo>
                      <a:lnTo>
                        <a:pt x="49530" y="21590"/>
                      </a:lnTo>
                      <a:lnTo>
                        <a:pt x="53340" y="29210"/>
                      </a:lnTo>
                      <a:lnTo>
                        <a:pt x="58420" y="38100"/>
                      </a:lnTo>
                      <a:lnTo>
                        <a:pt x="63500" y="46990"/>
                      </a:lnTo>
                      <a:lnTo>
                        <a:pt x="69850" y="55880"/>
                      </a:lnTo>
                      <a:lnTo>
                        <a:pt x="81280" y="74930"/>
                      </a:lnTo>
                      <a:lnTo>
                        <a:pt x="86360" y="82550"/>
                      </a:lnTo>
                      <a:lnTo>
                        <a:pt x="92710" y="91440"/>
                      </a:lnTo>
                      <a:lnTo>
                        <a:pt x="96520" y="99060"/>
                      </a:lnTo>
                      <a:lnTo>
                        <a:pt x="101600" y="105410"/>
                      </a:lnTo>
                      <a:lnTo>
                        <a:pt x="105410" y="110490"/>
                      </a:lnTo>
                      <a:lnTo>
                        <a:pt x="106680" y="111760"/>
                      </a:lnTo>
                      <a:lnTo>
                        <a:pt x="109220" y="114300"/>
                      </a:lnTo>
                      <a:lnTo>
                        <a:pt x="113030" y="118110"/>
                      </a:lnTo>
                      <a:lnTo>
                        <a:pt x="116840" y="121920"/>
                      </a:lnTo>
                      <a:lnTo>
                        <a:pt x="125730" y="128270"/>
                      </a:lnTo>
                      <a:lnTo>
                        <a:pt x="130810" y="130810"/>
                      </a:lnTo>
                      <a:lnTo>
                        <a:pt x="134620" y="134620"/>
                      </a:lnTo>
                      <a:lnTo>
                        <a:pt x="137160" y="137160"/>
                      </a:lnTo>
                      <a:lnTo>
                        <a:pt x="139700" y="140970"/>
                      </a:lnTo>
                      <a:lnTo>
                        <a:pt x="139700" y="142240"/>
                      </a:lnTo>
                      <a:lnTo>
                        <a:pt x="138430" y="143510"/>
                      </a:lnTo>
                      <a:lnTo>
                        <a:pt x="135890" y="144780"/>
                      </a:lnTo>
                      <a:lnTo>
                        <a:pt x="134620" y="144780"/>
                      </a:lnTo>
                      <a:lnTo>
                        <a:pt x="121920" y="151130"/>
                      </a:lnTo>
                      <a:lnTo>
                        <a:pt x="114300" y="154940"/>
                      </a:lnTo>
                      <a:lnTo>
                        <a:pt x="109220" y="157480"/>
                      </a:lnTo>
                      <a:lnTo>
                        <a:pt x="102870" y="162560"/>
                      </a:lnTo>
                      <a:lnTo>
                        <a:pt x="96520" y="166370"/>
                      </a:lnTo>
                      <a:lnTo>
                        <a:pt x="92710" y="172720"/>
                      </a:lnTo>
                      <a:lnTo>
                        <a:pt x="88900" y="177800"/>
                      </a:lnTo>
                      <a:lnTo>
                        <a:pt x="85090" y="187960"/>
                      </a:lnTo>
                      <a:lnTo>
                        <a:pt x="82550" y="198120"/>
                      </a:lnTo>
                      <a:lnTo>
                        <a:pt x="78740" y="209550"/>
                      </a:lnTo>
                      <a:lnTo>
                        <a:pt x="77470" y="220980"/>
                      </a:lnTo>
                      <a:lnTo>
                        <a:pt x="74930" y="233680"/>
                      </a:lnTo>
                      <a:lnTo>
                        <a:pt x="73660" y="245110"/>
                      </a:lnTo>
                      <a:lnTo>
                        <a:pt x="71120" y="270510"/>
                      </a:lnTo>
                      <a:lnTo>
                        <a:pt x="71120" y="295910"/>
                      </a:lnTo>
                      <a:lnTo>
                        <a:pt x="71120" y="320040"/>
                      </a:lnTo>
                      <a:lnTo>
                        <a:pt x="71120" y="344170"/>
                      </a:lnTo>
                      <a:lnTo>
                        <a:pt x="71120" y="355600"/>
                      </a:lnTo>
                      <a:lnTo>
                        <a:pt x="71120" y="365760"/>
                      </a:lnTo>
                      <a:lnTo>
                        <a:pt x="71120" y="363220"/>
                      </a:lnTo>
                      <a:lnTo>
                        <a:pt x="69850" y="359410"/>
                      </a:lnTo>
                      <a:lnTo>
                        <a:pt x="69850" y="355600"/>
                      </a:lnTo>
                      <a:lnTo>
                        <a:pt x="68580" y="350520"/>
                      </a:lnTo>
                      <a:lnTo>
                        <a:pt x="67310" y="340360"/>
                      </a:lnTo>
                      <a:lnTo>
                        <a:pt x="63500" y="330200"/>
                      </a:lnTo>
                      <a:lnTo>
                        <a:pt x="60960" y="318770"/>
                      </a:lnTo>
                      <a:lnTo>
                        <a:pt x="59690" y="308610"/>
                      </a:lnTo>
                      <a:lnTo>
                        <a:pt x="58420" y="303530"/>
                      </a:lnTo>
                      <a:lnTo>
                        <a:pt x="57150" y="299720"/>
                      </a:lnTo>
                      <a:lnTo>
                        <a:pt x="57150" y="295910"/>
                      </a:lnTo>
                      <a:lnTo>
                        <a:pt x="55880" y="293370"/>
                      </a:lnTo>
                      <a:lnTo>
                        <a:pt x="54610" y="287020"/>
                      </a:lnTo>
                      <a:lnTo>
                        <a:pt x="53340" y="278130"/>
                      </a:lnTo>
                      <a:lnTo>
                        <a:pt x="53340" y="269240"/>
                      </a:lnTo>
                      <a:lnTo>
                        <a:pt x="52070" y="259080"/>
                      </a:lnTo>
                      <a:lnTo>
                        <a:pt x="49530" y="247650"/>
                      </a:lnTo>
                      <a:lnTo>
                        <a:pt x="48260" y="236220"/>
                      </a:lnTo>
                      <a:lnTo>
                        <a:pt x="45720" y="224790"/>
                      </a:lnTo>
                      <a:lnTo>
                        <a:pt x="43180" y="213360"/>
                      </a:lnTo>
                      <a:lnTo>
                        <a:pt x="39370" y="201930"/>
                      </a:lnTo>
                      <a:lnTo>
                        <a:pt x="35560" y="191770"/>
                      </a:lnTo>
                      <a:lnTo>
                        <a:pt x="31750" y="181610"/>
                      </a:lnTo>
                      <a:lnTo>
                        <a:pt x="26670" y="173990"/>
                      </a:lnTo>
                      <a:lnTo>
                        <a:pt x="24130" y="170180"/>
                      </a:lnTo>
                      <a:lnTo>
                        <a:pt x="20320" y="166370"/>
                      </a:lnTo>
                      <a:lnTo>
                        <a:pt x="17780" y="163830"/>
                      </a:lnTo>
                      <a:lnTo>
                        <a:pt x="15240" y="161290"/>
                      </a:lnTo>
                      <a:lnTo>
                        <a:pt x="11430" y="158750"/>
                      </a:lnTo>
                      <a:lnTo>
                        <a:pt x="7620" y="157480"/>
                      </a:lnTo>
                      <a:lnTo>
                        <a:pt x="3810" y="157480"/>
                      </a:lnTo>
                      <a:lnTo>
                        <a:pt x="0" y="156210"/>
                      </a:lnTo>
                      <a:lnTo>
                        <a:pt x="1270" y="156210"/>
                      </a:lnTo>
                      <a:lnTo>
                        <a:pt x="3810" y="154940"/>
                      </a:lnTo>
                      <a:lnTo>
                        <a:pt x="10160" y="151130"/>
                      </a:lnTo>
                      <a:lnTo>
                        <a:pt x="15240" y="146050"/>
                      </a:lnTo>
                      <a:lnTo>
                        <a:pt x="17780" y="144780"/>
                      </a:lnTo>
                      <a:lnTo>
                        <a:pt x="19050" y="142240"/>
                      </a:lnTo>
                      <a:lnTo>
                        <a:pt x="26670" y="135890"/>
                      </a:lnTo>
                      <a:lnTo>
                        <a:pt x="33020" y="127000"/>
                      </a:lnTo>
                      <a:lnTo>
                        <a:pt x="38100" y="120650"/>
                      </a:lnTo>
                      <a:lnTo>
                        <a:pt x="43180" y="113030"/>
                      </a:lnTo>
                      <a:lnTo>
                        <a:pt x="46990" y="105410"/>
                      </a:lnTo>
                      <a:lnTo>
                        <a:pt x="49530" y="96520"/>
                      </a:lnTo>
                      <a:lnTo>
                        <a:pt x="52070" y="88900"/>
                      </a:lnTo>
                      <a:lnTo>
                        <a:pt x="53340" y="81280"/>
                      </a:lnTo>
                      <a:lnTo>
                        <a:pt x="53340" y="72390"/>
                      </a:lnTo>
                      <a:lnTo>
                        <a:pt x="53340" y="63500"/>
                      </a:lnTo>
                      <a:lnTo>
                        <a:pt x="52070" y="54610"/>
                      </a:lnTo>
                      <a:lnTo>
                        <a:pt x="50800" y="44450"/>
                      </a:lnTo>
                      <a:lnTo>
                        <a:pt x="49530" y="34290"/>
                      </a:lnTo>
                      <a:lnTo>
                        <a:pt x="46990" y="22860"/>
                      </a:lnTo>
                      <a:lnTo>
                        <a:pt x="44450" y="1143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Freeform 820">
                  <a:extLst>
                    <a:ext uri="{FF2B5EF4-FFF2-40B4-BE49-F238E27FC236}">
                      <a16:creationId xmlns:a16="http://schemas.microsoft.com/office/drawing/2014/main" id="{1E0C01A0-1B89-B3A7-A30E-07CFB7B44CE4}"/>
                    </a:ext>
                  </a:extLst>
                </p:cNvPr>
                <p:cNvSpPr/>
                <p:nvPr/>
              </p:nvSpPr>
              <p:spPr>
                <a:xfrm>
                  <a:off x="1550670" y="3525520"/>
                  <a:ext cx="154941" cy="88901"/>
                </a:xfrm>
                <a:custGeom>
                  <a:avLst/>
                  <a:gdLst/>
                  <a:ahLst/>
                  <a:cxnLst/>
                  <a:rect l="0" t="0" r="0" b="0"/>
                  <a:pathLst>
                    <a:path w="154941" h="88901">
                      <a:moveTo>
                        <a:pt x="1270" y="0"/>
                      </a:moveTo>
                      <a:lnTo>
                        <a:pt x="0" y="5080"/>
                      </a:lnTo>
                      <a:lnTo>
                        <a:pt x="0" y="11430"/>
                      </a:lnTo>
                      <a:lnTo>
                        <a:pt x="0" y="16510"/>
                      </a:lnTo>
                      <a:lnTo>
                        <a:pt x="1270" y="21590"/>
                      </a:lnTo>
                      <a:lnTo>
                        <a:pt x="2540" y="27940"/>
                      </a:lnTo>
                      <a:lnTo>
                        <a:pt x="3810" y="31750"/>
                      </a:lnTo>
                      <a:lnTo>
                        <a:pt x="5080" y="35560"/>
                      </a:lnTo>
                      <a:lnTo>
                        <a:pt x="6350" y="38100"/>
                      </a:lnTo>
                      <a:lnTo>
                        <a:pt x="10160" y="43180"/>
                      </a:lnTo>
                      <a:lnTo>
                        <a:pt x="12700" y="48260"/>
                      </a:lnTo>
                      <a:lnTo>
                        <a:pt x="17780" y="53340"/>
                      </a:lnTo>
                      <a:lnTo>
                        <a:pt x="21590" y="58420"/>
                      </a:lnTo>
                      <a:lnTo>
                        <a:pt x="26670" y="63500"/>
                      </a:lnTo>
                      <a:lnTo>
                        <a:pt x="33020" y="67310"/>
                      </a:lnTo>
                      <a:lnTo>
                        <a:pt x="39370" y="72390"/>
                      </a:lnTo>
                      <a:lnTo>
                        <a:pt x="45720" y="76200"/>
                      </a:lnTo>
                      <a:lnTo>
                        <a:pt x="52070" y="78740"/>
                      </a:lnTo>
                      <a:lnTo>
                        <a:pt x="58420" y="82550"/>
                      </a:lnTo>
                      <a:lnTo>
                        <a:pt x="66040" y="85090"/>
                      </a:lnTo>
                      <a:lnTo>
                        <a:pt x="73660" y="86360"/>
                      </a:lnTo>
                      <a:lnTo>
                        <a:pt x="81280" y="87630"/>
                      </a:lnTo>
                      <a:lnTo>
                        <a:pt x="88900" y="88900"/>
                      </a:lnTo>
                      <a:lnTo>
                        <a:pt x="96520" y="88900"/>
                      </a:lnTo>
                      <a:lnTo>
                        <a:pt x="105410" y="87630"/>
                      </a:lnTo>
                      <a:lnTo>
                        <a:pt x="111760" y="87630"/>
                      </a:lnTo>
                      <a:lnTo>
                        <a:pt x="118110" y="86360"/>
                      </a:lnTo>
                      <a:lnTo>
                        <a:pt x="132080" y="83820"/>
                      </a:lnTo>
                      <a:lnTo>
                        <a:pt x="138430" y="82550"/>
                      </a:lnTo>
                      <a:lnTo>
                        <a:pt x="144780" y="81280"/>
                      </a:lnTo>
                      <a:lnTo>
                        <a:pt x="149860" y="81280"/>
                      </a:lnTo>
                      <a:lnTo>
                        <a:pt x="154940" y="8001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2" name="Freeform 821">
                  <a:extLst>
                    <a:ext uri="{FF2B5EF4-FFF2-40B4-BE49-F238E27FC236}">
                      <a16:creationId xmlns:a16="http://schemas.microsoft.com/office/drawing/2014/main" id="{278D3A9B-70D9-817D-8F9D-F42A71648731}"/>
                    </a:ext>
                  </a:extLst>
                </p:cNvPr>
                <p:cNvSpPr/>
                <p:nvPr/>
              </p:nvSpPr>
              <p:spPr>
                <a:xfrm>
                  <a:off x="1845310" y="3590290"/>
                  <a:ext cx="158751" cy="21591"/>
                </a:xfrm>
                <a:custGeom>
                  <a:avLst/>
                  <a:gdLst/>
                  <a:ahLst/>
                  <a:cxnLst/>
                  <a:rect l="0" t="0" r="0" b="0"/>
                  <a:pathLst>
                    <a:path w="158751" h="21591">
                      <a:moveTo>
                        <a:pt x="158750" y="5080"/>
                      </a:moveTo>
                      <a:lnTo>
                        <a:pt x="158750" y="7620"/>
                      </a:lnTo>
                      <a:lnTo>
                        <a:pt x="157480" y="10160"/>
                      </a:lnTo>
                      <a:lnTo>
                        <a:pt x="156210" y="15240"/>
                      </a:lnTo>
                      <a:lnTo>
                        <a:pt x="154940" y="17780"/>
                      </a:lnTo>
                      <a:lnTo>
                        <a:pt x="152400" y="20320"/>
                      </a:lnTo>
                      <a:lnTo>
                        <a:pt x="148590" y="21590"/>
                      </a:lnTo>
                      <a:lnTo>
                        <a:pt x="144780" y="21590"/>
                      </a:lnTo>
                      <a:lnTo>
                        <a:pt x="139700" y="21590"/>
                      </a:lnTo>
                      <a:lnTo>
                        <a:pt x="134620" y="20320"/>
                      </a:lnTo>
                      <a:lnTo>
                        <a:pt x="124460" y="17780"/>
                      </a:lnTo>
                      <a:lnTo>
                        <a:pt x="115570" y="16510"/>
                      </a:lnTo>
                      <a:lnTo>
                        <a:pt x="110490" y="13970"/>
                      </a:lnTo>
                      <a:lnTo>
                        <a:pt x="106680" y="13970"/>
                      </a:lnTo>
                      <a:lnTo>
                        <a:pt x="102870" y="12700"/>
                      </a:lnTo>
                      <a:lnTo>
                        <a:pt x="100330" y="12700"/>
                      </a:lnTo>
                      <a:lnTo>
                        <a:pt x="85090" y="11430"/>
                      </a:lnTo>
                      <a:lnTo>
                        <a:pt x="71120" y="11430"/>
                      </a:lnTo>
                      <a:lnTo>
                        <a:pt x="59690" y="11430"/>
                      </a:lnTo>
                      <a:lnTo>
                        <a:pt x="46990" y="10160"/>
                      </a:lnTo>
                      <a:lnTo>
                        <a:pt x="35560" y="8890"/>
                      </a:lnTo>
                      <a:lnTo>
                        <a:pt x="24130" y="7620"/>
                      </a:lnTo>
                      <a:lnTo>
                        <a:pt x="12700" y="3810"/>
                      </a:lnTo>
                      <a:lnTo>
                        <a:pt x="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3" name="Freeform 822">
                  <a:extLst>
                    <a:ext uri="{FF2B5EF4-FFF2-40B4-BE49-F238E27FC236}">
                      <a16:creationId xmlns:a16="http://schemas.microsoft.com/office/drawing/2014/main" id="{39B70B76-5188-00CF-390F-CD05A4A708F3}"/>
                    </a:ext>
                  </a:extLst>
                </p:cNvPr>
                <p:cNvSpPr/>
                <p:nvPr/>
              </p:nvSpPr>
              <p:spPr>
                <a:xfrm>
                  <a:off x="1526540" y="3655060"/>
                  <a:ext cx="264161" cy="173991"/>
                </a:xfrm>
                <a:custGeom>
                  <a:avLst/>
                  <a:gdLst/>
                  <a:ahLst/>
                  <a:cxnLst/>
                  <a:rect l="0" t="0" r="0" b="0"/>
                  <a:pathLst>
                    <a:path w="264161" h="173991">
                      <a:moveTo>
                        <a:pt x="262890" y="173990"/>
                      </a:moveTo>
                      <a:lnTo>
                        <a:pt x="264160" y="173990"/>
                      </a:lnTo>
                      <a:lnTo>
                        <a:pt x="248920" y="172720"/>
                      </a:lnTo>
                      <a:lnTo>
                        <a:pt x="234950" y="171450"/>
                      </a:lnTo>
                      <a:lnTo>
                        <a:pt x="220980" y="168910"/>
                      </a:lnTo>
                      <a:lnTo>
                        <a:pt x="207010" y="163830"/>
                      </a:lnTo>
                      <a:lnTo>
                        <a:pt x="194310" y="158750"/>
                      </a:lnTo>
                      <a:lnTo>
                        <a:pt x="181610" y="152400"/>
                      </a:lnTo>
                      <a:lnTo>
                        <a:pt x="170180" y="144780"/>
                      </a:lnTo>
                      <a:lnTo>
                        <a:pt x="158750" y="137160"/>
                      </a:lnTo>
                      <a:lnTo>
                        <a:pt x="148590" y="128270"/>
                      </a:lnTo>
                      <a:lnTo>
                        <a:pt x="139700" y="118110"/>
                      </a:lnTo>
                      <a:lnTo>
                        <a:pt x="130810" y="107950"/>
                      </a:lnTo>
                      <a:lnTo>
                        <a:pt x="123190" y="97790"/>
                      </a:lnTo>
                      <a:lnTo>
                        <a:pt x="115570" y="87630"/>
                      </a:lnTo>
                      <a:lnTo>
                        <a:pt x="109220" y="76200"/>
                      </a:lnTo>
                      <a:lnTo>
                        <a:pt x="104140" y="66040"/>
                      </a:lnTo>
                      <a:lnTo>
                        <a:pt x="100330" y="54610"/>
                      </a:lnTo>
                      <a:lnTo>
                        <a:pt x="97790" y="48260"/>
                      </a:lnTo>
                      <a:lnTo>
                        <a:pt x="96520" y="41910"/>
                      </a:lnTo>
                      <a:lnTo>
                        <a:pt x="93980" y="29210"/>
                      </a:lnTo>
                      <a:lnTo>
                        <a:pt x="92710" y="24130"/>
                      </a:lnTo>
                      <a:lnTo>
                        <a:pt x="90170" y="17780"/>
                      </a:lnTo>
                      <a:lnTo>
                        <a:pt x="87630" y="15240"/>
                      </a:lnTo>
                      <a:lnTo>
                        <a:pt x="85090" y="13970"/>
                      </a:lnTo>
                      <a:lnTo>
                        <a:pt x="83820" y="11430"/>
                      </a:lnTo>
                      <a:lnTo>
                        <a:pt x="80010" y="10160"/>
                      </a:lnTo>
                      <a:lnTo>
                        <a:pt x="73660" y="7620"/>
                      </a:lnTo>
                      <a:lnTo>
                        <a:pt x="67310" y="6350"/>
                      </a:lnTo>
                      <a:lnTo>
                        <a:pt x="62230" y="5080"/>
                      </a:lnTo>
                      <a:lnTo>
                        <a:pt x="54610" y="3810"/>
                      </a:lnTo>
                      <a:lnTo>
                        <a:pt x="52070" y="3810"/>
                      </a:lnTo>
                      <a:lnTo>
                        <a:pt x="49530" y="3810"/>
                      </a:lnTo>
                      <a:lnTo>
                        <a:pt x="46990" y="3810"/>
                      </a:lnTo>
                      <a:lnTo>
                        <a:pt x="46990" y="3810"/>
                      </a:lnTo>
                      <a:lnTo>
                        <a:pt x="45720" y="2540"/>
                      </a:lnTo>
                      <a:lnTo>
                        <a:pt x="45720" y="1270"/>
                      </a:lnTo>
                      <a:lnTo>
                        <a:pt x="40640" y="1270"/>
                      </a:lnTo>
                      <a:lnTo>
                        <a:pt x="35560" y="1270"/>
                      </a:lnTo>
                      <a:lnTo>
                        <a:pt x="31750" y="0"/>
                      </a:lnTo>
                      <a:lnTo>
                        <a:pt x="27940" y="0"/>
                      </a:lnTo>
                      <a:lnTo>
                        <a:pt x="22860" y="0"/>
                      </a:lnTo>
                      <a:lnTo>
                        <a:pt x="17780" y="1270"/>
                      </a:lnTo>
                      <a:lnTo>
                        <a:pt x="8890" y="2540"/>
                      </a:lnTo>
                      <a:lnTo>
                        <a:pt x="5080" y="2540"/>
                      </a:lnTo>
                      <a:lnTo>
                        <a:pt x="0" y="254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4" name="Freeform 823">
                  <a:extLst>
                    <a:ext uri="{FF2B5EF4-FFF2-40B4-BE49-F238E27FC236}">
                      <a16:creationId xmlns:a16="http://schemas.microsoft.com/office/drawing/2014/main" id="{6732CEB4-E4C2-B3DA-A82B-65B1492BC245}"/>
                    </a:ext>
                  </a:extLst>
                </p:cNvPr>
                <p:cNvSpPr/>
                <p:nvPr/>
              </p:nvSpPr>
              <p:spPr>
                <a:xfrm>
                  <a:off x="1753870" y="3564890"/>
                  <a:ext cx="62231" cy="118111"/>
                </a:xfrm>
                <a:custGeom>
                  <a:avLst/>
                  <a:gdLst/>
                  <a:ahLst/>
                  <a:cxnLst/>
                  <a:rect l="0" t="0" r="0" b="0"/>
                  <a:pathLst>
                    <a:path w="62231" h="118111">
                      <a:moveTo>
                        <a:pt x="0" y="118110"/>
                      </a:moveTo>
                      <a:lnTo>
                        <a:pt x="1270" y="100330"/>
                      </a:lnTo>
                      <a:lnTo>
                        <a:pt x="2540" y="82550"/>
                      </a:lnTo>
                      <a:lnTo>
                        <a:pt x="5080" y="73660"/>
                      </a:lnTo>
                      <a:lnTo>
                        <a:pt x="6350" y="66040"/>
                      </a:lnTo>
                      <a:lnTo>
                        <a:pt x="10160" y="57150"/>
                      </a:lnTo>
                      <a:lnTo>
                        <a:pt x="12700" y="49530"/>
                      </a:lnTo>
                      <a:lnTo>
                        <a:pt x="16510" y="41910"/>
                      </a:lnTo>
                      <a:lnTo>
                        <a:pt x="20320" y="34290"/>
                      </a:lnTo>
                      <a:lnTo>
                        <a:pt x="25400" y="26670"/>
                      </a:lnTo>
                      <a:lnTo>
                        <a:pt x="31750" y="20320"/>
                      </a:lnTo>
                      <a:lnTo>
                        <a:pt x="38100" y="13970"/>
                      </a:lnTo>
                      <a:lnTo>
                        <a:pt x="45720" y="8890"/>
                      </a:lnTo>
                      <a:lnTo>
                        <a:pt x="53340" y="3810"/>
                      </a:lnTo>
                      <a:lnTo>
                        <a:pt x="6223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5" name="Freeform 824">
                  <a:extLst>
                    <a:ext uri="{FF2B5EF4-FFF2-40B4-BE49-F238E27FC236}">
                      <a16:creationId xmlns:a16="http://schemas.microsoft.com/office/drawing/2014/main" id="{F1A8E12F-B151-AE63-9F6D-1EBAEEA91866}"/>
                    </a:ext>
                  </a:extLst>
                </p:cNvPr>
                <p:cNvSpPr/>
                <p:nvPr/>
              </p:nvSpPr>
              <p:spPr>
                <a:xfrm>
                  <a:off x="1776730" y="3810000"/>
                  <a:ext cx="2541" cy="20321"/>
                </a:xfrm>
                <a:custGeom>
                  <a:avLst/>
                  <a:gdLst/>
                  <a:ahLst/>
                  <a:cxnLst/>
                  <a:rect l="0" t="0" r="0" b="0"/>
                  <a:pathLst>
                    <a:path w="2541" h="20321">
                      <a:moveTo>
                        <a:pt x="1270" y="19050"/>
                      </a:moveTo>
                      <a:lnTo>
                        <a:pt x="0" y="20320"/>
                      </a:lnTo>
                      <a:lnTo>
                        <a:pt x="0" y="20320"/>
                      </a:lnTo>
                      <a:lnTo>
                        <a:pt x="1270" y="20320"/>
                      </a:lnTo>
                      <a:lnTo>
                        <a:pt x="2540" y="20320"/>
                      </a:lnTo>
                      <a:lnTo>
                        <a:pt x="2540" y="19050"/>
                      </a:lnTo>
                      <a:lnTo>
                        <a:pt x="1270" y="16510"/>
                      </a:lnTo>
                      <a:lnTo>
                        <a:pt x="1270" y="13970"/>
                      </a:lnTo>
                      <a:lnTo>
                        <a:pt x="1270" y="11430"/>
                      </a:lnTo>
                      <a:lnTo>
                        <a:pt x="0" y="3810"/>
                      </a:lnTo>
                      <a:lnTo>
                        <a:pt x="0" y="2540"/>
                      </a:lnTo>
                      <a:lnTo>
                        <a:pt x="0" y="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6" name="Freeform 825">
                  <a:extLst>
                    <a:ext uri="{FF2B5EF4-FFF2-40B4-BE49-F238E27FC236}">
                      <a16:creationId xmlns:a16="http://schemas.microsoft.com/office/drawing/2014/main" id="{C378727C-B459-4C19-12BA-9D8A2FF08DD0}"/>
                    </a:ext>
                  </a:extLst>
                </p:cNvPr>
                <p:cNvSpPr/>
                <p:nvPr/>
              </p:nvSpPr>
              <p:spPr>
                <a:xfrm>
                  <a:off x="1747520" y="3427730"/>
                  <a:ext cx="15241" cy="24131"/>
                </a:xfrm>
                <a:custGeom>
                  <a:avLst/>
                  <a:gdLst/>
                  <a:ahLst/>
                  <a:cxnLst/>
                  <a:rect l="0" t="0" r="0" b="0"/>
                  <a:pathLst>
                    <a:path w="15241" h="24131">
                      <a:moveTo>
                        <a:pt x="15240" y="0"/>
                      </a:moveTo>
                      <a:lnTo>
                        <a:pt x="12700" y="0"/>
                      </a:lnTo>
                      <a:lnTo>
                        <a:pt x="8890" y="1270"/>
                      </a:lnTo>
                      <a:lnTo>
                        <a:pt x="6350" y="3810"/>
                      </a:lnTo>
                      <a:lnTo>
                        <a:pt x="3810" y="7620"/>
                      </a:lnTo>
                      <a:lnTo>
                        <a:pt x="2540" y="10160"/>
                      </a:lnTo>
                      <a:lnTo>
                        <a:pt x="1270" y="13970"/>
                      </a:lnTo>
                      <a:lnTo>
                        <a:pt x="0" y="19050"/>
                      </a:lnTo>
                      <a:lnTo>
                        <a:pt x="0" y="24130"/>
                      </a:lnTo>
                    </a:path>
                  </a:pathLst>
                </a:custGeom>
                <a:ln w="40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7" name="Freeform 826">
                  <a:extLst>
                    <a:ext uri="{FF2B5EF4-FFF2-40B4-BE49-F238E27FC236}">
                      <a16:creationId xmlns:a16="http://schemas.microsoft.com/office/drawing/2014/main" id="{5ADC4C47-B2A6-FA08-5726-B8AE5DC42D9F}"/>
                    </a:ext>
                  </a:extLst>
                </p:cNvPr>
                <p:cNvSpPr/>
                <p:nvPr/>
              </p:nvSpPr>
              <p:spPr>
                <a:xfrm>
                  <a:off x="1747520" y="3379470"/>
                  <a:ext cx="110491" cy="46991"/>
                </a:xfrm>
                <a:custGeom>
                  <a:avLst/>
                  <a:gdLst/>
                  <a:ahLst/>
                  <a:cxnLst/>
                  <a:rect l="0" t="0" r="0" b="0"/>
                  <a:pathLst>
                    <a:path w="110491" h="46991">
                      <a:moveTo>
                        <a:pt x="110490" y="0"/>
                      </a:moveTo>
                      <a:lnTo>
                        <a:pt x="106680" y="0"/>
                      </a:lnTo>
                      <a:lnTo>
                        <a:pt x="100330" y="1270"/>
                      </a:lnTo>
                      <a:lnTo>
                        <a:pt x="95250" y="1270"/>
                      </a:lnTo>
                      <a:lnTo>
                        <a:pt x="88900" y="2540"/>
                      </a:lnTo>
                      <a:lnTo>
                        <a:pt x="81280" y="3810"/>
                      </a:lnTo>
                      <a:lnTo>
                        <a:pt x="73660" y="5080"/>
                      </a:lnTo>
                      <a:lnTo>
                        <a:pt x="58420" y="8890"/>
                      </a:lnTo>
                      <a:lnTo>
                        <a:pt x="43180" y="11430"/>
                      </a:lnTo>
                      <a:lnTo>
                        <a:pt x="29210" y="15240"/>
                      </a:lnTo>
                      <a:lnTo>
                        <a:pt x="22860" y="16510"/>
                      </a:lnTo>
                      <a:lnTo>
                        <a:pt x="17780" y="19050"/>
                      </a:lnTo>
                      <a:lnTo>
                        <a:pt x="12700" y="20320"/>
                      </a:lnTo>
                      <a:lnTo>
                        <a:pt x="10160" y="21590"/>
                      </a:lnTo>
                      <a:lnTo>
                        <a:pt x="7620" y="24130"/>
                      </a:lnTo>
                      <a:lnTo>
                        <a:pt x="5080" y="26670"/>
                      </a:lnTo>
                      <a:lnTo>
                        <a:pt x="3810" y="29210"/>
                      </a:lnTo>
                      <a:lnTo>
                        <a:pt x="2540" y="33020"/>
                      </a:lnTo>
                      <a:lnTo>
                        <a:pt x="1270" y="40640"/>
                      </a:lnTo>
                      <a:lnTo>
                        <a:pt x="0" y="44450"/>
                      </a:lnTo>
                      <a:lnTo>
                        <a:pt x="0" y="469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8" name="Freeform 827">
                  <a:extLst>
                    <a:ext uri="{FF2B5EF4-FFF2-40B4-BE49-F238E27FC236}">
                      <a16:creationId xmlns:a16="http://schemas.microsoft.com/office/drawing/2014/main" id="{9D4AEDE8-82BA-CBB8-E2C3-393D10A94589}"/>
                    </a:ext>
                  </a:extLst>
                </p:cNvPr>
                <p:cNvSpPr/>
                <p:nvPr/>
              </p:nvSpPr>
              <p:spPr>
                <a:xfrm>
                  <a:off x="1742440" y="3290570"/>
                  <a:ext cx="19051" cy="110491"/>
                </a:xfrm>
                <a:custGeom>
                  <a:avLst/>
                  <a:gdLst/>
                  <a:ahLst/>
                  <a:cxnLst/>
                  <a:rect l="0" t="0" r="0" b="0"/>
                  <a:pathLst>
                    <a:path w="19051" h="110491">
                      <a:moveTo>
                        <a:pt x="1270" y="1270"/>
                      </a:moveTo>
                      <a:lnTo>
                        <a:pt x="1270" y="1270"/>
                      </a:lnTo>
                      <a:lnTo>
                        <a:pt x="0" y="1270"/>
                      </a:lnTo>
                      <a:lnTo>
                        <a:pt x="0" y="0"/>
                      </a:lnTo>
                      <a:lnTo>
                        <a:pt x="0" y="0"/>
                      </a:lnTo>
                      <a:lnTo>
                        <a:pt x="0" y="6350"/>
                      </a:lnTo>
                      <a:lnTo>
                        <a:pt x="1270" y="13970"/>
                      </a:lnTo>
                      <a:lnTo>
                        <a:pt x="2540" y="20320"/>
                      </a:lnTo>
                      <a:lnTo>
                        <a:pt x="5080" y="26670"/>
                      </a:lnTo>
                      <a:lnTo>
                        <a:pt x="10160" y="39370"/>
                      </a:lnTo>
                      <a:lnTo>
                        <a:pt x="15240" y="53340"/>
                      </a:lnTo>
                      <a:lnTo>
                        <a:pt x="16510" y="58420"/>
                      </a:lnTo>
                      <a:lnTo>
                        <a:pt x="17780" y="66040"/>
                      </a:lnTo>
                      <a:lnTo>
                        <a:pt x="19050" y="72390"/>
                      </a:lnTo>
                      <a:lnTo>
                        <a:pt x="19050" y="80010"/>
                      </a:lnTo>
                      <a:lnTo>
                        <a:pt x="19050" y="86360"/>
                      </a:lnTo>
                      <a:lnTo>
                        <a:pt x="17780" y="93980"/>
                      </a:lnTo>
                      <a:lnTo>
                        <a:pt x="15240" y="101600"/>
                      </a:lnTo>
                      <a:lnTo>
                        <a:pt x="11430" y="1104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9" name="Freeform 828">
                  <a:extLst>
                    <a:ext uri="{FF2B5EF4-FFF2-40B4-BE49-F238E27FC236}">
                      <a16:creationId xmlns:a16="http://schemas.microsoft.com/office/drawing/2014/main" id="{F27E6A29-F434-273F-48E9-73359C90E6B0}"/>
                    </a:ext>
                  </a:extLst>
                </p:cNvPr>
                <p:cNvSpPr/>
                <p:nvPr/>
              </p:nvSpPr>
              <p:spPr>
                <a:xfrm>
                  <a:off x="1466850" y="3460750"/>
                  <a:ext cx="33021" cy="19051"/>
                </a:xfrm>
                <a:custGeom>
                  <a:avLst/>
                  <a:gdLst/>
                  <a:ahLst/>
                  <a:cxnLst/>
                  <a:rect l="0" t="0" r="0" b="0"/>
                  <a:pathLst>
                    <a:path w="33021" h="19051">
                      <a:moveTo>
                        <a:pt x="1270" y="0"/>
                      </a:moveTo>
                      <a:lnTo>
                        <a:pt x="0" y="0"/>
                      </a:lnTo>
                      <a:lnTo>
                        <a:pt x="0" y="0"/>
                      </a:lnTo>
                      <a:lnTo>
                        <a:pt x="1270" y="1270"/>
                      </a:lnTo>
                      <a:lnTo>
                        <a:pt x="2540" y="2540"/>
                      </a:lnTo>
                      <a:lnTo>
                        <a:pt x="5080" y="3810"/>
                      </a:lnTo>
                      <a:lnTo>
                        <a:pt x="7620" y="5080"/>
                      </a:lnTo>
                      <a:lnTo>
                        <a:pt x="12700" y="8890"/>
                      </a:lnTo>
                      <a:lnTo>
                        <a:pt x="19050" y="12700"/>
                      </a:lnTo>
                      <a:lnTo>
                        <a:pt x="25400" y="15240"/>
                      </a:lnTo>
                      <a:lnTo>
                        <a:pt x="27940" y="16510"/>
                      </a:lnTo>
                      <a:lnTo>
                        <a:pt x="30480" y="17780"/>
                      </a:lnTo>
                      <a:lnTo>
                        <a:pt x="31750" y="19050"/>
                      </a:lnTo>
                      <a:lnTo>
                        <a:pt x="33020" y="190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0" name="Freeform 829">
                  <a:extLst>
                    <a:ext uri="{FF2B5EF4-FFF2-40B4-BE49-F238E27FC236}">
                      <a16:creationId xmlns:a16="http://schemas.microsoft.com/office/drawing/2014/main" id="{F7BE62C0-CE22-0689-D140-217F682C8778}"/>
                    </a:ext>
                  </a:extLst>
                </p:cNvPr>
                <p:cNvSpPr/>
                <p:nvPr/>
              </p:nvSpPr>
              <p:spPr>
                <a:xfrm>
                  <a:off x="1988820" y="3547110"/>
                  <a:ext cx="81281" cy="38101"/>
                </a:xfrm>
                <a:custGeom>
                  <a:avLst/>
                  <a:gdLst/>
                  <a:ahLst/>
                  <a:cxnLst/>
                  <a:rect l="0" t="0" r="0" b="0"/>
                  <a:pathLst>
                    <a:path w="81281" h="38101">
                      <a:moveTo>
                        <a:pt x="81280" y="38100"/>
                      </a:moveTo>
                      <a:lnTo>
                        <a:pt x="78740" y="36830"/>
                      </a:lnTo>
                      <a:lnTo>
                        <a:pt x="74930" y="35560"/>
                      </a:lnTo>
                      <a:lnTo>
                        <a:pt x="72390" y="34290"/>
                      </a:lnTo>
                      <a:lnTo>
                        <a:pt x="68580" y="31750"/>
                      </a:lnTo>
                      <a:lnTo>
                        <a:pt x="62230" y="25400"/>
                      </a:lnTo>
                      <a:lnTo>
                        <a:pt x="55880" y="19050"/>
                      </a:lnTo>
                      <a:lnTo>
                        <a:pt x="50800" y="15240"/>
                      </a:lnTo>
                      <a:lnTo>
                        <a:pt x="45720" y="11430"/>
                      </a:lnTo>
                      <a:lnTo>
                        <a:pt x="40640" y="8890"/>
                      </a:lnTo>
                      <a:lnTo>
                        <a:pt x="34290" y="6350"/>
                      </a:lnTo>
                      <a:lnTo>
                        <a:pt x="27940" y="3810"/>
                      </a:lnTo>
                      <a:lnTo>
                        <a:pt x="19050" y="1270"/>
                      </a:lnTo>
                      <a:lnTo>
                        <a:pt x="10160" y="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1" name="Freeform 830">
                  <a:extLst>
                    <a:ext uri="{FF2B5EF4-FFF2-40B4-BE49-F238E27FC236}">
                      <a16:creationId xmlns:a16="http://schemas.microsoft.com/office/drawing/2014/main" id="{FF2CEE99-BA03-9A02-34AD-3F8234485690}"/>
                    </a:ext>
                  </a:extLst>
                </p:cNvPr>
                <p:cNvSpPr/>
                <p:nvPr/>
              </p:nvSpPr>
              <p:spPr>
                <a:xfrm>
                  <a:off x="2042160" y="3566160"/>
                  <a:ext cx="15241" cy="69851"/>
                </a:xfrm>
                <a:custGeom>
                  <a:avLst/>
                  <a:gdLst/>
                  <a:ahLst/>
                  <a:cxnLst/>
                  <a:rect l="0" t="0" r="0" b="0"/>
                  <a:pathLst>
                    <a:path w="15241" h="69851">
                      <a:moveTo>
                        <a:pt x="15240" y="67310"/>
                      </a:moveTo>
                      <a:lnTo>
                        <a:pt x="13970" y="69850"/>
                      </a:lnTo>
                      <a:lnTo>
                        <a:pt x="11430" y="68580"/>
                      </a:lnTo>
                      <a:lnTo>
                        <a:pt x="10160" y="67310"/>
                      </a:lnTo>
                      <a:lnTo>
                        <a:pt x="7620" y="64770"/>
                      </a:lnTo>
                      <a:lnTo>
                        <a:pt x="6350" y="59690"/>
                      </a:lnTo>
                      <a:lnTo>
                        <a:pt x="5080" y="57150"/>
                      </a:lnTo>
                      <a:lnTo>
                        <a:pt x="3810" y="55880"/>
                      </a:lnTo>
                      <a:lnTo>
                        <a:pt x="2540" y="53340"/>
                      </a:lnTo>
                      <a:lnTo>
                        <a:pt x="1270" y="50800"/>
                      </a:lnTo>
                      <a:lnTo>
                        <a:pt x="1270" y="43180"/>
                      </a:lnTo>
                      <a:lnTo>
                        <a:pt x="0" y="36830"/>
                      </a:lnTo>
                      <a:lnTo>
                        <a:pt x="0" y="29210"/>
                      </a:lnTo>
                      <a:lnTo>
                        <a:pt x="1270" y="20320"/>
                      </a:lnTo>
                      <a:lnTo>
                        <a:pt x="1270" y="12700"/>
                      </a:lnTo>
                      <a:lnTo>
                        <a:pt x="0" y="635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2" name="Freeform 831">
                  <a:extLst>
                    <a:ext uri="{FF2B5EF4-FFF2-40B4-BE49-F238E27FC236}">
                      <a16:creationId xmlns:a16="http://schemas.microsoft.com/office/drawing/2014/main" id="{C8935D02-D9FA-5B5C-4DF0-D5B3B323F3B2}"/>
                    </a:ext>
                  </a:extLst>
                </p:cNvPr>
                <p:cNvSpPr/>
                <p:nvPr/>
              </p:nvSpPr>
              <p:spPr>
                <a:xfrm>
                  <a:off x="1927860" y="3383280"/>
                  <a:ext cx="15241" cy="83821"/>
                </a:xfrm>
                <a:custGeom>
                  <a:avLst/>
                  <a:gdLst/>
                  <a:ahLst/>
                  <a:cxnLst/>
                  <a:rect l="0" t="0" r="0" b="0"/>
                  <a:pathLst>
                    <a:path w="15241" h="83821">
                      <a:moveTo>
                        <a:pt x="3810" y="0"/>
                      </a:moveTo>
                      <a:lnTo>
                        <a:pt x="2540" y="1270"/>
                      </a:lnTo>
                      <a:lnTo>
                        <a:pt x="2540" y="1270"/>
                      </a:lnTo>
                      <a:lnTo>
                        <a:pt x="0" y="2540"/>
                      </a:lnTo>
                      <a:lnTo>
                        <a:pt x="0" y="5080"/>
                      </a:lnTo>
                      <a:lnTo>
                        <a:pt x="0" y="7620"/>
                      </a:lnTo>
                      <a:lnTo>
                        <a:pt x="1270" y="13970"/>
                      </a:lnTo>
                      <a:lnTo>
                        <a:pt x="1270" y="17780"/>
                      </a:lnTo>
                      <a:lnTo>
                        <a:pt x="2540" y="19050"/>
                      </a:lnTo>
                      <a:lnTo>
                        <a:pt x="5080" y="24130"/>
                      </a:lnTo>
                      <a:lnTo>
                        <a:pt x="6350" y="27940"/>
                      </a:lnTo>
                      <a:lnTo>
                        <a:pt x="10160" y="35560"/>
                      </a:lnTo>
                      <a:lnTo>
                        <a:pt x="12700" y="41910"/>
                      </a:lnTo>
                      <a:lnTo>
                        <a:pt x="15240" y="49530"/>
                      </a:lnTo>
                      <a:lnTo>
                        <a:pt x="15240" y="57150"/>
                      </a:lnTo>
                      <a:lnTo>
                        <a:pt x="15240" y="64770"/>
                      </a:lnTo>
                      <a:lnTo>
                        <a:pt x="13970" y="68580"/>
                      </a:lnTo>
                      <a:lnTo>
                        <a:pt x="13970" y="73660"/>
                      </a:lnTo>
                      <a:lnTo>
                        <a:pt x="12700" y="78740"/>
                      </a:lnTo>
                      <a:lnTo>
                        <a:pt x="11430" y="838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3" name="Freeform 832">
                  <a:extLst>
                    <a:ext uri="{FF2B5EF4-FFF2-40B4-BE49-F238E27FC236}">
                      <a16:creationId xmlns:a16="http://schemas.microsoft.com/office/drawing/2014/main" id="{BE96512C-B806-4AF3-6691-9C460CB2CA38}"/>
                    </a:ext>
                  </a:extLst>
                </p:cNvPr>
                <p:cNvSpPr/>
                <p:nvPr/>
              </p:nvSpPr>
              <p:spPr>
                <a:xfrm>
                  <a:off x="1607820" y="3469640"/>
                  <a:ext cx="81281" cy="76201"/>
                </a:xfrm>
                <a:custGeom>
                  <a:avLst/>
                  <a:gdLst/>
                  <a:ahLst/>
                  <a:cxnLst/>
                  <a:rect l="0" t="0" r="0" b="0"/>
                  <a:pathLst>
                    <a:path w="81281" h="76201">
                      <a:moveTo>
                        <a:pt x="81280" y="76200"/>
                      </a:moveTo>
                      <a:lnTo>
                        <a:pt x="80010" y="74930"/>
                      </a:lnTo>
                      <a:lnTo>
                        <a:pt x="77470" y="74930"/>
                      </a:lnTo>
                      <a:lnTo>
                        <a:pt x="74930" y="71120"/>
                      </a:lnTo>
                      <a:lnTo>
                        <a:pt x="72390" y="67310"/>
                      </a:lnTo>
                      <a:lnTo>
                        <a:pt x="71120" y="66040"/>
                      </a:lnTo>
                      <a:lnTo>
                        <a:pt x="68580" y="64770"/>
                      </a:lnTo>
                      <a:lnTo>
                        <a:pt x="63500" y="64770"/>
                      </a:lnTo>
                      <a:lnTo>
                        <a:pt x="58420" y="64770"/>
                      </a:lnTo>
                      <a:lnTo>
                        <a:pt x="54610" y="66040"/>
                      </a:lnTo>
                      <a:lnTo>
                        <a:pt x="50800" y="67310"/>
                      </a:lnTo>
                      <a:lnTo>
                        <a:pt x="41910" y="71120"/>
                      </a:lnTo>
                      <a:lnTo>
                        <a:pt x="38100" y="72390"/>
                      </a:lnTo>
                      <a:lnTo>
                        <a:pt x="34290" y="73660"/>
                      </a:lnTo>
                      <a:lnTo>
                        <a:pt x="31750" y="74930"/>
                      </a:lnTo>
                      <a:lnTo>
                        <a:pt x="27940" y="73660"/>
                      </a:lnTo>
                      <a:lnTo>
                        <a:pt x="24130" y="72390"/>
                      </a:lnTo>
                      <a:lnTo>
                        <a:pt x="20320" y="69850"/>
                      </a:lnTo>
                      <a:lnTo>
                        <a:pt x="16510" y="66040"/>
                      </a:lnTo>
                      <a:lnTo>
                        <a:pt x="13970" y="60960"/>
                      </a:lnTo>
                      <a:lnTo>
                        <a:pt x="10160" y="53340"/>
                      </a:lnTo>
                      <a:lnTo>
                        <a:pt x="7620" y="48260"/>
                      </a:lnTo>
                      <a:lnTo>
                        <a:pt x="6350" y="44450"/>
                      </a:lnTo>
                      <a:lnTo>
                        <a:pt x="6350" y="43180"/>
                      </a:lnTo>
                      <a:lnTo>
                        <a:pt x="5080" y="40640"/>
                      </a:lnTo>
                      <a:lnTo>
                        <a:pt x="3810" y="38100"/>
                      </a:lnTo>
                      <a:lnTo>
                        <a:pt x="3810" y="34290"/>
                      </a:lnTo>
                      <a:lnTo>
                        <a:pt x="2540" y="27940"/>
                      </a:lnTo>
                      <a:lnTo>
                        <a:pt x="1270" y="20320"/>
                      </a:lnTo>
                      <a:lnTo>
                        <a:pt x="0" y="12700"/>
                      </a:lnTo>
                      <a:lnTo>
                        <a:pt x="0" y="8890"/>
                      </a:lnTo>
                      <a:lnTo>
                        <a:pt x="1270" y="6350"/>
                      </a:lnTo>
                      <a:lnTo>
                        <a:pt x="2540" y="3810"/>
                      </a:lnTo>
                      <a:lnTo>
                        <a:pt x="2540" y="1270"/>
                      </a:lnTo>
                      <a:lnTo>
                        <a:pt x="3810" y="0"/>
                      </a:lnTo>
                      <a:lnTo>
                        <a:pt x="635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4" name="Freeform 833">
                  <a:extLst>
                    <a:ext uri="{FF2B5EF4-FFF2-40B4-BE49-F238E27FC236}">
                      <a16:creationId xmlns:a16="http://schemas.microsoft.com/office/drawing/2014/main" id="{05F3CE3C-8B91-455A-3F95-CDB86621986B}"/>
                    </a:ext>
                  </a:extLst>
                </p:cNvPr>
                <p:cNvSpPr/>
                <p:nvPr/>
              </p:nvSpPr>
              <p:spPr>
                <a:xfrm>
                  <a:off x="1619250" y="3531870"/>
                  <a:ext cx="19051" cy="60961"/>
                </a:xfrm>
                <a:custGeom>
                  <a:avLst/>
                  <a:gdLst/>
                  <a:ahLst/>
                  <a:cxnLst/>
                  <a:rect l="0" t="0" r="0" b="0"/>
                  <a:pathLst>
                    <a:path w="19051" h="60961">
                      <a:moveTo>
                        <a:pt x="19050" y="60960"/>
                      </a:moveTo>
                      <a:lnTo>
                        <a:pt x="15240" y="59690"/>
                      </a:lnTo>
                      <a:lnTo>
                        <a:pt x="11430" y="58420"/>
                      </a:lnTo>
                      <a:lnTo>
                        <a:pt x="8890" y="57150"/>
                      </a:lnTo>
                      <a:lnTo>
                        <a:pt x="5080" y="53340"/>
                      </a:lnTo>
                      <a:lnTo>
                        <a:pt x="3810" y="49530"/>
                      </a:lnTo>
                      <a:lnTo>
                        <a:pt x="2540" y="45720"/>
                      </a:lnTo>
                      <a:lnTo>
                        <a:pt x="2540" y="41910"/>
                      </a:lnTo>
                      <a:lnTo>
                        <a:pt x="1270" y="36830"/>
                      </a:lnTo>
                      <a:lnTo>
                        <a:pt x="1270" y="26670"/>
                      </a:lnTo>
                      <a:lnTo>
                        <a:pt x="1270" y="16510"/>
                      </a:lnTo>
                      <a:lnTo>
                        <a:pt x="1270" y="12700"/>
                      </a:lnTo>
                      <a:lnTo>
                        <a:pt x="1270" y="7620"/>
                      </a:lnTo>
                      <a:lnTo>
                        <a:pt x="0" y="3810"/>
                      </a:lnTo>
                      <a:lnTo>
                        <a:pt x="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5" name="Freeform 834">
                  <a:extLst>
                    <a:ext uri="{FF2B5EF4-FFF2-40B4-BE49-F238E27FC236}">
                      <a16:creationId xmlns:a16="http://schemas.microsoft.com/office/drawing/2014/main" id="{EB9567D9-A8A2-9A65-247A-C0D3ACFCC660}"/>
                    </a:ext>
                  </a:extLst>
                </p:cNvPr>
                <p:cNvSpPr/>
                <p:nvPr/>
              </p:nvSpPr>
              <p:spPr>
                <a:xfrm>
                  <a:off x="1677670" y="3516630"/>
                  <a:ext cx="54611" cy="19051"/>
                </a:xfrm>
                <a:custGeom>
                  <a:avLst/>
                  <a:gdLst/>
                  <a:ahLst/>
                  <a:cxnLst/>
                  <a:rect l="0" t="0" r="0" b="0"/>
                  <a:pathLst>
                    <a:path w="54611" h="19051">
                      <a:moveTo>
                        <a:pt x="54610" y="3810"/>
                      </a:moveTo>
                      <a:lnTo>
                        <a:pt x="49530" y="3810"/>
                      </a:lnTo>
                      <a:lnTo>
                        <a:pt x="45720" y="2540"/>
                      </a:lnTo>
                      <a:lnTo>
                        <a:pt x="36830" y="2540"/>
                      </a:lnTo>
                      <a:lnTo>
                        <a:pt x="30480" y="1270"/>
                      </a:lnTo>
                      <a:lnTo>
                        <a:pt x="24130" y="0"/>
                      </a:lnTo>
                      <a:lnTo>
                        <a:pt x="20320" y="1270"/>
                      </a:lnTo>
                      <a:lnTo>
                        <a:pt x="17780" y="1270"/>
                      </a:lnTo>
                      <a:lnTo>
                        <a:pt x="15240" y="2540"/>
                      </a:lnTo>
                      <a:lnTo>
                        <a:pt x="12700" y="5080"/>
                      </a:lnTo>
                      <a:lnTo>
                        <a:pt x="8890" y="7620"/>
                      </a:lnTo>
                      <a:lnTo>
                        <a:pt x="6350" y="10160"/>
                      </a:lnTo>
                      <a:lnTo>
                        <a:pt x="3810" y="13970"/>
                      </a:lnTo>
                      <a:lnTo>
                        <a:pt x="0" y="190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6" name="Freeform 835">
                  <a:extLst>
                    <a:ext uri="{FF2B5EF4-FFF2-40B4-BE49-F238E27FC236}">
                      <a16:creationId xmlns:a16="http://schemas.microsoft.com/office/drawing/2014/main" id="{19A291DA-5DCC-AD14-7043-61E36017F848}"/>
                    </a:ext>
                  </a:extLst>
                </p:cNvPr>
                <p:cNvSpPr/>
                <p:nvPr/>
              </p:nvSpPr>
              <p:spPr>
                <a:xfrm>
                  <a:off x="1615440" y="3488690"/>
                  <a:ext cx="101601" cy="22861"/>
                </a:xfrm>
                <a:custGeom>
                  <a:avLst/>
                  <a:gdLst/>
                  <a:ahLst/>
                  <a:cxnLst/>
                  <a:rect l="0" t="0" r="0" b="0"/>
                  <a:pathLst>
                    <a:path w="101601" h="22861">
                      <a:moveTo>
                        <a:pt x="101600" y="0"/>
                      </a:moveTo>
                      <a:lnTo>
                        <a:pt x="92710" y="0"/>
                      </a:lnTo>
                      <a:lnTo>
                        <a:pt x="85090" y="1270"/>
                      </a:lnTo>
                      <a:lnTo>
                        <a:pt x="77470" y="2540"/>
                      </a:lnTo>
                      <a:lnTo>
                        <a:pt x="71120" y="3810"/>
                      </a:lnTo>
                      <a:lnTo>
                        <a:pt x="64770" y="6350"/>
                      </a:lnTo>
                      <a:lnTo>
                        <a:pt x="58420" y="8890"/>
                      </a:lnTo>
                      <a:lnTo>
                        <a:pt x="45720" y="13970"/>
                      </a:lnTo>
                      <a:lnTo>
                        <a:pt x="34290" y="17780"/>
                      </a:lnTo>
                      <a:lnTo>
                        <a:pt x="22860" y="21590"/>
                      </a:lnTo>
                      <a:lnTo>
                        <a:pt x="17780" y="22860"/>
                      </a:lnTo>
                      <a:lnTo>
                        <a:pt x="12700" y="22860"/>
                      </a:lnTo>
                      <a:lnTo>
                        <a:pt x="6350" y="22860"/>
                      </a:lnTo>
                      <a:lnTo>
                        <a:pt x="0" y="215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7" name="Freeform 836">
                  <a:extLst>
                    <a:ext uri="{FF2B5EF4-FFF2-40B4-BE49-F238E27FC236}">
                      <a16:creationId xmlns:a16="http://schemas.microsoft.com/office/drawing/2014/main" id="{31611742-7726-8B80-E81B-2EDDAE48EC16}"/>
                    </a:ext>
                  </a:extLst>
                </p:cNvPr>
                <p:cNvSpPr/>
                <p:nvPr/>
              </p:nvSpPr>
              <p:spPr>
                <a:xfrm>
                  <a:off x="1838960" y="3472180"/>
                  <a:ext cx="101601" cy="64771"/>
                </a:xfrm>
                <a:custGeom>
                  <a:avLst/>
                  <a:gdLst/>
                  <a:ahLst/>
                  <a:cxnLst/>
                  <a:rect l="0" t="0" r="0" b="0"/>
                  <a:pathLst>
                    <a:path w="101601" h="64771">
                      <a:moveTo>
                        <a:pt x="3810" y="64770"/>
                      </a:moveTo>
                      <a:lnTo>
                        <a:pt x="0" y="64770"/>
                      </a:lnTo>
                      <a:lnTo>
                        <a:pt x="11430" y="63500"/>
                      </a:lnTo>
                      <a:lnTo>
                        <a:pt x="21590" y="63500"/>
                      </a:lnTo>
                      <a:lnTo>
                        <a:pt x="30480" y="60960"/>
                      </a:lnTo>
                      <a:lnTo>
                        <a:pt x="38100" y="59690"/>
                      </a:lnTo>
                      <a:lnTo>
                        <a:pt x="45720" y="57150"/>
                      </a:lnTo>
                      <a:lnTo>
                        <a:pt x="50800" y="54610"/>
                      </a:lnTo>
                      <a:lnTo>
                        <a:pt x="57150" y="50800"/>
                      </a:lnTo>
                      <a:lnTo>
                        <a:pt x="62230" y="46990"/>
                      </a:lnTo>
                      <a:lnTo>
                        <a:pt x="67310" y="41910"/>
                      </a:lnTo>
                      <a:lnTo>
                        <a:pt x="71120" y="36830"/>
                      </a:lnTo>
                      <a:lnTo>
                        <a:pt x="81280" y="26670"/>
                      </a:lnTo>
                      <a:lnTo>
                        <a:pt x="85090" y="20320"/>
                      </a:lnTo>
                      <a:lnTo>
                        <a:pt x="90170" y="13970"/>
                      </a:lnTo>
                      <a:lnTo>
                        <a:pt x="95250" y="7620"/>
                      </a:lnTo>
                      <a:lnTo>
                        <a:pt x="10160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8" name="Freeform 837">
                  <a:extLst>
                    <a:ext uri="{FF2B5EF4-FFF2-40B4-BE49-F238E27FC236}">
                      <a16:creationId xmlns:a16="http://schemas.microsoft.com/office/drawing/2014/main" id="{57EDA4DC-D10C-E3DB-0A5C-6C3D49FAD975}"/>
                    </a:ext>
                  </a:extLst>
                </p:cNvPr>
                <p:cNvSpPr/>
                <p:nvPr/>
              </p:nvSpPr>
              <p:spPr>
                <a:xfrm>
                  <a:off x="1889760" y="3515360"/>
                  <a:ext cx="16511" cy="81281"/>
                </a:xfrm>
                <a:custGeom>
                  <a:avLst/>
                  <a:gdLst/>
                  <a:ahLst/>
                  <a:cxnLst/>
                  <a:rect l="0" t="0" r="0" b="0"/>
                  <a:pathLst>
                    <a:path w="16511" h="81281">
                      <a:moveTo>
                        <a:pt x="0" y="81280"/>
                      </a:moveTo>
                      <a:lnTo>
                        <a:pt x="1270" y="77470"/>
                      </a:lnTo>
                      <a:lnTo>
                        <a:pt x="2540" y="74930"/>
                      </a:lnTo>
                      <a:lnTo>
                        <a:pt x="5080" y="71120"/>
                      </a:lnTo>
                      <a:lnTo>
                        <a:pt x="6350" y="66040"/>
                      </a:lnTo>
                      <a:lnTo>
                        <a:pt x="10160" y="58420"/>
                      </a:lnTo>
                      <a:lnTo>
                        <a:pt x="12700" y="54610"/>
                      </a:lnTo>
                      <a:lnTo>
                        <a:pt x="13970" y="50800"/>
                      </a:lnTo>
                      <a:lnTo>
                        <a:pt x="13970" y="43180"/>
                      </a:lnTo>
                      <a:lnTo>
                        <a:pt x="13970" y="36830"/>
                      </a:lnTo>
                      <a:lnTo>
                        <a:pt x="12700" y="25400"/>
                      </a:lnTo>
                      <a:lnTo>
                        <a:pt x="12700" y="20320"/>
                      </a:lnTo>
                      <a:lnTo>
                        <a:pt x="12700" y="13970"/>
                      </a:lnTo>
                      <a:lnTo>
                        <a:pt x="13970" y="7620"/>
                      </a:lnTo>
                      <a:lnTo>
                        <a:pt x="15240" y="3810"/>
                      </a:lnTo>
                      <a:lnTo>
                        <a:pt x="1651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9" name="Freeform 838">
                  <a:extLst>
                    <a:ext uri="{FF2B5EF4-FFF2-40B4-BE49-F238E27FC236}">
                      <a16:creationId xmlns:a16="http://schemas.microsoft.com/office/drawing/2014/main" id="{CC19F373-FBE4-3480-8A29-B598FE2BBFC1}"/>
                    </a:ext>
                  </a:extLst>
                </p:cNvPr>
                <p:cNvSpPr/>
                <p:nvPr/>
              </p:nvSpPr>
              <p:spPr>
                <a:xfrm>
                  <a:off x="1798320" y="3477260"/>
                  <a:ext cx="121921" cy="22861"/>
                </a:xfrm>
                <a:custGeom>
                  <a:avLst/>
                  <a:gdLst/>
                  <a:ahLst/>
                  <a:cxnLst/>
                  <a:rect l="0" t="0" r="0" b="0"/>
                  <a:pathLst>
                    <a:path w="121921" h="22861">
                      <a:moveTo>
                        <a:pt x="1270" y="1270"/>
                      </a:moveTo>
                      <a:lnTo>
                        <a:pt x="0" y="1270"/>
                      </a:lnTo>
                      <a:lnTo>
                        <a:pt x="0" y="0"/>
                      </a:lnTo>
                      <a:lnTo>
                        <a:pt x="0" y="1270"/>
                      </a:lnTo>
                      <a:lnTo>
                        <a:pt x="1270" y="1270"/>
                      </a:lnTo>
                      <a:lnTo>
                        <a:pt x="5080" y="3810"/>
                      </a:lnTo>
                      <a:lnTo>
                        <a:pt x="8890" y="6350"/>
                      </a:lnTo>
                      <a:lnTo>
                        <a:pt x="13970" y="8890"/>
                      </a:lnTo>
                      <a:lnTo>
                        <a:pt x="21590" y="12700"/>
                      </a:lnTo>
                      <a:lnTo>
                        <a:pt x="27940" y="16510"/>
                      </a:lnTo>
                      <a:lnTo>
                        <a:pt x="31750" y="17780"/>
                      </a:lnTo>
                      <a:lnTo>
                        <a:pt x="35560" y="19050"/>
                      </a:lnTo>
                      <a:lnTo>
                        <a:pt x="45720" y="21590"/>
                      </a:lnTo>
                      <a:lnTo>
                        <a:pt x="55880" y="22860"/>
                      </a:lnTo>
                      <a:lnTo>
                        <a:pt x="66040" y="22860"/>
                      </a:lnTo>
                      <a:lnTo>
                        <a:pt x="76200" y="22860"/>
                      </a:lnTo>
                      <a:lnTo>
                        <a:pt x="86360" y="22860"/>
                      </a:lnTo>
                      <a:lnTo>
                        <a:pt x="97790" y="22860"/>
                      </a:lnTo>
                      <a:lnTo>
                        <a:pt x="109220" y="21590"/>
                      </a:lnTo>
                      <a:lnTo>
                        <a:pt x="121920" y="215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0" name="Freeform 839">
                  <a:extLst>
                    <a:ext uri="{FF2B5EF4-FFF2-40B4-BE49-F238E27FC236}">
                      <a16:creationId xmlns:a16="http://schemas.microsoft.com/office/drawing/2014/main" id="{2524309E-B71D-16D3-F932-93C398B12F4C}"/>
                    </a:ext>
                  </a:extLst>
                </p:cNvPr>
                <p:cNvSpPr/>
                <p:nvPr/>
              </p:nvSpPr>
              <p:spPr>
                <a:xfrm>
                  <a:off x="1877060" y="3642360"/>
                  <a:ext cx="59691" cy="113031"/>
                </a:xfrm>
                <a:custGeom>
                  <a:avLst/>
                  <a:gdLst/>
                  <a:ahLst/>
                  <a:cxnLst/>
                  <a:rect l="0" t="0" r="0" b="0"/>
                  <a:pathLst>
                    <a:path w="59691" h="113031">
                      <a:moveTo>
                        <a:pt x="13970" y="5080"/>
                      </a:moveTo>
                      <a:lnTo>
                        <a:pt x="12700" y="2540"/>
                      </a:lnTo>
                      <a:lnTo>
                        <a:pt x="10160" y="1270"/>
                      </a:lnTo>
                      <a:lnTo>
                        <a:pt x="8890" y="0"/>
                      </a:lnTo>
                      <a:lnTo>
                        <a:pt x="7620" y="0"/>
                      </a:lnTo>
                      <a:lnTo>
                        <a:pt x="6350" y="0"/>
                      </a:lnTo>
                      <a:lnTo>
                        <a:pt x="5080" y="1270"/>
                      </a:lnTo>
                      <a:lnTo>
                        <a:pt x="3810" y="2540"/>
                      </a:lnTo>
                      <a:lnTo>
                        <a:pt x="2540" y="6350"/>
                      </a:lnTo>
                      <a:lnTo>
                        <a:pt x="0" y="13970"/>
                      </a:lnTo>
                      <a:lnTo>
                        <a:pt x="0" y="22860"/>
                      </a:lnTo>
                      <a:lnTo>
                        <a:pt x="0" y="30480"/>
                      </a:lnTo>
                      <a:lnTo>
                        <a:pt x="0" y="38100"/>
                      </a:lnTo>
                      <a:lnTo>
                        <a:pt x="2540" y="45720"/>
                      </a:lnTo>
                      <a:lnTo>
                        <a:pt x="5080" y="52070"/>
                      </a:lnTo>
                      <a:lnTo>
                        <a:pt x="8890" y="59690"/>
                      </a:lnTo>
                      <a:lnTo>
                        <a:pt x="12700" y="66040"/>
                      </a:lnTo>
                      <a:lnTo>
                        <a:pt x="17780" y="72390"/>
                      </a:lnTo>
                      <a:lnTo>
                        <a:pt x="22860" y="78740"/>
                      </a:lnTo>
                      <a:lnTo>
                        <a:pt x="34290" y="91440"/>
                      </a:lnTo>
                      <a:lnTo>
                        <a:pt x="46990" y="102870"/>
                      </a:lnTo>
                      <a:lnTo>
                        <a:pt x="59690" y="11303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1" name="Freeform 840">
                  <a:extLst>
                    <a:ext uri="{FF2B5EF4-FFF2-40B4-BE49-F238E27FC236}">
                      <a16:creationId xmlns:a16="http://schemas.microsoft.com/office/drawing/2014/main" id="{F8736225-811D-7769-1C37-B495A5FBE6BE}"/>
                    </a:ext>
                  </a:extLst>
                </p:cNvPr>
                <p:cNvSpPr/>
                <p:nvPr/>
              </p:nvSpPr>
              <p:spPr>
                <a:xfrm>
                  <a:off x="1817370" y="3712210"/>
                  <a:ext cx="87631" cy="16511"/>
                </a:xfrm>
                <a:custGeom>
                  <a:avLst/>
                  <a:gdLst/>
                  <a:ahLst/>
                  <a:cxnLst/>
                  <a:rect l="0" t="0" r="0" b="0"/>
                  <a:pathLst>
                    <a:path w="87631" h="16511">
                      <a:moveTo>
                        <a:pt x="5080" y="10160"/>
                      </a:moveTo>
                      <a:lnTo>
                        <a:pt x="2540" y="11430"/>
                      </a:lnTo>
                      <a:lnTo>
                        <a:pt x="0" y="11430"/>
                      </a:lnTo>
                      <a:lnTo>
                        <a:pt x="2540" y="11430"/>
                      </a:lnTo>
                      <a:lnTo>
                        <a:pt x="3810" y="10160"/>
                      </a:lnTo>
                      <a:lnTo>
                        <a:pt x="8890" y="7620"/>
                      </a:lnTo>
                      <a:lnTo>
                        <a:pt x="12700" y="5080"/>
                      </a:lnTo>
                      <a:lnTo>
                        <a:pt x="15240" y="3810"/>
                      </a:lnTo>
                      <a:lnTo>
                        <a:pt x="16510" y="3810"/>
                      </a:lnTo>
                      <a:lnTo>
                        <a:pt x="25400" y="1270"/>
                      </a:lnTo>
                      <a:lnTo>
                        <a:pt x="34290" y="0"/>
                      </a:lnTo>
                      <a:lnTo>
                        <a:pt x="44450" y="1270"/>
                      </a:lnTo>
                      <a:lnTo>
                        <a:pt x="53340" y="3810"/>
                      </a:lnTo>
                      <a:lnTo>
                        <a:pt x="62230" y="5080"/>
                      </a:lnTo>
                      <a:lnTo>
                        <a:pt x="71120" y="8890"/>
                      </a:lnTo>
                      <a:lnTo>
                        <a:pt x="87630" y="1651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2" name="Freeform 841">
                  <a:extLst>
                    <a:ext uri="{FF2B5EF4-FFF2-40B4-BE49-F238E27FC236}">
                      <a16:creationId xmlns:a16="http://schemas.microsoft.com/office/drawing/2014/main" id="{5EDBEB10-B613-8C00-0F26-1ABB80DC636E}"/>
                    </a:ext>
                  </a:extLst>
                </p:cNvPr>
                <p:cNvSpPr/>
                <p:nvPr/>
              </p:nvSpPr>
              <p:spPr>
                <a:xfrm>
                  <a:off x="1892300" y="3653790"/>
                  <a:ext cx="22861" cy="62231"/>
                </a:xfrm>
                <a:custGeom>
                  <a:avLst/>
                  <a:gdLst/>
                  <a:ahLst/>
                  <a:cxnLst/>
                  <a:rect l="0" t="0" r="0" b="0"/>
                  <a:pathLst>
                    <a:path w="22861" h="62231">
                      <a:moveTo>
                        <a:pt x="22860" y="0"/>
                      </a:moveTo>
                      <a:lnTo>
                        <a:pt x="21590" y="2540"/>
                      </a:lnTo>
                      <a:lnTo>
                        <a:pt x="21590" y="3810"/>
                      </a:lnTo>
                      <a:lnTo>
                        <a:pt x="19050" y="6350"/>
                      </a:lnTo>
                      <a:lnTo>
                        <a:pt x="13970" y="10160"/>
                      </a:lnTo>
                      <a:lnTo>
                        <a:pt x="10160" y="13970"/>
                      </a:lnTo>
                      <a:lnTo>
                        <a:pt x="7620" y="17780"/>
                      </a:lnTo>
                      <a:lnTo>
                        <a:pt x="5080" y="21590"/>
                      </a:lnTo>
                      <a:lnTo>
                        <a:pt x="3810" y="25400"/>
                      </a:lnTo>
                      <a:lnTo>
                        <a:pt x="2540" y="30480"/>
                      </a:lnTo>
                      <a:lnTo>
                        <a:pt x="1270" y="36830"/>
                      </a:lnTo>
                      <a:lnTo>
                        <a:pt x="0" y="44450"/>
                      </a:lnTo>
                      <a:lnTo>
                        <a:pt x="0" y="52070"/>
                      </a:lnTo>
                      <a:lnTo>
                        <a:pt x="1270" y="6223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3" name="Freeform 842">
                  <a:extLst>
                    <a:ext uri="{FF2B5EF4-FFF2-40B4-BE49-F238E27FC236}">
                      <a16:creationId xmlns:a16="http://schemas.microsoft.com/office/drawing/2014/main" id="{9BD72F60-28E9-74C1-5C1C-A5381F48AC6A}"/>
                    </a:ext>
                  </a:extLst>
                </p:cNvPr>
                <p:cNvSpPr/>
                <p:nvPr/>
              </p:nvSpPr>
              <p:spPr>
                <a:xfrm>
                  <a:off x="1803400" y="3749040"/>
                  <a:ext cx="116841" cy="60961"/>
                </a:xfrm>
                <a:custGeom>
                  <a:avLst/>
                  <a:gdLst/>
                  <a:ahLst/>
                  <a:cxnLst/>
                  <a:rect l="0" t="0" r="0" b="0"/>
                  <a:pathLst>
                    <a:path w="116841" h="60961">
                      <a:moveTo>
                        <a:pt x="5080" y="59690"/>
                      </a:moveTo>
                      <a:lnTo>
                        <a:pt x="3810" y="59690"/>
                      </a:lnTo>
                      <a:lnTo>
                        <a:pt x="1270" y="59690"/>
                      </a:lnTo>
                      <a:lnTo>
                        <a:pt x="0" y="60960"/>
                      </a:lnTo>
                      <a:lnTo>
                        <a:pt x="5080" y="60960"/>
                      </a:lnTo>
                      <a:lnTo>
                        <a:pt x="10160" y="59690"/>
                      </a:lnTo>
                      <a:lnTo>
                        <a:pt x="16510" y="57150"/>
                      </a:lnTo>
                      <a:lnTo>
                        <a:pt x="24130" y="53340"/>
                      </a:lnTo>
                      <a:lnTo>
                        <a:pt x="31750" y="49530"/>
                      </a:lnTo>
                      <a:lnTo>
                        <a:pt x="39370" y="44450"/>
                      </a:lnTo>
                      <a:lnTo>
                        <a:pt x="54610" y="34290"/>
                      </a:lnTo>
                      <a:lnTo>
                        <a:pt x="71120" y="24130"/>
                      </a:lnTo>
                      <a:lnTo>
                        <a:pt x="87630" y="13970"/>
                      </a:lnTo>
                      <a:lnTo>
                        <a:pt x="95250" y="8890"/>
                      </a:lnTo>
                      <a:lnTo>
                        <a:pt x="102870" y="5080"/>
                      </a:lnTo>
                      <a:lnTo>
                        <a:pt x="110490" y="2540"/>
                      </a:lnTo>
                      <a:lnTo>
                        <a:pt x="116840" y="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4" name="Freeform 843">
                  <a:extLst>
                    <a:ext uri="{FF2B5EF4-FFF2-40B4-BE49-F238E27FC236}">
                      <a16:creationId xmlns:a16="http://schemas.microsoft.com/office/drawing/2014/main" id="{C371F77F-3A2A-468C-339B-B69B3E0D7D02}"/>
                    </a:ext>
                  </a:extLst>
                </p:cNvPr>
                <p:cNvSpPr/>
                <p:nvPr/>
              </p:nvSpPr>
              <p:spPr>
                <a:xfrm>
                  <a:off x="1595120" y="3691890"/>
                  <a:ext cx="29211" cy="116841"/>
                </a:xfrm>
                <a:custGeom>
                  <a:avLst/>
                  <a:gdLst/>
                  <a:ahLst/>
                  <a:cxnLst/>
                  <a:rect l="0" t="0" r="0" b="0"/>
                  <a:pathLst>
                    <a:path w="29211" h="116841">
                      <a:moveTo>
                        <a:pt x="2540" y="0"/>
                      </a:moveTo>
                      <a:lnTo>
                        <a:pt x="1270" y="0"/>
                      </a:lnTo>
                      <a:lnTo>
                        <a:pt x="0" y="1270"/>
                      </a:lnTo>
                      <a:lnTo>
                        <a:pt x="0" y="2540"/>
                      </a:lnTo>
                      <a:lnTo>
                        <a:pt x="0" y="5080"/>
                      </a:lnTo>
                      <a:lnTo>
                        <a:pt x="1270" y="12700"/>
                      </a:lnTo>
                      <a:lnTo>
                        <a:pt x="2540" y="20320"/>
                      </a:lnTo>
                      <a:lnTo>
                        <a:pt x="3810" y="34290"/>
                      </a:lnTo>
                      <a:lnTo>
                        <a:pt x="5080" y="48260"/>
                      </a:lnTo>
                      <a:lnTo>
                        <a:pt x="6350" y="62230"/>
                      </a:lnTo>
                      <a:lnTo>
                        <a:pt x="8890" y="76200"/>
                      </a:lnTo>
                      <a:lnTo>
                        <a:pt x="10160" y="83820"/>
                      </a:lnTo>
                      <a:lnTo>
                        <a:pt x="12700" y="90170"/>
                      </a:lnTo>
                      <a:lnTo>
                        <a:pt x="15240" y="96520"/>
                      </a:lnTo>
                      <a:lnTo>
                        <a:pt x="19050" y="102870"/>
                      </a:lnTo>
                      <a:lnTo>
                        <a:pt x="24130" y="110490"/>
                      </a:lnTo>
                      <a:lnTo>
                        <a:pt x="29210" y="11684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5" name="Freeform 844">
                  <a:extLst>
                    <a:ext uri="{FF2B5EF4-FFF2-40B4-BE49-F238E27FC236}">
                      <a16:creationId xmlns:a16="http://schemas.microsoft.com/office/drawing/2014/main" id="{8344A449-3922-6FDB-2B81-CA6387C724BF}"/>
                    </a:ext>
                  </a:extLst>
                </p:cNvPr>
                <p:cNvSpPr/>
                <p:nvPr/>
              </p:nvSpPr>
              <p:spPr>
                <a:xfrm>
                  <a:off x="1540510" y="3703320"/>
                  <a:ext cx="60961" cy="63501"/>
                </a:xfrm>
                <a:custGeom>
                  <a:avLst/>
                  <a:gdLst/>
                  <a:ahLst/>
                  <a:cxnLst/>
                  <a:rect l="0" t="0" r="0" b="0"/>
                  <a:pathLst>
                    <a:path w="60961" h="63501">
                      <a:moveTo>
                        <a:pt x="0" y="1270"/>
                      </a:moveTo>
                      <a:lnTo>
                        <a:pt x="0" y="0"/>
                      </a:lnTo>
                      <a:lnTo>
                        <a:pt x="1270" y="0"/>
                      </a:lnTo>
                      <a:lnTo>
                        <a:pt x="1270" y="0"/>
                      </a:lnTo>
                      <a:lnTo>
                        <a:pt x="2540" y="0"/>
                      </a:lnTo>
                      <a:lnTo>
                        <a:pt x="3810" y="0"/>
                      </a:lnTo>
                      <a:lnTo>
                        <a:pt x="5080" y="1270"/>
                      </a:lnTo>
                      <a:lnTo>
                        <a:pt x="8890" y="3810"/>
                      </a:lnTo>
                      <a:lnTo>
                        <a:pt x="12700" y="7620"/>
                      </a:lnTo>
                      <a:lnTo>
                        <a:pt x="17780" y="12700"/>
                      </a:lnTo>
                      <a:lnTo>
                        <a:pt x="22860" y="17780"/>
                      </a:lnTo>
                      <a:lnTo>
                        <a:pt x="27940" y="24130"/>
                      </a:lnTo>
                      <a:lnTo>
                        <a:pt x="38100" y="35560"/>
                      </a:lnTo>
                      <a:lnTo>
                        <a:pt x="43180" y="41910"/>
                      </a:lnTo>
                      <a:lnTo>
                        <a:pt x="48260" y="46990"/>
                      </a:lnTo>
                      <a:lnTo>
                        <a:pt x="52070" y="52070"/>
                      </a:lnTo>
                      <a:lnTo>
                        <a:pt x="55880" y="57150"/>
                      </a:lnTo>
                      <a:lnTo>
                        <a:pt x="58420" y="60960"/>
                      </a:lnTo>
                      <a:lnTo>
                        <a:pt x="59690" y="62230"/>
                      </a:lnTo>
                      <a:lnTo>
                        <a:pt x="60960" y="6350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6" name="Freeform 845">
                  <a:extLst>
                    <a:ext uri="{FF2B5EF4-FFF2-40B4-BE49-F238E27FC236}">
                      <a16:creationId xmlns:a16="http://schemas.microsoft.com/office/drawing/2014/main" id="{83F4DCE6-8362-2205-DAE5-F8204E615F05}"/>
                    </a:ext>
                  </a:extLst>
                </p:cNvPr>
                <p:cNvSpPr/>
                <p:nvPr/>
              </p:nvSpPr>
              <p:spPr>
                <a:xfrm>
                  <a:off x="1601470" y="3717290"/>
                  <a:ext cx="24131" cy="31751"/>
                </a:xfrm>
                <a:custGeom>
                  <a:avLst/>
                  <a:gdLst/>
                  <a:ahLst/>
                  <a:cxnLst/>
                  <a:rect l="0" t="0" r="0" b="0"/>
                  <a:pathLst>
                    <a:path w="24131" h="31751">
                      <a:moveTo>
                        <a:pt x="24130" y="0"/>
                      </a:moveTo>
                      <a:lnTo>
                        <a:pt x="21590" y="0"/>
                      </a:lnTo>
                      <a:lnTo>
                        <a:pt x="19050" y="0"/>
                      </a:lnTo>
                      <a:lnTo>
                        <a:pt x="15240" y="2540"/>
                      </a:lnTo>
                      <a:lnTo>
                        <a:pt x="11430" y="6350"/>
                      </a:lnTo>
                      <a:lnTo>
                        <a:pt x="8890" y="11430"/>
                      </a:lnTo>
                      <a:lnTo>
                        <a:pt x="5080" y="16510"/>
                      </a:lnTo>
                      <a:lnTo>
                        <a:pt x="3810" y="21590"/>
                      </a:lnTo>
                      <a:lnTo>
                        <a:pt x="1270" y="26670"/>
                      </a:lnTo>
                      <a:lnTo>
                        <a:pt x="0" y="3175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7" name="Freeform 846">
                  <a:extLst>
                    <a:ext uri="{FF2B5EF4-FFF2-40B4-BE49-F238E27FC236}">
                      <a16:creationId xmlns:a16="http://schemas.microsoft.com/office/drawing/2014/main" id="{F3AF17F4-5581-D6C3-EB92-DAB6385B0635}"/>
                    </a:ext>
                  </a:extLst>
                </p:cNvPr>
                <p:cNvSpPr/>
                <p:nvPr/>
              </p:nvSpPr>
              <p:spPr>
                <a:xfrm>
                  <a:off x="1666240" y="3665220"/>
                  <a:ext cx="59691" cy="110491"/>
                </a:xfrm>
                <a:custGeom>
                  <a:avLst/>
                  <a:gdLst/>
                  <a:ahLst/>
                  <a:cxnLst/>
                  <a:rect l="0" t="0" r="0" b="0"/>
                  <a:pathLst>
                    <a:path w="59691" h="110491">
                      <a:moveTo>
                        <a:pt x="59690" y="0"/>
                      </a:moveTo>
                      <a:lnTo>
                        <a:pt x="53340" y="0"/>
                      </a:lnTo>
                      <a:lnTo>
                        <a:pt x="48260" y="0"/>
                      </a:lnTo>
                      <a:lnTo>
                        <a:pt x="43180" y="1270"/>
                      </a:lnTo>
                      <a:lnTo>
                        <a:pt x="39370" y="2540"/>
                      </a:lnTo>
                      <a:lnTo>
                        <a:pt x="34290" y="3810"/>
                      </a:lnTo>
                      <a:lnTo>
                        <a:pt x="31750" y="6350"/>
                      </a:lnTo>
                      <a:lnTo>
                        <a:pt x="26670" y="8890"/>
                      </a:lnTo>
                      <a:lnTo>
                        <a:pt x="24130" y="11430"/>
                      </a:lnTo>
                      <a:lnTo>
                        <a:pt x="17780" y="17780"/>
                      </a:lnTo>
                      <a:lnTo>
                        <a:pt x="13970" y="24130"/>
                      </a:lnTo>
                      <a:lnTo>
                        <a:pt x="8890" y="31750"/>
                      </a:lnTo>
                      <a:lnTo>
                        <a:pt x="6350" y="40640"/>
                      </a:lnTo>
                      <a:lnTo>
                        <a:pt x="3810" y="49530"/>
                      </a:lnTo>
                      <a:lnTo>
                        <a:pt x="2540" y="58420"/>
                      </a:lnTo>
                      <a:lnTo>
                        <a:pt x="1270" y="67310"/>
                      </a:lnTo>
                      <a:lnTo>
                        <a:pt x="0" y="76200"/>
                      </a:lnTo>
                      <a:lnTo>
                        <a:pt x="0" y="85090"/>
                      </a:lnTo>
                      <a:lnTo>
                        <a:pt x="0" y="95250"/>
                      </a:lnTo>
                      <a:lnTo>
                        <a:pt x="1270" y="102870"/>
                      </a:lnTo>
                      <a:lnTo>
                        <a:pt x="1270" y="11049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8" name="Freeform 847">
                  <a:extLst>
                    <a:ext uri="{FF2B5EF4-FFF2-40B4-BE49-F238E27FC236}">
                      <a16:creationId xmlns:a16="http://schemas.microsoft.com/office/drawing/2014/main" id="{B0F16644-9300-1D68-F081-8C8F21D9749B}"/>
                    </a:ext>
                  </a:extLst>
                </p:cNvPr>
                <p:cNvSpPr/>
                <p:nvPr/>
              </p:nvSpPr>
              <p:spPr>
                <a:xfrm>
                  <a:off x="1616710" y="3629660"/>
                  <a:ext cx="53341" cy="83821"/>
                </a:xfrm>
                <a:custGeom>
                  <a:avLst/>
                  <a:gdLst/>
                  <a:ahLst/>
                  <a:cxnLst/>
                  <a:rect l="0" t="0" r="0" b="0"/>
                  <a:pathLst>
                    <a:path w="53341" h="83821">
                      <a:moveTo>
                        <a:pt x="5080" y="3810"/>
                      </a:moveTo>
                      <a:lnTo>
                        <a:pt x="2540" y="2540"/>
                      </a:lnTo>
                      <a:lnTo>
                        <a:pt x="1270" y="1270"/>
                      </a:lnTo>
                      <a:lnTo>
                        <a:pt x="0" y="0"/>
                      </a:lnTo>
                      <a:lnTo>
                        <a:pt x="10160" y="8890"/>
                      </a:lnTo>
                      <a:lnTo>
                        <a:pt x="17780" y="17780"/>
                      </a:lnTo>
                      <a:lnTo>
                        <a:pt x="25400" y="27940"/>
                      </a:lnTo>
                      <a:lnTo>
                        <a:pt x="33020" y="36830"/>
                      </a:lnTo>
                      <a:lnTo>
                        <a:pt x="39370" y="46990"/>
                      </a:lnTo>
                      <a:lnTo>
                        <a:pt x="44450" y="58420"/>
                      </a:lnTo>
                      <a:lnTo>
                        <a:pt x="49530" y="71120"/>
                      </a:lnTo>
                      <a:lnTo>
                        <a:pt x="53340" y="8382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9" name="Freeform 848">
                  <a:extLst>
                    <a:ext uri="{FF2B5EF4-FFF2-40B4-BE49-F238E27FC236}">
                      <a16:creationId xmlns:a16="http://schemas.microsoft.com/office/drawing/2014/main" id="{EA1AAAAD-6747-2576-52C9-C569F681E3C3}"/>
                    </a:ext>
                  </a:extLst>
                </p:cNvPr>
                <p:cNvSpPr/>
                <p:nvPr/>
              </p:nvSpPr>
              <p:spPr>
                <a:xfrm>
                  <a:off x="1667510" y="3714750"/>
                  <a:ext cx="77471" cy="41911"/>
                </a:xfrm>
                <a:custGeom>
                  <a:avLst/>
                  <a:gdLst/>
                  <a:ahLst/>
                  <a:cxnLst/>
                  <a:rect l="0" t="0" r="0" b="0"/>
                  <a:pathLst>
                    <a:path w="77471" h="41911">
                      <a:moveTo>
                        <a:pt x="77470" y="0"/>
                      </a:moveTo>
                      <a:lnTo>
                        <a:pt x="67310" y="0"/>
                      </a:lnTo>
                      <a:lnTo>
                        <a:pt x="55880" y="2540"/>
                      </a:lnTo>
                      <a:lnTo>
                        <a:pt x="45720" y="6350"/>
                      </a:lnTo>
                      <a:lnTo>
                        <a:pt x="34290" y="12700"/>
                      </a:lnTo>
                      <a:lnTo>
                        <a:pt x="25400" y="19050"/>
                      </a:lnTo>
                      <a:lnTo>
                        <a:pt x="15240" y="25400"/>
                      </a:lnTo>
                      <a:lnTo>
                        <a:pt x="7620" y="33020"/>
                      </a:lnTo>
                      <a:lnTo>
                        <a:pt x="0" y="41910"/>
                      </a:lnTo>
                    </a:path>
                  </a:pathLst>
                </a:custGeom>
                <a:ln w="4064" cap="flat" cmpd="sng" algn="ctr">
                  <a:solidFill>
                    <a:srgbClr val="91E54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921" name="Group 920">
              <a:extLst>
                <a:ext uri="{FF2B5EF4-FFF2-40B4-BE49-F238E27FC236}">
                  <a16:creationId xmlns:a16="http://schemas.microsoft.com/office/drawing/2014/main" id="{F3515374-CD1E-F59B-294D-E19D7F56FEC8}"/>
                </a:ext>
              </a:extLst>
            </p:cNvPr>
            <p:cNvGrpSpPr/>
            <p:nvPr/>
          </p:nvGrpSpPr>
          <p:grpSpPr>
            <a:xfrm>
              <a:off x="3981106" y="2431966"/>
              <a:ext cx="1371600" cy="1515021"/>
              <a:chOff x="6794500" y="3213100"/>
              <a:chExt cx="1371600" cy="1515021"/>
            </a:xfrm>
          </p:grpSpPr>
          <p:sp>
            <p:nvSpPr>
              <p:cNvPr id="922" name="TextBox 921">
                <a:extLst>
                  <a:ext uri="{FF2B5EF4-FFF2-40B4-BE49-F238E27FC236}">
                    <a16:creationId xmlns:a16="http://schemas.microsoft.com/office/drawing/2014/main" id="{099D841F-7345-7535-A115-D37D1B49AAF4}"/>
                  </a:ext>
                </a:extLst>
              </p:cNvPr>
              <p:cNvSpPr txBox="1"/>
              <p:nvPr/>
            </p:nvSpPr>
            <p:spPr>
              <a:xfrm>
                <a:off x="6794500" y="4343400"/>
                <a:ext cx="1371600" cy="384721"/>
              </a:xfrm>
              <a:prstGeom prst="rect">
                <a:avLst/>
              </a:prstGeom>
              <a:noFill/>
            </p:spPr>
            <p:txBody>
              <a:bodyPr vert="horz" rtlCol="0">
                <a:spAutoFit/>
              </a:bodyPr>
              <a:lstStyle/>
              <a:p>
                <a:r>
                  <a:rPr lang="en-GB" sz="1900">
                    <a:solidFill>
                      <a:srgbClr val="000000"/>
                    </a:solidFill>
                    <a:latin typeface="Comic Sans MS - 26"/>
                  </a:rPr>
                  <a:t>Wood</a:t>
                </a:r>
              </a:p>
            </p:txBody>
          </p:sp>
          <p:grpSp>
            <p:nvGrpSpPr>
              <p:cNvPr id="923" name="Group 922">
                <a:extLst>
                  <a:ext uri="{FF2B5EF4-FFF2-40B4-BE49-F238E27FC236}">
                    <a16:creationId xmlns:a16="http://schemas.microsoft.com/office/drawing/2014/main" id="{650CE3E2-2830-CB14-1074-348FF6D5A720}"/>
                  </a:ext>
                </a:extLst>
              </p:cNvPr>
              <p:cNvGrpSpPr/>
              <p:nvPr/>
            </p:nvGrpSpPr>
            <p:grpSpPr>
              <a:xfrm>
                <a:off x="6985000" y="3213100"/>
                <a:ext cx="711963" cy="1002539"/>
                <a:chOff x="6985000" y="3213100"/>
                <a:chExt cx="711963" cy="1002539"/>
              </a:xfrm>
            </p:grpSpPr>
            <p:sp>
              <p:nvSpPr>
                <p:cNvPr id="924" name="Freeform 923">
                  <a:extLst>
                    <a:ext uri="{FF2B5EF4-FFF2-40B4-BE49-F238E27FC236}">
                      <a16:creationId xmlns:a16="http://schemas.microsoft.com/office/drawing/2014/main" id="{A80AEB26-1D14-8513-C543-CB1EDA9E3346}"/>
                    </a:ext>
                  </a:extLst>
                </p:cNvPr>
                <p:cNvSpPr/>
                <p:nvPr/>
              </p:nvSpPr>
              <p:spPr>
                <a:xfrm>
                  <a:off x="7021322" y="3911219"/>
                  <a:ext cx="638176" cy="304420"/>
                </a:xfrm>
                <a:custGeom>
                  <a:avLst/>
                  <a:gdLst/>
                  <a:ahLst/>
                  <a:cxnLst/>
                  <a:rect l="0" t="0" r="0" b="0"/>
                  <a:pathLst>
                    <a:path w="638176" h="304420">
                      <a:moveTo>
                        <a:pt x="0" y="0"/>
                      </a:moveTo>
                      <a:lnTo>
                        <a:pt x="638048" y="2540"/>
                      </a:lnTo>
                      <a:lnTo>
                        <a:pt x="638175" y="28829"/>
                      </a:lnTo>
                      <a:lnTo>
                        <a:pt x="635508" y="68707"/>
                      </a:lnTo>
                      <a:lnTo>
                        <a:pt x="623316" y="122936"/>
                      </a:lnTo>
                      <a:lnTo>
                        <a:pt x="610743" y="157353"/>
                      </a:lnTo>
                      <a:lnTo>
                        <a:pt x="590677" y="199644"/>
                      </a:lnTo>
                      <a:lnTo>
                        <a:pt x="578485" y="221107"/>
                      </a:lnTo>
                      <a:lnTo>
                        <a:pt x="560451" y="245745"/>
                      </a:lnTo>
                      <a:lnTo>
                        <a:pt x="551942" y="253492"/>
                      </a:lnTo>
                      <a:lnTo>
                        <a:pt x="534670" y="266065"/>
                      </a:lnTo>
                      <a:lnTo>
                        <a:pt x="517144" y="275082"/>
                      </a:lnTo>
                      <a:lnTo>
                        <a:pt x="483108" y="287782"/>
                      </a:lnTo>
                      <a:lnTo>
                        <a:pt x="414909" y="300609"/>
                      </a:lnTo>
                      <a:lnTo>
                        <a:pt x="352679" y="304419"/>
                      </a:lnTo>
                      <a:lnTo>
                        <a:pt x="304165" y="304165"/>
                      </a:lnTo>
                      <a:lnTo>
                        <a:pt x="214122" y="297561"/>
                      </a:lnTo>
                      <a:lnTo>
                        <a:pt x="168275" y="289179"/>
                      </a:lnTo>
                      <a:lnTo>
                        <a:pt x="130556" y="278003"/>
                      </a:lnTo>
                      <a:lnTo>
                        <a:pt x="106299" y="266573"/>
                      </a:lnTo>
                      <a:lnTo>
                        <a:pt x="91313" y="256794"/>
                      </a:lnTo>
                      <a:lnTo>
                        <a:pt x="79375" y="245999"/>
                      </a:lnTo>
                      <a:lnTo>
                        <a:pt x="73279" y="238125"/>
                      </a:lnTo>
                      <a:lnTo>
                        <a:pt x="52959" y="199771"/>
                      </a:lnTo>
                      <a:lnTo>
                        <a:pt x="30861" y="146177"/>
                      </a:lnTo>
                      <a:lnTo>
                        <a:pt x="17653" y="103886"/>
                      </a:lnTo>
                      <a:lnTo>
                        <a:pt x="7239" y="59944"/>
                      </a:lnTo>
                      <a:close/>
                    </a:path>
                  </a:pathLst>
                </a:custGeom>
                <a:solidFill>
                  <a:srgbClr val="A365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Freeform 924">
                  <a:extLst>
                    <a:ext uri="{FF2B5EF4-FFF2-40B4-BE49-F238E27FC236}">
                      <a16:creationId xmlns:a16="http://schemas.microsoft.com/office/drawing/2014/main" id="{50DC2607-EB5F-FD34-C210-D9D4ABFDB7CC}"/>
                    </a:ext>
                  </a:extLst>
                </p:cNvPr>
                <p:cNvSpPr/>
                <p:nvPr/>
              </p:nvSpPr>
              <p:spPr>
                <a:xfrm>
                  <a:off x="6985000" y="3711067"/>
                  <a:ext cx="711963" cy="290831"/>
                </a:xfrm>
                <a:custGeom>
                  <a:avLst/>
                  <a:gdLst/>
                  <a:ahLst/>
                  <a:cxnLst/>
                  <a:rect l="0" t="0" r="0" b="0"/>
                  <a:pathLst>
                    <a:path w="711963" h="290831">
                      <a:moveTo>
                        <a:pt x="107442" y="22733"/>
                      </a:moveTo>
                      <a:lnTo>
                        <a:pt x="162560" y="12065"/>
                      </a:lnTo>
                      <a:lnTo>
                        <a:pt x="238760" y="3048"/>
                      </a:lnTo>
                      <a:lnTo>
                        <a:pt x="298069" y="0"/>
                      </a:lnTo>
                      <a:lnTo>
                        <a:pt x="358902" y="254"/>
                      </a:lnTo>
                      <a:lnTo>
                        <a:pt x="412115" y="1397"/>
                      </a:lnTo>
                      <a:lnTo>
                        <a:pt x="460121" y="3429"/>
                      </a:lnTo>
                      <a:lnTo>
                        <a:pt x="507873" y="8128"/>
                      </a:lnTo>
                      <a:lnTo>
                        <a:pt x="554736" y="14986"/>
                      </a:lnTo>
                      <a:lnTo>
                        <a:pt x="616331" y="27940"/>
                      </a:lnTo>
                      <a:lnTo>
                        <a:pt x="645287" y="34671"/>
                      </a:lnTo>
                      <a:lnTo>
                        <a:pt x="669671" y="44069"/>
                      </a:lnTo>
                      <a:lnTo>
                        <a:pt x="685165" y="54356"/>
                      </a:lnTo>
                      <a:lnTo>
                        <a:pt x="701929" y="71882"/>
                      </a:lnTo>
                      <a:lnTo>
                        <a:pt x="711962" y="88138"/>
                      </a:lnTo>
                      <a:lnTo>
                        <a:pt x="711962" y="159639"/>
                      </a:lnTo>
                      <a:lnTo>
                        <a:pt x="705358" y="176149"/>
                      </a:lnTo>
                      <a:lnTo>
                        <a:pt x="691388" y="195707"/>
                      </a:lnTo>
                      <a:lnTo>
                        <a:pt x="676148" y="210439"/>
                      </a:lnTo>
                      <a:lnTo>
                        <a:pt x="656463" y="224663"/>
                      </a:lnTo>
                      <a:lnTo>
                        <a:pt x="629539" y="239649"/>
                      </a:lnTo>
                      <a:lnTo>
                        <a:pt x="605409" y="250571"/>
                      </a:lnTo>
                      <a:lnTo>
                        <a:pt x="573786" y="262382"/>
                      </a:lnTo>
                      <a:lnTo>
                        <a:pt x="547624" y="270891"/>
                      </a:lnTo>
                      <a:lnTo>
                        <a:pt x="476504" y="282956"/>
                      </a:lnTo>
                      <a:lnTo>
                        <a:pt x="429133" y="287782"/>
                      </a:lnTo>
                      <a:lnTo>
                        <a:pt x="357632" y="290830"/>
                      </a:lnTo>
                      <a:lnTo>
                        <a:pt x="309753" y="289560"/>
                      </a:lnTo>
                      <a:lnTo>
                        <a:pt x="267589" y="286258"/>
                      </a:lnTo>
                      <a:lnTo>
                        <a:pt x="237617" y="282956"/>
                      </a:lnTo>
                      <a:lnTo>
                        <a:pt x="165481" y="270891"/>
                      </a:lnTo>
                      <a:lnTo>
                        <a:pt x="140970" y="264668"/>
                      </a:lnTo>
                      <a:lnTo>
                        <a:pt x="111379" y="255143"/>
                      </a:lnTo>
                      <a:lnTo>
                        <a:pt x="84963" y="244094"/>
                      </a:lnTo>
                      <a:lnTo>
                        <a:pt x="56769" y="228346"/>
                      </a:lnTo>
                      <a:lnTo>
                        <a:pt x="37592" y="213614"/>
                      </a:lnTo>
                      <a:lnTo>
                        <a:pt x="21844" y="197739"/>
                      </a:lnTo>
                      <a:lnTo>
                        <a:pt x="9271" y="179959"/>
                      </a:lnTo>
                      <a:lnTo>
                        <a:pt x="0" y="160909"/>
                      </a:lnTo>
                      <a:lnTo>
                        <a:pt x="1016" y="83947"/>
                      </a:lnTo>
                      <a:lnTo>
                        <a:pt x="3683" y="96647"/>
                      </a:lnTo>
                      <a:lnTo>
                        <a:pt x="11049" y="108712"/>
                      </a:lnTo>
                      <a:lnTo>
                        <a:pt x="32893" y="131191"/>
                      </a:lnTo>
                      <a:lnTo>
                        <a:pt x="47244" y="141478"/>
                      </a:lnTo>
                      <a:lnTo>
                        <a:pt x="63627" y="150876"/>
                      </a:lnTo>
                      <a:lnTo>
                        <a:pt x="82423" y="159766"/>
                      </a:lnTo>
                      <a:lnTo>
                        <a:pt x="103251" y="167767"/>
                      </a:lnTo>
                      <a:lnTo>
                        <a:pt x="126365" y="175260"/>
                      </a:lnTo>
                      <a:lnTo>
                        <a:pt x="151892" y="181864"/>
                      </a:lnTo>
                      <a:lnTo>
                        <a:pt x="179705" y="188214"/>
                      </a:lnTo>
                      <a:lnTo>
                        <a:pt x="235966" y="197231"/>
                      </a:lnTo>
                      <a:lnTo>
                        <a:pt x="294132" y="202692"/>
                      </a:lnTo>
                      <a:lnTo>
                        <a:pt x="354330" y="204343"/>
                      </a:lnTo>
                      <a:lnTo>
                        <a:pt x="416687" y="202438"/>
                      </a:lnTo>
                      <a:lnTo>
                        <a:pt x="480314" y="196723"/>
                      </a:lnTo>
                      <a:lnTo>
                        <a:pt x="508127" y="193040"/>
                      </a:lnTo>
                      <a:lnTo>
                        <a:pt x="520065" y="191262"/>
                      </a:lnTo>
                      <a:lnTo>
                        <a:pt x="549021" y="186055"/>
                      </a:lnTo>
                      <a:lnTo>
                        <a:pt x="570865" y="180975"/>
                      </a:lnTo>
                      <a:lnTo>
                        <a:pt x="578739" y="178816"/>
                      </a:lnTo>
                      <a:lnTo>
                        <a:pt x="601853" y="172339"/>
                      </a:lnTo>
                      <a:lnTo>
                        <a:pt x="621030" y="165481"/>
                      </a:lnTo>
                      <a:lnTo>
                        <a:pt x="643509" y="156210"/>
                      </a:lnTo>
                      <a:lnTo>
                        <a:pt x="664718" y="146177"/>
                      </a:lnTo>
                      <a:lnTo>
                        <a:pt x="643509" y="156210"/>
                      </a:lnTo>
                      <a:lnTo>
                        <a:pt x="621030" y="165481"/>
                      </a:lnTo>
                      <a:lnTo>
                        <a:pt x="601853" y="172339"/>
                      </a:lnTo>
                      <a:lnTo>
                        <a:pt x="578739" y="178816"/>
                      </a:lnTo>
                      <a:lnTo>
                        <a:pt x="570865" y="180975"/>
                      </a:lnTo>
                      <a:lnTo>
                        <a:pt x="549021" y="186055"/>
                      </a:lnTo>
                      <a:lnTo>
                        <a:pt x="520065" y="191262"/>
                      </a:lnTo>
                      <a:lnTo>
                        <a:pt x="508127" y="193040"/>
                      </a:lnTo>
                      <a:lnTo>
                        <a:pt x="480314" y="196723"/>
                      </a:lnTo>
                      <a:lnTo>
                        <a:pt x="416687" y="202438"/>
                      </a:lnTo>
                      <a:lnTo>
                        <a:pt x="354330" y="204343"/>
                      </a:lnTo>
                      <a:lnTo>
                        <a:pt x="294132" y="202692"/>
                      </a:lnTo>
                      <a:lnTo>
                        <a:pt x="235966" y="197231"/>
                      </a:lnTo>
                      <a:lnTo>
                        <a:pt x="179705" y="188214"/>
                      </a:lnTo>
                      <a:lnTo>
                        <a:pt x="151892" y="181864"/>
                      </a:lnTo>
                      <a:lnTo>
                        <a:pt x="126365" y="175260"/>
                      </a:lnTo>
                      <a:lnTo>
                        <a:pt x="103251" y="167767"/>
                      </a:lnTo>
                      <a:lnTo>
                        <a:pt x="82423" y="159766"/>
                      </a:lnTo>
                      <a:lnTo>
                        <a:pt x="63627" y="150876"/>
                      </a:lnTo>
                      <a:lnTo>
                        <a:pt x="47244" y="141478"/>
                      </a:lnTo>
                      <a:lnTo>
                        <a:pt x="32893" y="131191"/>
                      </a:lnTo>
                      <a:lnTo>
                        <a:pt x="11049" y="108712"/>
                      </a:lnTo>
                      <a:lnTo>
                        <a:pt x="3683" y="96647"/>
                      </a:lnTo>
                      <a:lnTo>
                        <a:pt x="1016" y="83947"/>
                      </a:lnTo>
                      <a:lnTo>
                        <a:pt x="7366" y="72136"/>
                      </a:lnTo>
                      <a:lnTo>
                        <a:pt x="31623" y="50419"/>
                      </a:lnTo>
                      <a:close/>
                    </a:path>
                  </a:pathLst>
                </a:custGeom>
                <a:solidFill>
                  <a:srgbClr val="D384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6" name="Freeform 925">
                  <a:extLst>
                    <a:ext uri="{FF2B5EF4-FFF2-40B4-BE49-F238E27FC236}">
                      <a16:creationId xmlns:a16="http://schemas.microsoft.com/office/drawing/2014/main" id="{853C9024-A40D-05AF-A630-D6D3D36CB4FA}"/>
                    </a:ext>
                  </a:extLst>
                </p:cNvPr>
                <p:cNvSpPr/>
                <p:nvPr/>
              </p:nvSpPr>
              <p:spPr>
                <a:xfrm>
                  <a:off x="7026910" y="3730752"/>
                  <a:ext cx="634620" cy="156719"/>
                </a:xfrm>
                <a:custGeom>
                  <a:avLst/>
                  <a:gdLst/>
                  <a:ahLst/>
                  <a:cxnLst/>
                  <a:rect l="0" t="0" r="0" b="0"/>
                  <a:pathLst>
                    <a:path w="634620" h="156719">
                      <a:moveTo>
                        <a:pt x="15240" y="51562"/>
                      </a:moveTo>
                      <a:lnTo>
                        <a:pt x="46736" y="38608"/>
                      </a:lnTo>
                      <a:lnTo>
                        <a:pt x="71628" y="30226"/>
                      </a:lnTo>
                      <a:lnTo>
                        <a:pt x="106807" y="20574"/>
                      </a:lnTo>
                      <a:lnTo>
                        <a:pt x="163322" y="9652"/>
                      </a:lnTo>
                      <a:lnTo>
                        <a:pt x="234950" y="2159"/>
                      </a:lnTo>
                      <a:lnTo>
                        <a:pt x="301117" y="0"/>
                      </a:lnTo>
                      <a:lnTo>
                        <a:pt x="381889" y="1270"/>
                      </a:lnTo>
                      <a:lnTo>
                        <a:pt x="474980" y="11938"/>
                      </a:lnTo>
                      <a:lnTo>
                        <a:pt x="546354" y="28194"/>
                      </a:lnTo>
                      <a:lnTo>
                        <a:pt x="598170" y="44958"/>
                      </a:lnTo>
                      <a:lnTo>
                        <a:pt x="623951" y="56642"/>
                      </a:lnTo>
                      <a:lnTo>
                        <a:pt x="632079" y="64516"/>
                      </a:lnTo>
                      <a:lnTo>
                        <a:pt x="634619" y="75565"/>
                      </a:lnTo>
                      <a:lnTo>
                        <a:pt x="628777" y="85852"/>
                      </a:lnTo>
                      <a:lnTo>
                        <a:pt x="607695" y="100457"/>
                      </a:lnTo>
                      <a:lnTo>
                        <a:pt x="588391" y="109728"/>
                      </a:lnTo>
                      <a:lnTo>
                        <a:pt x="560197" y="121412"/>
                      </a:lnTo>
                      <a:lnTo>
                        <a:pt x="517652" y="135128"/>
                      </a:lnTo>
                      <a:lnTo>
                        <a:pt x="472313" y="145542"/>
                      </a:lnTo>
                      <a:lnTo>
                        <a:pt x="418973" y="152908"/>
                      </a:lnTo>
                      <a:lnTo>
                        <a:pt x="380873" y="155702"/>
                      </a:lnTo>
                      <a:lnTo>
                        <a:pt x="330327" y="156718"/>
                      </a:lnTo>
                      <a:lnTo>
                        <a:pt x="253746" y="153797"/>
                      </a:lnTo>
                      <a:lnTo>
                        <a:pt x="184023" y="147447"/>
                      </a:lnTo>
                      <a:lnTo>
                        <a:pt x="123952" y="137922"/>
                      </a:lnTo>
                      <a:lnTo>
                        <a:pt x="73279" y="124841"/>
                      </a:lnTo>
                      <a:lnTo>
                        <a:pt x="26162" y="105410"/>
                      </a:lnTo>
                      <a:lnTo>
                        <a:pt x="5842" y="90043"/>
                      </a:lnTo>
                      <a:lnTo>
                        <a:pt x="0" y="72263"/>
                      </a:lnTo>
                      <a:lnTo>
                        <a:pt x="11557" y="54483"/>
                      </a:lnTo>
                      <a:close/>
                    </a:path>
                  </a:pathLst>
                </a:custGeom>
                <a:solidFill>
                  <a:srgbClr val="8D58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Freeform 926">
                  <a:extLst>
                    <a:ext uri="{FF2B5EF4-FFF2-40B4-BE49-F238E27FC236}">
                      <a16:creationId xmlns:a16="http://schemas.microsoft.com/office/drawing/2014/main" id="{B4953DEE-4943-1D3E-60C2-009D9A017580}"/>
                    </a:ext>
                  </a:extLst>
                </p:cNvPr>
                <p:cNvSpPr/>
                <p:nvPr/>
              </p:nvSpPr>
              <p:spPr>
                <a:xfrm>
                  <a:off x="7051548" y="3213100"/>
                  <a:ext cx="605156" cy="625730"/>
                </a:xfrm>
                <a:custGeom>
                  <a:avLst/>
                  <a:gdLst/>
                  <a:ahLst/>
                  <a:cxnLst/>
                  <a:rect l="0" t="0" r="0" b="0"/>
                  <a:pathLst>
                    <a:path w="605156" h="625730">
                      <a:moveTo>
                        <a:pt x="0" y="564261"/>
                      </a:moveTo>
                      <a:lnTo>
                        <a:pt x="2159" y="542036"/>
                      </a:lnTo>
                      <a:lnTo>
                        <a:pt x="21590" y="418592"/>
                      </a:lnTo>
                      <a:lnTo>
                        <a:pt x="33274" y="362077"/>
                      </a:lnTo>
                      <a:lnTo>
                        <a:pt x="51943" y="292608"/>
                      </a:lnTo>
                      <a:lnTo>
                        <a:pt x="80264" y="214630"/>
                      </a:lnTo>
                      <a:lnTo>
                        <a:pt x="114046" y="146558"/>
                      </a:lnTo>
                      <a:lnTo>
                        <a:pt x="153543" y="88519"/>
                      </a:lnTo>
                      <a:lnTo>
                        <a:pt x="195961" y="44704"/>
                      </a:lnTo>
                      <a:lnTo>
                        <a:pt x="235966" y="18288"/>
                      </a:lnTo>
                      <a:lnTo>
                        <a:pt x="267970" y="5461"/>
                      </a:lnTo>
                      <a:lnTo>
                        <a:pt x="300228" y="0"/>
                      </a:lnTo>
                      <a:lnTo>
                        <a:pt x="332359" y="1778"/>
                      </a:lnTo>
                      <a:lnTo>
                        <a:pt x="364363" y="10922"/>
                      </a:lnTo>
                      <a:lnTo>
                        <a:pt x="396367" y="27432"/>
                      </a:lnTo>
                      <a:lnTo>
                        <a:pt x="436880" y="58674"/>
                      </a:lnTo>
                      <a:lnTo>
                        <a:pt x="484632" y="118618"/>
                      </a:lnTo>
                      <a:lnTo>
                        <a:pt x="520827" y="180467"/>
                      </a:lnTo>
                      <a:lnTo>
                        <a:pt x="553466" y="258064"/>
                      </a:lnTo>
                      <a:lnTo>
                        <a:pt x="576199" y="335661"/>
                      </a:lnTo>
                      <a:lnTo>
                        <a:pt x="596265" y="450723"/>
                      </a:lnTo>
                      <a:lnTo>
                        <a:pt x="602107" y="513207"/>
                      </a:lnTo>
                      <a:lnTo>
                        <a:pt x="605155" y="578993"/>
                      </a:lnTo>
                      <a:lnTo>
                        <a:pt x="604139" y="603631"/>
                      </a:lnTo>
                      <a:lnTo>
                        <a:pt x="583057" y="618236"/>
                      </a:lnTo>
                      <a:lnTo>
                        <a:pt x="567690" y="625729"/>
                      </a:lnTo>
                      <a:lnTo>
                        <a:pt x="565531" y="587248"/>
                      </a:lnTo>
                      <a:lnTo>
                        <a:pt x="562991" y="550418"/>
                      </a:lnTo>
                      <a:lnTo>
                        <a:pt x="556387" y="480568"/>
                      </a:lnTo>
                      <a:lnTo>
                        <a:pt x="547624" y="415925"/>
                      </a:lnTo>
                      <a:lnTo>
                        <a:pt x="540512" y="375666"/>
                      </a:lnTo>
                      <a:lnTo>
                        <a:pt x="528320" y="319532"/>
                      </a:lnTo>
                      <a:lnTo>
                        <a:pt x="519049" y="285115"/>
                      </a:lnTo>
                      <a:lnTo>
                        <a:pt x="503047" y="237363"/>
                      </a:lnTo>
                      <a:lnTo>
                        <a:pt x="485140" y="195072"/>
                      </a:lnTo>
                      <a:lnTo>
                        <a:pt x="457962" y="146558"/>
                      </a:lnTo>
                      <a:lnTo>
                        <a:pt x="427101" y="107569"/>
                      </a:lnTo>
                      <a:lnTo>
                        <a:pt x="410337" y="91440"/>
                      </a:lnTo>
                      <a:lnTo>
                        <a:pt x="381381" y="68326"/>
                      </a:lnTo>
                      <a:lnTo>
                        <a:pt x="360172" y="55245"/>
                      </a:lnTo>
                      <a:lnTo>
                        <a:pt x="332613" y="43561"/>
                      </a:lnTo>
                      <a:lnTo>
                        <a:pt x="305943" y="38608"/>
                      </a:lnTo>
                      <a:lnTo>
                        <a:pt x="279654" y="40386"/>
                      </a:lnTo>
                      <a:lnTo>
                        <a:pt x="254254" y="48895"/>
                      </a:lnTo>
                      <a:lnTo>
                        <a:pt x="229743" y="64135"/>
                      </a:lnTo>
                      <a:lnTo>
                        <a:pt x="205740" y="85852"/>
                      </a:lnTo>
                      <a:lnTo>
                        <a:pt x="187579" y="107315"/>
                      </a:lnTo>
                      <a:lnTo>
                        <a:pt x="169799" y="132969"/>
                      </a:lnTo>
                      <a:lnTo>
                        <a:pt x="152654" y="163195"/>
                      </a:lnTo>
                      <a:lnTo>
                        <a:pt x="136144" y="197104"/>
                      </a:lnTo>
                      <a:lnTo>
                        <a:pt x="120523" y="235331"/>
                      </a:lnTo>
                      <a:lnTo>
                        <a:pt x="105537" y="277495"/>
                      </a:lnTo>
                      <a:lnTo>
                        <a:pt x="91186" y="323977"/>
                      </a:lnTo>
                      <a:lnTo>
                        <a:pt x="77470" y="374269"/>
                      </a:lnTo>
                      <a:lnTo>
                        <a:pt x="64516" y="428752"/>
                      </a:lnTo>
                      <a:lnTo>
                        <a:pt x="52197" y="487172"/>
                      </a:lnTo>
                      <a:lnTo>
                        <a:pt x="40894" y="550037"/>
                      </a:lnTo>
                      <a:close/>
                    </a:path>
                  </a:pathLst>
                </a:custGeom>
                <a:solidFill>
                  <a:srgbClr val="BE77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Freeform 927">
                  <a:extLst>
                    <a:ext uri="{FF2B5EF4-FFF2-40B4-BE49-F238E27FC236}">
                      <a16:creationId xmlns:a16="http://schemas.microsoft.com/office/drawing/2014/main" id="{973FDE2E-5D6E-37A1-C89F-7D886EBE82DF}"/>
                    </a:ext>
                  </a:extLst>
                </p:cNvPr>
                <p:cNvSpPr/>
                <p:nvPr/>
              </p:nvSpPr>
              <p:spPr>
                <a:xfrm>
                  <a:off x="7482840" y="4028440"/>
                  <a:ext cx="101601" cy="25401"/>
                </a:xfrm>
                <a:custGeom>
                  <a:avLst/>
                  <a:gdLst/>
                  <a:ahLst/>
                  <a:cxnLst/>
                  <a:rect l="0" t="0" r="0" b="0"/>
                  <a:pathLst>
                    <a:path w="101601" h="25401">
                      <a:moveTo>
                        <a:pt x="101600" y="0"/>
                      </a:moveTo>
                      <a:lnTo>
                        <a:pt x="72390" y="11430"/>
                      </a:lnTo>
                      <a:lnTo>
                        <a:pt x="50800" y="17780"/>
                      </a:lnTo>
                      <a:lnTo>
                        <a:pt x="25400" y="22860"/>
                      </a:lnTo>
                      <a:lnTo>
                        <a:pt x="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9" name="Freeform 928">
                  <a:extLst>
                    <a:ext uri="{FF2B5EF4-FFF2-40B4-BE49-F238E27FC236}">
                      <a16:creationId xmlns:a16="http://schemas.microsoft.com/office/drawing/2014/main" id="{66DE6092-68ED-05A3-1F6A-7089F8B6EC55}"/>
                    </a:ext>
                  </a:extLst>
                </p:cNvPr>
                <p:cNvSpPr/>
                <p:nvPr/>
              </p:nvSpPr>
              <p:spPr>
                <a:xfrm>
                  <a:off x="7089140" y="4024630"/>
                  <a:ext cx="101601" cy="26671"/>
                </a:xfrm>
                <a:custGeom>
                  <a:avLst/>
                  <a:gdLst/>
                  <a:ahLst/>
                  <a:cxnLst/>
                  <a:rect l="0" t="0" r="0" b="0"/>
                  <a:pathLst>
                    <a:path w="101601" h="26671">
                      <a:moveTo>
                        <a:pt x="0" y="0"/>
                      </a:moveTo>
                      <a:lnTo>
                        <a:pt x="12700" y="5080"/>
                      </a:lnTo>
                      <a:lnTo>
                        <a:pt x="38100" y="15240"/>
                      </a:lnTo>
                      <a:lnTo>
                        <a:pt x="76200" y="24130"/>
                      </a:lnTo>
                      <a:lnTo>
                        <a:pt x="10160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0" name="Freeform 929">
                  <a:extLst>
                    <a:ext uri="{FF2B5EF4-FFF2-40B4-BE49-F238E27FC236}">
                      <a16:creationId xmlns:a16="http://schemas.microsoft.com/office/drawing/2014/main" id="{27F08952-3940-7A64-EC7C-DF53C73DC9E3}"/>
                    </a:ext>
                  </a:extLst>
                </p:cNvPr>
                <p:cNvSpPr/>
                <p:nvPr/>
              </p:nvSpPr>
              <p:spPr>
                <a:xfrm>
                  <a:off x="7089140" y="4056380"/>
                  <a:ext cx="101601" cy="25401"/>
                </a:xfrm>
                <a:custGeom>
                  <a:avLst/>
                  <a:gdLst/>
                  <a:ahLst/>
                  <a:cxnLst/>
                  <a:rect l="0" t="0" r="0" b="0"/>
                  <a:pathLst>
                    <a:path w="101601" h="25401">
                      <a:moveTo>
                        <a:pt x="0" y="0"/>
                      </a:moveTo>
                      <a:lnTo>
                        <a:pt x="26670" y="10160"/>
                      </a:lnTo>
                      <a:lnTo>
                        <a:pt x="50800" y="17780"/>
                      </a:lnTo>
                      <a:lnTo>
                        <a:pt x="69850" y="22860"/>
                      </a:lnTo>
                      <a:lnTo>
                        <a:pt x="10160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1" name="Freeform 930">
                  <a:extLst>
                    <a:ext uri="{FF2B5EF4-FFF2-40B4-BE49-F238E27FC236}">
                      <a16:creationId xmlns:a16="http://schemas.microsoft.com/office/drawing/2014/main" id="{57DFC3A0-27F0-0307-A9AE-B86D4755E707}"/>
                    </a:ext>
                  </a:extLst>
                </p:cNvPr>
                <p:cNvSpPr/>
                <p:nvPr/>
              </p:nvSpPr>
              <p:spPr>
                <a:xfrm>
                  <a:off x="7096760" y="4084320"/>
                  <a:ext cx="93981" cy="24131"/>
                </a:xfrm>
                <a:custGeom>
                  <a:avLst/>
                  <a:gdLst/>
                  <a:ahLst/>
                  <a:cxnLst/>
                  <a:rect l="0" t="0" r="0" b="0"/>
                  <a:pathLst>
                    <a:path w="93981" h="24131">
                      <a:moveTo>
                        <a:pt x="0" y="0"/>
                      </a:moveTo>
                      <a:lnTo>
                        <a:pt x="25400" y="10160"/>
                      </a:lnTo>
                      <a:lnTo>
                        <a:pt x="55880" y="17780"/>
                      </a:lnTo>
                      <a:lnTo>
                        <a:pt x="93980" y="2413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2" name="Freeform 931">
                  <a:extLst>
                    <a:ext uri="{FF2B5EF4-FFF2-40B4-BE49-F238E27FC236}">
                      <a16:creationId xmlns:a16="http://schemas.microsoft.com/office/drawing/2014/main" id="{946E9F5C-2AF1-8F4E-E17D-995940E2D8BF}"/>
                    </a:ext>
                  </a:extLst>
                </p:cNvPr>
                <p:cNvSpPr/>
                <p:nvPr/>
              </p:nvSpPr>
              <p:spPr>
                <a:xfrm>
                  <a:off x="7482840" y="4084320"/>
                  <a:ext cx="101601" cy="26671"/>
                </a:xfrm>
                <a:custGeom>
                  <a:avLst/>
                  <a:gdLst/>
                  <a:ahLst/>
                  <a:cxnLst/>
                  <a:rect l="0" t="0" r="0" b="0"/>
                  <a:pathLst>
                    <a:path w="101601" h="26671">
                      <a:moveTo>
                        <a:pt x="101600" y="0"/>
                      </a:moveTo>
                      <a:lnTo>
                        <a:pt x="76200" y="11430"/>
                      </a:lnTo>
                      <a:lnTo>
                        <a:pt x="63500" y="15240"/>
                      </a:lnTo>
                      <a:lnTo>
                        <a:pt x="25400" y="2413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3" name="Freeform 932">
                  <a:extLst>
                    <a:ext uri="{FF2B5EF4-FFF2-40B4-BE49-F238E27FC236}">
                      <a16:creationId xmlns:a16="http://schemas.microsoft.com/office/drawing/2014/main" id="{26D04C93-9577-45CB-A1E6-AAF07E1ADE7C}"/>
                    </a:ext>
                  </a:extLst>
                </p:cNvPr>
                <p:cNvSpPr/>
                <p:nvPr/>
              </p:nvSpPr>
              <p:spPr>
                <a:xfrm>
                  <a:off x="7482840" y="4058920"/>
                  <a:ext cx="101601" cy="26671"/>
                </a:xfrm>
                <a:custGeom>
                  <a:avLst/>
                  <a:gdLst/>
                  <a:ahLst/>
                  <a:cxnLst/>
                  <a:rect l="0" t="0" r="0" b="0"/>
                  <a:pathLst>
                    <a:path w="101601" h="26671">
                      <a:moveTo>
                        <a:pt x="101600" y="0"/>
                      </a:moveTo>
                      <a:lnTo>
                        <a:pt x="76200" y="11430"/>
                      </a:lnTo>
                      <a:lnTo>
                        <a:pt x="63500" y="15240"/>
                      </a:lnTo>
                      <a:lnTo>
                        <a:pt x="38100" y="2159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4" name="Freeform 933">
                  <a:extLst>
                    <a:ext uri="{FF2B5EF4-FFF2-40B4-BE49-F238E27FC236}">
                      <a16:creationId xmlns:a16="http://schemas.microsoft.com/office/drawing/2014/main" id="{32F929AC-54C3-34EC-1FFA-E4DBE792AEB7}"/>
                    </a:ext>
                  </a:extLst>
                </p:cNvPr>
                <p:cNvSpPr/>
                <p:nvPr/>
              </p:nvSpPr>
              <p:spPr>
                <a:xfrm>
                  <a:off x="7089140" y="3994150"/>
                  <a:ext cx="101601" cy="25401"/>
                </a:xfrm>
                <a:custGeom>
                  <a:avLst/>
                  <a:gdLst/>
                  <a:ahLst/>
                  <a:cxnLst/>
                  <a:rect l="0" t="0" r="0" b="0"/>
                  <a:pathLst>
                    <a:path w="101601" h="25401">
                      <a:moveTo>
                        <a:pt x="0" y="0"/>
                      </a:moveTo>
                      <a:lnTo>
                        <a:pt x="26670" y="10160"/>
                      </a:lnTo>
                      <a:lnTo>
                        <a:pt x="44450" y="16510"/>
                      </a:lnTo>
                      <a:lnTo>
                        <a:pt x="69850" y="21590"/>
                      </a:lnTo>
                      <a:lnTo>
                        <a:pt x="101600" y="2540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5" name="Freeform 934">
                  <a:extLst>
                    <a:ext uri="{FF2B5EF4-FFF2-40B4-BE49-F238E27FC236}">
                      <a16:creationId xmlns:a16="http://schemas.microsoft.com/office/drawing/2014/main" id="{F11A86FF-45B8-75AD-9B6E-FFA875548389}"/>
                    </a:ext>
                  </a:extLst>
                </p:cNvPr>
                <p:cNvSpPr/>
                <p:nvPr/>
              </p:nvSpPr>
              <p:spPr>
                <a:xfrm>
                  <a:off x="7482840" y="3996690"/>
                  <a:ext cx="101601" cy="26671"/>
                </a:xfrm>
                <a:custGeom>
                  <a:avLst/>
                  <a:gdLst/>
                  <a:ahLst/>
                  <a:cxnLst/>
                  <a:rect l="0" t="0" r="0" b="0"/>
                  <a:pathLst>
                    <a:path w="101601" h="26671">
                      <a:moveTo>
                        <a:pt x="101600" y="0"/>
                      </a:moveTo>
                      <a:lnTo>
                        <a:pt x="95250" y="2540"/>
                      </a:lnTo>
                      <a:lnTo>
                        <a:pt x="72390" y="11430"/>
                      </a:lnTo>
                      <a:lnTo>
                        <a:pt x="50800" y="17780"/>
                      </a:lnTo>
                      <a:lnTo>
                        <a:pt x="25400" y="24130"/>
                      </a:lnTo>
                      <a:lnTo>
                        <a:pt x="0" y="2667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6" name="Freeform 935">
                  <a:extLst>
                    <a:ext uri="{FF2B5EF4-FFF2-40B4-BE49-F238E27FC236}">
                      <a16:creationId xmlns:a16="http://schemas.microsoft.com/office/drawing/2014/main" id="{2D89F62F-3A12-4C6B-9279-A7D9730ED8BC}"/>
                    </a:ext>
                  </a:extLst>
                </p:cNvPr>
                <p:cNvSpPr/>
                <p:nvPr/>
              </p:nvSpPr>
              <p:spPr>
                <a:xfrm>
                  <a:off x="7282180" y="4114800"/>
                  <a:ext cx="116841" cy="5081"/>
                </a:xfrm>
                <a:custGeom>
                  <a:avLst/>
                  <a:gdLst/>
                  <a:ahLst/>
                  <a:cxnLst/>
                  <a:rect l="0" t="0" r="0" b="0"/>
                  <a:pathLst>
                    <a:path w="116841" h="5081">
                      <a:moveTo>
                        <a:pt x="0" y="0"/>
                      </a:moveTo>
                      <a:lnTo>
                        <a:pt x="29210" y="2540"/>
                      </a:lnTo>
                      <a:lnTo>
                        <a:pt x="58420" y="508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7" name="Freeform 936">
                  <a:extLst>
                    <a:ext uri="{FF2B5EF4-FFF2-40B4-BE49-F238E27FC236}">
                      <a16:creationId xmlns:a16="http://schemas.microsoft.com/office/drawing/2014/main" id="{EBF4FD39-39F6-5AC7-EDCD-5E3540A3C02B}"/>
                    </a:ext>
                  </a:extLst>
                </p:cNvPr>
                <p:cNvSpPr/>
                <p:nvPr/>
              </p:nvSpPr>
              <p:spPr>
                <a:xfrm>
                  <a:off x="7282180" y="4085590"/>
                  <a:ext cx="116841" cy="3811"/>
                </a:xfrm>
                <a:custGeom>
                  <a:avLst/>
                  <a:gdLst/>
                  <a:ahLst/>
                  <a:cxnLst/>
                  <a:rect l="0" t="0" r="0" b="0"/>
                  <a:pathLst>
                    <a:path w="116841" h="3811">
                      <a:moveTo>
                        <a:pt x="0" y="0"/>
                      </a:moveTo>
                      <a:lnTo>
                        <a:pt x="43180" y="381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8" name="Freeform 937">
                  <a:extLst>
                    <a:ext uri="{FF2B5EF4-FFF2-40B4-BE49-F238E27FC236}">
                      <a16:creationId xmlns:a16="http://schemas.microsoft.com/office/drawing/2014/main" id="{798D190B-D908-51AC-86F8-197B18FE9104}"/>
                    </a:ext>
                  </a:extLst>
                </p:cNvPr>
                <p:cNvSpPr/>
                <p:nvPr/>
              </p:nvSpPr>
              <p:spPr>
                <a:xfrm>
                  <a:off x="7282180" y="4057650"/>
                  <a:ext cx="116841" cy="5081"/>
                </a:xfrm>
                <a:custGeom>
                  <a:avLst/>
                  <a:gdLst/>
                  <a:ahLst/>
                  <a:cxnLst/>
                  <a:rect l="0" t="0" r="0" b="0"/>
                  <a:pathLst>
                    <a:path w="116841" h="5081">
                      <a:moveTo>
                        <a:pt x="0" y="0"/>
                      </a:moveTo>
                      <a:lnTo>
                        <a:pt x="43180" y="5080"/>
                      </a:lnTo>
                      <a:lnTo>
                        <a:pt x="72390" y="508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9" name="Freeform 938">
                  <a:extLst>
                    <a:ext uri="{FF2B5EF4-FFF2-40B4-BE49-F238E27FC236}">
                      <a16:creationId xmlns:a16="http://schemas.microsoft.com/office/drawing/2014/main" id="{43FF0878-ED5F-DB62-0562-BFBA15502D6C}"/>
                    </a:ext>
                  </a:extLst>
                </p:cNvPr>
                <p:cNvSpPr/>
                <p:nvPr/>
              </p:nvSpPr>
              <p:spPr>
                <a:xfrm>
                  <a:off x="7282180" y="4032250"/>
                  <a:ext cx="116841" cy="3811"/>
                </a:xfrm>
                <a:custGeom>
                  <a:avLst/>
                  <a:gdLst/>
                  <a:ahLst/>
                  <a:cxnLst/>
                  <a:rect l="0" t="0" r="0" b="0"/>
                  <a:pathLst>
                    <a:path w="116841" h="3811">
                      <a:moveTo>
                        <a:pt x="0" y="0"/>
                      </a:moveTo>
                      <a:lnTo>
                        <a:pt x="29210" y="2540"/>
                      </a:lnTo>
                      <a:lnTo>
                        <a:pt x="58420" y="3810"/>
                      </a:lnTo>
                      <a:lnTo>
                        <a:pt x="72390" y="3810"/>
                      </a:lnTo>
                      <a:lnTo>
                        <a:pt x="116840" y="0"/>
                      </a:lnTo>
                    </a:path>
                  </a:pathLst>
                </a:custGeom>
                <a:ln w="635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grpSp>
        <p:nvGrpSpPr>
          <p:cNvPr id="1394" name="Group 1393">
            <a:extLst>
              <a:ext uri="{FF2B5EF4-FFF2-40B4-BE49-F238E27FC236}">
                <a16:creationId xmlns:a16="http://schemas.microsoft.com/office/drawing/2014/main" id="{B7465447-2F25-EEDC-472D-9BB84F1D2496}"/>
              </a:ext>
              <a:ext uri="{C183D7F6-B498-43B3-948B-1728B52AA6E4}">
                <adec:decorative xmlns:adec="http://schemas.microsoft.com/office/drawing/2017/decorative" val="1"/>
              </a:ext>
            </a:extLst>
          </p:cNvPr>
          <p:cNvGrpSpPr/>
          <p:nvPr/>
        </p:nvGrpSpPr>
        <p:grpSpPr>
          <a:xfrm>
            <a:off x="6788034" y="2470712"/>
            <a:ext cx="3842775" cy="3539132"/>
            <a:chOff x="6788034" y="2470712"/>
            <a:chExt cx="3842775" cy="3539132"/>
          </a:xfrm>
        </p:grpSpPr>
        <p:grpSp>
          <p:nvGrpSpPr>
            <p:cNvPr id="940" name="Group 939">
              <a:extLst>
                <a:ext uri="{FF2B5EF4-FFF2-40B4-BE49-F238E27FC236}">
                  <a16:creationId xmlns:a16="http://schemas.microsoft.com/office/drawing/2014/main" id="{0EF9BC34-410F-0701-6596-F2B686006467}"/>
                </a:ext>
              </a:extLst>
            </p:cNvPr>
            <p:cNvGrpSpPr/>
            <p:nvPr/>
          </p:nvGrpSpPr>
          <p:grpSpPr>
            <a:xfrm>
              <a:off x="6788034" y="2559821"/>
              <a:ext cx="1651000" cy="1248321"/>
              <a:chOff x="2781300" y="3873500"/>
              <a:chExt cx="1651000" cy="1248321"/>
            </a:xfrm>
          </p:grpSpPr>
          <p:sp>
            <p:nvSpPr>
              <p:cNvPr id="941" name="TextBox 940">
                <a:extLst>
                  <a:ext uri="{FF2B5EF4-FFF2-40B4-BE49-F238E27FC236}">
                    <a16:creationId xmlns:a16="http://schemas.microsoft.com/office/drawing/2014/main" id="{38E3B983-A01F-A663-01CE-6C825C5EEFE7}"/>
                  </a:ext>
                </a:extLst>
              </p:cNvPr>
              <p:cNvSpPr txBox="1"/>
              <p:nvPr/>
            </p:nvSpPr>
            <p:spPr>
              <a:xfrm>
                <a:off x="2781300" y="4737100"/>
                <a:ext cx="1651000" cy="384721"/>
              </a:xfrm>
              <a:prstGeom prst="rect">
                <a:avLst/>
              </a:prstGeom>
              <a:noFill/>
            </p:spPr>
            <p:txBody>
              <a:bodyPr vert="horz" rtlCol="0">
                <a:spAutoFit/>
              </a:bodyPr>
              <a:lstStyle/>
              <a:p>
                <a:r>
                  <a:rPr lang="en-GB" sz="1900">
                    <a:solidFill>
                      <a:srgbClr val="000000"/>
                    </a:solidFill>
                    <a:latin typeface="Comic Sans MS - 26"/>
                  </a:rPr>
                  <a:t>Pottery</a:t>
                </a:r>
              </a:p>
            </p:txBody>
          </p:sp>
          <p:grpSp>
            <p:nvGrpSpPr>
              <p:cNvPr id="942" name="Group 941">
                <a:extLst>
                  <a:ext uri="{FF2B5EF4-FFF2-40B4-BE49-F238E27FC236}">
                    <a16:creationId xmlns:a16="http://schemas.microsoft.com/office/drawing/2014/main" id="{B906D49D-67F7-522D-8996-9B8B1506A560}"/>
                  </a:ext>
                </a:extLst>
              </p:cNvPr>
              <p:cNvGrpSpPr/>
              <p:nvPr/>
            </p:nvGrpSpPr>
            <p:grpSpPr>
              <a:xfrm>
                <a:off x="2921000" y="3873500"/>
                <a:ext cx="1286511" cy="648463"/>
                <a:chOff x="2921000" y="3873500"/>
                <a:chExt cx="1286511" cy="648463"/>
              </a:xfrm>
            </p:grpSpPr>
            <p:sp>
              <p:nvSpPr>
                <p:cNvPr id="943" name="Freeform 942">
                  <a:extLst>
                    <a:ext uri="{FF2B5EF4-FFF2-40B4-BE49-F238E27FC236}">
                      <a16:creationId xmlns:a16="http://schemas.microsoft.com/office/drawing/2014/main" id="{4ADC5606-6915-7392-1115-E38EE6BD193A}"/>
                    </a:ext>
                  </a:extLst>
                </p:cNvPr>
                <p:cNvSpPr/>
                <p:nvPr/>
              </p:nvSpPr>
              <p:spPr>
                <a:xfrm>
                  <a:off x="3133090" y="3914267"/>
                  <a:ext cx="612776" cy="525527"/>
                </a:xfrm>
                <a:custGeom>
                  <a:avLst/>
                  <a:gdLst/>
                  <a:ahLst/>
                  <a:cxnLst/>
                  <a:rect l="0" t="0" r="0" b="0"/>
                  <a:pathLst>
                    <a:path w="612776" h="525527">
                      <a:moveTo>
                        <a:pt x="311404" y="525526"/>
                      </a:moveTo>
                      <a:lnTo>
                        <a:pt x="305943" y="525526"/>
                      </a:lnTo>
                      <a:lnTo>
                        <a:pt x="295021" y="525526"/>
                      </a:lnTo>
                      <a:lnTo>
                        <a:pt x="282067" y="523621"/>
                      </a:lnTo>
                      <a:lnTo>
                        <a:pt x="268097" y="522605"/>
                      </a:lnTo>
                      <a:lnTo>
                        <a:pt x="237363" y="521081"/>
                      </a:lnTo>
                      <a:lnTo>
                        <a:pt x="203454" y="517525"/>
                      </a:lnTo>
                      <a:lnTo>
                        <a:pt x="169418" y="513080"/>
                      </a:lnTo>
                      <a:lnTo>
                        <a:pt x="152527" y="509524"/>
                      </a:lnTo>
                      <a:lnTo>
                        <a:pt x="136398" y="505079"/>
                      </a:lnTo>
                      <a:lnTo>
                        <a:pt x="120904" y="499745"/>
                      </a:lnTo>
                      <a:lnTo>
                        <a:pt x="105664" y="492633"/>
                      </a:lnTo>
                      <a:lnTo>
                        <a:pt x="91821" y="484759"/>
                      </a:lnTo>
                      <a:lnTo>
                        <a:pt x="78486" y="474853"/>
                      </a:lnTo>
                      <a:lnTo>
                        <a:pt x="67056" y="463423"/>
                      </a:lnTo>
                      <a:lnTo>
                        <a:pt x="62357" y="456311"/>
                      </a:lnTo>
                      <a:lnTo>
                        <a:pt x="57658" y="449326"/>
                      </a:lnTo>
                      <a:lnTo>
                        <a:pt x="42418" y="423545"/>
                      </a:lnTo>
                      <a:lnTo>
                        <a:pt x="29210" y="397764"/>
                      </a:lnTo>
                      <a:lnTo>
                        <a:pt x="19177" y="371221"/>
                      </a:lnTo>
                      <a:lnTo>
                        <a:pt x="10795" y="345440"/>
                      </a:lnTo>
                      <a:lnTo>
                        <a:pt x="4699" y="319024"/>
                      </a:lnTo>
                      <a:lnTo>
                        <a:pt x="1397" y="293243"/>
                      </a:lnTo>
                      <a:lnTo>
                        <a:pt x="0" y="267716"/>
                      </a:lnTo>
                      <a:lnTo>
                        <a:pt x="762" y="241935"/>
                      </a:lnTo>
                      <a:lnTo>
                        <a:pt x="4699" y="215392"/>
                      </a:lnTo>
                      <a:lnTo>
                        <a:pt x="10033" y="189611"/>
                      </a:lnTo>
                      <a:lnTo>
                        <a:pt x="18542" y="164084"/>
                      </a:lnTo>
                      <a:lnTo>
                        <a:pt x="28575" y="139192"/>
                      </a:lnTo>
                      <a:lnTo>
                        <a:pt x="41656" y="113411"/>
                      </a:lnTo>
                      <a:lnTo>
                        <a:pt x="57150" y="87630"/>
                      </a:lnTo>
                      <a:lnTo>
                        <a:pt x="74676" y="63119"/>
                      </a:lnTo>
                      <a:lnTo>
                        <a:pt x="93980" y="38227"/>
                      </a:lnTo>
                      <a:lnTo>
                        <a:pt x="97917" y="32766"/>
                      </a:lnTo>
                      <a:lnTo>
                        <a:pt x="100076" y="26670"/>
                      </a:lnTo>
                      <a:lnTo>
                        <a:pt x="101727" y="21336"/>
                      </a:lnTo>
                      <a:lnTo>
                        <a:pt x="102616" y="16002"/>
                      </a:lnTo>
                      <a:lnTo>
                        <a:pt x="101727" y="10795"/>
                      </a:lnTo>
                      <a:lnTo>
                        <a:pt x="100965" y="6350"/>
                      </a:lnTo>
                      <a:lnTo>
                        <a:pt x="99314" y="2794"/>
                      </a:lnTo>
                      <a:lnTo>
                        <a:pt x="97917" y="0"/>
                      </a:lnTo>
                      <a:lnTo>
                        <a:pt x="95631" y="0"/>
                      </a:lnTo>
                      <a:lnTo>
                        <a:pt x="97917" y="0"/>
                      </a:lnTo>
                      <a:lnTo>
                        <a:pt x="103124" y="889"/>
                      </a:lnTo>
                      <a:lnTo>
                        <a:pt x="110109" y="889"/>
                      </a:lnTo>
                      <a:lnTo>
                        <a:pt x="119507" y="1905"/>
                      </a:lnTo>
                      <a:lnTo>
                        <a:pt x="130937" y="2794"/>
                      </a:lnTo>
                      <a:lnTo>
                        <a:pt x="144145" y="3556"/>
                      </a:lnTo>
                      <a:lnTo>
                        <a:pt x="158623" y="4445"/>
                      </a:lnTo>
                      <a:lnTo>
                        <a:pt x="174117" y="5461"/>
                      </a:lnTo>
                      <a:lnTo>
                        <a:pt x="191135" y="7239"/>
                      </a:lnTo>
                      <a:lnTo>
                        <a:pt x="208788" y="8001"/>
                      </a:lnTo>
                      <a:lnTo>
                        <a:pt x="247396" y="10795"/>
                      </a:lnTo>
                      <a:lnTo>
                        <a:pt x="288163" y="13335"/>
                      </a:lnTo>
                      <a:lnTo>
                        <a:pt x="329184" y="16002"/>
                      </a:lnTo>
                      <a:lnTo>
                        <a:pt x="369062" y="19431"/>
                      </a:lnTo>
                      <a:lnTo>
                        <a:pt x="406781" y="23241"/>
                      </a:lnTo>
                      <a:lnTo>
                        <a:pt x="425323" y="24892"/>
                      </a:lnTo>
                      <a:lnTo>
                        <a:pt x="441706" y="25781"/>
                      </a:lnTo>
                      <a:lnTo>
                        <a:pt x="457835" y="27432"/>
                      </a:lnTo>
                      <a:lnTo>
                        <a:pt x="471678" y="29337"/>
                      </a:lnTo>
                      <a:lnTo>
                        <a:pt x="484759" y="31242"/>
                      </a:lnTo>
                      <a:lnTo>
                        <a:pt x="495554" y="32766"/>
                      </a:lnTo>
                      <a:lnTo>
                        <a:pt x="504063" y="33782"/>
                      </a:lnTo>
                      <a:lnTo>
                        <a:pt x="511683" y="35433"/>
                      </a:lnTo>
                      <a:lnTo>
                        <a:pt x="516382" y="36322"/>
                      </a:lnTo>
                      <a:lnTo>
                        <a:pt x="518541" y="38227"/>
                      </a:lnTo>
                      <a:lnTo>
                        <a:pt x="538734" y="63119"/>
                      </a:lnTo>
                      <a:lnTo>
                        <a:pt x="555752" y="87630"/>
                      </a:lnTo>
                      <a:lnTo>
                        <a:pt x="570992" y="113411"/>
                      </a:lnTo>
                      <a:lnTo>
                        <a:pt x="584200" y="139192"/>
                      </a:lnTo>
                      <a:lnTo>
                        <a:pt x="594233" y="164084"/>
                      </a:lnTo>
                      <a:lnTo>
                        <a:pt x="602615" y="189611"/>
                      </a:lnTo>
                      <a:lnTo>
                        <a:pt x="608076" y="215392"/>
                      </a:lnTo>
                      <a:lnTo>
                        <a:pt x="612013" y="241935"/>
                      </a:lnTo>
                      <a:lnTo>
                        <a:pt x="612775" y="267716"/>
                      </a:lnTo>
                      <a:lnTo>
                        <a:pt x="611124" y="293243"/>
                      </a:lnTo>
                      <a:lnTo>
                        <a:pt x="608076" y="319024"/>
                      </a:lnTo>
                      <a:lnTo>
                        <a:pt x="601980" y="345440"/>
                      </a:lnTo>
                      <a:lnTo>
                        <a:pt x="593471" y="371221"/>
                      </a:lnTo>
                      <a:lnTo>
                        <a:pt x="583438" y="397764"/>
                      </a:lnTo>
                      <a:lnTo>
                        <a:pt x="570357" y="423545"/>
                      </a:lnTo>
                      <a:lnTo>
                        <a:pt x="554863" y="449326"/>
                      </a:lnTo>
                      <a:lnTo>
                        <a:pt x="550164" y="456311"/>
                      </a:lnTo>
                      <a:lnTo>
                        <a:pt x="545719" y="463423"/>
                      </a:lnTo>
                      <a:lnTo>
                        <a:pt x="534035" y="474853"/>
                      </a:lnTo>
                      <a:lnTo>
                        <a:pt x="521081" y="484759"/>
                      </a:lnTo>
                      <a:lnTo>
                        <a:pt x="507111" y="492633"/>
                      </a:lnTo>
                      <a:lnTo>
                        <a:pt x="492506" y="499745"/>
                      </a:lnTo>
                      <a:lnTo>
                        <a:pt x="476377" y="505079"/>
                      </a:lnTo>
                      <a:lnTo>
                        <a:pt x="459994" y="509524"/>
                      </a:lnTo>
                      <a:lnTo>
                        <a:pt x="443103" y="513080"/>
                      </a:lnTo>
                      <a:lnTo>
                        <a:pt x="409321" y="517525"/>
                      </a:lnTo>
                      <a:lnTo>
                        <a:pt x="376047" y="521081"/>
                      </a:lnTo>
                      <a:lnTo>
                        <a:pt x="344424" y="522605"/>
                      </a:lnTo>
                      <a:lnTo>
                        <a:pt x="330581" y="523621"/>
                      </a:lnTo>
                      <a:lnTo>
                        <a:pt x="317500" y="525526"/>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Freeform 943">
                  <a:extLst>
                    <a:ext uri="{FF2B5EF4-FFF2-40B4-BE49-F238E27FC236}">
                      <a16:creationId xmlns:a16="http://schemas.microsoft.com/office/drawing/2014/main" id="{498A54FE-7E15-2D54-F9CA-B1BEE7538AA7}"/>
                    </a:ext>
                  </a:extLst>
                </p:cNvPr>
                <p:cNvSpPr/>
                <p:nvPr/>
              </p:nvSpPr>
              <p:spPr>
                <a:xfrm>
                  <a:off x="3134487" y="3914267"/>
                  <a:ext cx="605029" cy="523622"/>
                </a:xfrm>
                <a:custGeom>
                  <a:avLst/>
                  <a:gdLst/>
                  <a:ahLst/>
                  <a:cxnLst/>
                  <a:rect l="0" t="0" r="0" b="0"/>
                  <a:pathLst>
                    <a:path w="605029" h="523622">
                      <a:moveTo>
                        <a:pt x="57912" y="447421"/>
                      </a:moveTo>
                      <a:lnTo>
                        <a:pt x="42418" y="421640"/>
                      </a:lnTo>
                      <a:lnTo>
                        <a:pt x="29337" y="396113"/>
                      </a:lnTo>
                      <a:lnTo>
                        <a:pt x="19431" y="370332"/>
                      </a:lnTo>
                      <a:lnTo>
                        <a:pt x="10795" y="343789"/>
                      </a:lnTo>
                      <a:lnTo>
                        <a:pt x="4699" y="318008"/>
                      </a:lnTo>
                      <a:lnTo>
                        <a:pt x="1651" y="292481"/>
                      </a:lnTo>
                      <a:lnTo>
                        <a:pt x="0" y="266700"/>
                      </a:lnTo>
                      <a:lnTo>
                        <a:pt x="889" y="241935"/>
                      </a:lnTo>
                      <a:lnTo>
                        <a:pt x="4699" y="216281"/>
                      </a:lnTo>
                      <a:lnTo>
                        <a:pt x="10160" y="190500"/>
                      </a:lnTo>
                      <a:lnTo>
                        <a:pt x="18542" y="165735"/>
                      </a:lnTo>
                      <a:lnTo>
                        <a:pt x="28575" y="139954"/>
                      </a:lnTo>
                      <a:lnTo>
                        <a:pt x="41656" y="115316"/>
                      </a:lnTo>
                      <a:lnTo>
                        <a:pt x="56261" y="89535"/>
                      </a:lnTo>
                      <a:lnTo>
                        <a:pt x="74041" y="64643"/>
                      </a:lnTo>
                      <a:lnTo>
                        <a:pt x="94234" y="39878"/>
                      </a:lnTo>
                      <a:lnTo>
                        <a:pt x="97917" y="34671"/>
                      </a:lnTo>
                      <a:lnTo>
                        <a:pt x="100330" y="28321"/>
                      </a:lnTo>
                      <a:lnTo>
                        <a:pt x="101219" y="22225"/>
                      </a:lnTo>
                      <a:lnTo>
                        <a:pt x="101219" y="16891"/>
                      </a:lnTo>
                      <a:lnTo>
                        <a:pt x="101219" y="11557"/>
                      </a:lnTo>
                      <a:lnTo>
                        <a:pt x="99568" y="6350"/>
                      </a:lnTo>
                      <a:lnTo>
                        <a:pt x="97917" y="2794"/>
                      </a:lnTo>
                      <a:lnTo>
                        <a:pt x="96520" y="0"/>
                      </a:lnTo>
                      <a:lnTo>
                        <a:pt x="93472" y="0"/>
                      </a:lnTo>
                      <a:lnTo>
                        <a:pt x="96520" y="889"/>
                      </a:lnTo>
                      <a:lnTo>
                        <a:pt x="101219" y="889"/>
                      </a:lnTo>
                      <a:lnTo>
                        <a:pt x="108712" y="1905"/>
                      </a:lnTo>
                      <a:lnTo>
                        <a:pt x="118110" y="1905"/>
                      </a:lnTo>
                      <a:lnTo>
                        <a:pt x="128905" y="2794"/>
                      </a:lnTo>
                      <a:lnTo>
                        <a:pt x="141986" y="3556"/>
                      </a:lnTo>
                      <a:lnTo>
                        <a:pt x="155829" y="4445"/>
                      </a:lnTo>
                      <a:lnTo>
                        <a:pt x="171069" y="5461"/>
                      </a:lnTo>
                      <a:lnTo>
                        <a:pt x="188214" y="6350"/>
                      </a:lnTo>
                      <a:lnTo>
                        <a:pt x="205994" y="8001"/>
                      </a:lnTo>
                      <a:lnTo>
                        <a:pt x="243713" y="9906"/>
                      </a:lnTo>
                      <a:lnTo>
                        <a:pt x="283718" y="12446"/>
                      </a:lnTo>
                      <a:lnTo>
                        <a:pt x="324612" y="16002"/>
                      </a:lnTo>
                      <a:lnTo>
                        <a:pt x="363855" y="18796"/>
                      </a:lnTo>
                      <a:lnTo>
                        <a:pt x="401701" y="22225"/>
                      </a:lnTo>
                      <a:lnTo>
                        <a:pt x="419354" y="23241"/>
                      </a:lnTo>
                      <a:lnTo>
                        <a:pt x="436372" y="24892"/>
                      </a:lnTo>
                      <a:lnTo>
                        <a:pt x="451739" y="26670"/>
                      </a:lnTo>
                      <a:lnTo>
                        <a:pt x="465582" y="28321"/>
                      </a:lnTo>
                      <a:lnTo>
                        <a:pt x="478028" y="29337"/>
                      </a:lnTo>
                      <a:lnTo>
                        <a:pt x="488823" y="31242"/>
                      </a:lnTo>
                      <a:lnTo>
                        <a:pt x="497967" y="32766"/>
                      </a:lnTo>
                      <a:lnTo>
                        <a:pt x="504952" y="33782"/>
                      </a:lnTo>
                      <a:lnTo>
                        <a:pt x="509651" y="35433"/>
                      </a:lnTo>
                      <a:lnTo>
                        <a:pt x="511937" y="36322"/>
                      </a:lnTo>
                      <a:lnTo>
                        <a:pt x="530987" y="62103"/>
                      </a:lnTo>
                      <a:lnTo>
                        <a:pt x="548132" y="87630"/>
                      </a:lnTo>
                      <a:lnTo>
                        <a:pt x="562610" y="113411"/>
                      </a:lnTo>
                      <a:lnTo>
                        <a:pt x="575945" y="138303"/>
                      </a:lnTo>
                      <a:lnTo>
                        <a:pt x="585851" y="164084"/>
                      </a:lnTo>
                      <a:lnTo>
                        <a:pt x="594233" y="189611"/>
                      </a:lnTo>
                      <a:lnTo>
                        <a:pt x="600583" y="215392"/>
                      </a:lnTo>
                      <a:lnTo>
                        <a:pt x="603631" y="240919"/>
                      </a:lnTo>
                      <a:lnTo>
                        <a:pt x="605028" y="265811"/>
                      </a:lnTo>
                      <a:lnTo>
                        <a:pt x="604520" y="291592"/>
                      </a:lnTo>
                      <a:lnTo>
                        <a:pt x="601218" y="317119"/>
                      </a:lnTo>
                      <a:lnTo>
                        <a:pt x="595122" y="342900"/>
                      </a:lnTo>
                      <a:lnTo>
                        <a:pt x="587375" y="369443"/>
                      </a:lnTo>
                      <a:lnTo>
                        <a:pt x="577342" y="395224"/>
                      </a:lnTo>
                      <a:lnTo>
                        <a:pt x="564261" y="421005"/>
                      </a:lnTo>
                      <a:lnTo>
                        <a:pt x="549656" y="446532"/>
                      </a:lnTo>
                      <a:lnTo>
                        <a:pt x="539623" y="459867"/>
                      </a:lnTo>
                      <a:lnTo>
                        <a:pt x="527939" y="472313"/>
                      </a:lnTo>
                      <a:lnTo>
                        <a:pt x="515747" y="481838"/>
                      </a:lnTo>
                      <a:lnTo>
                        <a:pt x="501904" y="489839"/>
                      </a:lnTo>
                      <a:lnTo>
                        <a:pt x="487172" y="497078"/>
                      </a:lnTo>
                      <a:lnTo>
                        <a:pt x="471678" y="502285"/>
                      </a:lnTo>
                      <a:lnTo>
                        <a:pt x="456438" y="506730"/>
                      </a:lnTo>
                      <a:lnTo>
                        <a:pt x="439547" y="510286"/>
                      </a:lnTo>
                      <a:lnTo>
                        <a:pt x="406273" y="515620"/>
                      </a:lnTo>
                      <a:lnTo>
                        <a:pt x="373761" y="518160"/>
                      </a:lnTo>
                      <a:lnTo>
                        <a:pt x="343789" y="521081"/>
                      </a:lnTo>
                      <a:lnTo>
                        <a:pt x="329946" y="521716"/>
                      </a:lnTo>
                      <a:lnTo>
                        <a:pt x="316865" y="522605"/>
                      </a:lnTo>
                      <a:lnTo>
                        <a:pt x="310007" y="523621"/>
                      </a:lnTo>
                      <a:lnTo>
                        <a:pt x="304546" y="523621"/>
                      </a:lnTo>
                      <a:lnTo>
                        <a:pt x="293624" y="522605"/>
                      </a:lnTo>
                      <a:lnTo>
                        <a:pt x="280670" y="521716"/>
                      </a:lnTo>
                      <a:lnTo>
                        <a:pt x="266700" y="521081"/>
                      </a:lnTo>
                      <a:lnTo>
                        <a:pt x="235966" y="518160"/>
                      </a:lnTo>
                      <a:lnTo>
                        <a:pt x="202692" y="515620"/>
                      </a:lnTo>
                      <a:lnTo>
                        <a:pt x="168910" y="511175"/>
                      </a:lnTo>
                      <a:lnTo>
                        <a:pt x="151892" y="507619"/>
                      </a:lnTo>
                      <a:lnTo>
                        <a:pt x="135890" y="503174"/>
                      </a:lnTo>
                      <a:lnTo>
                        <a:pt x="120396" y="497840"/>
                      </a:lnTo>
                      <a:lnTo>
                        <a:pt x="105664" y="490728"/>
                      </a:lnTo>
                      <a:lnTo>
                        <a:pt x="91821" y="482854"/>
                      </a:lnTo>
                      <a:lnTo>
                        <a:pt x="78740" y="473202"/>
                      </a:lnTo>
                      <a:lnTo>
                        <a:pt x="67056" y="461518"/>
                      </a:lnTo>
                      <a:close/>
                    </a:path>
                  </a:pathLst>
                </a:custGeom>
                <a:solidFill>
                  <a:srgbClr val="94600A"/>
                </a:solidFill>
                <a:ln w="0" cap="flat" cmpd="sng" algn="ctr">
                  <a:solidFill>
                    <a:srgbClr val="9460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Freeform 944">
                  <a:extLst>
                    <a:ext uri="{FF2B5EF4-FFF2-40B4-BE49-F238E27FC236}">
                      <a16:creationId xmlns:a16="http://schemas.microsoft.com/office/drawing/2014/main" id="{B7AA7847-DDFA-5D02-26E7-80BADD455D79}"/>
                    </a:ext>
                  </a:extLst>
                </p:cNvPr>
                <p:cNvSpPr/>
                <p:nvPr/>
              </p:nvSpPr>
              <p:spPr>
                <a:xfrm>
                  <a:off x="3136900" y="3914267"/>
                  <a:ext cx="597409" cy="521717"/>
                </a:xfrm>
                <a:custGeom>
                  <a:avLst/>
                  <a:gdLst/>
                  <a:ahLst/>
                  <a:cxnLst/>
                  <a:rect l="0" t="0" r="0" b="0"/>
                  <a:pathLst>
                    <a:path w="597409" h="521717">
                      <a:moveTo>
                        <a:pt x="57785" y="445516"/>
                      </a:moveTo>
                      <a:lnTo>
                        <a:pt x="42418" y="419989"/>
                      </a:lnTo>
                      <a:lnTo>
                        <a:pt x="29210" y="394208"/>
                      </a:lnTo>
                      <a:lnTo>
                        <a:pt x="19177" y="368681"/>
                      </a:lnTo>
                      <a:lnTo>
                        <a:pt x="10922" y="342900"/>
                      </a:lnTo>
                      <a:lnTo>
                        <a:pt x="4572" y="317119"/>
                      </a:lnTo>
                      <a:lnTo>
                        <a:pt x="1524" y="291592"/>
                      </a:lnTo>
                      <a:lnTo>
                        <a:pt x="0" y="266700"/>
                      </a:lnTo>
                      <a:lnTo>
                        <a:pt x="889" y="240919"/>
                      </a:lnTo>
                      <a:lnTo>
                        <a:pt x="4572" y="216281"/>
                      </a:lnTo>
                      <a:lnTo>
                        <a:pt x="10033" y="191516"/>
                      </a:lnTo>
                      <a:lnTo>
                        <a:pt x="17780" y="165735"/>
                      </a:lnTo>
                      <a:lnTo>
                        <a:pt x="28575" y="140843"/>
                      </a:lnTo>
                      <a:lnTo>
                        <a:pt x="41656" y="116078"/>
                      </a:lnTo>
                      <a:lnTo>
                        <a:pt x="56388" y="91440"/>
                      </a:lnTo>
                      <a:lnTo>
                        <a:pt x="74041" y="66548"/>
                      </a:lnTo>
                      <a:lnTo>
                        <a:pt x="94107" y="41783"/>
                      </a:lnTo>
                      <a:lnTo>
                        <a:pt x="97155" y="36322"/>
                      </a:lnTo>
                      <a:lnTo>
                        <a:pt x="99314" y="30226"/>
                      </a:lnTo>
                      <a:lnTo>
                        <a:pt x="100203" y="23876"/>
                      </a:lnTo>
                      <a:lnTo>
                        <a:pt x="100203" y="17780"/>
                      </a:lnTo>
                      <a:lnTo>
                        <a:pt x="99314" y="11557"/>
                      </a:lnTo>
                      <a:lnTo>
                        <a:pt x="97917" y="7239"/>
                      </a:lnTo>
                      <a:lnTo>
                        <a:pt x="96266" y="2794"/>
                      </a:lnTo>
                      <a:lnTo>
                        <a:pt x="94869" y="889"/>
                      </a:lnTo>
                      <a:lnTo>
                        <a:pt x="91821" y="0"/>
                      </a:lnTo>
                      <a:lnTo>
                        <a:pt x="91821" y="889"/>
                      </a:lnTo>
                      <a:lnTo>
                        <a:pt x="94869" y="889"/>
                      </a:lnTo>
                      <a:lnTo>
                        <a:pt x="99314" y="889"/>
                      </a:lnTo>
                      <a:lnTo>
                        <a:pt x="106299" y="1905"/>
                      </a:lnTo>
                      <a:lnTo>
                        <a:pt x="115697" y="1905"/>
                      </a:lnTo>
                      <a:lnTo>
                        <a:pt x="126492" y="2794"/>
                      </a:lnTo>
                      <a:lnTo>
                        <a:pt x="138684" y="3556"/>
                      </a:lnTo>
                      <a:lnTo>
                        <a:pt x="153416" y="4445"/>
                      </a:lnTo>
                      <a:lnTo>
                        <a:pt x="168656" y="5461"/>
                      </a:lnTo>
                      <a:lnTo>
                        <a:pt x="185039" y="6350"/>
                      </a:lnTo>
                      <a:lnTo>
                        <a:pt x="202819" y="7239"/>
                      </a:lnTo>
                      <a:lnTo>
                        <a:pt x="239649" y="9906"/>
                      </a:lnTo>
                      <a:lnTo>
                        <a:pt x="279908" y="12446"/>
                      </a:lnTo>
                      <a:lnTo>
                        <a:pt x="319024" y="15240"/>
                      </a:lnTo>
                      <a:lnTo>
                        <a:pt x="358394" y="17780"/>
                      </a:lnTo>
                      <a:lnTo>
                        <a:pt x="396113" y="20447"/>
                      </a:lnTo>
                      <a:lnTo>
                        <a:pt x="413258" y="22225"/>
                      </a:lnTo>
                      <a:lnTo>
                        <a:pt x="430149" y="23876"/>
                      </a:lnTo>
                      <a:lnTo>
                        <a:pt x="445389" y="24892"/>
                      </a:lnTo>
                      <a:lnTo>
                        <a:pt x="459359" y="26670"/>
                      </a:lnTo>
                      <a:lnTo>
                        <a:pt x="471678" y="28321"/>
                      </a:lnTo>
                      <a:lnTo>
                        <a:pt x="482600" y="29337"/>
                      </a:lnTo>
                      <a:lnTo>
                        <a:pt x="490855" y="31242"/>
                      </a:lnTo>
                      <a:lnTo>
                        <a:pt x="497840" y="32766"/>
                      </a:lnTo>
                      <a:lnTo>
                        <a:pt x="502539" y="33782"/>
                      </a:lnTo>
                      <a:lnTo>
                        <a:pt x="504825" y="35433"/>
                      </a:lnTo>
                      <a:lnTo>
                        <a:pt x="523367" y="61214"/>
                      </a:lnTo>
                      <a:lnTo>
                        <a:pt x="540258" y="86995"/>
                      </a:lnTo>
                      <a:lnTo>
                        <a:pt x="554990" y="112522"/>
                      </a:lnTo>
                      <a:lnTo>
                        <a:pt x="567182" y="138303"/>
                      </a:lnTo>
                      <a:lnTo>
                        <a:pt x="577342" y="164084"/>
                      </a:lnTo>
                      <a:lnTo>
                        <a:pt x="585724" y="188722"/>
                      </a:lnTo>
                      <a:lnTo>
                        <a:pt x="591820" y="214503"/>
                      </a:lnTo>
                      <a:lnTo>
                        <a:pt x="595757" y="239268"/>
                      </a:lnTo>
                      <a:lnTo>
                        <a:pt x="597408" y="264795"/>
                      </a:lnTo>
                      <a:lnTo>
                        <a:pt x="597408" y="290576"/>
                      </a:lnTo>
                      <a:lnTo>
                        <a:pt x="594360" y="315468"/>
                      </a:lnTo>
                      <a:lnTo>
                        <a:pt x="588772" y="340995"/>
                      </a:lnTo>
                      <a:lnTo>
                        <a:pt x="581279" y="366776"/>
                      </a:lnTo>
                      <a:lnTo>
                        <a:pt x="570992" y="392557"/>
                      </a:lnTo>
                      <a:lnTo>
                        <a:pt x="558800" y="418084"/>
                      </a:lnTo>
                      <a:lnTo>
                        <a:pt x="543306" y="443865"/>
                      </a:lnTo>
                      <a:lnTo>
                        <a:pt x="534162" y="457327"/>
                      </a:lnTo>
                      <a:lnTo>
                        <a:pt x="522478" y="468757"/>
                      </a:lnTo>
                      <a:lnTo>
                        <a:pt x="510286" y="478409"/>
                      </a:lnTo>
                      <a:lnTo>
                        <a:pt x="497205" y="487299"/>
                      </a:lnTo>
                      <a:lnTo>
                        <a:pt x="482600" y="494284"/>
                      </a:lnTo>
                      <a:lnTo>
                        <a:pt x="467868" y="499745"/>
                      </a:lnTo>
                      <a:lnTo>
                        <a:pt x="452374" y="504190"/>
                      </a:lnTo>
                      <a:lnTo>
                        <a:pt x="436245" y="508635"/>
                      </a:lnTo>
                      <a:lnTo>
                        <a:pt x="403860" y="513080"/>
                      </a:lnTo>
                      <a:lnTo>
                        <a:pt x="372237" y="516509"/>
                      </a:lnTo>
                      <a:lnTo>
                        <a:pt x="342265" y="518160"/>
                      </a:lnTo>
                      <a:lnTo>
                        <a:pt x="328422" y="519176"/>
                      </a:lnTo>
                      <a:lnTo>
                        <a:pt x="315976" y="521081"/>
                      </a:lnTo>
                      <a:lnTo>
                        <a:pt x="308991" y="521081"/>
                      </a:lnTo>
                      <a:lnTo>
                        <a:pt x="302895" y="521716"/>
                      </a:lnTo>
                      <a:lnTo>
                        <a:pt x="292100" y="521081"/>
                      </a:lnTo>
                      <a:lnTo>
                        <a:pt x="279019" y="519176"/>
                      </a:lnTo>
                      <a:lnTo>
                        <a:pt x="265176" y="518160"/>
                      </a:lnTo>
                      <a:lnTo>
                        <a:pt x="234315" y="516509"/>
                      </a:lnTo>
                      <a:lnTo>
                        <a:pt x="201168" y="513715"/>
                      </a:lnTo>
                      <a:lnTo>
                        <a:pt x="168148" y="509524"/>
                      </a:lnTo>
                      <a:lnTo>
                        <a:pt x="151765" y="505841"/>
                      </a:lnTo>
                      <a:lnTo>
                        <a:pt x="135636" y="501523"/>
                      </a:lnTo>
                      <a:lnTo>
                        <a:pt x="120142" y="495300"/>
                      </a:lnTo>
                      <a:lnTo>
                        <a:pt x="104902" y="489204"/>
                      </a:lnTo>
                      <a:lnTo>
                        <a:pt x="91821" y="480187"/>
                      </a:lnTo>
                      <a:lnTo>
                        <a:pt x="78613" y="470408"/>
                      </a:lnTo>
                      <a:lnTo>
                        <a:pt x="67183" y="458851"/>
                      </a:lnTo>
                      <a:close/>
                    </a:path>
                  </a:pathLst>
                </a:custGeom>
                <a:solidFill>
                  <a:srgbClr val="9C6914"/>
                </a:solidFill>
                <a:ln w="0" cap="flat" cmpd="sng" algn="ctr">
                  <a:solidFill>
                    <a:srgbClr val="9C69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Freeform 945">
                  <a:extLst>
                    <a:ext uri="{FF2B5EF4-FFF2-40B4-BE49-F238E27FC236}">
                      <a16:creationId xmlns:a16="http://schemas.microsoft.com/office/drawing/2014/main" id="{1B4854DC-B079-A3DB-962D-743722E602FE}"/>
                    </a:ext>
                  </a:extLst>
                </p:cNvPr>
                <p:cNvSpPr/>
                <p:nvPr/>
              </p:nvSpPr>
              <p:spPr>
                <a:xfrm>
                  <a:off x="3138424" y="3914267"/>
                  <a:ext cx="589662" cy="518161"/>
                </a:xfrm>
                <a:custGeom>
                  <a:avLst/>
                  <a:gdLst/>
                  <a:ahLst/>
                  <a:cxnLst/>
                  <a:rect l="0" t="0" r="0" b="0"/>
                  <a:pathLst>
                    <a:path w="589662" h="518161">
                      <a:moveTo>
                        <a:pt x="57912" y="442976"/>
                      </a:moveTo>
                      <a:lnTo>
                        <a:pt x="42418" y="417195"/>
                      </a:lnTo>
                      <a:lnTo>
                        <a:pt x="29337" y="391668"/>
                      </a:lnTo>
                      <a:lnTo>
                        <a:pt x="19304" y="365887"/>
                      </a:lnTo>
                      <a:lnTo>
                        <a:pt x="10795" y="340995"/>
                      </a:lnTo>
                      <a:lnTo>
                        <a:pt x="4699" y="315468"/>
                      </a:lnTo>
                      <a:lnTo>
                        <a:pt x="762" y="290576"/>
                      </a:lnTo>
                      <a:lnTo>
                        <a:pt x="0" y="265811"/>
                      </a:lnTo>
                      <a:lnTo>
                        <a:pt x="762" y="240284"/>
                      </a:lnTo>
                      <a:lnTo>
                        <a:pt x="3810" y="216281"/>
                      </a:lnTo>
                      <a:lnTo>
                        <a:pt x="9906" y="191516"/>
                      </a:lnTo>
                      <a:lnTo>
                        <a:pt x="17653" y="166624"/>
                      </a:lnTo>
                      <a:lnTo>
                        <a:pt x="28575" y="141859"/>
                      </a:lnTo>
                      <a:lnTo>
                        <a:pt x="40894" y="116967"/>
                      </a:lnTo>
                      <a:lnTo>
                        <a:pt x="56261" y="92075"/>
                      </a:lnTo>
                      <a:lnTo>
                        <a:pt x="74041" y="67564"/>
                      </a:lnTo>
                      <a:lnTo>
                        <a:pt x="93980" y="42672"/>
                      </a:lnTo>
                      <a:lnTo>
                        <a:pt x="97282" y="37338"/>
                      </a:lnTo>
                      <a:lnTo>
                        <a:pt x="98679" y="31242"/>
                      </a:lnTo>
                      <a:lnTo>
                        <a:pt x="99441" y="23876"/>
                      </a:lnTo>
                      <a:lnTo>
                        <a:pt x="99441" y="17780"/>
                      </a:lnTo>
                      <a:lnTo>
                        <a:pt x="97790" y="11557"/>
                      </a:lnTo>
                      <a:lnTo>
                        <a:pt x="96393" y="7239"/>
                      </a:lnTo>
                      <a:lnTo>
                        <a:pt x="94742" y="2794"/>
                      </a:lnTo>
                      <a:lnTo>
                        <a:pt x="92583" y="0"/>
                      </a:lnTo>
                      <a:lnTo>
                        <a:pt x="90297" y="0"/>
                      </a:lnTo>
                      <a:lnTo>
                        <a:pt x="92583" y="0"/>
                      </a:lnTo>
                      <a:lnTo>
                        <a:pt x="97790" y="889"/>
                      </a:lnTo>
                      <a:lnTo>
                        <a:pt x="104775" y="889"/>
                      </a:lnTo>
                      <a:lnTo>
                        <a:pt x="113284" y="1905"/>
                      </a:lnTo>
                      <a:lnTo>
                        <a:pt x="124206" y="1905"/>
                      </a:lnTo>
                      <a:lnTo>
                        <a:pt x="136398" y="2794"/>
                      </a:lnTo>
                      <a:lnTo>
                        <a:pt x="150241" y="3556"/>
                      </a:lnTo>
                      <a:lnTo>
                        <a:pt x="165735" y="4445"/>
                      </a:lnTo>
                      <a:lnTo>
                        <a:pt x="181864" y="5461"/>
                      </a:lnTo>
                      <a:lnTo>
                        <a:pt x="199644" y="6350"/>
                      </a:lnTo>
                      <a:lnTo>
                        <a:pt x="236728" y="8890"/>
                      </a:lnTo>
                      <a:lnTo>
                        <a:pt x="275209" y="10795"/>
                      </a:lnTo>
                      <a:lnTo>
                        <a:pt x="314452" y="13335"/>
                      </a:lnTo>
                      <a:lnTo>
                        <a:pt x="353822" y="16002"/>
                      </a:lnTo>
                      <a:lnTo>
                        <a:pt x="390017" y="18796"/>
                      </a:lnTo>
                      <a:lnTo>
                        <a:pt x="407797" y="20447"/>
                      </a:lnTo>
                      <a:lnTo>
                        <a:pt x="423926" y="21336"/>
                      </a:lnTo>
                      <a:lnTo>
                        <a:pt x="438658" y="23241"/>
                      </a:lnTo>
                      <a:lnTo>
                        <a:pt x="452501" y="24892"/>
                      </a:lnTo>
                      <a:lnTo>
                        <a:pt x="464693" y="25781"/>
                      </a:lnTo>
                      <a:lnTo>
                        <a:pt x="475488" y="27432"/>
                      </a:lnTo>
                      <a:lnTo>
                        <a:pt x="484124" y="29337"/>
                      </a:lnTo>
                      <a:lnTo>
                        <a:pt x="490982" y="30226"/>
                      </a:lnTo>
                      <a:lnTo>
                        <a:pt x="495681" y="31877"/>
                      </a:lnTo>
                      <a:lnTo>
                        <a:pt x="497967" y="32766"/>
                      </a:lnTo>
                      <a:lnTo>
                        <a:pt x="515747" y="59563"/>
                      </a:lnTo>
                      <a:lnTo>
                        <a:pt x="531749" y="85979"/>
                      </a:lnTo>
                      <a:lnTo>
                        <a:pt x="546481" y="111760"/>
                      </a:lnTo>
                      <a:lnTo>
                        <a:pt x="558673" y="137414"/>
                      </a:lnTo>
                      <a:lnTo>
                        <a:pt x="568960" y="163195"/>
                      </a:lnTo>
                      <a:lnTo>
                        <a:pt x="577342" y="187960"/>
                      </a:lnTo>
                      <a:lnTo>
                        <a:pt x="583438" y="212598"/>
                      </a:lnTo>
                      <a:lnTo>
                        <a:pt x="588137" y="238379"/>
                      </a:lnTo>
                      <a:lnTo>
                        <a:pt x="589661" y="263271"/>
                      </a:lnTo>
                      <a:lnTo>
                        <a:pt x="589661" y="288036"/>
                      </a:lnTo>
                      <a:lnTo>
                        <a:pt x="587248" y="312674"/>
                      </a:lnTo>
                      <a:lnTo>
                        <a:pt x="581914" y="338455"/>
                      </a:lnTo>
                      <a:lnTo>
                        <a:pt x="575056" y="363347"/>
                      </a:lnTo>
                      <a:lnTo>
                        <a:pt x="565023" y="389128"/>
                      </a:lnTo>
                      <a:lnTo>
                        <a:pt x="552577" y="414655"/>
                      </a:lnTo>
                      <a:lnTo>
                        <a:pt x="537972" y="440436"/>
                      </a:lnTo>
                      <a:lnTo>
                        <a:pt x="527939" y="453517"/>
                      </a:lnTo>
                      <a:lnTo>
                        <a:pt x="517144" y="465201"/>
                      </a:lnTo>
                      <a:lnTo>
                        <a:pt x="504825" y="475742"/>
                      </a:lnTo>
                      <a:lnTo>
                        <a:pt x="491871" y="483743"/>
                      </a:lnTo>
                      <a:lnTo>
                        <a:pt x="478028" y="490728"/>
                      </a:lnTo>
                      <a:lnTo>
                        <a:pt x="463296" y="496189"/>
                      </a:lnTo>
                      <a:lnTo>
                        <a:pt x="448564" y="501523"/>
                      </a:lnTo>
                      <a:lnTo>
                        <a:pt x="433070" y="505079"/>
                      </a:lnTo>
                      <a:lnTo>
                        <a:pt x="401447" y="510286"/>
                      </a:lnTo>
                      <a:lnTo>
                        <a:pt x="370713" y="513080"/>
                      </a:lnTo>
                      <a:lnTo>
                        <a:pt x="341503" y="515620"/>
                      </a:lnTo>
                      <a:lnTo>
                        <a:pt x="327660" y="516509"/>
                      </a:lnTo>
                      <a:lnTo>
                        <a:pt x="314452" y="518160"/>
                      </a:lnTo>
                      <a:lnTo>
                        <a:pt x="301371" y="518160"/>
                      </a:lnTo>
                      <a:lnTo>
                        <a:pt x="289687" y="518160"/>
                      </a:lnTo>
                      <a:lnTo>
                        <a:pt x="276733" y="516509"/>
                      </a:lnTo>
                      <a:lnTo>
                        <a:pt x="262763" y="515620"/>
                      </a:lnTo>
                      <a:lnTo>
                        <a:pt x="232791" y="513715"/>
                      </a:lnTo>
                      <a:lnTo>
                        <a:pt x="200406" y="511175"/>
                      </a:lnTo>
                      <a:lnTo>
                        <a:pt x="167132" y="505841"/>
                      </a:lnTo>
                      <a:lnTo>
                        <a:pt x="151130" y="503174"/>
                      </a:lnTo>
                      <a:lnTo>
                        <a:pt x="135001" y="498729"/>
                      </a:lnTo>
                      <a:lnTo>
                        <a:pt x="119507" y="492633"/>
                      </a:lnTo>
                      <a:lnTo>
                        <a:pt x="104775" y="486283"/>
                      </a:lnTo>
                      <a:lnTo>
                        <a:pt x="90932" y="477393"/>
                      </a:lnTo>
                      <a:lnTo>
                        <a:pt x="78740" y="467868"/>
                      </a:lnTo>
                      <a:lnTo>
                        <a:pt x="67056" y="456311"/>
                      </a:lnTo>
                      <a:close/>
                    </a:path>
                  </a:pathLst>
                </a:custGeom>
                <a:solidFill>
                  <a:srgbClr val="A47120"/>
                </a:solidFill>
                <a:ln w="0" cap="flat" cmpd="sng" algn="ctr">
                  <a:solidFill>
                    <a:srgbClr val="A471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Freeform 946">
                  <a:extLst>
                    <a:ext uri="{FF2B5EF4-FFF2-40B4-BE49-F238E27FC236}">
                      <a16:creationId xmlns:a16="http://schemas.microsoft.com/office/drawing/2014/main" id="{C69F7BA8-3335-599E-84BB-BB61EAB4D17E}"/>
                    </a:ext>
                  </a:extLst>
                </p:cNvPr>
                <p:cNvSpPr/>
                <p:nvPr/>
              </p:nvSpPr>
              <p:spPr>
                <a:xfrm>
                  <a:off x="3139186" y="3914267"/>
                  <a:ext cx="583439" cy="516510"/>
                </a:xfrm>
                <a:custGeom>
                  <a:avLst/>
                  <a:gdLst/>
                  <a:ahLst/>
                  <a:cxnLst/>
                  <a:rect l="0" t="0" r="0" b="0"/>
                  <a:pathLst>
                    <a:path w="583439" h="516510">
                      <a:moveTo>
                        <a:pt x="57912" y="441325"/>
                      </a:moveTo>
                      <a:lnTo>
                        <a:pt x="43307" y="415544"/>
                      </a:lnTo>
                      <a:lnTo>
                        <a:pt x="29972" y="389763"/>
                      </a:lnTo>
                      <a:lnTo>
                        <a:pt x="19431" y="364236"/>
                      </a:lnTo>
                      <a:lnTo>
                        <a:pt x="11684" y="339344"/>
                      </a:lnTo>
                      <a:lnTo>
                        <a:pt x="5461" y="314579"/>
                      </a:lnTo>
                      <a:lnTo>
                        <a:pt x="1651" y="289687"/>
                      </a:lnTo>
                      <a:lnTo>
                        <a:pt x="0" y="264795"/>
                      </a:lnTo>
                      <a:lnTo>
                        <a:pt x="1651" y="240284"/>
                      </a:lnTo>
                      <a:lnTo>
                        <a:pt x="4699" y="216281"/>
                      </a:lnTo>
                      <a:lnTo>
                        <a:pt x="10033" y="191516"/>
                      </a:lnTo>
                      <a:lnTo>
                        <a:pt x="18542" y="167640"/>
                      </a:lnTo>
                      <a:lnTo>
                        <a:pt x="28575" y="142748"/>
                      </a:lnTo>
                      <a:lnTo>
                        <a:pt x="41656" y="118872"/>
                      </a:lnTo>
                      <a:lnTo>
                        <a:pt x="56261" y="93980"/>
                      </a:lnTo>
                      <a:lnTo>
                        <a:pt x="74041" y="69215"/>
                      </a:lnTo>
                      <a:lnTo>
                        <a:pt x="93980" y="44323"/>
                      </a:lnTo>
                      <a:lnTo>
                        <a:pt x="97028" y="39116"/>
                      </a:lnTo>
                      <a:lnTo>
                        <a:pt x="99568" y="31877"/>
                      </a:lnTo>
                      <a:lnTo>
                        <a:pt x="99568" y="25781"/>
                      </a:lnTo>
                      <a:lnTo>
                        <a:pt x="99568" y="18796"/>
                      </a:lnTo>
                      <a:lnTo>
                        <a:pt x="97917" y="12446"/>
                      </a:lnTo>
                      <a:lnTo>
                        <a:pt x="95631" y="7239"/>
                      </a:lnTo>
                      <a:lnTo>
                        <a:pt x="93980" y="2794"/>
                      </a:lnTo>
                      <a:lnTo>
                        <a:pt x="91821" y="0"/>
                      </a:lnTo>
                      <a:lnTo>
                        <a:pt x="89535" y="0"/>
                      </a:lnTo>
                      <a:lnTo>
                        <a:pt x="91821" y="889"/>
                      </a:lnTo>
                      <a:lnTo>
                        <a:pt x="96520" y="889"/>
                      </a:lnTo>
                      <a:lnTo>
                        <a:pt x="103378" y="889"/>
                      </a:lnTo>
                      <a:lnTo>
                        <a:pt x="111760" y="1905"/>
                      </a:lnTo>
                      <a:lnTo>
                        <a:pt x="122555" y="1905"/>
                      </a:lnTo>
                      <a:lnTo>
                        <a:pt x="134874" y="2794"/>
                      </a:lnTo>
                      <a:lnTo>
                        <a:pt x="148844" y="3556"/>
                      </a:lnTo>
                      <a:lnTo>
                        <a:pt x="163322" y="4445"/>
                      </a:lnTo>
                      <a:lnTo>
                        <a:pt x="179705" y="5461"/>
                      </a:lnTo>
                      <a:lnTo>
                        <a:pt x="196596" y="6350"/>
                      </a:lnTo>
                      <a:lnTo>
                        <a:pt x="232664" y="8001"/>
                      </a:lnTo>
                      <a:lnTo>
                        <a:pt x="271272" y="10795"/>
                      </a:lnTo>
                      <a:lnTo>
                        <a:pt x="310642" y="12446"/>
                      </a:lnTo>
                      <a:lnTo>
                        <a:pt x="349123" y="15240"/>
                      </a:lnTo>
                      <a:lnTo>
                        <a:pt x="385445" y="17780"/>
                      </a:lnTo>
                      <a:lnTo>
                        <a:pt x="402336" y="19431"/>
                      </a:lnTo>
                      <a:lnTo>
                        <a:pt x="418465" y="20447"/>
                      </a:lnTo>
                      <a:lnTo>
                        <a:pt x="433197" y="22225"/>
                      </a:lnTo>
                      <a:lnTo>
                        <a:pt x="447040" y="23241"/>
                      </a:lnTo>
                      <a:lnTo>
                        <a:pt x="459486" y="24892"/>
                      </a:lnTo>
                      <a:lnTo>
                        <a:pt x="469392" y="25781"/>
                      </a:lnTo>
                      <a:lnTo>
                        <a:pt x="477774" y="27432"/>
                      </a:lnTo>
                      <a:lnTo>
                        <a:pt x="484759" y="29337"/>
                      </a:lnTo>
                      <a:lnTo>
                        <a:pt x="489458" y="30226"/>
                      </a:lnTo>
                      <a:lnTo>
                        <a:pt x="491744" y="31877"/>
                      </a:lnTo>
                      <a:lnTo>
                        <a:pt x="508762" y="58547"/>
                      </a:lnTo>
                      <a:lnTo>
                        <a:pt x="524891" y="85090"/>
                      </a:lnTo>
                      <a:lnTo>
                        <a:pt x="538734" y="111760"/>
                      </a:lnTo>
                      <a:lnTo>
                        <a:pt x="551053" y="137414"/>
                      </a:lnTo>
                      <a:lnTo>
                        <a:pt x="561213" y="162179"/>
                      </a:lnTo>
                      <a:lnTo>
                        <a:pt x="569595" y="187960"/>
                      </a:lnTo>
                      <a:lnTo>
                        <a:pt x="576580" y="212598"/>
                      </a:lnTo>
                      <a:lnTo>
                        <a:pt x="580390" y="237490"/>
                      </a:lnTo>
                      <a:lnTo>
                        <a:pt x="582676" y="262255"/>
                      </a:lnTo>
                      <a:lnTo>
                        <a:pt x="583438" y="286131"/>
                      </a:lnTo>
                      <a:lnTo>
                        <a:pt x="581152" y="311023"/>
                      </a:lnTo>
                      <a:lnTo>
                        <a:pt x="576580" y="335915"/>
                      </a:lnTo>
                      <a:lnTo>
                        <a:pt x="568706" y="361442"/>
                      </a:lnTo>
                      <a:lnTo>
                        <a:pt x="559562" y="386207"/>
                      </a:lnTo>
                      <a:lnTo>
                        <a:pt x="547370" y="411988"/>
                      </a:lnTo>
                      <a:lnTo>
                        <a:pt x="532638" y="437642"/>
                      </a:lnTo>
                      <a:lnTo>
                        <a:pt x="522732" y="450977"/>
                      </a:lnTo>
                      <a:lnTo>
                        <a:pt x="511810" y="462407"/>
                      </a:lnTo>
                      <a:lnTo>
                        <a:pt x="500253" y="472313"/>
                      </a:lnTo>
                      <a:lnTo>
                        <a:pt x="487172" y="481203"/>
                      </a:lnTo>
                      <a:lnTo>
                        <a:pt x="473964" y="488188"/>
                      </a:lnTo>
                      <a:lnTo>
                        <a:pt x="460121" y="493649"/>
                      </a:lnTo>
                      <a:lnTo>
                        <a:pt x="445643" y="498729"/>
                      </a:lnTo>
                      <a:lnTo>
                        <a:pt x="430149" y="502285"/>
                      </a:lnTo>
                      <a:lnTo>
                        <a:pt x="400177" y="507619"/>
                      </a:lnTo>
                      <a:lnTo>
                        <a:pt x="369062" y="511175"/>
                      </a:lnTo>
                      <a:lnTo>
                        <a:pt x="340741" y="513080"/>
                      </a:lnTo>
                      <a:lnTo>
                        <a:pt x="327533" y="514731"/>
                      </a:lnTo>
                      <a:lnTo>
                        <a:pt x="314452" y="515620"/>
                      </a:lnTo>
                      <a:lnTo>
                        <a:pt x="300609" y="516509"/>
                      </a:lnTo>
                      <a:lnTo>
                        <a:pt x="288925" y="515620"/>
                      </a:lnTo>
                      <a:lnTo>
                        <a:pt x="275971" y="514731"/>
                      </a:lnTo>
                      <a:lnTo>
                        <a:pt x="262001" y="513715"/>
                      </a:lnTo>
                      <a:lnTo>
                        <a:pt x="232029" y="511175"/>
                      </a:lnTo>
                      <a:lnTo>
                        <a:pt x="199644" y="508635"/>
                      </a:lnTo>
                      <a:lnTo>
                        <a:pt x="166370" y="504190"/>
                      </a:lnTo>
                      <a:lnTo>
                        <a:pt x="150368" y="500634"/>
                      </a:lnTo>
                      <a:lnTo>
                        <a:pt x="134874" y="496189"/>
                      </a:lnTo>
                      <a:lnTo>
                        <a:pt x="119507" y="490728"/>
                      </a:lnTo>
                      <a:lnTo>
                        <a:pt x="104775" y="483743"/>
                      </a:lnTo>
                      <a:lnTo>
                        <a:pt x="91821" y="475742"/>
                      </a:lnTo>
                      <a:lnTo>
                        <a:pt x="79375" y="465963"/>
                      </a:lnTo>
                      <a:lnTo>
                        <a:pt x="67945" y="454406"/>
                      </a:lnTo>
                      <a:close/>
                    </a:path>
                  </a:pathLst>
                </a:custGeom>
                <a:solidFill>
                  <a:srgbClr val="AC792B"/>
                </a:solidFill>
                <a:ln w="0" cap="flat" cmpd="sng" algn="ctr">
                  <a:solidFill>
                    <a:srgbClr val="AC79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Freeform 947">
                  <a:extLst>
                    <a:ext uri="{FF2B5EF4-FFF2-40B4-BE49-F238E27FC236}">
                      <a16:creationId xmlns:a16="http://schemas.microsoft.com/office/drawing/2014/main" id="{594DFF95-378D-27FA-81EF-9A9F1100DBE3}"/>
                    </a:ext>
                  </a:extLst>
                </p:cNvPr>
                <p:cNvSpPr/>
                <p:nvPr/>
              </p:nvSpPr>
              <p:spPr>
                <a:xfrm>
                  <a:off x="3140837" y="3914267"/>
                  <a:ext cx="575692" cy="513081"/>
                </a:xfrm>
                <a:custGeom>
                  <a:avLst/>
                  <a:gdLst/>
                  <a:ahLst/>
                  <a:cxnLst/>
                  <a:rect l="0" t="0" r="0" b="0"/>
                  <a:pathLst>
                    <a:path w="575692" h="513081">
                      <a:moveTo>
                        <a:pt x="57658" y="438531"/>
                      </a:moveTo>
                      <a:lnTo>
                        <a:pt x="43053" y="413004"/>
                      </a:lnTo>
                      <a:lnTo>
                        <a:pt x="29972" y="387223"/>
                      </a:lnTo>
                      <a:lnTo>
                        <a:pt x="19177" y="362331"/>
                      </a:lnTo>
                      <a:lnTo>
                        <a:pt x="10795" y="337566"/>
                      </a:lnTo>
                      <a:lnTo>
                        <a:pt x="5334" y="312674"/>
                      </a:lnTo>
                      <a:lnTo>
                        <a:pt x="1397" y="288036"/>
                      </a:lnTo>
                      <a:lnTo>
                        <a:pt x="0" y="264160"/>
                      </a:lnTo>
                      <a:lnTo>
                        <a:pt x="635" y="239268"/>
                      </a:lnTo>
                      <a:lnTo>
                        <a:pt x="4445" y="215392"/>
                      </a:lnTo>
                      <a:lnTo>
                        <a:pt x="10033" y="191516"/>
                      </a:lnTo>
                      <a:lnTo>
                        <a:pt x="17780" y="167640"/>
                      </a:lnTo>
                      <a:lnTo>
                        <a:pt x="28321" y="142748"/>
                      </a:lnTo>
                      <a:lnTo>
                        <a:pt x="40767" y="118872"/>
                      </a:lnTo>
                      <a:lnTo>
                        <a:pt x="56261" y="94996"/>
                      </a:lnTo>
                      <a:lnTo>
                        <a:pt x="73787" y="70104"/>
                      </a:lnTo>
                      <a:lnTo>
                        <a:pt x="93980" y="45212"/>
                      </a:lnTo>
                      <a:lnTo>
                        <a:pt x="97028" y="39116"/>
                      </a:lnTo>
                      <a:lnTo>
                        <a:pt x="98552" y="32766"/>
                      </a:lnTo>
                      <a:lnTo>
                        <a:pt x="98552" y="25781"/>
                      </a:lnTo>
                      <a:lnTo>
                        <a:pt x="97917" y="18796"/>
                      </a:lnTo>
                      <a:lnTo>
                        <a:pt x="96266" y="12446"/>
                      </a:lnTo>
                      <a:lnTo>
                        <a:pt x="93980" y="7239"/>
                      </a:lnTo>
                      <a:lnTo>
                        <a:pt x="92329" y="2794"/>
                      </a:lnTo>
                      <a:lnTo>
                        <a:pt x="90170" y="0"/>
                      </a:lnTo>
                      <a:lnTo>
                        <a:pt x="87884" y="0"/>
                      </a:lnTo>
                      <a:lnTo>
                        <a:pt x="87122" y="0"/>
                      </a:lnTo>
                      <a:lnTo>
                        <a:pt x="90170" y="0"/>
                      </a:lnTo>
                      <a:lnTo>
                        <a:pt x="94869" y="0"/>
                      </a:lnTo>
                      <a:lnTo>
                        <a:pt x="100965" y="0"/>
                      </a:lnTo>
                      <a:lnTo>
                        <a:pt x="109347" y="889"/>
                      </a:lnTo>
                      <a:lnTo>
                        <a:pt x="120142" y="889"/>
                      </a:lnTo>
                      <a:lnTo>
                        <a:pt x="132588" y="1905"/>
                      </a:lnTo>
                      <a:lnTo>
                        <a:pt x="145542" y="2794"/>
                      </a:lnTo>
                      <a:lnTo>
                        <a:pt x="160274" y="3556"/>
                      </a:lnTo>
                      <a:lnTo>
                        <a:pt x="176403" y="4445"/>
                      </a:lnTo>
                      <a:lnTo>
                        <a:pt x="193294" y="4445"/>
                      </a:lnTo>
                      <a:lnTo>
                        <a:pt x="229616" y="7239"/>
                      </a:lnTo>
                      <a:lnTo>
                        <a:pt x="267335" y="8890"/>
                      </a:lnTo>
                      <a:lnTo>
                        <a:pt x="305943" y="10795"/>
                      </a:lnTo>
                      <a:lnTo>
                        <a:pt x="343662" y="13335"/>
                      </a:lnTo>
                      <a:lnTo>
                        <a:pt x="379857" y="16002"/>
                      </a:lnTo>
                      <a:lnTo>
                        <a:pt x="395986" y="16891"/>
                      </a:lnTo>
                      <a:lnTo>
                        <a:pt x="412369" y="18796"/>
                      </a:lnTo>
                      <a:lnTo>
                        <a:pt x="426847" y="19431"/>
                      </a:lnTo>
                      <a:lnTo>
                        <a:pt x="440944" y="21336"/>
                      </a:lnTo>
                      <a:lnTo>
                        <a:pt x="452247" y="22225"/>
                      </a:lnTo>
                      <a:lnTo>
                        <a:pt x="462280" y="23876"/>
                      </a:lnTo>
                      <a:lnTo>
                        <a:pt x="471678" y="24892"/>
                      </a:lnTo>
                      <a:lnTo>
                        <a:pt x="477774" y="26670"/>
                      </a:lnTo>
                      <a:lnTo>
                        <a:pt x="482473" y="27432"/>
                      </a:lnTo>
                      <a:lnTo>
                        <a:pt x="484759" y="29337"/>
                      </a:lnTo>
                      <a:lnTo>
                        <a:pt x="501650" y="56769"/>
                      </a:lnTo>
                      <a:lnTo>
                        <a:pt x="516382" y="83439"/>
                      </a:lnTo>
                      <a:lnTo>
                        <a:pt x="530225" y="109982"/>
                      </a:lnTo>
                      <a:lnTo>
                        <a:pt x="542417" y="135763"/>
                      </a:lnTo>
                      <a:lnTo>
                        <a:pt x="552577" y="161290"/>
                      </a:lnTo>
                      <a:lnTo>
                        <a:pt x="560959" y="186055"/>
                      </a:lnTo>
                      <a:lnTo>
                        <a:pt x="567944" y="210947"/>
                      </a:lnTo>
                      <a:lnTo>
                        <a:pt x="572643" y="235839"/>
                      </a:lnTo>
                      <a:lnTo>
                        <a:pt x="575691" y="259715"/>
                      </a:lnTo>
                      <a:lnTo>
                        <a:pt x="575691" y="284480"/>
                      </a:lnTo>
                      <a:lnTo>
                        <a:pt x="574040" y="308483"/>
                      </a:lnTo>
                      <a:lnTo>
                        <a:pt x="569595" y="332994"/>
                      </a:lnTo>
                      <a:lnTo>
                        <a:pt x="562610" y="357886"/>
                      </a:lnTo>
                      <a:lnTo>
                        <a:pt x="553212" y="382778"/>
                      </a:lnTo>
                      <a:lnTo>
                        <a:pt x="541020" y="408559"/>
                      </a:lnTo>
                      <a:lnTo>
                        <a:pt x="526288" y="434086"/>
                      </a:lnTo>
                      <a:lnTo>
                        <a:pt x="517144" y="447421"/>
                      </a:lnTo>
                      <a:lnTo>
                        <a:pt x="506349" y="458851"/>
                      </a:lnTo>
                      <a:lnTo>
                        <a:pt x="494665" y="468757"/>
                      </a:lnTo>
                      <a:lnTo>
                        <a:pt x="482473" y="477393"/>
                      </a:lnTo>
                      <a:lnTo>
                        <a:pt x="469265" y="484632"/>
                      </a:lnTo>
                      <a:lnTo>
                        <a:pt x="455422" y="490728"/>
                      </a:lnTo>
                      <a:lnTo>
                        <a:pt x="440944" y="495300"/>
                      </a:lnTo>
                      <a:lnTo>
                        <a:pt x="426847" y="498729"/>
                      </a:lnTo>
                      <a:lnTo>
                        <a:pt x="396875" y="504190"/>
                      </a:lnTo>
                      <a:lnTo>
                        <a:pt x="367411" y="507619"/>
                      </a:lnTo>
                      <a:lnTo>
                        <a:pt x="339725" y="510286"/>
                      </a:lnTo>
                      <a:lnTo>
                        <a:pt x="325882" y="511175"/>
                      </a:lnTo>
                      <a:lnTo>
                        <a:pt x="313690" y="513080"/>
                      </a:lnTo>
                      <a:lnTo>
                        <a:pt x="299720" y="513080"/>
                      </a:lnTo>
                      <a:lnTo>
                        <a:pt x="292862" y="513080"/>
                      </a:lnTo>
                      <a:lnTo>
                        <a:pt x="287274" y="513080"/>
                      </a:lnTo>
                      <a:lnTo>
                        <a:pt x="274320" y="511175"/>
                      </a:lnTo>
                      <a:lnTo>
                        <a:pt x="260350" y="510286"/>
                      </a:lnTo>
                      <a:lnTo>
                        <a:pt x="230378" y="508635"/>
                      </a:lnTo>
                      <a:lnTo>
                        <a:pt x="197993" y="505841"/>
                      </a:lnTo>
                      <a:lnTo>
                        <a:pt x="165608" y="501523"/>
                      </a:lnTo>
                      <a:lnTo>
                        <a:pt x="149479" y="497840"/>
                      </a:lnTo>
                      <a:lnTo>
                        <a:pt x="133985" y="493649"/>
                      </a:lnTo>
                      <a:lnTo>
                        <a:pt x="119253" y="488188"/>
                      </a:lnTo>
                      <a:lnTo>
                        <a:pt x="104775" y="481203"/>
                      </a:lnTo>
                      <a:lnTo>
                        <a:pt x="90932" y="473202"/>
                      </a:lnTo>
                      <a:lnTo>
                        <a:pt x="78486" y="463423"/>
                      </a:lnTo>
                      <a:lnTo>
                        <a:pt x="67691" y="451866"/>
                      </a:lnTo>
                      <a:close/>
                    </a:path>
                  </a:pathLst>
                </a:custGeom>
                <a:solidFill>
                  <a:srgbClr val="B48137"/>
                </a:solidFill>
                <a:ln w="0" cap="flat" cmpd="sng" algn="ctr">
                  <a:solidFill>
                    <a:srgbClr val="B481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9" name="Freeform 948">
                  <a:extLst>
                    <a:ext uri="{FF2B5EF4-FFF2-40B4-BE49-F238E27FC236}">
                      <a16:creationId xmlns:a16="http://schemas.microsoft.com/office/drawing/2014/main" id="{762CFB40-D185-94CC-A6C7-1B017968748F}"/>
                    </a:ext>
                  </a:extLst>
                </p:cNvPr>
                <p:cNvSpPr/>
                <p:nvPr/>
              </p:nvSpPr>
              <p:spPr>
                <a:xfrm>
                  <a:off x="3143123" y="3914267"/>
                  <a:ext cx="567945" cy="511176"/>
                </a:xfrm>
                <a:custGeom>
                  <a:avLst/>
                  <a:gdLst/>
                  <a:ahLst/>
                  <a:cxnLst/>
                  <a:rect l="0" t="0" r="0" b="0"/>
                  <a:pathLst>
                    <a:path w="567945" h="511176">
                      <a:moveTo>
                        <a:pt x="57658" y="436880"/>
                      </a:moveTo>
                      <a:lnTo>
                        <a:pt x="42418" y="411099"/>
                      </a:lnTo>
                      <a:lnTo>
                        <a:pt x="29972" y="385318"/>
                      </a:lnTo>
                      <a:lnTo>
                        <a:pt x="19177" y="360680"/>
                      </a:lnTo>
                      <a:lnTo>
                        <a:pt x="10795" y="335915"/>
                      </a:lnTo>
                      <a:lnTo>
                        <a:pt x="4699" y="311912"/>
                      </a:lnTo>
                      <a:lnTo>
                        <a:pt x="762" y="287147"/>
                      </a:lnTo>
                      <a:lnTo>
                        <a:pt x="0" y="263271"/>
                      </a:lnTo>
                      <a:lnTo>
                        <a:pt x="762" y="239268"/>
                      </a:lnTo>
                      <a:lnTo>
                        <a:pt x="3810" y="216281"/>
                      </a:lnTo>
                      <a:lnTo>
                        <a:pt x="9144" y="192151"/>
                      </a:lnTo>
                      <a:lnTo>
                        <a:pt x="17653" y="168275"/>
                      </a:lnTo>
                      <a:lnTo>
                        <a:pt x="27686" y="144399"/>
                      </a:lnTo>
                      <a:lnTo>
                        <a:pt x="40767" y="120523"/>
                      </a:lnTo>
                      <a:lnTo>
                        <a:pt x="55372" y="96520"/>
                      </a:lnTo>
                      <a:lnTo>
                        <a:pt x="73152" y="71755"/>
                      </a:lnTo>
                      <a:lnTo>
                        <a:pt x="93091" y="47117"/>
                      </a:lnTo>
                      <a:lnTo>
                        <a:pt x="96266" y="40767"/>
                      </a:lnTo>
                      <a:lnTo>
                        <a:pt x="97790" y="34671"/>
                      </a:lnTo>
                      <a:lnTo>
                        <a:pt x="97790" y="27432"/>
                      </a:lnTo>
                      <a:lnTo>
                        <a:pt x="97028" y="20447"/>
                      </a:lnTo>
                      <a:lnTo>
                        <a:pt x="94742" y="13335"/>
                      </a:lnTo>
                      <a:lnTo>
                        <a:pt x="92583" y="7239"/>
                      </a:lnTo>
                      <a:lnTo>
                        <a:pt x="90043" y="2794"/>
                      </a:lnTo>
                      <a:lnTo>
                        <a:pt x="87884" y="0"/>
                      </a:lnTo>
                      <a:lnTo>
                        <a:pt x="85598" y="0"/>
                      </a:lnTo>
                      <a:lnTo>
                        <a:pt x="87884" y="0"/>
                      </a:lnTo>
                      <a:lnTo>
                        <a:pt x="92583" y="0"/>
                      </a:lnTo>
                      <a:lnTo>
                        <a:pt x="98679" y="889"/>
                      </a:lnTo>
                      <a:lnTo>
                        <a:pt x="107061" y="889"/>
                      </a:lnTo>
                      <a:lnTo>
                        <a:pt x="117856" y="1905"/>
                      </a:lnTo>
                      <a:lnTo>
                        <a:pt x="129413" y="1905"/>
                      </a:lnTo>
                      <a:lnTo>
                        <a:pt x="142494" y="2794"/>
                      </a:lnTo>
                      <a:lnTo>
                        <a:pt x="157226" y="3556"/>
                      </a:lnTo>
                      <a:lnTo>
                        <a:pt x="173228" y="3556"/>
                      </a:lnTo>
                      <a:lnTo>
                        <a:pt x="189611" y="4445"/>
                      </a:lnTo>
                      <a:lnTo>
                        <a:pt x="225044" y="6350"/>
                      </a:lnTo>
                      <a:lnTo>
                        <a:pt x="262763" y="8001"/>
                      </a:lnTo>
                      <a:lnTo>
                        <a:pt x="300482" y="10795"/>
                      </a:lnTo>
                      <a:lnTo>
                        <a:pt x="338328" y="12446"/>
                      </a:lnTo>
                      <a:lnTo>
                        <a:pt x="373761" y="15240"/>
                      </a:lnTo>
                      <a:lnTo>
                        <a:pt x="389890" y="16002"/>
                      </a:lnTo>
                      <a:lnTo>
                        <a:pt x="406146" y="17780"/>
                      </a:lnTo>
                      <a:lnTo>
                        <a:pt x="420878" y="18796"/>
                      </a:lnTo>
                      <a:lnTo>
                        <a:pt x="433959" y="19431"/>
                      </a:lnTo>
                      <a:lnTo>
                        <a:pt x="445516" y="21336"/>
                      </a:lnTo>
                      <a:lnTo>
                        <a:pt x="455549" y="22225"/>
                      </a:lnTo>
                      <a:lnTo>
                        <a:pt x="463931" y="23876"/>
                      </a:lnTo>
                      <a:lnTo>
                        <a:pt x="470789" y="24892"/>
                      </a:lnTo>
                      <a:lnTo>
                        <a:pt x="475488" y="26670"/>
                      </a:lnTo>
                      <a:lnTo>
                        <a:pt x="477774" y="27432"/>
                      </a:lnTo>
                      <a:lnTo>
                        <a:pt x="493268" y="55753"/>
                      </a:lnTo>
                      <a:lnTo>
                        <a:pt x="507873" y="83439"/>
                      </a:lnTo>
                      <a:lnTo>
                        <a:pt x="521843" y="109982"/>
                      </a:lnTo>
                      <a:lnTo>
                        <a:pt x="533273" y="135763"/>
                      </a:lnTo>
                      <a:lnTo>
                        <a:pt x="544068" y="161290"/>
                      </a:lnTo>
                      <a:lnTo>
                        <a:pt x="552577" y="186055"/>
                      </a:lnTo>
                      <a:lnTo>
                        <a:pt x="559562" y="210058"/>
                      </a:lnTo>
                      <a:lnTo>
                        <a:pt x="564769" y="234823"/>
                      </a:lnTo>
                      <a:lnTo>
                        <a:pt x="567309" y="258699"/>
                      </a:lnTo>
                      <a:lnTo>
                        <a:pt x="567944" y="282702"/>
                      </a:lnTo>
                      <a:lnTo>
                        <a:pt x="566420" y="306578"/>
                      </a:lnTo>
                      <a:lnTo>
                        <a:pt x="562610" y="331470"/>
                      </a:lnTo>
                      <a:lnTo>
                        <a:pt x="556514" y="355346"/>
                      </a:lnTo>
                      <a:lnTo>
                        <a:pt x="547116" y="380111"/>
                      </a:lnTo>
                      <a:lnTo>
                        <a:pt x="534797" y="405765"/>
                      </a:lnTo>
                      <a:lnTo>
                        <a:pt x="527939" y="418084"/>
                      </a:lnTo>
                      <a:lnTo>
                        <a:pt x="520192" y="431546"/>
                      </a:lnTo>
                      <a:lnTo>
                        <a:pt x="511048" y="444881"/>
                      </a:lnTo>
                      <a:lnTo>
                        <a:pt x="500126" y="456311"/>
                      </a:lnTo>
                      <a:lnTo>
                        <a:pt x="489331" y="465963"/>
                      </a:lnTo>
                      <a:lnTo>
                        <a:pt x="477139" y="474853"/>
                      </a:lnTo>
                      <a:lnTo>
                        <a:pt x="463931" y="481838"/>
                      </a:lnTo>
                      <a:lnTo>
                        <a:pt x="450850" y="488188"/>
                      </a:lnTo>
                      <a:lnTo>
                        <a:pt x="437007" y="492633"/>
                      </a:lnTo>
                      <a:lnTo>
                        <a:pt x="423164" y="497078"/>
                      </a:lnTo>
                      <a:lnTo>
                        <a:pt x="394589" y="502285"/>
                      </a:lnTo>
                      <a:lnTo>
                        <a:pt x="366014" y="505841"/>
                      </a:lnTo>
                      <a:lnTo>
                        <a:pt x="338328" y="508635"/>
                      </a:lnTo>
                      <a:lnTo>
                        <a:pt x="312166" y="511175"/>
                      </a:lnTo>
                      <a:lnTo>
                        <a:pt x="297434" y="511175"/>
                      </a:lnTo>
                      <a:lnTo>
                        <a:pt x="291338" y="511175"/>
                      </a:lnTo>
                      <a:lnTo>
                        <a:pt x="284988" y="511175"/>
                      </a:lnTo>
                      <a:lnTo>
                        <a:pt x="272034" y="509524"/>
                      </a:lnTo>
                      <a:lnTo>
                        <a:pt x="258064" y="508635"/>
                      </a:lnTo>
                      <a:lnTo>
                        <a:pt x="228092" y="506730"/>
                      </a:lnTo>
                      <a:lnTo>
                        <a:pt x="196596" y="504190"/>
                      </a:lnTo>
                      <a:lnTo>
                        <a:pt x="164973" y="499745"/>
                      </a:lnTo>
                      <a:lnTo>
                        <a:pt x="148590" y="496189"/>
                      </a:lnTo>
                      <a:lnTo>
                        <a:pt x="133350" y="491744"/>
                      </a:lnTo>
                      <a:lnTo>
                        <a:pt x="118618" y="486283"/>
                      </a:lnTo>
                      <a:lnTo>
                        <a:pt x="104013" y="479298"/>
                      </a:lnTo>
                      <a:lnTo>
                        <a:pt x="90932" y="471297"/>
                      </a:lnTo>
                      <a:lnTo>
                        <a:pt x="78486" y="461518"/>
                      </a:lnTo>
                      <a:lnTo>
                        <a:pt x="67056" y="449961"/>
                      </a:lnTo>
                      <a:close/>
                    </a:path>
                  </a:pathLst>
                </a:custGeom>
                <a:solidFill>
                  <a:srgbClr val="BB8941"/>
                </a:solidFill>
                <a:ln w="0" cap="flat" cmpd="sng" algn="ctr">
                  <a:solidFill>
                    <a:srgbClr val="BB89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0" name="Freeform 949">
                  <a:extLst>
                    <a:ext uri="{FF2B5EF4-FFF2-40B4-BE49-F238E27FC236}">
                      <a16:creationId xmlns:a16="http://schemas.microsoft.com/office/drawing/2014/main" id="{0C5E3886-C845-ABDC-F26C-434DB92A78EE}"/>
                    </a:ext>
                  </a:extLst>
                </p:cNvPr>
                <p:cNvSpPr/>
                <p:nvPr/>
              </p:nvSpPr>
              <p:spPr>
                <a:xfrm>
                  <a:off x="3143885" y="3914267"/>
                  <a:ext cx="561849" cy="509525"/>
                </a:xfrm>
                <a:custGeom>
                  <a:avLst/>
                  <a:gdLst/>
                  <a:ahLst/>
                  <a:cxnLst/>
                  <a:rect l="0" t="0" r="0" b="0"/>
                  <a:pathLst>
                    <a:path w="561849" h="509525">
                      <a:moveTo>
                        <a:pt x="58547" y="434975"/>
                      </a:moveTo>
                      <a:lnTo>
                        <a:pt x="43053" y="409194"/>
                      </a:lnTo>
                      <a:lnTo>
                        <a:pt x="29972" y="383667"/>
                      </a:lnTo>
                      <a:lnTo>
                        <a:pt x="19939" y="358775"/>
                      </a:lnTo>
                      <a:lnTo>
                        <a:pt x="11430" y="334899"/>
                      </a:lnTo>
                      <a:lnTo>
                        <a:pt x="5334" y="311023"/>
                      </a:lnTo>
                      <a:lnTo>
                        <a:pt x="1397" y="287147"/>
                      </a:lnTo>
                      <a:lnTo>
                        <a:pt x="0" y="263271"/>
                      </a:lnTo>
                      <a:lnTo>
                        <a:pt x="1397" y="239268"/>
                      </a:lnTo>
                      <a:lnTo>
                        <a:pt x="4445" y="216281"/>
                      </a:lnTo>
                      <a:lnTo>
                        <a:pt x="10033" y="192151"/>
                      </a:lnTo>
                      <a:lnTo>
                        <a:pt x="17780" y="169291"/>
                      </a:lnTo>
                      <a:lnTo>
                        <a:pt x="28575" y="145288"/>
                      </a:lnTo>
                      <a:lnTo>
                        <a:pt x="40767" y="122301"/>
                      </a:lnTo>
                      <a:lnTo>
                        <a:pt x="56261" y="97536"/>
                      </a:lnTo>
                      <a:lnTo>
                        <a:pt x="74041" y="73660"/>
                      </a:lnTo>
                      <a:lnTo>
                        <a:pt x="93980" y="48768"/>
                      </a:lnTo>
                      <a:lnTo>
                        <a:pt x="97028" y="42672"/>
                      </a:lnTo>
                      <a:lnTo>
                        <a:pt x="97917" y="36322"/>
                      </a:lnTo>
                      <a:lnTo>
                        <a:pt x="97917" y="28321"/>
                      </a:lnTo>
                      <a:lnTo>
                        <a:pt x="96266" y="21336"/>
                      </a:lnTo>
                      <a:lnTo>
                        <a:pt x="93980" y="14351"/>
                      </a:lnTo>
                      <a:lnTo>
                        <a:pt x="91821" y="8001"/>
                      </a:lnTo>
                      <a:lnTo>
                        <a:pt x="89281" y="3556"/>
                      </a:lnTo>
                      <a:lnTo>
                        <a:pt x="87122" y="0"/>
                      </a:lnTo>
                      <a:lnTo>
                        <a:pt x="84836" y="0"/>
                      </a:lnTo>
                      <a:lnTo>
                        <a:pt x="86233" y="889"/>
                      </a:lnTo>
                      <a:lnTo>
                        <a:pt x="90932" y="889"/>
                      </a:lnTo>
                      <a:lnTo>
                        <a:pt x="97917" y="889"/>
                      </a:lnTo>
                      <a:lnTo>
                        <a:pt x="105664" y="889"/>
                      </a:lnTo>
                      <a:lnTo>
                        <a:pt x="116205" y="1905"/>
                      </a:lnTo>
                      <a:lnTo>
                        <a:pt x="127889" y="1905"/>
                      </a:lnTo>
                      <a:lnTo>
                        <a:pt x="140970" y="2794"/>
                      </a:lnTo>
                      <a:lnTo>
                        <a:pt x="154813" y="3556"/>
                      </a:lnTo>
                      <a:lnTo>
                        <a:pt x="170307" y="3556"/>
                      </a:lnTo>
                      <a:lnTo>
                        <a:pt x="187198" y="4445"/>
                      </a:lnTo>
                      <a:lnTo>
                        <a:pt x="221869" y="6350"/>
                      </a:lnTo>
                      <a:lnTo>
                        <a:pt x="258953" y="8001"/>
                      </a:lnTo>
                      <a:lnTo>
                        <a:pt x="296672" y="9906"/>
                      </a:lnTo>
                      <a:lnTo>
                        <a:pt x="333629" y="11557"/>
                      </a:lnTo>
                      <a:lnTo>
                        <a:pt x="368300" y="14351"/>
                      </a:lnTo>
                      <a:lnTo>
                        <a:pt x="385445" y="15240"/>
                      </a:lnTo>
                      <a:lnTo>
                        <a:pt x="400685" y="16002"/>
                      </a:lnTo>
                      <a:lnTo>
                        <a:pt x="414528" y="17780"/>
                      </a:lnTo>
                      <a:lnTo>
                        <a:pt x="427609" y="18796"/>
                      </a:lnTo>
                      <a:lnTo>
                        <a:pt x="440055" y="19431"/>
                      </a:lnTo>
                      <a:lnTo>
                        <a:pt x="450088" y="21336"/>
                      </a:lnTo>
                      <a:lnTo>
                        <a:pt x="458597" y="22225"/>
                      </a:lnTo>
                      <a:lnTo>
                        <a:pt x="464820" y="23876"/>
                      </a:lnTo>
                      <a:lnTo>
                        <a:pt x="469265" y="24892"/>
                      </a:lnTo>
                      <a:lnTo>
                        <a:pt x="471678" y="26670"/>
                      </a:lnTo>
                      <a:lnTo>
                        <a:pt x="486410" y="55118"/>
                      </a:lnTo>
                      <a:lnTo>
                        <a:pt x="500888" y="82550"/>
                      </a:lnTo>
                      <a:lnTo>
                        <a:pt x="514096" y="108966"/>
                      </a:lnTo>
                      <a:lnTo>
                        <a:pt x="525526" y="135763"/>
                      </a:lnTo>
                      <a:lnTo>
                        <a:pt x="536321" y="160274"/>
                      </a:lnTo>
                      <a:lnTo>
                        <a:pt x="544957" y="185166"/>
                      </a:lnTo>
                      <a:lnTo>
                        <a:pt x="551815" y="210058"/>
                      </a:lnTo>
                      <a:lnTo>
                        <a:pt x="557149" y="233934"/>
                      </a:lnTo>
                      <a:lnTo>
                        <a:pt x="560197" y="257810"/>
                      </a:lnTo>
                      <a:lnTo>
                        <a:pt x="561848" y="280797"/>
                      </a:lnTo>
                      <a:lnTo>
                        <a:pt x="560197" y="304673"/>
                      </a:lnTo>
                      <a:lnTo>
                        <a:pt x="556514" y="328803"/>
                      </a:lnTo>
                      <a:lnTo>
                        <a:pt x="550164" y="353441"/>
                      </a:lnTo>
                      <a:lnTo>
                        <a:pt x="541782" y="377317"/>
                      </a:lnTo>
                      <a:lnTo>
                        <a:pt x="536321" y="389763"/>
                      </a:lnTo>
                      <a:lnTo>
                        <a:pt x="530225" y="403098"/>
                      </a:lnTo>
                      <a:lnTo>
                        <a:pt x="523240" y="415544"/>
                      </a:lnTo>
                      <a:lnTo>
                        <a:pt x="514731" y="428879"/>
                      </a:lnTo>
                      <a:lnTo>
                        <a:pt x="505587" y="442087"/>
                      </a:lnTo>
                      <a:lnTo>
                        <a:pt x="495554" y="453517"/>
                      </a:lnTo>
                      <a:lnTo>
                        <a:pt x="483870" y="463423"/>
                      </a:lnTo>
                      <a:lnTo>
                        <a:pt x="472567" y="472313"/>
                      </a:lnTo>
                      <a:lnTo>
                        <a:pt x="460121" y="479298"/>
                      </a:lnTo>
                      <a:lnTo>
                        <a:pt x="447040" y="485394"/>
                      </a:lnTo>
                      <a:lnTo>
                        <a:pt x="433959" y="489839"/>
                      </a:lnTo>
                      <a:lnTo>
                        <a:pt x="420116" y="494284"/>
                      </a:lnTo>
                      <a:lnTo>
                        <a:pt x="392303" y="499745"/>
                      </a:lnTo>
                      <a:lnTo>
                        <a:pt x="364363" y="503174"/>
                      </a:lnTo>
                      <a:lnTo>
                        <a:pt x="337566" y="505841"/>
                      </a:lnTo>
                      <a:lnTo>
                        <a:pt x="312039" y="508635"/>
                      </a:lnTo>
                      <a:lnTo>
                        <a:pt x="297561" y="509524"/>
                      </a:lnTo>
                      <a:lnTo>
                        <a:pt x="289814" y="509524"/>
                      </a:lnTo>
                      <a:lnTo>
                        <a:pt x="283718" y="508635"/>
                      </a:lnTo>
                      <a:lnTo>
                        <a:pt x="271272" y="507619"/>
                      </a:lnTo>
                      <a:lnTo>
                        <a:pt x="257302" y="505841"/>
                      </a:lnTo>
                      <a:lnTo>
                        <a:pt x="227330" y="504190"/>
                      </a:lnTo>
                      <a:lnTo>
                        <a:pt x="196596" y="502285"/>
                      </a:lnTo>
                      <a:lnTo>
                        <a:pt x="164211" y="497078"/>
                      </a:lnTo>
                      <a:lnTo>
                        <a:pt x="148717" y="494284"/>
                      </a:lnTo>
                      <a:lnTo>
                        <a:pt x="133350" y="489839"/>
                      </a:lnTo>
                      <a:lnTo>
                        <a:pt x="118745" y="484632"/>
                      </a:lnTo>
                      <a:lnTo>
                        <a:pt x="104775" y="477393"/>
                      </a:lnTo>
                      <a:lnTo>
                        <a:pt x="90932" y="469519"/>
                      </a:lnTo>
                      <a:lnTo>
                        <a:pt x="79375" y="459867"/>
                      </a:lnTo>
                      <a:lnTo>
                        <a:pt x="67691" y="448310"/>
                      </a:lnTo>
                      <a:close/>
                    </a:path>
                  </a:pathLst>
                </a:custGeom>
                <a:solidFill>
                  <a:srgbClr val="C4914D"/>
                </a:solidFill>
                <a:ln w="0" cap="flat" cmpd="sng" algn="ctr">
                  <a:solidFill>
                    <a:srgbClr val="C491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Freeform 950">
                  <a:extLst>
                    <a:ext uri="{FF2B5EF4-FFF2-40B4-BE49-F238E27FC236}">
                      <a16:creationId xmlns:a16="http://schemas.microsoft.com/office/drawing/2014/main" id="{F9533E5E-3FAC-3212-5975-A14F4C834B05}"/>
                    </a:ext>
                  </a:extLst>
                </p:cNvPr>
                <p:cNvSpPr/>
                <p:nvPr/>
              </p:nvSpPr>
              <p:spPr>
                <a:xfrm>
                  <a:off x="3145282" y="3914267"/>
                  <a:ext cx="554356" cy="505842"/>
                </a:xfrm>
                <a:custGeom>
                  <a:avLst/>
                  <a:gdLst/>
                  <a:ahLst/>
                  <a:cxnLst/>
                  <a:rect l="0" t="0" r="0" b="0"/>
                  <a:pathLst>
                    <a:path w="554356" h="505842">
                      <a:moveTo>
                        <a:pt x="296164" y="505841"/>
                      </a:moveTo>
                      <a:lnTo>
                        <a:pt x="288417" y="505841"/>
                      </a:lnTo>
                      <a:lnTo>
                        <a:pt x="282321" y="505841"/>
                      </a:lnTo>
                      <a:lnTo>
                        <a:pt x="268986" y="504190"/>
                      </a:lnTo>
                      <a:lnTo>
                        <a:pt x="255905" y="503174"/>
                      </a:lnTo>
                      <a:lnTo>
                        <a:pt x="225933" y="501523"/>
                      </a:lnTo>
                      <a:lnTo>
                        <a:pt x="195199" y="498729"/>
                      </a:lnTo>
                      <a:lnTo>
                        <a:pt x="163576" y="494284"/>
                      </a:lnTo>
                      <a:lnTo>
                        <a:pt x="148082" y="491744"/>
                      </a:lnTo>
                      <a:lnTo>
                        <a:pt x="132588" y="487299"/>
                      </a:lnTo>
                      <a:lnTo>
                        <a:pt x="118110" y="481838"/>
                      </a:lnTo>
                      <a:lnTo>
                        <a:pt x="104267" y="474853"/>
                      </a:lnTo>
                      <a:lnTo>
                        <a:pt x="90932" y="466852"/>
                      </a:lnTo>
                      <a:lnTo>
                        <a:pt x="78740" y="457327"/>
                      </a:lnTo>
                      <a:lnTo>
                        <a:pt x="67945" y="445516"/>
                      </a:lnTo>
                      <a:lnTo>
                        <a:pt x="57912" y="432435"/>
                      </a:lnTo>
                      <a:lnTo>
                        <a:pt x="43307" y="406654"/>
                      </a:lnTo>
                      <a:lnTo>
                        <a:pt x="30226" y="381127"/>
                      </a:lnTo>
                      <a:lnTo>
                        <a:pt x="19431" y="356997"/>
                      </a:lnTo>
                      <a:lnTo>
                        <a:pt x="11684" y="332359"/>
                      </a:lnTo>
                      <a:lnTo>
                        <a:pt x="5588" y="308483"/>
                      </a:lnTo>
                      <a:lnTo>
                        <a:pt x="1651" y="285242"/>
                      </a:lnTo>
                      <a:lnTo>
                        <a:pt x="0" y="262255"/>
                      </a:lnTo>
                      <a:lnTo>
                        <a:pt x="889" y="238379"/>
                      </a:lnTo>
                      <a:lnTo>
                        <a:pt x="3937" y="215392"/>
                      </a:lnTo>
                      <a:lnTo>
                        <a:pt x="10033" y="192151"/>
                      </a:lnTo>
                      <a:lnTo>
                        <a:pt x="17780" y="169291"/>
                      </a:lnTo>
                      <a:lnTo>
                        <a:pt x="27813" y="146304"/>
                      </a:lnTo>
                      <a:lnTo>
                        <a:pt x="41021" y="122301"/>
                      </a:lnTo>
                      <a:lnTo>
                        <a:pt x="56261" y="98425"/>
                      </a:lnTo>
                      <a:lnTo>
                        <a:pt x="73279" y="74549"/>
                      </a:lnTo>
                      <a:lnTo>
                        <a:pt x="93472" y="49657"/>
                      </a:lnTo>
                      <a:lnTo>
                        <a:pt x="94869" y="47117"/>
                      </a:lnTo>
                      <a:lnTo>
                        <a:pt x="96520" y="43561"/>
                      </a:lnTo>
                      <a:lnTo>
                        <a:pt x="97917" y="36322"/>
                      </a:lnTo>
                      <a:lnTo>
                        <a:pt x="97282" y="29337"/>
                      </a:lnTo>
                      <a:lnTo>
                        <a:pt x="95631" y="21336"/>
                      </a:lnTo>
                      <a:lnTo>
                        <a:pt x="93472" y="14351"/>
                      </a:lnTo>
                      <a:lnTo>
                        <a:pt x="90424" y="8001"/>
                      </a:lnTo>
                      <a:lnTo>
                        <a:pt x="87884" y="2794"/>
                      </a:lnTo>
                      <a:lnTo>
                        <a:pt x="85725" y="0"/>
                      </a:lnTo>
                      <a:lnTo>
                        <a:pt x="82677" y="0"/>
                      </a:lnTo>
                      <a:lnTo>
                        <a:pt x="84836" y="0"/>
                      </a:lnTo>
                      <a:lnTo>
                        <a:pt x="89535" y="0"/>
                      </a:lnTo>
                      <a:lnTo>
                        <a:pt x="95631" y="0"/>
                      </a:lnTo>
                      <a:lnTo>
                        <a:pt x="103378" y="889"/>
                      </a:lnTo>
                      <a:lnTo>
                        <a:pt x="113411" y="889"/>
                      </a:lnTo>
                      <a:lnTo>
                        <a:pt x="125095" y="889"/>
                      </a:lnTo>
                      <a:lnTo>
                        <a:pt x="138049" y="1905"/>
                      </a:lnTo>
                      <a:lnTo>
                        <a:pt x="152019" y="1905"/>
                      </a:lnTo>
                      <a:lnTo>
                        <a:pt x="167259" y="2794"/>
                      </a:lnTo>
                      <a:lnTo>
                        <a:pt x="183515" y="3556"/>
                      </a:lnTo>
                      <a:lnTo>
                        <a:pt x="218186" y="4445"/>
                      </a:lnTo>
                      <a:lnTo>
                        <a:pt x="254508" y="6350"/>
                      </a:lnTo>
                      <a:lnTo>
                        <a:pt x="292227" y="8001"/>
                      </a:lnTo>
                      <a:lnTo>
                        <a:pt x="328422" y="9906"/>
                      </a:lnTo>
                      <a:lnTo>
                        <a:pt x="362966" y="12446"/>
                      </a:lnTo>
                      <a:lnTo>
                        <a:pt x="379349" y="13335"/>
                      </a:lnTo>
                      <a:lnTo>
                        <a:pt x="394589" y="14351"/>
                      </a:lnTo>
                      <a:lnTo>
                        <a:pt x="408559" y="15240"/>
                      </a:lnTo>
                      <a:lnTo>
                        <a:pt x="421767" y="16891"/>
                      </a:lnTo>
                      <a:lnTo>
                        <a:pt x="433197" y="17780"/>
                      </a:lnTo>
                      <a:lnTo>
                        <a:pt x="443357" y="18796"/>
                      </a:lnTo>
                      <a:lnTo>
                        <a:pt x="451739" y="20447"/>
                      </a:lnTo>
                      <a:lnTo>
                        <a:pt x="457835" y="21336"/>
                      </a:lnTo>
                      <a:lnTo>
                        <a:pt x="462534" y="23241"/>
                      </a:lnTo>
                      <a:lnTo>
                        <a:pt x="464820" y="23876"/>
                      </a:lnTo>
                      <a:lnTo>
                        <a:pt x="478663" y="53213"/>
                      </a:lnTo>
                      <a:lnTo>
                        <a:pt x="492506" y="81534"/>
                      </a:lnTo>
                      <a:lnTo>
                        <a:pt x="505714" y="108077"/>
                      </a:lnTo>
                      <a:lnTo>
                        <a:pt x="517144" y="134747"/>
                      </a:lnTo>
                      <a:lnTo>
                        <a:pt x="528066" y="159639"/>
                      </a:lnTo>
                      <a:lnTo>
                        <a:pt x="536575" y="184277"/>
                      </a:lnTo>
                      <a:lnTo>
                        <a:pt x="544322" y="208407"/>
                      </a:lnTo>
                      <a:lnTo>
                        <a:pt x="549656" y="232283"/>
                      </a:lnTo>
                      <a:lnTo>
                        <a:pt x="552704" y="255270"/>
                      </a:lnTo>
                      <a:lnTo>
                        <a:pt x="554355" y="279146"/>
                      </a:lnTo>
                      <a:lnTo>
                        <a:pt x="553466" y="302133"/>
                      </a:lnTo>
                      <a:lnTo>
                        <a:pt x="550418" y="326009"/>
                      </a:lnTo>
                      <a:lnTo>
                        <a:pt x="544322" y="349885"/>
                      </a:lnTo>
                      <a:lnTo>
                        <a:pt x="535813" y="374777"/>
                      </a:lnTo>
                      <a:lnTo>
                        <a:pt x="530479" y="387223"/>
                      </a:lnTo>
                      <a:lnTo>
                        <a:pt x="524129" y="399669"/>
                      </a:lnTo>
                      <a:lnTo>
                        <a:pt x="517144" y="411988"/>
                      </a:lnTo>
                      <a:lnTo>
                        <a:pt x="509651" y="425196"/>
                      </a:lnTo>
                      <a:lnTo>
                        <a:pt x="499491" y="438531"/>
                      </a:lnTo>
                      <a:lnTo>
                        <a:pt x="489458" y="449961"/>
                      </a:lnTo>
                      <a:lnTo>
                        <a:pt x="478663" y="459867"/>
                      </a:lnTo>
                      <a:lnTo>
                        <a:pt x="467233" y="468757"/>
                      </a:lnTo>
                      <a:lnTo>
                        <a:pt x="455549" y="475742"/>
                      </a:lnTo>
                      <a:lnTo>
                        <a:pt x="442595" y="481838"/>
                      </a:lnTo>
                      <a:lnTo>
                        <a:pt x="430149" y="487299"/>
                      </a:lnTo>
                      <a:lnTo>
                        <a:pt x="417068" y="490728"/>
                      </a:lnTo>
                      <a:lnTo>
                        <a:pt x="390144" y="497078"/>
                      </a:lnTo>
                      <a:lnTo>
                        <a:pt x="362966" y="500634"/>
                      </a:lnTo>
                      <a:lnTo>
                        <a:pt x="336169" y="503174"/>
                      </a:lnTo>
                      <a:lnTo>
                        <a:pt x="310642" y="505841"/>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Freeform 951">
                  <a:extLst>
                    <a:ext uri="{FF2B5EF4-FFF2-40B4-BE49-F238E27FC236}">
                      <a16:creationId xmlns:a16="http://schemas.microsoft.com/office/drawing/2014/main" id="{731B87FE-96B4-9380-F464-271568274F56}"/>
                    </a:ext>
                  </a:extLst>
                </p:cNvPr>
                <p:cNvSpPr/>
                <p:nvPr/>
              </p:nvSpPr>
              <p:spPr>
                <a:xfrm>
                  <a:off x="3133090" y="3873500"/>
                  <a:ext cx="612141" cy="565151"/>
                </a:xfrm>
                <a:custGeom>
                  <a:avLst/>
                  <a:gdLst/>
                  <a:ahLst/>
                  <a:cxnLst/>
                  <a:rect l="0" t="0" r="0" b="0"/>
                  <a:pathLst>
                    <a:path w="612141" h="565151">
                      <a:moveTo>
                        <a:pt x="317500" y="565150"/>
                      </a:moveTo>
                      <a:lnTo>
                        <a:pt x="330200" y="562610"/>
                      </a:lnTo>
                      <a:lnTo>
                        <a:pt x="344170" y="562610"/>
                      </a:lnTo>
                      <a:lnTo>
                        <a:pt x="374650" y="560070"/>
                      </a:lnTo>
                      <a:lnTo>
                        <a:pt x="410210" y="557530"/>
                      </a:lnTo>
                      <a:lnTo>
                        <a:pt x="441960" y="553720"/>
                      </a:lnTo>
                      <a:lnTo>
                        <a:pt x="461010" y="548640"/>
                      </a:lnTo>
                      <a:lnTo>
                        <a:pt x="477520" y="543560"/>
                      </a:lnTo>
                      <a:lnTo>
                        <a:pt x="494030" y="538480"/>
                      </a:lnTo>
                      <a:lnTo>
                        <a:pt x="508000" y="532130"/>
                      </a:lnTo>
                      <a:lnTo>
                        <a:pt x="519430" y="524510"/>
                      </a:lnTo>
                      <a:lnTo>
                        <a:pt x="534670" y="515620"/>
                      </a:lnTo>
                      <a:lnTo>
                        <a:pt x="546100" y="504190"/>
                      </a:lnTo>
                      <a:lnTo>
                        <a:pt x="551180" y="496570"/>
                      </a:lnTo>
                      <a:lnTo>
                        <a:pt x="554990" y="490220"/>
                      </a:lnTo>
                      <a:lnTo>
                        <a:pt x="571500" y="463550"/>
                      </a:lnTo>
                      <a:lnTo>
                        <a:pt x="582930" y="438150"/>
                      </a:lnTo>
                      <a:lnTo>
                        <a:pt x="593090" y="410210"/>
                      </a:lnTo>
                      <a:lnTo>
                        <a:pt x="601980" y="384810"/>
                      </a:lnTo>
                      <a:lnTo>
                        <a:pt x="608330" y="358140"/>
                      </a:lnTo>
                      <a:lnTo>
                        <a:pt x="612140" y="332740"/>
                      </a:lnTo>
                      <a:lnTo>
                        <a:pt x="612140" y="307340"/>
                      </a:lnTo>
                      <a:lnTo>
                        <a:pt x="612140" y="280670"/>
                      </a:lnTo>
                      <a:lnTo>
                        <a:pt x="608330" y="255270"/>
                      </a:lnTo>
                      <a:lnTo>
                        <a:pt x="601980" y="229870"/>
                      </a:lnTo>
                      <a:lnTo>
                        <a:pt x="593090" y="204470"/>
                      </a:lnTo>
                      <a:lnTo>
                        <a:pt x="585470" y="177800"/>
                      </a:lnTo>
                      <a:lnTo>
                        <a:pt x="571500" y="152400"/>
                      </a:lnTo>
                      <a:lnTo>
                        <a:pt x="556260" y="128270"/>
                      </a:lnTo>
                      <a:lnTo>
                        <a:pt x="538480" y="102870"/>
                      </a:lnTo>
                      <a:lnTo>
                        <a:pt x="518160" y="77470"/>
                      </a:lnTo>
                      <a:lnTo>
                        <a:pt x="515620" y="72390"/>
                      </a:lnTo>
                      <a:lnTo>
                        <a:pt x="511810" y="66040"/>
                      </a:lnTo>
                      <a:lnTo>
                        <a:pt x="511810" y="60960"/>
                      </a:lnTo>
                      <a:lnTo>
                        <a:pt x="511810" y="55880"/>
                      </a:lnTo>
                      <a:lnTo>
                        <a:pt x="511810" y="52070"/>
                      </a:lnTo>
                      <a:lnTo>
                        <a:pt x="511810" y="46990"/>
                      </a:lnTo>
                      <a:lnTo>
                        <a:pt x="514350" y="41910"/>
                      </a:lnTo>
                      <a:lnTo>
                        <a:pt x="515620" y="39370"/>
                      </a:lnTo>
                      <a:lnTo>
                        <a:pt x="521970" y="39370"/>
                      </a:lnTo>
                      <a:lnTo>
                        <a:pt x="528320" y="38100"/>
                      </a:lnTo>
                      <a:lnTo>
                        <a:pt x="532130" y="38100"/>
                      </a:lnTo>
                      <a:lnTo>
                        <a:pt x="534670" y="33020"/>
                      </a:lnTo>
                      <a:lnTo>
                        <a:pt x="535940" y="30480"/>
                      </a:lnTo>
                      <a:lnTo>
                        <a:pt x="535940" y="27940"/>
                      </a:lnTo>
                      <a:lnTo>
                        <a:pt x="535940" y="22860"/>
                      </a:lnTo>
                      <a:lnTo>
                        <a:pt x="534670" y="21590"/>
                      </a:lnTo>
                      <a:lnTo>
                        <a:pt x="529590" y="13970"/>
                      </a:lnTo>
                      <a:lnTo>
                        <a:pt x="524510" y="7620"/>
                      </a:lnTo>
                      <a:lnTo>
                        <a:pt x="518160" y="2540"/>
                      </a:lnTo>
                      <a:lnTo>
                        <a:pt x="515620" y="2540"/>
                      </a:lnTo>
                      <a:lnTo>
                        <a:pt x="511810" y="0"/>
                      </a:lnTo>
                      <a:lnTo>
                        <a:pt x="488950" y="0"/>
                      </a:lnTo>
                      <a:lnTo>
                        <a:pt x="462280" y="0"/>
                      </a:lnTo>
                      <a:lnTo>
                        <a:pt x="436880" y="0"/>
                      </a:lnTo>
                      <a:lnTo>
                        <a:pt x="407670" y="0"/>
                      </a:lnTo>
                      <a:lnTo>
                        <a:pt x="350520" y="0"/>
                      </a:lnTo>
                      <a:lnTo>
                        <a:pt x="322580" y="0"/>
                      </a:lnTo>
                      <a:lnTo>
                        <a:pt x="293370" y="0"/>
                      </a:lnTo>
                      <a:lnTo>
                        <a:pt x="245110" y="0"/>
                      </a:lnTo>
                      <a:lnTo>
                        <a:pt x="195580" y="0"/>
                      </a:lnTo>
                      <a:lnTo>
                        <a:pt x="147320" y="0"/>
                      </a:lnTo>
                      <a:lnTo>
                        <a:pt x="121920" y="0"/>
                      </a:lnTo>
                      <a:lnTo>
                        <a:pt x="100330" y="0"/>
                      </a:lnTo>
                      <a:lnTo>
                        <a:pt x="97790" y="2540"/>
                      </a:lnTo>
                      <a:lnTo>
                        <a:pt x="95250" y="2540"/>
                      </a:lnTo>
                      <a:lnTo>
                        <a:pt x="87630" y="7620"/>
                      </a:lnTo>
                      <a:lnTo>
                        <a:pt x="83820" y="13970"/>
                      </a:lnTo>
                      <a:lnTo>
                        <a:pt x="80010" y="21590"/>
                      </a:lnTo>
                      <a:lnTo>
                        <a:pt x="77470" y="22860"/>
                      </a:lnTo>
                      <a:lnTo>
                        <a:pt x="77470" y="27940"/>
                      </a:lnTo>
                      <a:lnTo>
                        <a:pt x="77470" y="30480"/>
                      </a:lnTo>
                      <a:lnTo>
                        <a:pt x="80010" y="33020"/>
                      </a:lnTo>
                      <a:lnTo>
                        <a:pt x="81280" y="38100"/>
                      </a:lnTo>
                      <a:lnTo>
                        <a:pt x="85090" y="38100"/>
                      </a:lnTo>
                      <a:lnTo>
                        <a:pt x="91440" y="39370"/>
                      </a:lnTo>
                      <a:lnTo>
                        <a:pt x="97790" y="39370"/>
                      </a:lnTo>
                      <a:lnTo>
                        <a:pt x="100330" y="41910"/>
                      </a:lnTo>
                      <a:lnTo>
                        <a:pt x="100330" y="46990"/>
                      </a:lnTo>
                      <a:lnTo>
                        <a:pt x="101600" y="52070"/>
                      </a:lnTo>
                      <a:lnTo>
                        <a:pt x="101600" y="55880"/>
                      </a:lnTo>
                      <a:lnTo>
                        <a:pt x="101600" y="60960"/>
                      </a:lnTo>
                      <a:lnTo>
                        <a:pt x="100330" y="66040"/>
                      </a:lnTo>
                      <a:lnTo>
                        <a:pt x="97790" y="72390"/>
                      </a:lnTo>
                      <a:lnTo>
                        <a:pt x="93980" y="77470"/>
                      </a:lnTo>
                      <a:lnTo>
                        <a:pt x="74930" y="102870"/>
                      </a:lnTo>
                      <a:lnTo>
                        <a:pt x="57150" y="128270"/>
                      </a:lnTo>
                      <a:lnTo>
                        <a:pt x="40640" y="152400"/>
                      </a:lnTo>
                      <a:lnTo>
                        <a:pt x="27940" y="177800"/>
                      </a:lnTo>
                      <a:lnTo>
                        <a:pt x="17780" y="204470"/>
                      </a:lnTo>
                      <a:lnTo>
                        <a:pt x="10160" y="229870"/>
                      </a:lnTo>
                      <a:lnTo>
                        <a:pt x="3810" y="255270"/>
                      </a:lnTo>
                      <a:lnTo>
                        <a:pt x="0" y="280670"/>
                      </a:lnTo>
                      <a:lnTo>
                        <a:pt x="0" y="307340"/>
                      </a:lnTo>
                      <a:lnTo>
                        <a:pt x="2540" y="332740"/>
                      </a:lnTo>
                      <a:lnTo>
                        <a:pt x="3810" y="358140"/>
                      </a:lnTo>
                      <a:lnTo>
                        <a:pt x="10160" y="384810"/>
                      </a:lnTo>
                      <a:lnTo>
                        <a:pt x="17780" y="410210"/>
                      </a:lnTo>
                      <a:lnTo>
                        <a:pt x="27940" y="438150"/>
                      </a:lnTo>
                      <a:lnTo>
                        <a:pt x="43180" y="463550"/>
                      </a:lnTo>
                      <a:lnTo>
                        <a:pt x="57150" y="490220"/>
                      </a:lnTo>
                      <a:lnTo>
                        <a:pt x="63500" y="496570"/>
                      </a:lnTo>
                      <a:lnTo>
                        <a:pt x="67310" y="504190"/>
                      </a:lnTo>
                      <a:lnTo>
                        <a:pt x="80010" y="515620"/>
                      </a:lnTo>
                      <a:lnTo>
                        <a:pt x="91440" y="524510"/>
                      </a:lnTo>
                      <a:lnTo>
                        <a:pt x="105410" y="532130"/>
                      </a:lnTo>
                      <a:lnTo>
                        <a:pt x="120650" y="538480"/>
                      </a:lnTo>
                      <a:lnTo>
                        <a:pt x="137160" y="543560"/>
                      </a:lnTo>
                      <a:lnTo>
                        <a:pt x="152400" y="548640"/>
                      </a:lnTo>
                      <a:lnTo>
                        <a:pt x="168910" y="553720"/>
                      </a:lnTo>
                      <a:lnTo>
                        <a:pt x="204470" y="557530"/>
                      </a:lnTo>
                      <a:lnTo>
                        <a:pt x="236220" y="560070"/>
                      </a:lnTo>
                      <a:lnTo>
                        <a:pt x="266700" y="562610"/>
                      </a:lnTo>
                      <a:lnTo>
                        <a:pt x="281940" y="562610"/>
                      </a:lnTo>
                      <a:lnTo>
                        <a:pt x="295910" y="565150"/>
                      </a:lnTo>
                      <a:lnTo>
                        <a:pt x="306070" y="565150"/>
                      </a:lnTo>
                      <a:lnTo>
                        <a:pt x="312420" y="56515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3" name="Freeform 952">
                  <a:extLst>
                    <a:ext uri="{FF2B5EF4-FFF2-40B4-BE49-F238E27FC236}">
                      <a16:creationId xmlns:a16="http://schemas.microsoft.com/office/drawing/2014/main" id="{F5408C3A-F51F-FB62-5857-FDEA080BFA73}"/>
                    </a:ext>
                  </a:extLst>
                </p:cNvPr>
                <p:cNvSpPr/>
                <p:nvPr/>
              </p:nvSpPr>
              <p:spPr>
                <a:xfrm>
                  <a:off x="3210179" y="3873500"/>
                  <a:ext cx="459233" cy="78995"/>
                </a:xfrm>
                <a:custGeom>
                  <a:avLst/>
                  <a:gdLst/>
                  <a:ahLst/>
                  <a:cxnLst/>
                  <a:rect l="0" t="0" r="0" b="0"/>
                  <a:pathLst>
                    <a:path w="459233" h="78995">
                      <a:moveTo>
                        <a:pt x="403733" y="76200"/>
                      </a:moveTo>
                      <a:lnTo>
                        <a:pt x="366903" y="72644"/>
                      </a:lnTo>
                      <a:lnTo>
                        <a:pt x="331343" y="70104"/>
                      </a:lnTo>
                      <a:lnTo>
                        <a:pt x="296672" y="68199"/>
                      </a:lnTo>
                      <a:lnTo>
                        <a:pt x="263525" y="65659"/>
                      </a:lnTo>
                      <a:lnTo>
                        <a:pt x="231902" y="64008"/>
                      </a:lnTo>
                      <a:lnTo>
                        <a:pt x="201930" y="62103"/>
                      </a:lnTo>
                      <a:lnTo>
                        <a:pt x="173355" y="60198"/>
                      </a:lnTo>
                      <a:lnTo>
                        <a:pt x="147193" y="58547"/>
                      </a:lnTo>
                      <a:lnTo>
                        <a:pt x="122555" y="56769"/>
                      </a:lnTo>
                      <a:lnTo>
                        <a:pt x="100076" y="56007"/>
                      </a:lnTo>
                      <a:lnTo>
                        <a:pt x="80137" y="55118"/>
                      </a:lnTo>
                      <a:lnTo>
                        <a:pt x="62357" y="54102"/>
                      </a:lnTo>
                      <a:lnTo>
                        <a:pt x="46863" y="54102"/>
                      </a:lnTo>
                      <a:lnTo>
                        <a:pt x="34671" y="53213"/>
                      </a:lnTo>
                      <a:lnTo>
                        <a:pt x="24638" y="53213"/>
                      </a:lnTo>
                      <a:lnTo>
                        <a:pt x="24638" y="49657"/>
                      </a:lnTo>
                      <a:lnTo>
                        <a:pt x="22987" y="46228"/>
                      </a:lnTo>
                      <a:lnTo>
                        <a:pt x="22225" y="42672"/>
                      </a:lnTo>
                      <a:lnTo>
                        <a:pt x="20828" y="40767"/>
                      </a:lnTo>
                      <a:lnTo>
                        <a:pt x="13843" y="40132"/>
                      </a:lnTo>
                      <a:lnTo>
                        <a:pt x="8382" y="39116"/>
                      </a:lnTo>
                      <a:lnTo>
                        <a:pt x="3810" y="37211"/>
                      </a:lnTo>
                      <a:lnTo>
                        <a:pt x="1397" y="34671"/>
                      </a:lnTo>
                      <a:lnTo>
                        <a:pt x="0" y="32131"/>
                      </a:lnTo>
                      <a:lnTo>
                        <a:pt x="0" y="28321"/>
                      </a:lnTo>
                      <a:lnTo>
                        <a:pt x="0" y="24892"/>
                      </a:lnTo>
                      <a:lnTo>
                        <a:pt x="1397" y="21336"/>
                      </a:lnTo>
                      <a:lnTo>
                        <a:pt x="6096" y="14351"/>
                      </a:lnTo>
                      <a:lnTo>
                        <a:pt x="11430" y="8001"/>
                      </a:lnTo>
                      <a:lnTo>
                        <a:pt x="18542" y="3810"/>
                      </a:lnTo>
                      <a:lnTo>
                        <a:pt x="20828" y="2794"/>
                      </a:lnTo>
                      <a:lnTo>
                        <a:pt x="22987" y="1905"/>
                      </a:lnTo>
                      <a:lnTo>
                        <a:pt x="46228" y="1905"/>
                      </a:lnTo>
                      <a:lnTo>
                        <a:pt x="70104" y="1905"/>
                      </a:lnTo>
                      <a:lnTo>
                        <a:pt x="118618" y="889"/>
                      </a:lnTo>
                      <a:lnTo>
                        <a:pt x="168021" y="0"/>
                      </a:lnTo>
                      <a:lnTo>
                        <a:pt x="217424" y="0"/>
                      </a:lnTo>
                      <a:lnTo>
                        <a:pt x="245110" y="0"/>
                      </a:lnTo>
                      <a:lnTo>
                        <a:pt x="273685" y="0"/>
                      </a:lnTo>
                      <a:lnTo>
                        <a:pt x="331343" y="889"/>
                      </a:lnTo>
                      <a:lnTo>
                        <a:pt x="359156" y="889"/>
                      </a:lnTo>
                      <a:lnTo>
                        <a:pt x="386080" y="1905"/>
                      </a:lnTo>
                      <a:lnTo>
                        <a:pt x="411480" y="1905"/>
                      </a:lnTo>
                      <a:lnTo>
                        <a:pt x="435356" y="1905"/>
                      </a:lnTo>
                      <a:lnTo>
                        <a:pt x="437769" y="2794"/>
                      </a:lnTo>
                      <a:lnTo>
                        <a:pt x="440817" y="3810"/>
                      </a:lnTo>
                      <a:lnTo>
                        <a:pt x="447040" y="8001"/>
                      </a:lnTo>
                      <a:lnTo>
                        <a:pt x="452247" y="14351"/>
                      </a:lnTo>
                      <a:lnTo>
                        <a:pt x="456946" y="21336"/>
                      </a:lnTo>
                      <a:lnTo>
                        <a:pt x="458597" y="24892"/>
                      </a:lnTo>
                      <a:lnTo>
                        <a:pt x="459232" y="28321"/>
                      </a:lnTo>
                      <a:lnTo>
                        <a:pt x="458597" y="32131"/>
                      </a:lnTo>
                      <a:lnTo>
                        <a:pt x="456946" y="34671"/>
                      </a:lnTo>
                      <a:lnTo>
                        <a:pt x="454787" y="37211"/>
                      </a:lnTo>
                      <a:lnTo>
                        <a:pt x="450850" y="39116"/>
                      </a:lnTo>
                      <a:lnTo>
                        <a:pt x="444754" y="40132"/>
                      </a:lnTo>
                      <a:lnTo>
                        <a:pt x="437769" y="40767"/>
                      </a:lnTo>
                      <a:lnTo>
                        <a:pt x="436245" y="43561"/>
                      </a:lnTo>
                      <a:lnTo>
                        <a:pt x="434594" y="47117"/>
                      </a:lnTo>
                      <a:lnTo>
                        <a:pt x="433959" y="51562"/>
                      </a:lnTo>
                      <a:lnTo>
                        <a:pt x="433959" y="56769"/>
                      </a:lnTo>
                      <a:lnTo>
                        <a:pt x="433959" y="62103"/>
                      </a:lnTo>
                      <a:lnTo>
                        <a:pt x="435356" y="68199"/>
                      </a:lnTo>
                      <a:lnTo>
                        <a:pt x="437769" y="73533"/>
                      </a:lnTo>
                      <a:lnTo>
                        <a:pt x="441452" y="78994"/>
                      </a:lnTo>
                      <a:close/>
                    </a:path>
                  </a:pathLst>
                </a:custGeom>
                <a:solidFill>
                  <a:srgbClr val="703300"/>
                </a:solidFill>
                <a:ln w="0" cap="flat" cmpd="sng" algn="ctr">
                  <a:solidFill>
                    <a:srgbClr val="70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Freeform 953">
                  <a:extLst>
                    <a:ext uri="{FF2B5EF4-FFF2-40B4-BE49-F238E27FC236}">
                      <a16:creationId xmlns:a16="http://schemas.microsoft.com/office/drawing/2014/main" id="{A62301FD-1EF0-70B6-EDBB-1E6DDA7ADC22}"/>
                    </a:ext>
                  </a:extLst>
                </p:cNvPr>
                <p:cNvSpPr/>
                <p:nvPr/>
              </p:nvSpPr>
              <p:spPr>
                <a:xfrm>
                  <a:off x="3210941" y="3874389"/>
                  <a:ext cx="457074" cy="77217"/>
                </a:xfrm>
                <a:custGeom>
                  <a:avLst/>
                  <a:gdLst/>
                  <a:ahLst/>
                  <a:cxnLst/>
                  <a:rect l="0" t="0" r="0" b="0"/>
                  <a:pathLst>
                    <a:path w="457074" h="77217">
                      <a:moveTo>
                        <a:pt x="23876" y="49784"/>
                      </a:moveTo>
                      <a:lnTo>
                        <a:pt x="21463" y="43434"/>
                      </a:lnTo>
                      <a:lnTo>
                        <a:pt x="18415" y="39243"/>
                      </a:lnTo>
                      <a:lnTo>
                        <a:pt x="11430" y="38227"/>
                      </a:lnTo>
                      <a:lnTo>
                        <a:pt x="6985" y="37338"/>
                      </a:lnTo>
                      <a:lnTo>
                        <a:pt x="3683" y="34671"/>
                      </a:lnTo>
                      <a:lnTo>
                        <a:pt x="1524" y="32893"/>
                      </a:lnTo>
                      <a:lnTo>
                        <a:pt x="0" y="29337"/>
                      </a:lnTo>
                      <a:lnTo>
                        <a:pt x="0" y="26797"/>
                      </a:lnTo>
                      <a:lnTo>
                        <a:pt x="635" y="23241"/>
                      </a:lnTo>
                      <a:lnTo>
                        <a:pt x="2286" y="19558"/>
                      </a:lnTo>
                      <a:lnTo>
                        <a:pt x="6985" y="13462"/>
                      </a:lnTo>
                      <a:lnTo>
                        <a:pt x="13081" y="8001"/>
                      </a:lnTo>
                      <a:lnTo>
                        <a:pt x="18415" y="3556"/>
                      </a:lnTo>
                      <a:lnTo>
                        <a:pt x="21463" y="2921"/>
                      </a:lnTo>
                      <a:lnTo>
                        <a:pt x="23876" y="1905"/>
                      </a:lnTo>
                      <a:lnTo>
                        <a:pt x="46101" y="1905"/>
                      </a:lnTo>
                      <a:lnTo>
                        <a:pt x="70231" y="1905"/>
                      </a:lnTo>
                      <a:lnTo>
                        <a:pt x="118745" y="1016"/>
                      </a:lnTo>
                      <a:lnTo>
                        <a:pt x="168021" y="1016"/>
                      </a:lnTo>
                      <a:lnTo>
                        <a:pt x="216662" y="0"/>
                      </a:lnTo>
                      <a:lnTo>
                        <a:pt x="244348" y="0"/>
                      </a:lnTo>
                      <a:lnTo>
                        <a:pt x="272923" y="0"/>
                      </a:lnTo>
                      <a:lnTo>
                        <a:pt x="329819" y="1016"/>
                      </a:lnTo>
                      <a:lnTo>
                        <a:pt x="357505" y="1016"/>
                      </a:lnTo>
                      <a:lnTo>
                        <a:pt x="384683" y="1905"/>
                      </a:lnTo>
                      <a:lnTo>
                        <a:pt x="409956" y="1905"/>
                      </a:lnTo>
                      <a:lnTo>
                        <a:pt x="433197" y="1905"/>
                      </a:lnTo>
                      <a:lnTo>
                        <a:pt x="436245" y="2921"/>
                      </a:lnTo>
                      <a:lnTo>
                        <a:pt x="438531" y="3556"/>
                      </a:lnTo>
                      <a:lnTo>
                        <a:pt x="444627" y="8001"/>
                      </a:lnTo>
                      <a:lnTo>
                        <a:pt x="450977" y="14351"/>
                      </a:lnTo>
                      <a:lnTo>
                        <a:pt x="455422" y="20447"/>
                      </a:lnTo>
                      <a:lnTo>
                        <a:pt x="456184" y="24003"/>
                      </a:lnTo>
                      <a:lnTo>
                        <a:pt x="457073" y="27432"/>
                      </a:lnTo>
                      <a:lnTo>
                        <a:pt x="457073" y="31242"/>
                      </a:lnTo>
                      <a:lnTo>
                        <a:pt x="455422" y="33782"/>
                      </a:lnTo>
                      <a:lnTo>
                        <a:pt x="452374" y="36322"/>
                      </a:lnTo>
                      <a:lnTo>
                        <a:pt x="448437" y="38227"/>
                      </a:lnTo>
                      <a:lnTo>
                        <a:pt x="443230" y="39243"/>
                      </a:lnTo>
                      <a:lnTo>
                        <a:pt x="436245" y="39878"/>
                      </a:lnTo>
                      <a:lnTo>
                        <a:pt x="434594" y="42672"/>
                      </a:lnTo>
                      <a:lnTo>
                        <a:pt x="433197" y="46228"/>
                      </a:lnTo>
                      <a:lnTo>
                        <a:pt x="432308" y="50673"/>
                      </a:lnTo>
                      <a:lnTo>
                        <a:pt x="431546" y="55118"/>
                      </a:lnTo>
                      <a:lnTo>
                        <a:pt x="432308" y="60325"/>
                      </a:lnTo>
                      <a:lnTo>
                        <a:pt x="433197" y="66548"/>
                      </a:lnTo>
                      <a:lnTo>
                        <a:pt x="436245" y="71755"/>
                      </a:lnTo>
                      <a:lnTo>
                        <a:pt x="439293" y="77216"/>
                      </a:lnTo>
                      <a:lnTo>
                        <a:pt x="413766" y="75311"/>
                      </a:lnTo>
                      <a:lnTo>
                        <a:pt x="389890" y="72644"/>
                      </a:lnTo>
                      <a:lnTo>
                        <a:pt x="366903" y="71120"/>
                      </a:lnTo>
                      <a:lnTo>
                        <a:pt x="344424" y="69215"/>
                      </a:lnTo>
                      <a:lnTo>
                        <a:pt x="322834" y="67310"/>
                      </a:lnTo>
                      <a:lnTo>
                        <a:pt x="302006" y="65659"/>
                      </a:lnTo>
                      <a:lnTo>
                        <a:pt x="282067" y="64770"/>
                      </a:lnTo>
                      <a:lnTo>
                        <a:pt x="262763" y="63119"/>
                      </a:lnTo>
                      <a:lnTo>
                        <a:pt x="226568" y="60325"/>
                      </a:lnTo>
                      <a:lnTo>
                        <a:pt x="193421" y="57658"/>
                      </a:lnTo>
                      <a:lnTo>
                        <a:pt x="163449" y="55880"/>
                      </a:lnTo>
                      <a:lnTo>
                        <a:pt x="134874" y="54229"/>
                      </a:lnTo>
                      <a:lnTo>
                        <a:pt x="119380" y="53213"/>
                      </a:lnTo>
                      <a:lnTo>
                        <a:pt x="102362" y="52324"/>
                      </a:lnTo>
                      <a:lnTo>
                        <a:pt x="86360" y="51435"/>
                      </a:lnTo>
                      <a:lnTo>
                        <a:pt x="70231" y="51435"/>
                      </a:lnTo>
                      <a:lnTo>
                        <a:pt x="54737" y="50673"/>
                      </a:lnTo>
                      <a:lnTo>
                        <a:pt x="42291" y="50673"/>
                      </a:lnTo>
                      <a:lnTo>
                        <a:pt x="31623" y="49784"/>
                      </a:lnTo>
                      <a:lnTo>
                        <a:pt x="27813" y="49784"/>
                      </a:lnTo>
                      <a:close/>
                    </a:path>
                  </a:pathLst>
                </a:custGeom>
                <a:solidFill>
                  <a:srgbClr val="7A3D03"/>
                </a:solidFill>
                <a:ln w="0" cap="flat" cmpd="sng" algn="ctr">
                  <a:solidFill>
                    <a:srgbClr val="7A3D0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Freeform 954">
                  <a:extLst>
                    <a:ext uri="{FF2B5EF4-FFF2-40B4-BE49-F238E27FC236}">
                      <a16:creationId xmlns:a16="http://schemas.microsoft.com/office/drawing/2014/main" id="{68A71E31-4CA7-E009-48FF-202C86187574}"/>
                    </a:ext>
                  </a:extLst>
                </p:cNvPr>
                <p:cNvSpPr/>
                <p:nvPr/>
              </p:nvSpPr>
              <p:spPr>
                <a:xfrm>
                  <a:off x="3212465" y="3875405"/>
                  <a:ext cx="453899" cy="75185"/>
                </a:xfrm>
                <a:custGeom>
                  <a:avLst/>
                  <a:gdLst/>
                  <a:ahLst/>
                  <a:cxnLst/>
                  <a:rect l="0" t="0" r="0" b="0"/>
                  <a:pathLst>
                    <a:path w="453899" h="75185">
                      <a:moveTo>
                        <a:pt x="22352" y="46101"/>
                      </a:moveTo>
                      <a:lnTo>
                        <a:pt x="18542" y="40767"/>
                      </a:lnTo>
                      <a:lnTo>
                        <a:pt x="14605" y="37211"/>
                      </a:lnTo>
                      <a:lnTo>
                        <a:pt x="9144" y="36322"/>
                      </a:lnTo>
                      <a:lnTo>
                        <a:pt x="5461" y="34417"/>
                      </a:lnTo>
                      <a:lnTo>
                        <a:pt x="2159" y="32766"/>
                      </a:lnTo>
                      <a:lnTo>
                        <a:pt x="762" y="30861"/>
                      </a:lnTo>
                      <a:lnTo>
                        <a:pt x="0" y="27432"/>
                      </a:lnTo>
                      <a:lnTo>
                        <a:pt x="0" y="24765"/>
                      </a:lnTo>
                      <a:lnTo>
                        <a:pt x="2159" y="18542"/>
                      </a:lnTo>
                      <a:lnTo>
                        <a:pt x="6858" y="12446"/>
                      </a:lnTo>
                      <a:lnTo>
                        <a:pt x="12446" y="6985"/>
                      </a:lnTo>
                      <a:lnTo>
                        <a:pt x="18542" y="3429"/>
                      </a:lnTo>
                      <a:lnTo>
                        <a:pt x="21590" y="2540"/>
                      </a:lnTo>
                      <a:lnTo>
                        <a:pt x="23749" y="2540"/>
                      </a:lnTo>
                      <a:lnTo>
                        <a:pt x="46228" y="2540"/>
                      </a:lnTo>
                      <a:lnTo>
                        <a:pt x="69342" y="1905"/>
                      </a:lnTo>
                      <a:lnTo>
                        <a:pt x="117221" y="1905"/>
                      </a:lnTo>
                      <a:lnTo>
                        <a:pt x="166497" y="889"/>
                      </a:lnTo>
                      <a:lnTo>
                        <a:pt x="215138" y="0"/>
                      </a:lnTo>
                      <a:lnTo>
                        <a:pt x="242824" y="0"/>
                      </a:lnTo>
                      <a:lnTo>
                        <a:pt x="270510" y="889"/>
                      </a:lnTo>
                      <a:lnTo>
                        <a:pt x="327406" y="889"/>
                      </a:lnTo>
                      <a:lnTo>
                        <a:pt x="355219" y="1905"/>
                      </a:lnTo>
                      <a:lnTo>
                        <a:pt x="382270" y="1905"/>
                      </a:lnTo>
                      <a:lnTo>
                        <a:pt x="407797" y="2540"/>
                      </a:lnTo>
                      <a:lnTo>
                        <a:pt x="430784" y="2540"/>
                      </a:lnTo>
                      <a:lnTo>
                        <a:pt x="433070" y="2540"/>
                      </a:lnTo>
                      <a:lnTo>
                        <a:pt x="436118" y="3429"/>
                      </a:lnTo>
                      <a:lnTo>
                        <a:pt x="442468" y="8001"/>
                      </a:lnTo>
                      <a:lnTo>
                        <a:pt x="447802" y="13970"/>
                      </a:lnTo>
                      <a:lnTo>
                        <a:pt x="452501" y="20320"/>
                      </a:lnTo>
                      <a:lnTo>
                        <a:pt x="453898" y="23876"/>
                      </a:lnTo>
                      <a:lnTo>
                        <a:pt x="453898" y="27432"/>
                      </a:lnTo>
                      <a:lnTo>
                        <a:pt x="453898" y="30226"/>
                      </a:lnTo>
                      <a:lnTo>
                        <a:pt x="452501" y="32766"/>
                      </a:lnTo>
                      <a:lnTo>
                        <a:pt x="449961" y="35306"/>
                      </a:lnTo>
                      <a:lnTo>
                        <a:pt x="445516" y="37211"/>
                      </a:lnTo>
                      <a:lnTo>
                        <a:pt x="440055" y="38862"/>
                      </a:lnTo>
                      <a:lnTo>
                        <a:pt x="433070" y="38862"/>
                      </a:lnTo>
                      <a:lnTo>
                        <a:pt x="431673" y="41656"/>
                      </a:lnTo>
                      <a:lnTo>
                        <a:pt x="430022" y="45212"/>
                      </a:lnTo>
                      <a:lnTo>
                        <a:pt x="429260" y="48768"/>
                      </a:lnTo>
                      <a:lnTo>
                        <a:pt x="429260" y="54102"/>
                      </a:lnTo>
                      <a:lnTo>
                        <a:pt x="429260" y="59309"/>
                      </a:lnTo>
                      <a:lnTo>
                        <a:pt x="430784" y="64643"/>
                      </a:lnTo>
                      <a:lnTo>
                        <a:pt x="433070" y="70104"/>
                      </a:lnTo>
                      <a:lnTo>
                        <a:pt x="437007" y="75184"/>
                      </a:lnTo>
                      <a:lnTo>
                        <a:pt x="409194" y="73533"/>
                      </a:lnTo>
                      <a:lnTo>
                        <a:pt x="383794" y="70739"/>
                      </a:lnTo>
                      <a:lnTo>
                        <a:pt x="359918" y="69088"/>
                      </a:lnTo>
                      <a:lnTo>
                        <a:pt x="337693" y="67183"/>
                      </a:lnTo>
                      <a:lnTo>
                        <a:pt x="315976" y="64643"/>
                      </a:lnTo>
                      <a:lnTo>
                        <a:pt x="295783" y="62738"/>
                      </a:lnTo>
                      <a:lnTo>
                        <a:pt x="276733" y="61087"/>
                      </a:lnTo>
                      <a:lnTo>
                        <a:pt x="258953" y="60198"/>
                      </a:lnTo>
                      <a:lnTo>
                        <a:pt x="242062" y="58293"/>
                      </a:lnTo>
                      <a:lnTo>
                        <a:pt x="225933" y="56642"/>
                      </a:lnTo>
                      <a:lnTo>
                        <a:pt x="195707" y="54864"/>
                      </a:lnTo>
                      <a:lnTo>
                        <a:pt x="168783" y="52197"/>
                      </a:lnTo>
                      <a:lnTo>
                        <a:pt x="143256" y="51308"/>
                      </a:lnTo>
                      <a:lnTo>
                        <a:pt x="136398" y="50419"/>
                      </a:lnTo>
                      <a:lnTo>
                        <a:pt x="128651" y="50419"/>
                      </a:lnTo>
                      <a:lnTo>
                        <a:pt x="111760" y="49657"/>
                      </a:lnTo>
                      <a:lnTo>
                        <a:pt x="74803" y="47752"/>
                      </a:lnTo>
                      <a:lnTo>
                        <a:pt x="57912" y="46863"/>
                      </a:lnTo>
                      <a:lnTo>
                        <a:pt x="41529" y="46863"/>
                      </a:lnTo>
                      <a:lnTo>
                        <a:pt x="35433" y="46863"/>
                      </a:lnTo>
                      <a:lnTo>
                        <a:pt x="30099" y="46863"/>
                      </a:lnTo>
                      <a:lnTo>
                        <a:pt x="25400" y="46863"/>
                      </a:lnTo>
                      <a:close/>
                    </a:path>
                  </a:pathLst>
                </a:custGeom>
                <a:solidFill>
                  <a:srgbClr val="834806"/>
                </a:solidFill>
                <a:ln w="0" cap="flat" cmpd="sng" algn="ctr">
                  <a:solidFill>
                    <a:srgbClr val="8348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Freeform 955">
                  <a:extLst>
                    <a:ext uri="{FF2B5EF4-FFF2-40B4-BE49-F238E27FC236}">
                      <a16:creationId xmlns:a16="http://schemas.microsoft.com/office/drawing/2014/main" id="{569F1829-F405-3AA0-E207-41E3AA50EF95}"/>
                    </a:ext>
                  </a:extLst>
                </p:cNvPr>
                <p:cNvSpPr/>
                <p:nvPr/>
              </p:nvSpPr>
              <p:spPr>
                <a:xfrm>
                  <a:off x="3213227" y="3876294"/>
                  <a:ext cx="452248" cy="73407"/>
                </a:xfrm>
                <a:custGeom>
                  <a:avLst/>
                  <a:gdLst/>
                  <a:ahLst/>
                  <a:cxnLst/>
                  <a:rect l="0" t="0" r="0" b="0"/>
                  <a:pathLst>
                    <a:path w="452248" h="73407">
                      <a:moveTo>
                        <a:pt x="22479" y="42418"/>
                      </a:moveTo>
                      <a:lnTo>
                        <a:pt x="16891" y="38862"/>
                      </a:lnTo>
                      <a:lnTo>
                        <a:pt x="12192" y="35433"/>
                      </a:lnTo>
                      <a:lnTo>
                        <a:pt x="7747" y="34417"/>
                      </a:lnTo>
                      <a:lnTo>
                        <a:pt x="4699" y="32766"/>
                      </a:lnTo>
                      <a:lnTo>
                        <a:pt x="1397" y="30988"/>
                      </a:lnTo>
                      <a:lnTo>
                        <a:pt x="762" y="28321"/>
                      </a:lnTo>
                      <a:lnTo>
                        <a:pt x="0" y="25527"/>
                      </a:lnTo>
                      <a:lnTo>
                        <a:pt x="762" y="22987"/>
                      </a:lnTo>
                      <a:lnTo>
                        <a:pt x="3048" y="17653"/>
                      </a:lnTo>
                      <a:lnTo>
                        <a:pt x="7747" y="11557"/>
                      </a:lnTo>
                      <a:lnTo>
                        <a:pt x="13843" y="6985"/>
                      </a:lnTo>
                      <a:lnTo>
                        <a:pt x="19177" y="3556"/>
                      </a:lnTo>
                      <a:lnTo>
                        <a:pt x="21590" y="2540"/>
                      </a:lnTo>
                      <a:lnTo>
                        <a:pt x="23876" y="2540"/>
                      </a:lnTo>
                      <a:lnTo>
                        <a:pt x="46228" y="2540"/>
                      </a:lnTo>
                      <a:lnTo>
                        <a:pt x="69342" y="1651"/>
                      </a:lnTo>
                      <a:lnTo>
                        <a:pt x="117094" y="1651"/>
                      </a:lnTo>
                      <a:lnTo>
                        <a:pt x="166370" y="1016"/>
                      </a:lnTo>
                      <a:lnTo>
                        <a:pt x="214884" y="0"/>
                      </a:lnTo>
                      <a:lnTo>
                        <a:pt x="242062" y="1016"/>
                      </a:lnTo>
                      <a:lnTo>
                        <a:pt x="269748" y="1016"/>
                      </a:lnTo>
                      <a:lnTo>
                        <a:pt x="326644" y="1651"/>
                      </a:lnTo>
                      <a:lnTo>
                        <a:pt x="354457" y="1651"/>
                      </a:lnTo>
                      <a:lnTo>
                        <a:pt x="380746" y="1651"/>
                      </a:lnTo>
                      <a:lnTo>
                        <a:pt x="406273" y="2540"/>
                      </a:lnTo>
                      <a:lnTo>
                        <a:pt x="428498" y="2540"/>
                      </a:lnTo>
                      <a:lnTo>
                        <a:pt x="431546" y="2540"/>
                      </a:lnTo>
                      <a:lnTo>
                        <a:pt x="433959" y="4445"/>
                      </a:lnTo>
                      <a:lnTo>
                        <a:pt x="440055" y="8001"/>
                      </a:lnTo>
                      <a:lnTo>
                        <a:pt x="446151" y="13081"/>
                      </a:lnTo>
                      <a:lnTo>
                        <a:pt x="450088" y="20447"/>
                      </a:lnTo>
                      <a:lnTo>
                        <a:pt x="451739" y="22987"/>
                      </a:lnTo>
                      <a:lnTo>
                        <a:pt x="452247" y="26543"/>
                      </a:lnTo>
                      <a:lnTo>
                        <a:pt x="451739" y="29337"/>
                      </a:lnTo>
                      <a:lnTo>
                        <a:pt x="450850" y="31877"/>
                      </a:lnTo>
                      <a:lnTo>
                        <a:pt x="447802" y="34417"/>
                      </a:lnTo>
                      <a:lnTo>
                        <a:pt x="443992" y="36322"/>
                      </a:lnTo>
                      <a:lnTo>
                        <a:pt x="438404" y="37973"/>
                      </a:lnTo>
                      <a:lnTo>
                        <a:pt x="431546" y="37973"/>
                      </a:lnTo>
                      <a:lnTo>
                        <a:pt x="430022" y="40767"/>
                      </a:lnTo>
                      <a:lnTo>
                        <a:pt x="428498" y="43434"/>
                      </a:lnTo>
                      <a:lnTo>
                        <a:pt x="427863" y="47879"/>
                      </a:lnTo>
                      <a:lnTo>
                        <a:pt x="426974" y="52324"/>
                      </a:lnTo>
                      <a:lnTo>
                        <a:pt x="427863" y="57404"/>
                      </a:lnTo>
                      <a:lnTo>
                        <a:pt x="429260" y="62865"/>
                      </a:lnTo>
                      <a:lnTo>
                        <a:pt x="431546" y="68199"/>
                      </a:lnTo>
                      <a:lnTo>
                        <a:pt x="434721" y="73406"/>
                      </a:lnTo>
                      <a:lnTo>
                        <a:pt x="406273" y="70739"/>
                      </a:lnTo>
                      <a:lnTo>
                        <a:pt x="379095" y="69215"/>
                      </a:lnTo>
                      <a:lnTo>
                        <a:pt x="353822" y="66294"/>
                      </a:lnTo>
                      <a:lnTo>
                        <a:pt x="331343" y="64643"/>
                      </a:lnTo>
                      <a:lnTo>
                        <a:pt x="309753" y="61849"/>
                      </a:lnTo>
                      <a:lnTo>
                        <a:pt x="290576" y="60198"/>
                      </a:lnTo>
                      <a:lnTo>
                        <a:pt x="272034" y="58420"/>
                      </a:lnTo>
                      <a:lnTo>
                        <a:pt x="255905" y="56769"/>
                      </a:lnTo>
                      <a:lnTo>
                        <a:pt x="239649" y="54864"/>
                      </a:lnTo>
                      <a:lnTo>
                        <a:pt x="225806" y="53975"/>
                      </a:lnTo>
                      <a:lnTo>
                        <a:pt x="211836" y="52324"/>
                      </a:lnTo>
                      <a:lnTo>
                        <a:pt x="198882" y="51308"/>
                      </a:lnTo>
                      <a:lnTo>
                        <a:pt x="175006" y="49530"/>
                      </a:lnTo>
                      <a:lnTo>
                        <a:pt x="151765" y="47879"/>
                      </a:lnTo>
                      <a:lnTo>
                        <a:pt x="146431" y="47879"/>
                      </a:lnTo>
                      <a:lnTo>
                        <a:pt x="139446" y="46863"/>
                      </a:lnTo>
                      <a:lnTo>
                        <a:pt x="131699" y="45974"/>
                      </a:lnTo>
                      <a:lnTo>
                        <a:pt x="122555" y="45974"/>
                      </a:lnTo>
                      <a:lnTo>
                        <a:pt x="102616" y="45212"/>
                      </a:lnTo>
                      <a:lnTo>
                        <a:pt x="80899" y="44323"/>
                      </a:lnTo>
                      <a:lnTo>
                        <a:pt x="60706" y="44323"/>
                      </a:lnTo>
                      <a:lnTo>
                        <a:pt x="51562" y="43434"/>
                      </a:lnTo>
                      <a:lnTo>
                        <a:pt x="43180" y="43434"/>
                      </a:lnTo>
                      <a:lnTo>
                        <a:pt x="35433" y="43434"/>
                      </a:lnTo>
                      <a:lnTo>
                        <a:pt x="29337" y="43434"/>
                      </a:lnTo>
                      <a:lnTo>
                        <a:pt x="24638" y="43434"/>
                      </a:lnTo>
                      <a:close/>
                    </a:path>
                  </a:pathLst>
                </a:custGeom>
                <a:solidFill>
                  <a:srgbClr val="8C530A"/>
                </a:solidFill>
                <a:ln w="0" cap="flat" cmpd="sng" algn="ctr">
                  <a:solidFill>
                    <a:srgbClr val="8C53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Freeform 956">
                  <a:extLst>
                    <a:ext uri="{FF2B5EF4-FFF2-40B4-BE49-F238E27FC236}">
                      <a16:creationId xmlns:a16="http://schemas.microsoft.com/office/drawing/2014/main" id="{EB52E2F5-4736-A1F7-C4B3-42EBE83C72B7}"/>
                    </a:ext>
                  </a:extLst>
                </p:cNvPr>
                <p:cNvSpPr/>
                <p:nvPr/>
              </p:nvSpPr>
              <p:spPr>
                <a:xfrm>
                  <a:off x="3214624" y="3877945"/>
                  <a:ext cx="449454" cy="70994"/>
                </a:xfrm>
                <a:custGeom>
                  <a:avLst/>
                  <a:gdLst/>
                  <a:ahLst/>
                  <a:cxnLst/>
                  <a:rect l="0" t="0" r="0" b="0"/>
                  <a:pathLst>
                    <a:path w="449454" h="70994">
                      <a:moveTo>
                        <a:pt x="21082" y="38227"/>
                      </a:moveTo>
                      <a:lnTo>
                        <a:pt x="14732" y="35687"/>
                      </a:lnTo>
                      <a:lnTo>
                        <a:pt x="9398" y="32766"/>
                      </a:lnTo>
                      <a:lnTo>
                        <a:pt x="5588" y="31242"/>
                      </a:lnTo>
                      <a:lnTo>
                        <a:pt x="2540" y="30226"/>
                      </a:lnTo>
                      <a:lnTo>
                        <a:pt x="889" y="28321"/>
                      </a:lnTo>
                      <a:lnTo>
                        <a:pt x="0" y="25781"/>
                      </a:lnTo>
                      <a:lnTo>
                        <a:pt x="0" y="23241"/>
                      </a:lnTo>
                      <a:lnTo>
                        <a:pt x="889" y="20447"/>
                      </a:lnTo>
                      <a:lnTo>
                        <a:pt x="3937" y="15240"/>
                      </a:lnTo>
                      <a:lnTo>
                        <a:pt x="8636" y="10795"/>
                      </a:lnTo>
                      <a:lnTo>
                        <a:pt x="14097" y="6350"/>
                      </a:lnTo>
                      <a:lnTo>
                        <a:pt x="19431" y="2794"/>
                      </a:lnTo>
                      <a:lnTo>
                        <a:pt x="24130" y="1905"/>
                      </a:lnTo>
                      <a:lnTo>
                        <a:pt x="46355" y="1905"/>
                      </a:lnTo>
                      <a:lnTo>
                        <a:pt x="69596" y="1905"/>
                      </a:lnTo>
                      <a:lnTo>
                        <a:pt x="117348" y="889"/>
                      </a:lnTo>
                      <a:lnTo>
                        <a:pt x="165862" y="0"/>
                      </a:lnTo>
                      <a:lnTo>
                        <a:pt x="213487" y="0"/>
                      </a:lnTo>
                      <a:lnTo>
                        <a:pt x="240665" y="0"/>
                      </a:lnTo>
                      <a:lnTo>
                        <a:pt x="268351" y="0"/>
                      </a:lnTo>
                      <a:lnTo>
                        <a:pt x="324739" y="889"/>
                      </a:lnTo>
                      <a:lnTo>
                        <a:pt x="352425" y="889"/>
                      </a:lnTo>
                      <a:lnTo>
                        <a:pt x="378460" y="889"/>
                      </a:lnTo>
                      <a:lnTo>
                        <a:pt x="403225" y="1905"/>
                      </a:lnTo>
                      <a:lnTo>
                        <a:pt x="426466" y="1905"/>
                      </a:lnTo>
                      <a:lnTo>
                        <a:pt x="428625" y="1905"/>
                      </a:lnTo>
                      <a:lnTo>
                        <a:pt x="431800" y="3556"/>
                      </a:lnTo>
                      <a:lnTo>
                        <a:pt x="437896" y="7239"/>
                      </a:lnTo>
                      <a:lnTo>
                        <a:pt x="443357" y="12446"/>
                      </a:lnTo>
                      <a:lnTo>
                        <a:pt x="447802" y="18796"/>
                      </a:lnTo>
                      <a:lnTo>
                        <a:pt x="449453" y="22225"/>
                      </a:lnTo>
                      <a:lnTo>
                        <a:pt x="449453" y="24892"/>
                      </a:lnTo>
                      <a:lnTo>
                        <a:pt x="449453" y="28321"/>
                      </a:lnTo>
                      <a:lnTo>
                        <a:pt x="447802" y="31242"/>
                      </a:lnTo>
                      <a:lnTo>
                        <a:pt x="445643" y="32766"/>
                      </a:lnTo>
                      <a:lnTo>
                        <a:pt x="441706" y="34671"/>
                      </a:lnTo>
                      <a:lnTo>
                        <a:pt x="436372" y="36322"/>
                      </a:lnTo>
                      <a:lnTo>
                        <a:pt x="429514" y="36322"/>
                      </a:lnTo>
                      <a:lnTo>
                        <a:pt x="427863" y="39116"/>
                      </a:lnTo>
                      <a:lnTo>
                        <a:pt x="426466" y="41783"/>
                      </a:lnTo>
                      <a:lnTo>
                        <a:pt x="425577" y="46228"/>
                      </a:lnTo>
                      <a:lnTo>
                        <a:pt x="424815" y="50673"/>
                      </a:lnTo>
                      <a:lnTo>
                        <a:pt x="425577" y="55118"/>
                      </a:lnTo>
                      <a:lnTo>
                        <a:pt x="426466" y="60198"/>
                      </a:lnTo>
                      <a:lnTo>
                        <a:pt x="429514" y="65659"/>
                      </a:lnTo>
                      <a:lnTo>
                        <a:pt x="432562" y="70993"/>
                      </a:lnTo>
                      <a:lnTo>
                        <a:pt x="401828" y="68199"/>
                      </a:lnTo>
                      <a:lnTo>
                        <a:pt x="373253" y="65659"/>
                      </a:lnTo>
                      <a:lnTo>
                        <a:pt x="347726" y="63754"/>
                      </a:lnTo>
                      <a:lnTo>
                        <a:pt x="324739" y="61214"/>
                      </a:lnTo>
                      <a:lnTo>
                        <a:pt x="303911" y="58547"/>
                      </a:lnTo>
                      <a:lnTo>
                        <a:pt x="284480" y="56769"/>
                      </a:lnTo>
                      <a:lnTo>
                        <a:pt x="267589" y="55118"/>
                      </a:lnTo>
                      <a:lnTo>
                        <a:pt x="252095" y="53213"/>
                      </a:lnTo>
                      <a:lnTo>
                        <a:pt x="237617" y="51562"/>
                      </a:lnTo>
                      <a:lnTo>
                        <a:pt x="224409" y="49657"/>
                      </a:lnTo>
                      <a:lnTo>
                        <a:pt x="212979" y="47879"/>
                      </a:lnTo>
                      <a:lnTo>
                        <a:pt x="201295" y="47117"/>
                      </a:lnTo>
                      <a:lnTo>
                        <a:pt x="180467" y="45212"/>
                      </a:lnTo>
                      <a:lnTo>
                        <a:pt x="159766" y="44323"/>
                      </a:lnTo>
                      <a:lnTo>
                        <a:pt x="155829" y="43561"/>
                      </a:lnTo>
                      <a:lnTo>
                        <a:pt x="149733" y="42672"/>
                      </a:lnTo>
                      <a:lnTo>
                        <a:pt x="141986" y="42672"/>
                      </a:lnTo>
                      <a:lnTo>
                        <a:pt x="131953" y="41783"/>
                      </a:lnTo>
                      <a:lnTo>
                        <a:pt x="121920" y="40767"/>
                      </a:lnTo>
                      <a:lnTo>
                        <a:pt x="110363" y="40767"/>
                      </a:lnTo>
                      <a:lnTo>
                        <a:pt x="86487" y="39878"/>
                      </a:lnTo>
                      <a:lnTo>
                        <a:pt x="63246" y="39878"/>
                      </a:lnTo>
                      <a:lnTo>
                        <a:pt x="52451" y="39116"/>
                      </a:lnTo>
                      <a:lnTo>
                        <a:pt x="43307" y="39116"/>
                      </a:lnTo>
                      <a:lnTo>
                        <a:pt x="34925" y="39116"/>
                      </a:lnTo>
                      <a:lnTo>
                        <a:pt x="27940" y="39116"/>
                      </a:lnTo>
                      <a:lnTo>
                        <a:pt x="23241" y="39116"/>
                      </a:lnTo>
                      <a:close/>
                    </a:path>
                  </a:pathLst>
                </a:custGeom>
                <a:solidFill>
                  <a:srgbClr val="955F0F"/>
                </a:solidFill>
                <a:ln w="0" cap="flat" cmpd="sng" algn="ctr">
                  <a:solidFill>
                    <a:srgbClr val="955F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Freeform 957">
                  <a:extLst>
                    <a:ext uri="{FF2B5EF4-FFF2-40B4-BE49-F238E27FC236}">
                      <a16:creationId xmlns:a16="http://schemas.microsoft.com/office/drawing/2014/main" id="{F3F05427-8E2D-5BF6-0205-73719F9829E2}"/>
                    </a:ext>
                  </a:extLst>
                </p:cNvPr>
                <p:cNvSpPr/>
                <p:nvPr/>
              </p:nvSpPr>
              <p:spPr>
                <a:xfrm>
                  <a:off x="3214624" y="3878834"/>
                  <a:ext cx="447803" cy="68200"/>
                </a:xfrm>
                <a:custGeom>
                  <a:avLst/>
                  <a:gdLst/>
                  <a:ahLst/>
                  <a:cxnLst/>
                  <a:rect l="0" t="0" r="0" b="0"/>
                  <a:pathLst>
                    <a:path w="447803" h="68200">
                      <a:moveTo>
                        <a:pt x="20193" y="34798"/>
                      </a:moveTo>
                      <a:lnTo>
                        <a:pt x="12446" y="32893"/>
                      </a:lnTo>
                      <a:lnTo>
                        <a:pt x="7747" y="30988"/>
                      </a:lnTo>
                      <a:lnTo>
                        <a:pt x="3937" y="29337"/>
                      </a:lnTo>
                      <a:lnTo>
                        <a:pt x="1651" y="27432"/>
                      </a:lnTo>
                      <a:lnTo>
                        <a:pt x="889" y="25781"/>
                      </a:lnTo>
                      <a:lnTo>
                        <a:pt x="0" y="24003"/>
                      </a:lnTo>
                      <a:lnTo>
                        <a:pt x="1651" y="18796"/>
                      </a:lnTo>
                      <a:lnTo>
                        <a:pt x="4699" y="14351"/>
                      </a:lnTo>
                      <a:lnTo>
                        <a:pt x="9398" y="9906"/>
                      </a:lnTo>
                      <a:lnTo>
                        <a:pt x="14732" y="5461"/>
                      </a:lnTo>
                      <a:lnTo>
                        <a:pt x="20193" y="2667"/>
                      </a:lnTo>
                      <a:lnTo>
                        <a:pt x="24765" y="1905"/>
                      </a:lnTo>
                      <a:lnTo>
                        <a:pt x="47117" y="1905"/>
                      </a:lnTo>
                      <a:lnTo>
                        <a:pt x="69596" y="1905"/>
                      </a:lnTo>
                      <a:lnTo>
                        <a:pt x="117348" y="1016"/>
                      </a:lnTo>
                      <a:lnTo>
                        <a:pt x="164973" y="0"/>
                      </a:lnTo>
                      <a:lnTo>
                        <a:pt x="212979" y="0"/>
                      </a:lnTo>
                      <a:lnTo>
                        <a:pt x="239903" y="0"/>
                      </a:lnTo>
                      <a:lnTo>
                        <a:pt x="267589" y="0"/>
                      </a:lnTo>
                      <a:lnTo>
                        <a:pt x="323850" y="1016"/>
                      </a:lnTo>
                      <a:lnTo>
                        <a:pt x="350774" y="1016"/>
                      </a:lnTo>
                      <a:lnTo>
                        <a:pt x="377063" y="1905"/>
                      </a:lnTo>
                      <a:lnTo>
                        <a:pt x="402336" y="1905"/>
                      </a:lnTo>
                      <a:lnTo>
                        <a:pt x="424815" y="1905"/>
                      </a:lnTo>
                      <a:lnTo>
                        <a:pt x="427101" y="2667"/>
                      </a:lnTo>
                      <a:lnTo>
                        <a:pt x="430149" y="3556"/>
                      </a:lnTo>
                      <a:lnTo>
                        <a:pt x="436372" y="7112"/>
                      </a:lnTo>
                      <a:lnTo>
                        <a:pt x="441706" y="12446"/>
                      </a:lnTo>
                      <a:lnTo>
                        <a:pt x="446405" y="18796"/>
                      </a:lnTo>
                      <a:lnTo>
                        <a:pt x="447294" y="21336"/>
                      </a:lnTo>
                      <a:lnTo>
                        <a:pt x="447802" y="24892"/>
                      </a:lnTo>
                      <a:lnTo>
                        <a:pt x="447802" y="27432"/>
                      </a:lnTo>
                      <a:lnTo>
                        <a:pt x="446405" y="30353"/>
                      </a:lnTo>
                      <a:lnTo>
                        <a:pt x="443992" y="31877"/>
                      </a:lnTo>
                      <a:lnTo>
                        <a:pt x="439547" y="33782"/>
                      </a:lnTo>
                      <a:lnTo>
                        <a:pt x="434848" y="34798"/>
                      </a:lnTo>
                      <a:lnTo>
                        <a:pt x="427863" y="35433"/>
                      </a:lnTo>
                      <a:lnTo>
                        <a:pt x="425577" y="38227"/>
                      </a:lnTo>
                      <a:lnTo>
                        <a:pt x="424815" y="40894"/>
                      </a:lnTo>
                      <a:lnTo>
                        <a:pt x="424053" y="44323"/>
                      </a:lnTo>
                      <a:lnTo>
                        <a:pt x="423164" y="48768"/>
                      </a:lnTo>
                      <a:lnTo>
                        <a:pt x="424053" y="54229"/>
                      </a:lnTo>
                      <a:lnTo>
                        <a:pt x="424815" y="58674"/>
                      </a:lnTo>
                      <a:lnTo>
                        <a:pt x="427101" y="63754"/>
                      </a:lnTo>
                      <a:lnTo>
                        <a:pt x="430911" y="68199"/>
                      </a:lnTo>
                      <a:lnTo>
                        <a:pt x="414020" y="67310"/>
                      </a:lnTo>
                      <a:lnTo>
                        <a:pt x="397891" y="66675"/>
                      </a:lnTo>
                      <a:lnTo>
                        <a:pt x="368554" y="63754"/>
                      </a:lnTo>
                      <a:lnTo>
                        <a:pt x="342392" y="61214"/>
                      </a:lnTo>
                      <a:lnTo>
                        <a:pt x="318389" y="58674"/>
                      </a:lnTo>
                      <a:lnTo>
                        <a:pt x="297561" y="56769"/>
                      </a:lnTo>
                      <a:lnTo>
                        <a:pt x="279781" y="54229"/>
                      </a:lnTo>
                      <a:lnTo>
                        <a:pt x="262890" y="52324"/>
                      </a:lnTo>
                      <a:lnTo>
                        <a:pt x="249047" y="49784"/>
                      </a:lnTo>
                      <a:lnTo>
                        <a:pt x="235966" y="47879"/>
                      </a:lnTo>
                      <a:lnTo>
                        <a:pt x="224409" y="46228"/>
                      </a:lnTo>
                      <a:lnTo>
                        <a:pt x="214376" y="45339"/>
                      </a:lnTo>
                      <a:lnTo>
                        <a:pt x="204343" y="43434"/>
                      </a:lnTo>
                      <a:lnTo>
                        <a:pt x="186563" y="41783"/>
                      </a:lnTo>
                      <a:lnTo>
                        <a:pt x="168910" y="40894"/>
                      </a:lnTo>
                      <a:lnTo>
                        <a:pt x="165862" y="39878"/>
                      </a:lnTo>
                      <a:lnTo>
                        <a:pt x="160528" y="39878"/>
                      </a:lnTo>
                      <a:lnTo>
                        <a:pt x="152781" y="38989"/>
                      </a:lnTo>
                      <a:lnTo>
                        <a:pt x="142748" y="38227"/>
                      </a:lnTo>
                      <a:lnTo>
                        <a:pt x="131953" y="38227"/>
                      </a:lnTo>
                      <a:lnTo>
                        <a:pt x="119507" y="37338"/>
                      </a:lnTo>
                      <a:lnTo>
                        <a:pt x="93472" y="36322"/>
                      </a:lnTo>
                      <a:lnTo>
                        <a:pt x="67183" y="36322"/>
                      </a:lnTo>
                      <a:lnTo>
                        <a:pt x="54864" y="36322"/>
                      </a:lnTo>
                      <a:lnTo>
                        <a:pt x="44069" y="35433"/>
                      </a:lnTo>
                      <a:lnTo>
                        <a:pt x="34925" y="35433"/>
                      </a:lnTo>
                      <a:lnTo>
                        <a:pt x="27940" y="35433"/>
                      </a:lnTo>
                      <a:lnTo>
                        <a:pt x="22479" y="35433"/>
                      </a:lnTo>
                      <a:close/>
                    </a:path>
                  </a:pathLst>
                </a:custGeom>
                <a:solidFill>
                  <a:srgbClr val="9F6A13"/>
                </a:solidFill>
                <a:ln w="0" cap="flat" cmpd="sng" algn="ctr">
                  <a:solidFill>
                    <a:srgbClr val="9F6A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Freeform 958">
                  <a:extLst>
                    <a:ext uri="{FF2B5EF4-FFF2-40B4-BE49-F238E27FC236}">
                      <a16:creationId xmlns:a16="http://schemas.microsoft.com/office/drawing/2014/main" id="{D8D9576C-D2DB-F8D3-2F6B-A19E0068DBA5}"/>
                    </a:ext>
                  </a:extLst>
                </p:cNvPr>
                <p:cNvSpPr/>
                <p:nvPr/>
              </p:nvSpPr>
              <p:spPr>
                <a:xfrm>
                  <a:off x="3215513" y="3879850"/>
                  <a:ext cx="446406" cy="66295"/>
                </a:xfrm>
                <a:custGeom>
                  <a:avLst/>
                  <a:gdLst/>
                  <a:ahLst/>
                  <a:cxnLst/>
                  <a:rect l="0" t="0" r="0" b="0"/>
                  <a:pathLst>
                    <a:path w="446406" h="66295">
                      <a:moveTo>
                        <a:pt x="410845" y="65659"/>
                      </a:moveTo>
                      <a:lnTo>
                        <a:pt x="394589" y="63754"/>
                      </a:lnTo>
                      <a:lnTo>
                        <a:pt x="378460" y="62738"/>
                      </a:lnTo>
                      <a:lnTo>
                        <a:pt x="363728" y="61214"/>
                      </a:lnTo>
                      <a:lnTo>
                        <a:pt x="349123" y="60198"/>
                      </a:lnTo>
                      <a:lnTo>
                        <a:pt x="336042" y="58293"/>
                      </a:lnTo>
                      <a:lnTo>
                        <a:pt x="312928" y="55753"/>
                      </a:lnTo>
                      <a:lnTo>
                        <a:pt x="292227" y="53848"/>
                      </a:lnTo>
                      <a:lnTo>
                        <a:pt x="274447" y="51308"/>
                      </a:lnTo>
                      <a:lnTo>
                        <a:pt x="258953" y="48768"/>
                      </a:lnTo>
                      <a:lnTo>
                        <a:pt x="245872" y="46863"/>
                      </a:lnTo>
                      <a:lnTo>
                        <a:pt x="234315" y="45212"/>
                      </a:lnTo>
                      <a:lnTo>
                        <a:pt x="224282" y="43307"/>
                      </a:lnTo>
                      <a:lnTo>
                        <a:pt x="215138" y="41656"/>
                      </a:lnTo>
                      <a:lnTo>
                        <a:pt x="207391" y="40767"/>
                      </a:lnTo>
                      <a:lnTo>
                        <a:pt x="192659" y="37973"/>
                      </a:lnTo>
                      <a:lnTo>
                        <a:pt x="177419" y="37973"/>
                      </a:lnTo>
                      <a:lnTo>
                        <a:pt x="177419" y="37211"/>
                      </a:lnTo>
                      <a:lnTo>
                        <a:pt x="175768" y="37211"/>
                      </a:lnTo>
                      <a:lnTo>
                        <a:pt x="171069" y="36322"/>
                      </a:lnTo>
                      <a:lnTo>
                        <a:pt x="163449" y="35306"/>
                      </a:lnTo>
                      <a:lnTo>
                        <a:pt x="153289" y="34417"/>
                      </a:lnTo>
                      <a:lnTo>
                        <a:pt x="141097" y="34417"/>
                      </a:lnTo>
                      <a:lnTo>
                        <a:pt x="128016" y="33782"/>
                      </a:lnTo>
                      <a:lnTo>
                        <a:pt x="99441" y="33782"/>
                      </a:lnTo>
                      <a:lnTo>
                        <a:pt x="70104" y="32766"/>
                      </a:lnTo>
                      <a:lnTo>
                        <a:pt x="57023" y="32766"/>
                      </a:lnTo>
                      <a:lnTo>
                        <a:pt x="44577" y="31877"/>
                      </a:lnTo>
                      <a:lnTo>
                        <a:pt x="34671" y="31877"/>
                      </a:lnTo>
                      <a:lnTo>
                        <a:pt x="27051" y="31877"/>
                      </a:lnTo>
                      <a:lnTo>
                        <a:pt x="21590" y="31877"/>
                      </a:lnTo>
                      <a:lnTo>
                        <a:pt x="20193" y="30861"/>
                      </a:lnTo>
                      <a:lnTo>
                        <a:pt x="19304" y="30861"/>
                      </a:lnTo>
                      <a:lnTo>
                        <a:pt x="13208" y="30861"/>
                      </a:lnTo>
                      <a:lnTo>
                        <a:pt x="7747" y="29337"/>
                      </a:lnTo>
                      <a:lnTo>
                        <a:pt x="3810" y="28321"/>
                      </a:lnTo>
                      <a:lnTo>
                        <a:pt x="1651" y="26416"/>
                      </a:lnTo>
                      <a:lnTo>
                        <a:pt x="0" y="23876"/>
                      </a:lnTo>
                      <a:lnTo>
                        <a:pt x="0" y="21336"/>
                      </a:lnTo>
                      <a:lnTo>
                        <a:pt x="762" y="18542"/>
                      </a:lnTo>
                      <a:lnTo>
                        <a:pt x="2413" y="15875"/>
                      </a:lnTo>
                      <a:lnTo>
                        <a:pt x="7747" y="10541"/>
                      </a:lnTo>
                      <a:lnTo>
                        <a:pt x="13843" y="6096"/>
                      </a:lnTo>
                      <a:lnTo>
                        <a:pt x="20193" y="3556"/>
                      </a:lnTo>
                      <a:lnTo>
                        <a:pt x="23241" y="2540"/>
                      </a:lnTo>
                      <a:lnTo>
                        <a:pt x="25400" y="1651"/>
                      </a:lnTo>
                      <a:lnTo>
                        <a:pt x="47117" y="1651"/>
                      </a:lnTo>
                      <a:lnTo>
                        <a:pt x="70104" y="1651"/>
                      </a:lnTo>
                      <a:lnTo>
                        <a:pt x="117221" y="889"/>
                      </a:lnTo>
                      <a:lnTo>
                        <a:pt x="164973" y="889"/>
                      </a:lnTo>
                      <a:lnTo>
                        <a:pt x="212598" y="0"/>
                      </a:lnTo>
                      <a:lnTo>
                        <a:pt x="239776" y="0"/>
                      </a:lnTo>
                      <a:lnTo>
                        <a:pt x="266700" y="0"/>
                      </a:lnTo>
                      <a:lnTo>
                        <a:pt x="322961" y="889"/>
                      </a:lnTo>
                      <a:lnTo>
                        <a:pt x="349885" y="889"/>
                      </a:lnTo>
                      <a:lnTo>
                        <a:pt x="376174" y="1651"/>
                      </a:lnTo>
                      <a:lnTo>
                        <a:pt x="400939" y="1651"/>
                      </a:lnTo>
                      <a:lnTo>
                        <a:pt x="423164" y="1651"/>
                      </a:lnTo>
                      <a:lnTo>
                        <a:pt x="425577" y="2540"/>
                      </a:lnTo>
                      <a:lnTo>
                        <a:pt x="428625" y="3556"/>
                      </a:lnTo>
                      <a:lnTo>
                        <a:pt x="433959" y="6985"/>
                      </a:lnTo>
                      <a:lnTo>
                        <a:pt x="440055" y="12446"/>
                      </a:lnTo>
                      <a:lnTo>
                        <a:pt x="443865" y="17780"/>
                      </a:lnTo>
                      <a:lnTo>
                        <a:pt x="445516" y="21336"/>
                      </a:lnTo>
                      <a:lnTo>
                        <a:pt x="446405" y="23876"/>
                      </a:lnTo>
                      <a:lnTo>
                        <a:pt x="445516" y="26416"/>
                      </a:lnTo>
                      <a:lnTo>
                        <a:pt x="444754" y="29337"/>
                      </a:lnTo>
                      <a:lnTo>
                        <a:pt x="441706" y="30861"/>
                      </a:lnTo>
                      <a:lnTo>
                        <a:pt x="437769" y="32766"/>
                      </a:lnTo>
                      <a:lnTo>
                        <a:pt x="432435" y="33782"/>
                      </a:lnTo>
                      <a:lnTo>
                        <a:pt x="425577" y="34417"/>
                      </a:lnTo>
                      <a:lnTo>
                        <a:pt x="423926" y="36322"/>
                      </a:lnTo>
                      <a:lnTo>
                        <a:pt x="422275" y="39878"/>
                      </a:lnTo>
                      <a:lnTo>
                        <a:pt x="421640" y="43307"/>
                      </a:lnTo>
                      <a:lnTo>
                        <a:pt x="421640" y="47752"/>
                      </a:lnTo>
                      <a:lnTo>
                        <a:pt x="421640" y="52197"/>
                      </a:lnTo>
                      <a:lnTo>
                        <a:pt x="423164" y="57658"/>
                      </a:lnTo>
                      <a:lnTo>
                        <a:pt x="425577" y="61849"/>
                      </a:lnTo>
                      <a:lnTo>
                        <a:pt x="429260" y="66294"/>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0" name="Straight Connector 959">
                  <a:extLst>
                    <a:ext uri="{FF2B5EF4-FFF2-40B4-BE49-F238E27FC236}">
                      <a16:creationId xmlns:a16="http://schemas.microsoft.com/office/drawing/2014/main" id="{29ABBAE9-9F95-D3CF-7144-CD5D135E7D5A}"/>
                    </a:ext>
                  </a:extLst>
                </p:cNvPr>
                <p:cNvCxnSpPr/>
                <p:nvPr/>
              </p:nvCxnSpPr>
              <p:spPr>
                <a:xfrm>
                  <a:off x="3165729" y="3967226"/>
                  <a:ext cx="489458"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1" name="Straight Connector 960">
                  <a:extLst>
                    <a:ext uri="{FF2B5EF4-FFF2-40B4-BE49-F238E27FC236}">
                      <a16:creationId xmlns:a16="http://schemas.microsoft.com/office/drawing/2014/main" id="{A2868ED7-2BE0-2ECA-CB48-4FD99B3F6997}"/>
                    </a:ext>
                  </a:extLst>
                </p:cNvPr>
                <p:cNvCxnSpPr/>
                <p:nvPr/>
              </p:nvCxnSpPr>
              <p:spPr>
                <a:xfrm>
                  <a:off x="3145282" y="4014089"/>
                  <a:ext cx="55067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147D1C34-6254-84E2-DB42-02254E64DC2A}"/>
                    </a:ext>
                  </a:extLst>
                </p:cNvPr>
                <p:cNvCxnSpPr/>
                <p:nvPr/>
              </p:nvCxnSpPr>
              <p:spPr>
                <a:xfrm>
                  <a:off x="3124962" y="4060952"/>
                  <a:ext cx="59131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3" name="Straight Connector 962">
                  <a:extLst>
                    <a:ext uri="{FF2B5EF4-FFF2-40B4-BE49-F238E27FC236}">
                      <a16:creationId xmlns:a16="http://schemas.microsoft.com/office/drawing/2014/main" id="{8241E905-A740-55DF-BABF-B18BFE2832F5}"/>
                    </a:ext>
                  </a:extLst>
                </p:cNvPr>
                <p:cNvCxnSpPr/>
                <p:nvPr/>
              </p:nvCxnSpPr>
              <p:spPr>
                <a:xfrm>
                  <a:off x="3124962" y="4107815"/>
                  <a:ext cx="59131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4" name="Straight Connector 963">
                  <a:extLst>
                    <a:ext uri="{FF2B5EF4-FFF2-40B4-BE49-F238E27FC236}">
                      <a16:creationId xmlns:a16="http://schemas.microsoft.com/office/drawing/2014/main" id="{6711E3E3-C19A-EBA3-117B-553D8D4B0274}"/>
                    </a:ext>
                  </a:extLst>
                </p:cNvPr>
                <p:cNvCxnSpPr/>
                <p:nvPr/>
              </p:nvCxnSpPr>
              <p:spPr>
                <a:xfrm>
                  <a:off x="3226943" y="3920363"/>
                  <a:ext cx="38735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65" name="Freeform 964">
                  <a:extLst>
                    <a:ext uri="{FF2B5EF4-FFF2-40B4-BE49-F238E27FC236}">
                      <a16:creationId xmlns:a16="http://schemas.microsoft.com/office/drawing/2014/main" id="{A0E14490-C3F9-78BC-52E8-824E0DF3C5FD}"/>
                    </a:ext>
                  </a:extLst>
                </p:cNvPr>
                <p:cNvSpPr/>
                <p:nvPr/>
              </p:nvSpPr>
              <p:spPr>
                <a:xfrm>
                  <a:off x="3211576" y="3879850"/>
                  <a:ext cx="457201" cy="34418"/>
                </a:xfrm>
                <a:custGeom>
                  <a:avLst/>
                  <a:gdLst/>
                  <a:ahLst/>
                  <a:cxnLst/>
                  <a:rect l="0" t="0" r="0" b="0"/>
                  <a:pathLst>
                    <a:path w="457201" h="34418">
                      <a:moveTo>
                        <a:pt x="433959" y="13335"/>
                      </a:moveTo>
                      <a:lnTo>
                        <a:pt x="435610" y="14097"/>
                      </a:lnTo>
                      <a:lnTo>
                        <a:pt x="437896" y="14097"/>
                      </a:lnTo>
                      <a:lnTo>
                        <a:pt x="443357" y="14097"/>
                      </a:lnTo>
                      <a:lnTo>
                        <a:pt x="447802" y="14986"/>
                      </a:lnTo>
                      <a:lnTo>
                        <a:pt x="450342" y="14986"/>
                      </a:lnTo>
                      <a:lnTo>
                        <a:pt x="451739" y="15875"/>
                      </a:lnTo>
                      <a:lnTo>
                        <a:pt x="454787" y="18542"/>
                      </a:lnTo>
                      <a:lnTo>
                        <a:pt x="456438" y="21336"/>
                      </a:lnTo>
                      <a:lnTo>
                        <a:pt x="457200" y="24765"/>
                      </a:lnTo>
                      <a:lnTo>
                        <a:pt x="455549" y="27432"/>
                      </a:lnTo>
                      <a:lnTo>
                        <a:pt x="453390" y="29337"/>
                      </a:lnTo>
                      <a:lnTo>
                        <a:pt x="448691" y="30861"/>
                      </a:lnTo>
                      <a:lnTo>
                        <a:pt x="442595" y="29972"/>
                      </a:lnTo>
                      <a:lnTo>
                        <a:pt x="438658" y="29337"/>
                      </a:lnTo>
                      <a:lnTo>
                        <a:pt x="433959" y="28321"/>
                      </a:lnTo>
                      <a:lnTo>
                        <a:pt x="429514" y="29337"/>
                      </a:lnTo>
                      <a:lnTo>
                        <a:pt x="424815" y="29972"/>
                      </a:lnTo>
                      <a:lnTo>
                        <a:pt x="415671" y="33782"/>
                      </a:lnTo>
                      <a:lnTo>
                        <a:pt x="410972" y="34417"/>
                      </a:lnTo>
                      <a:lnTo>
                        <a:pt x="406273" y="34417"/>
                      </a:lnTo>
                      <a:lnTo>
                        <a:pt x="402336" y="32766"/>
                      </a:lnTo>
                      <a:lnTo>
                        <a:pt x="397891" y="28321"/>
                      </a:lnTo>
                      <a:lnTo>
                        <a:pt x="395478" y="25781"/>
                      </a:lnTo>
                      <a:lnTo>
                        <a:pt x="392430" y="23876"/>
                      </a:lnTo>
                      <a:lnTo>
                        <a:pt x="389255" y="22987"/>
                      </a:lnTo>
                      <a:lnTo>
                        <a:pt x="385445" y="22987"/>
                      </a:lnTo>
                      <a:lnTo>
                        <a:pt x="377698" y="23876"/>
                      </a:lnTo>
                      <a:lnTo>
                        <a:pt x="369316" y="25781"/>
                      </a:lnTo>
                      <a:lnTo>
                        <a:pt x="360807" y="27432"/>
                      </a:lnTo>
                      <a:lnTo>
                        <a:pt x="352425" y="29337"/>
                      </a:lnTo>
                      <a:lnTo>
                        <a:pt x="344678" y="29337"/>
                      </a:lnTo>
                      <a:lnTo>
                        <a:pt x="341630" y="28321"/>
                      </a:lnTo>
                      <a:lnTo>
                        <a:pt x="338582" y="26416"/>
                      </a:lnTo>
                      <a:lnTo>
                        <a:pt x="335280" y="24765"/>
                      </a:lnTo>
                      <a:lnTo>
                        <a:pt x="331597" y="23876"/>
                      </a:lnTo>
                      <a:lnTo>
                        <a:pt x="323850" y="23876"/>
                      </a:lnTo>
                      <a:lnTo>
                        <a:pt x="316103" y="25781"/>
                      </a:lnTo>
                      <a:lnTo>
                        <a:pt x="307594" y="28321"/>
                      </a:lnTo>
                      <a:lnTo>
                        <a:pt x="299212" y="29972"/>
                      </a:lnTo>
                      <a:lnTo>
                        <a:pt x="291465" y="31877"/>
                      </a:lnTo>
                      <a:lnTo>
                        <a:pt x="284480" y="30861"/>
                      </a:lnTo>
                      <a:lnTo>
                        <a:pt x="280670" y="29337"/>
                      </a:lnTo>
                      <a:lnTo>
                        <a:pt x="277622" y="26416"/>
                      </a:lnTo>
                      <a:lnTo>
                        <a:pt x="274447" y="24765"/>
                      </a:lnTo>
                      <a:lnTo>
                        <a:pt x="271399" y="22987"/>
                      </a:lnTo>
                      <a:lnTo>
                        <a:pt x="264541" y="21971"/>
                      </a:lnTo>
                      <a:lnTo>
                        <a:pt x="257556" y="22987"/>
                      </a:lnTo>
                      <a:lnTo>
                        <a:pt x="249809" y="25781"/>
                      </a:lnTo>
                      <a:lnTo>
                        <a:pt x="242062" y="27432"/>
                      </a:lnTo>
                      <a:lnTo>
                        <a:pt x="234315" y="28321"/>
                      </a:lnTo>
                      <a:lnTo>
                        <a:pt x="228219" y="28321"/>
                      </a:lnTo>
                      <a:lnTo>
                        <a:pt x="225171" y="26416"/>
                      </a:lnTo>
                      <a:lnTo>
                        <a:pt x="222123" y="24765"/>
                      </a:lnTo>
                      <a:lnTo>
                        <a:pt x="219075" y="22987"/>
                      </a:lnTo>
                      <a:lnTo>
                        <a:pt x="216027" y="21336"/>
                      </a:lnTo>
                      <a:lnTo>
                        <a:pt x="208280" y="20320"/>
                      </a:lnTo>
                      <a:lnTo>
                        <a:pt x="198882" y="21336"/>
                      </a:lnTo>
                      <a:lnTo>
                        <a:pt x="190500" y="23876"/>
                      </a:lnTo>
                      <a:lnTo>
                        <a:pt x="181356" y="26416"/>
                      </a:lnTo>
                      <a:lnTo>
                        <a:pt x="173609" y="27432"/>
                      </a:lnTo>
                      <a:lnTo>
                        <a:pt x="169672" y="28321"/>
                      </a:lnTo>
                      <a:lnTo>
                        <a:pt x="166624" y="27432"/>
                      </a:lnTo>
                      <a:lnTo>
                        <a:pt x="163576" y="26416"/>
                      </a:lnTo>
                      <a:lnTo>
                        <a:pt x="161163" y="24765"/>
                      </a:lnTo>
                      <a:lnTo>
                        <a:pt x="158115" y="21971"/>
                      </a:lnTo>
                      <a:lnTo>
                        <a:pt x="155067" y="21336"/>
                      </a:lnTo>
                      <a:lnTo>
                        <a:pt x="151130" y="20320"/>
                      </a:lnTo>
                      <a:lnTo>
                        <a:pt x="146431" y="20320"/>
                      </a:lnTo>
                      <a:lnTo>
                        <a:pt x="138049" y="21336"/>
                      </a:lnTo>
                      <a:lnTo>
                        <a:pt x="128905" y="23876"/>
                      </a:lnTo>
                      <a:lnTo>
                        <a:pt x="119507" y="26416"/>
                      </a:lnTo>
                      <a:lnTo>
                        <a:pt x="111125" y="27432"/>
                      </a:lnTo>
                      <a:lnTo>
                        <a:pt x="102616" y="26416"/>
                      </a:lnTo>
                      <a:lnTo>
                        <a:pt x="98679" y="25781"/>
                      </a:lnTo>
                      <a:lnTo>
                        <a:pt x="95631" y="22987"/>
                      </a:lnTo>
                      <a:lnTo>
                        <a:pt x="93472" y="21336"/>
                      </a:lnTo>
                      <a:lnTo>
                        <a:pt x="90297" y="20320"/>
                      </a:lnTo>
                      <a:lnTo>
                        <a:pt x="84836" y="21336"/>
                      </a:lnTo>
                      <a:lnTo>
                        <a:pt x="79502" y="23876"/>
                      </a:lnTo>
                      <a:lnTo>
                        <a:pt x="72644" y="26416"/>
                      </a:lnTo>
                      <a:lnTo>
                        <a:pt x="66294" y="29337"/>
                      </a:lnTo>
                      <a:lnTo>
                        <a:pt x="60198" y="30861"/>
                      </a:lnTo>
                      <a:lnTo>
                        <a:pt x="54864" y="29337"/>
                      </a:lnTo>
                      <a:lnTo>
                        <a:pt x="52451" y="27432"/>
                      </a:lnTo>
                      <a:lnTo>
                        <a:pt x="49403" y="24765"/>
                      </a:lnTo>
                      <a:lnTo>
                        <a:pt x="48006" y="22987"/>
                      </a:lnTo>
                      <a:lnTo>
                        <a:pt x="45466" y="21971"/>
                      </a:lnTo>
                      <a:lnTo>
                        <a:pt x="42418" y="21971"/>
                      </a:lnTo>
                      <a:lnTo>
                        <a:pt x="39370" y="21971"/>
                      </a:lnTo>
                      <a:lnTo>
                        <a:pt x="32385" y="23876"/>
                      </a:lnTo>
                      <a:lnTo>
                        <a:pt x="25527" y="26416"/>
                      </a:lnTo>
                      <a:lnTo>
                        <a:pt x="17780" y="29337"/>
                      </a:lnTo>
                      <a:lnTo>
                        <a:pt x="10795" y="30861"/>
                      </a:lnTo>
                      <a:lnTo>
                        <a:pt x="7747" y="30861"/>
                      </a:lnTo>
                      <a:lnTo>
                        <a:pt x="5588" y="29972"/>
                      </a:lnTo>
                      <a:lnTo>
                        <a:pt x="2413" y="28321"/>
                      </a:lnTo>
                      <a:lnTo>
                        <a:pt x="889" y="25781"/>
                      </a:lnTo>
                      <a:lnTo>
                        <a:pt x="0" y="23876"/>
                      </a:lnTo>
                      <a:lnTo>
                        <a:pt x="0" y="21336"/>
                      </a:lnTo>
                      <a:lnTo>
                        <a:pt x="1651" y="16891"/>
                      </a:lnTo>
                      <a:lnTo>
                        <a:pt x="4699" y="12446"/>
                      </a:lnTo>
                      <a:lnTo>
                        <a:pt x="7747" y="9525"/>
                      </a:lnTo>
                      <a:lnTo>
                        <a:pt x="19431" y="5334"/>
                      </a:lnTo>
                      <a:lnTo>
                        <a:pt x="31623" y="889"/>
                      </a:lnTo>
                      <a:lnTo>
                        <a:pt x="37084" y="0"/>
                      </a:lnTo>
                      <a:lnTo>
                        <a:pt x="41656" y="0"/>
                      </a:lnTo>
                      <a:lnTo>
                        <a:pt x="46355" y="889"/>
                      </a:lnTo>
                      <a:lnTo>
                        <a:pt x="49403" y="3556"/>
                      </a:lnTo>
                      <a:lnTo>
                        <a:pt x="55499" y="6985"/>
                      </a:lnTo>
                      <a:lnTo>
                        <a:pt x="61849" y="8001"/>
                      </a:lnTo>
                      <a:lnTo>
                        <a:pt x="67945" y="6985"/>
                      </a:lnTo>
                      <a:lnTo>
                        <a:pt x="73279" y="4445"/>
                      </a:lnTo>
                      <a:lnTo>
                        <a:pt x="79502" y="2540"/>
                      </a:lnTo>
                      <a:lnTo>
                        <a:pt x="84836" y="889"/>
                      </a:lnTo>
                      <a:lnTo>
                        <a:pt x="90297" y="889"/>
                      </a:lnTo>
                      <a:lnTo>
                        <a:pt x="94869" y="3556"/>
                      </a:lnTo>
                      <a:lnTo>
                        <a:pt x="97917" y="6096"/>
                      </a:lnTo>
                      <a:lnTo>
                        <a:pt x="101727" y="6985"/>
                      </a:lnTo>
                      <a:lnTo>
                        <a:pt x="109474" y="8890"/>
                      </a:lnTo>
                      <a:lnTo>
                        <a:pt x="117221" y="8001"/>
                      </a:lnTo>
                      <a:lnTo>
                        <a:pt x="124968" y="5334"/>
                      </a:lnTo>
                      <a:lnTo>
                        <a:pt x="132588" y="3556"/>
                      </a:lnTo>
                      <a:lnTo>
                        <a:pt x="140335" y="1651"/>
                      </a:lnTo>
                      <a:lnTo>
                        <a:pt x="147193" y="1651"/>
                      </a:lnTo>
                      <a:lnTo>
                        <a:pt x="151130" y="3556"/>
                      </a:lnTo>
                      <a:lnTo>
                        <a:pt x="154178" y="5334"/>
                      </a:lnTo>
                      <a:lnTo>
                        <a:pt x="158115" y="6985"/>
                      </a:lnTo>
                      <a:lnTo>
                        <a:pt x="161925" y="8890"/>
                      </a:lnTo>
                      <a:lnTo>
                        <a:pt x="170561" y="9525"/>
                      </a:lnTo>
                      <a:lnTo>
                        <a:pt x="178816" y="8890"/>
                      </a:lnTo>
                      <a:lnTo>
                        <a:pt x="187452" y="6096"/>
                      </a:lnTo>
                      <a:lnTo>
                        <a:pt x="196596" y="4445"/>
                      </a:lnTo>
                      <a:lnTo>
                        <a:pt x="205232" y="2540"/>
                      </a:lnTo>
                      <a:lnTo>
                        <a:pt x="212979" y="3556"/>
                      </a:lnTo>
                      <a:lnTo>
                        <a:pt x="217424" y="4445"/>
                      </a:lnTo>
                      <a:lnTo>
                        <a:pt x="220472" y="6985"/>
                      </a:lnTo>
                      <a:lnTo>
                        <a:pt x="224282" y="8001"/>
                      </a:lnTo>
                      <a:lnTo>
                        <a:pt x="227457" y="8890"/>
                      </a:lnTo>
                      <a:lnTo>
                        <a:pt x="235204" y="8890"/>
                      </a:lnTo>
                      <a:lnTo>
                        <a:pt x="243713" y="6985"/>
                      </a:lnTo>
                      <a:lnTo>
                        <a:pt x="252857" y="4445"/>
                      </a:lnTo>
                      <a:lnTo>
                        <a:pt x="261493" y="1651"/>
                      </a:lnTo>
                      <a:lnTo>
                        <a:pt x="269875" y="0"/>
                      </a:lnTo>
                      <a:lnTo>
                        <a:pt x="277622" y="0"/>
                      </a:lnTo>
                      <a:lnTo>
                        <a:pt x="281432" y="1651"/>
                      </a:lnTo>
                      <a:lnTo>
                        <a:pt x="284480" y="3556"/>
                      </a:lnTo>
                      <a:lnTo>
                        <a:pt x="290576" y="6985"/>
                      </a:lnTo>
                      <a:lnTo>
                        <a:pt x="297561" y="8001"/>
                      </a:lnTo>
                      <a:lnTo>
                        <a:pt x="303657" y="6985"/>
                      </a:lnTo>
                      <a:lnTo>
                        <a:pt x="310007" y="6096"/>
                      </a:lnTo>
                      <a:lnTo>
                        <a:pt x="316103" y="4445"/>
                      </a:lnTo>
                      <a:lnTo>
                        <a:pt x="322199" y="3556"/>
                      </a:lnTo>
                      <a:lnTo>
                        <a:pt x="328295" y="4445"/>
                      </a:lnTo>
                      <a:lnTo>
                        <a:pt x="333883" y="6985"/>
                      </a:lnTo>
                      <a:lnTo>
                        <a:pt x="337693" y="8890"/>
                      </a:lnTo>
                      <a:lnTo>
                        <a:pt x="341630" y="9525"/>
                      </a:lnTo>
                      <a:lnTo>
                        <a:pt x="349123" y="10541"/>
                      </a:lnTo>
                      <a:lnTo>
                        <a:pt x="357759" y="8890"/>
                      </a:lnTo>
                      <a:lnTo>
                        <a:pt x="366268" y="6985"/>
                      </a:lnTo>
                      <a:lnTo>
                        <a:pt x="373761" y="5334"/>
                      </a:lnTo>
                      <a:lnTo>
                        <a:pt x="381508" y="4445"/>
                      </a:lnTo>
                      <a:lnTo>
                        <a:pt x="388493" y="6096"/>
                      </a:lnTo>
                      <a:lnTo>
                        <a:pt x="391541" y="6985"/>
                      </a:lnTo>
                      <a:lnTo>
                        <a:pt x="394589" y="9525"/>
                      </a:lnTo>
                      <a:lnTo>
                        <a:pt x="398526" y="13335"/>
                      </a:lnTo>
                      <a:lnTo>
                        <a:pt x="403225" y="14097"/>
                      </a:lnTo>
                      <a:lnTo>
                        <a:pt x="408686" y="14097"/>
                      </a:lnTo>
                      <a:lnTo>
                        <a:pt x="414020" y="13335"/>
                      </a:lnTo>
                      <a:lnTo>
                        <a:pt x="423926" y="10541"/>
                      </a:lnTo>
                      <a:lnTo>
                        <a:pt x="429514" y="10541"/>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6" name="Freeform 965">
                  <a:extLst>
                    <a:ext uri="{FF2B5EF4-FFF2-40B4-BE49-F238E27FC236}">
                      <a16:creationId xmlns:a16="http://schemas.microsoft.com/office/drawing/2014/main" id="{51CA81AD-B474-E3EF-4E5A-86996ABB20C8}"/>
                    </a:ext>
                  </a:extLst>
                </p:cNvPr>
                <p:cNvSpPr/>
                <p:nvPr/>
              </p:nvSpPr>
              <p:spPr>
                <a:xfrm>
                  <a:off x="3211576" y="3879850"/>
                  <a:ext cx="457201" cy="34418"/>
                </a:xfrm>
                <a:custGeom>
                  <a:avLst/>
                  <a:gdLst/>
                  <a:ahLst/>
                  <a:cxnLst/>
                  <a:rect l="0" t="0" r="0" b="0"/>
                  <a:pathLst>
                    <a:path w="457201" h="34418">
                      <a:moveTo>
                        <a:pt x="889" y="25781"/>
                      </a:moveTo>
                      <a:lnTo>
                        <a:pt x="0" y="23876"/>
                      </a:lnTo>
                      <a:lnTo>
                        <a:pt x="0" y="21336"/>
                      </a:lnTo>
                      <a:lnTo>
                        <a:pt x="2413" y="16891"/>
                      </a:lnTo>
                      <a:lnTo>
                        <a:pt x="4699" y="12446"/>
                      </a:lnTo>
                      <a:lnTo>
                        <a:pt x="7747" y="10541"/>
                      </a:lnTo>
                      <a:lnTo>
                        <a:pt x="20193" y="5334"/>
                      </a:lnTo>
                      <a:lnTo>
                        <a:pt x="31623" y="1651"/>
                      </a:lnTo>
                      <a:lnTo>
                        <a:pt x="37084" y="889"/>
                      </a:lnTo>
                      <a:lnTo>
                        <a:pt x="41656" y="889"/>
                      </a:lnTo>
                      <a:lnTo>
                        <a:pt x="46355" y="1651"/>
                      </a:lnTo>
                      <a:lnTo>
                        <a:pt x="50165" y="3556"/>
                      </a:lnTo>
                      <a:lnTo>
                        <a:pt x="55499" y="6985"/>
                      </a:lnTo>
                      <a:lnTo>
                        <a:pt x="61849" y="8001"/>
                      </a:lnTo>
                      <a:lnTo>
                        <a:pt x="67945" y="6985"/>
                      </a:lnTo>
                      <a:lnTo>
                        <a:pt x="73279" y="5334"/>
                      </a:lnTo>
                      <a:lnTo>
                        <a:pt x="79502" y="2540"/>
                      </a:lnTo>
                      <a:lnTo>
                        <a:pt x="84836" y="889"/>
                      </a:lnTo>
                      <a:lnTo>
                        <a:pt x="90297" y="889"/>
                      </a:lnTo>
                      <a:lnTo>
                        <a:pt x="94869" y="3556"/>
                      </a:lnTo>
                      <a:lnTo>
                        <a:pt x="97917" y="6096"/>
                      </a:lnTo>
                      <a:lnTo>
                        <a:pt x="101727" y="8001"/>
                      </a:lnTo>
                      <a:lnTo>
                        <a:pt x="109474" y="8890"/>
                      </a:lnTo>
                      <a:lnTo>
                        <a:pt x="117221" y="8001"/>
                      </a:lnTo>
                      <a:lnTo>
                        <a:pt x="124968" y="6096"/>
                      </a:lnTo>
                      <a:lnTo>
                        <a:pt x="132588" y="3556"/>
                      </a:lnTo>
                      <a:lnTo>
                        <a:pt x="140335" y="2540"/>
                      </a:lnTo>
                      <a:lnTo>
                        <a:pt x="147193" y="2540"/>
                      </a:lnTo>
                      <a:lnTo>
                        <a:pt x="151130" y="3556"/>
                      </a:lnTo>
                      <a:lnTo>
                        <a:pt x="154178" y="5334"/>
                      </a:lnTo>
                      <a:lnTo>
                        <a:pt x="158115" y="8001"/>
                      </a:lnTo>
                      <a:lnTo>
                        <a:pt x="161925" y="8890"/>
                      </a:lnTo>
                      <a:lnTo>
                        <a:pt x="170561" y="9525"/>
                      </a:lnTo>
                      <a:lnTo>
                        <a:pt x="178816" y="8890"/>
                      </a:lnTo>
                      <a:lnTo>
                        <a:pt x="187452" y="6985"/>
                      </a:lnTo>
                      <a:lnTo>
                        <a:pt x="196596" y="4445"/>
                      </a:lnTo>
                      <a:lnTo>
                        <a:pt x="205232" y="3556"/>
                      </a:lnTo>
                      <a:lnTo>
                        <a:pt x="213487" y="4445"/>
                      </a:lnTo>
                      <a:lnTo>
                        <a:pt x="217424" y="5334"/>
                      </a:lnTo>
                      <a:lnTo>
                        <a:pt x="221234" y="6985"/>
                      </a:lnTo>
                      <a:lnTo>
                        <a:pt x="224282" y="8890"/>
                      </a:lnTo>
                      <a:lnTo>
                        <a:pt x="228219" y="9525"/>
                      </a:lnTo>
                      <a:lnTo>
                        <a:pt x="235966" y="9525"/>
                      </a:lnTo>
                      <a:lnTo>
                        <a:pt x="243713" y="8001"/>
                      </a:lnTo>
                      <a:lnTo>
                        <a:pt x="252857" y="4445"/>
                      </a:lnTo>
                      <a:lnTo>
                        <a:pt x="261493" y="1651"/>
                      </a:lnTo>
                      <a:lnTo>
                        <a:pt x="269875" y="0"/>
                      </a:lnTo>
                      <a:lnTo>
                        <a:pt x="277622" y="889"/>
                      </a:lnTo>
                      <a:lnTo>
                        <a:pt x="281432" y="1651"/>
                      </a:lnTo>
                      <a:lnTo>
                        <a:pt x="284480" y="3556"/>
                      </a:lnTo>
                      <a:lnTo>
                        <a:pt x="290576" y="6985"/>
                      </a:lnTo>
                      <a:lnTo>
                        <a:pt x="297561" y="8001"/>
                      </a:lnTo>
                      <a:lnTo>
                        <a:pt x="303657" y="8001"/>
                      </a:lnTo>
                      <a:lnTo>
                        <a:pt x="310007" y="6096"/>
                      </a:lnTo>
                      <a:lnTo>
                        <a:pt x="316103" y="5334"/>
                      </a:lnTo>
                      <a:lnTo>
                        <a:pt x="322199" y="4445"/>
                      </a:lnTo>
                      <a:lnTo>
                        <a:pt x="328295" y="4445"/>
                      </a:lnTo>
                      <a:lnTo>
                        <a:pt x="333883" y="6985"/>
                      </a:lnTo>
                      <a:lnTo>
                        <a:pt x="337693" y="8890"/>
                      </a:lnTo>
                      <a:lnTo>
                        <a:pt x="341630" y="10541"/>
                      </a:lnTo>
                      <a:lnTo>
                        <a:pt x="349123" y="10541"/>
                      </a:lnTo>
                      <a:lnTo>
                        <a:pt x="357759" y="9525"/>
                      </a:lnTo>
                      <a:lnTo>
                        <a:pt x="365506" y="8001"/>
                      </a:lnTo>
                      <a:lnTo>
                        <a:pt x="373761" y="5334"/>
                      </a:lnTo>
                      <a:lnTo>
                        <a:pt x="381508" y="4445"/>
                      </a:lnTo>
                      <a:lnTo>
                        <a:pt x="388493" y="6096"/>
                      </a:lnTo>
                      <a:lnTo>
                        <a:pt x="391541" y="8001"/>
                      </a:lnTo>
                      <a:lnTo>
                        <a:pt x="393954" y="9525"/>
                      </a:lnTo>
                      <a:lnTo>
                        <a:pt x="398526" y="13335"/>
                      </a:lnTo>
                      <a:lnTo>
                        <a:pt x="403225" y="14986"/>
                      </a:lnTo>
                      <a:lnTo>
                        <a:pt x="408686" y="14097"/>
                      </a:lnTo>
                      <a:lnTo>
                        <a:pt x="413131" y="13335"/>
                      </a:lnTo>
                      <a:lnTo>
                        <a:pt x="423926" y="10541"/>
                      </a:lnTo>
                      <a:lnTo>
                        <a:pt x="428625" y="11430"/>
                      </a:lnTo>
                      <a:lnTo>
                        <a:pt x="433959" y="13335"/>
                      </a:lnTo>
                      <a:lnTo>
                        <a:pt x="435610" y="14097"/>
                      </a:lnTo>
                      <a:lnTo>
                        <a:pt x="437896" y="14986"/>
                      </a:lnTo>
                      <a:lnTo>
                        <a:pt x="443357" y="14986"/>
                      </a:lnTo>
                      <a:lnTo>
                        <a:pt x="447802" y="14986"/>
                      </a:lnTo>
                      <a:lnTo>
                        <a:pt x="450342" y="14986"/>
                      </a:lnTo>
                      <a:lnTo>
                        <a:pt x="451739" y="15875"/>
                      </a:lnTo>
                      <a:lnTo>
                        <a:pt x="454787" y="18542"/>
                      </a:lnTo>
                      <a:lnTo>
                        <a:pt x="456438" y="21336"/>
                      </a:lnTo>
                      <a:lnTo>
                        <a:pt x="457200" y="24765"/>
                      </a:lnTo>
                      <a:lnTo>
                        <a:pt x="455549" y="27432"/>
                      </a:lnTo>
                      <a:lnTo>
                        <a:pt x="453390" y="29337"/>
                      </a:lnTo>
                      <a:lnTo>
                        <a:pt x="448691" y="29972"/>
                      </a:lnTo>
                      <a:lnTo>
                        <a:pt x="442595" y="29972"/>
                      </a:lnTo>
                      <a:lnTo>
                        <a:pt x="438658" y="29337"/>
                      </a:lnTo>
                      <a:lnTo>
                        <a:pt x="433959" y="28321"/>
                      </a:lnTo>
                      <a:lnTo>
                        <a:pt x="429514" y="28321"/>
                      </a:lnTo>
                      <a:lnTo>
                        <a:pt x="424815" y="29972"/>
                      </a:lnTo>
                      <a:lnTo>
                        <a:pt x="415671" y="33782"/>
                      </a:lnTo>
                      <a:lnTo>
                        <a:pt x="410972" y="34417"/>
                      </a:lnTo>
                      <a:lnTo>
                        <a:pt x="406273" y="33782"/>
                      </a:lnTo>
                      <a:lnTo>
                        <a:pt x="401574" y="31877"/>
                      </a:lnTo>
                      <a:lnTo>
                        <a:pt x="397891" y="28321"/>
                      </a:lnTo>
                      <a:lnTo>
                        <a:pt x="394589" y="25781"/>
                      </a:lnTo>
                      <a:lnTo>
                        <a:pt x="391541" y="23876"/>
                      </a:lnTo>
                      <a:lnTo>
                        <a:pt x="388493" y="22987"/>
                      </a:lnTo>
                      <a:lnTo>
                        <a:pt x="385445" y="21971"/>
                      </a:lnTo>
                      <a:lnTo>
                        <a:pt x="377063" y="22987"/>
                      </a:lnTo>
                      <a:lnTo>
                        <a:pt x="369316" y="24765"/>
                      </a:lnTo>
                      <a:lnTo>
                        <a:pt x="360807" y="27432"/>
                      </a:lnTo>
                      <a:lnTo>
                        <a:pt x="352425" y="28321"/>
                      </a:lnTo>
                      <a:lnTo>
                        <a:pt x="344678" y="28321"/>
                      </a:lnTo>
                      <a:lnTo>
                        <a:pt x="341630" y="27432"/>
                      </a:lnTo>
                      <a:lnTo>
                        <a:pt x="338582" y="25781"/>
                      </a:lnTo>
                      <a:lnTo>
                        <a:pt x="335280" y="23876"/>
                      </a:lnTo>
                      <a:lnTo>
                        <a:pt x="331597" y="22987"/>
                      </a:lnTo>
                      <a:lnTo>
                        <a:pt x="323850" y="22987"/>
                      </a:lnTo>
                      <a:lnTo>
                        <a:pt x="316103" y="24765"/>
                      </a:lnTo>
                      <a:lnTo>
                        <a:pt x="307594" y="27432"/>
                      </a:lnTo>
                      <a:lnTo>
                        <a:pt x="299974" y="29972"/>
                      </a:lnTo>
                      <a:lnTo>
                        <a:pt x="291465" y="30861"/>
                      </a:lnTo>
                      <a:lnTo>
                        <a:pt x="284480" y="29972"/>
                      </a:lnTo>
                      <a:lnTo>
                        <a:pt x="280670" y="28321"/>
                      </a:lnTo>
                      <a:lnTo>
                        <a:pt x="277622" y="25781"/>
                      </a:lnTo>
                      <a:lnTo>
                        <a:pt x="274447" y="23876"/>
                      </a:lnTo>
                      <a:lnTo>
                        <a:pt x="271399" y="21971"/>
                      </a:lnTo>
                      <a:lnTo>
                        <a:pt x="264541" y="21971"/>
                      </a:lnTo>
                      <a:lnTo>
                        <a:pt x="257556" y="22987"/>
                      </a:lnTo>
                      <a:lnTo>
                        <a:pt x="249809" y="24765"/>
                      </a:lnTo>
                      <a:lnTo>
                        <a:pt x="242062" y="27432"/>
                      </a:lnTo>
                      <a:lnTo>
                        <a:pt x="234315" y="28321"/>
                      </a:lnTo>
                      <a:lnTo>
                        <a:pt x="228219" y="27432"/>
                      </a:lnTo>
                      <a:lnTo>
                        <a:pt x="225171" y="26416"/>
                      </a:lnTo>
                      <a:lnTo>
                        <a:pt x="222123" y="24765"/>
                      </a:lnTo>
                      <a:lnTo>
                        <a:pt x="219075" y="21971"/>
                      </a:lnTo>
                      <a:lnTo>
                        <a:pt x="215138" y="21336"/>
                      </a:lnTo>
                      <a:lnTo>
                        <a:pt x="207391" y="20320"/>
                      </a:lnTo>
                      <a:lnTo>
                        <a:pt x="198882" y="21336"/>
                      </a:lnTo>
                      <a:lnTo>
                        <a:pt x="190500" y="23876"/>
                      </a:lnTo>
                      <a:lnTo>
                        <a:pt x="181356" y="25781"/>
                      </a:lnTo>
                      <a:lnTo>
                        <a:pt x="173609" y="27432"/>
                      </a:lnTo>
                      <a:lnTo>
                        <a:pt x="169672" y="27432"/>
                      </a:lnTo>
                      <a:lnTo>
                        <a:pt x="166624" y="27432"/>
                      </a:lnTo>
                      <a:lnTo>
                        <a:pt x="163576" y="26416"/>
                      </a:lnTo>
                      <a:lnTo>
                        <a:pt x="161163" y="24765"/>
                      </a:lnTo>
                      <a:lnTo>
                        <a:pt x="158115" y="21971"/>
                      </a:lnTo>
                      <a:lnTo>
                        <a:pt x="154178" y="20320"/>
                      </a:lnTo>
                      <a:lnTo>
                        <a:pt x="151130" y="19431"/>
                      </a:lnTo>
                      <a:lnTo>
                        <a:pt x="146431" y="19431"/>
                      </a:lnTo>
                      <a:lnTo>
                        <a:pt x="138049" y="21336"/>
                      </a:lnTo>
                      <a:lnTo>
                        <a:pt x="129540" y="22987"/>
                      </a:lnTo>
                      <a:lnTo>
                        <a:pt x="120396" y="25781"/>
                      </a:lnTo>
                      <a:lnTo>
                        <a:pt x="111125" y="27432"/>
                      </a:lnTo>
                      <a:lnTo>
                        <a:pt x="103378" y="26416"/>
                      </a:lnTo>
                      <a:lnTo>
                        <a:pt x="99568" y="24765"/>
                      </a:lnTo>
                      <a:lnTo>
                        <a:pt x="95631" y="21971"/>
                      </a:lnTo>
                      <a:lnTo>
                        <a:pt x="93472" y="21336"/>
                      </a:lnTo>
                      <a:lnTo>
                        <a:pt x="90932" y="20320"/>
                      </a:lnTo>
                      <a:lnTo>
                        <a:pt x="85725" y="20320"/>
                      </a:lnTo>
                      <a:lnTo>
                        <a:pt x="79502" y="22987"/>
                      </a:lnTo>
                      <a:lnTo>
                        <a:pt x="73279" y="25781"/>
                      </a:lnTo>
                      <a:lnTo>
                        <a:pt x="67056" y="28321"/>
                      </a:lnTo>
                      <a:lnTo>
                        <a:pt x="60960" y="29337"/>
                      </a:lnTo>
                      <a:lnTo>
                        <a:pt x="55499" y="28321"/>
                      </a:lnTo>
                      <a:lnTo>
                        <a:pt x="52451" y="26416"/>
                      </a:lnTo>
                      <a:lnTo>
                        <a:pt x="50165" y="23876"/>
                      </a:lnTo>
                      <a:lnTo>
                        <a:pt x="48514" y="21971"/>
                      </a:lnTo>
                      <a:lnTo>
                        <a:pt x="46355" y="21336"/>
                      </a:lnTo>
                      <a:lnTo>
                        <a:pt x="43307" y="21336"/>
                      </a:lnTo>
                      <a:lnTo>
                        <a:pt x="40132" y="21336"/>
                      </a:lnTo>
                      <a:lnTo>
                        <a:pt x="33274" y="22987"/>
                      </a:lnTo>
                      <a:lnTo>
                        <a:pt x="25527" y="26416"/>
                      </a:lnTo>
                      <a:lnTo>
                        <a:pt x="17780" y="29337"/>
                      </a:lnTo>
                      <a:lnTo>
                        <a:pt x="10795" y="30861"/>
                      </a:lnTo>
                      <a:lnTo>
                        <a:pt x="7747" y="30861"/>
                      </a:lnTo>
                      <a:lnTo>
                        <a:pt x="5588" y="29972"/>
                      </a:lnTo>
                      <a:lnTo>
                        <a:pt x="3048" y="28321"/>
                      </a:lnTo>
                      <a:close/>
                    </a:path>
                  </a:pathLst>
                </a:custGeom>
                <a:solidFill>
                  <a:srgbClr val="AE7B20"/>
                </a:solidFill>
                <a:ln w="0" cap="flat" cmpd="sng" algn="ctr">
                  <a:solidFill>
                    <a:srgbClr val="AE7B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7" name="Freeform 966">
                  <a:extLst>
                    <a:ext uri="{FF2B5EF4-FFF2-40B4-BE49-F238E27FC236}">
                      <a16:creationId xmlns:a16="http://schemas.microsoft.com/office/drawing/2014/main" id="{E50D9589-0DF7-5B4A-A312-B8E798EC27C3}"/>
                    </a:ext>
                  </a:extLst>
                </p:cNvPr>
                <p:cNvSpPr/>
                <p:nvPr/>
              </p:nvSpPr>
              <p:spPr>
                <a:xfrm>
                  <a:off x="3212465" y="3880739"/>
                  <a:ext cx="456312" cy="32894"/>
                </a:xfrm>
                <a:custGeom>
                  <a:avLst/>
                  <a:gdLst/>
                  <a:ahLst/>
                  <a:cxnLst/>
                  <a:rect l="0" t="0" r="0" b="0"/>
                  <a:pathLst>
                    <a:path w="456312" h="32894">
                      <a:moveTo>
                        <a:pt x="0" y="24892"/>
                      </a:moveTo>
                      <a:lnTo>
                        <a:pt x="0" y="22987"/>
                      </a:lnTo>
                      <a:lnTo>
                        <a:pt x="0" y="20447"/>
                      </a:lnTo>
                      <a:lnTo>
                        <a:pt x="1524" y="16002"/>
                      </a:lnTo>
                      <a:lnTo>
                        <a:pt x="4699" y="11557"/>
                      </a:lnTo>
                      <a:lnTo>
                        <a:pt x="7747" y="9652"/>
                      </a:lnTo>
                      <a:lnTo>
                        <a:pt x="19304" y="4445"/>
                      </a:lnTo>
                      <a:lnTo>
                        <a:pt x="30734" y="762"/>
                      </a:lnTo>
                      <a:lnTo>
                        <a:pt x="36195" y="0"/>
                      </a:lnTo>
                      <a:lnTo>
                        <a:pt x="40767" y="0"/>
                      </a:lnTo>
                      <a:lnTo>
                        <a:pt x="45466" y="762"/>
                      </a:lnTo>
                      <a:lnTo>
                        <a:pt x="49276" y="2667"/>
                      </a:lnTo>
                      <a:lnTo>
                        <a:pt x="54610" y="6096"/>
                      </a:lnTo>
                      <a:lnTo>
                        <a:pt x="60960" y="7112"/>
                      </a:lnTo>
                      <a:lnTo>
                        <a:pt x="67056" y="6096"/>
                      </a:lnTo>
                      <a:lnTo>
                        <a:pt x="73152" y="4445"/>
                      </a:lnTo>
                      <a:lnTo>
                        <a:pt x="78613" y="1651"/>
                      </a:lnTo>
                      <a:lnTo>
                        <a:pt x="83947" y="762"/>
                      </a:lnTo>
                      <a:lnTo>
                        <a:pt x="89408" y="762"/>
                      </a:lnTo>
                      <a:lnTo>
                        <a:pt x="93980" y="2667"/>
                      </a:lnTo>
                      <a:lnTo>
                        <a:pt x="97028" y="5207"/>
                      </a:lnTo>
                      <a:lnTo>
                        <a:pt x="100838" y="7112"/>
                      </a:lnTo>
                      <a:lnTo>
                        <a:pt x="108585" y="8636"/>
                      </a:lnTo>
                      <a:lnTo>
                        <a:pt x="116332" y="8001"/>
                      </a:lnTo>
                      <a:lnTo>
                        <a:pt x="124079" y="5207"/>
                      </a:lnTo>
                      <a:lnTo>
                        <a:pt x="131699" y="3556"/>
                      </a:lnTo>
                      <a:lnTo>
                        <a:pt x="139446" y="1651"/>
                      </a:lnTo>
                      <a:lnTo>
                        <a:pt x="146304" y="2667"/>
                      </a:lnTo>
                      <a:lnTo>
                        <a:pt x="150241" y="3556"/>
                      </a:lnTo>
                      <a:lnTo>
                        <a:pt x="153289" y="5207"/>
                      </a:lnTo>
                      <a:lnTo>
                        <a:pt x="157226" y="8001"/>
                      </a:lnTo>
                      <a:lnTo>
                        <a:pt x="161036" y="8636"/>
                      </a:lnTo>
                      <a:lnTo>
                        <a:pt x="169672" y="9652"/>
                      </a:lnTo>
                      <a:lnTo>
                        <a:pt x="177927" y="8636"/>
                      </a:lnTo>
                      <a:lnTo>
                        <a:pt x="187325" y="6096"/>
                      </a:lnTo>
                      <a:lnTo>
                        <a:pt x="195707" y="4445"/>
                      </a:lnTo>
                      <a:lnTo>
                        <a:pt x="204343" y="3556"/>
                      </a:lnTo>
                      <a:lnTo>
                        <a:pt x="212598" y="3556"/>
                      </a:lnTo>
                      <a:lnTo>
                        <a:pt x="216535" y="5207"/>
                      </a:lnTo>
                      <a:lnTo>
                        <a:pt x="220345" y="7112"/>
                      </a:lnTo>
                      <a:lnTo>
                        <a:pt x="223393" y="8636"/>
                      </a:lnTo>
                      <a:lnTo>
                        <a:pt x="227330" y="9652"/>
                      </a:lnTo>
                      <a:lnTo>
                        <a:pt x="235077" y="8636"/>
                      </a:lnTo>
                      <a:lnTo>
                        <a:pt x="243459" y="7112"/>
                      </a:lnTo>
                      <a:lnTo>
                        <a:pt x="251968" y="4445"/>
                      </a:lnTo>
                      <a:lnTo>
                        <a:pt x="260604" y="1651"/>
                      </a:lnTo>
                      <a:lnTo>
                        <a:pt x="268986" y="0"/>
                      </a:lnTo>
                      <a:lnTo>
                        <a:pt x="276733" y="0"/>
                      </a:lnTo>
                      <a:lnTo>
                        <a:pt x="280543" y="762"/>
                      </a:lnTo>
                      <a:lnTo>
                        <a:pt x="283591" y="2667"/>
                      </a:lnTo>
                      <a:lnTo>
                        <a:pt x="289687" y="6096"/>
                      </a:lnTo>
                      <a:lnTo>
                        <a:pt x="295783" y="8001"/>
                      </a:lnTo>
                      <a:lnTo>
                        <a:pt x="302768" y="7112"/>
                      </a:lnTo>
                      <a:lnTo>
                        <a:pt x="309118" y="6096"/>
                      </a:lnTo>
                      <a:lnTo>
                        <a:pt x="315976" y="4445"/>
                      </a:lnTo>
                      <a:lnTo>
                        <a:pt x="322199" y="3556"/>
                      </a:lnTo>
                      <a:lnTo>
                        <a:pt x="327406" y="4445"/>
                      </a:lnTo>
                      <a:lnTo>
                        <a:pt x="333756" y="7112"/>
                      </a:lnTo>
                      <a:lnTo>
                        <a:pt x="336804" y="8636"/>
                      </a:lnTo>
                      <a:lnTo>
                        <a:pt x="340741" y="9652"/>
                      </a:lnTo>
                      <a:lnTo>
                        <a:pt x="348234" y="10541"/>
                      </a:lnTo>
                      <a:lnTo>
                        <a:pt x="356870" y="8636"/>
                      </a:lnTo>
                      <a:lnTo>
                        <a:pt x="364617" y="7112"/>
                      </a:lnTo>
                      <a:lnTo>
                        <a:pt x="372872" y="5207"/>
                      </a:lnTo>
                      <a:lnTo>
                        <a:pt x="380619" y="4445"/>
                      </a:lnTo>
                      <a:lnTo>
                        <a:pt x="387604" y="5207"/>
                      </a:lnTo>
                      <a:lnTo>
                        <a:pt x="390017" y="7112"/>
                      </a:lnTo>
                      <a:lnTo>
                        <a:pt x="393065" y="9652"/>
                      </a:lnTo>
                      <a:lnTo>
                        <a:pt x="397637" y="12446"/>
                      </a:lnTo>
                      <a:lnTo>
                        <a:pt x="402336" y="14097"/>
                      </a:lnTo>
                      <a:lnTo>
                        <a:pt x="407797" y="14097"/>
                      </a:lnTo>
                      <a:lnTo>
                        <a:pt x="412242" y="12446"/>
                      </a:lnTo>
                      <a:lnTo>
                        <a:pt x="423037" y="10541"/>
                      </a:lnTo>
                      <a:lnTo>
                        <a:pt x="427736" y="10541"/>
                      </a:lnTo>
                      <a:lnTo>
                        <a:pt x="433070" y="13208"/>
                      </a:lnTo>
                      <a:lnTo>
                        <a:pt x="434721" y="14097"/>
                      </a:lnTo>
                      <a:lnTo>
                        <a:pt x="437007" y="14097"/>
                      </a:lnTo>
                      <a:lnTo>
                        <a:pt x="442468" y="14097"/>
                      </a:lnTo>
                      <a:lnTo>
                        <a:pt x="446913" y="14097"/>
                      </a:lnTo>
                      <a:lnTo>
                        <a:pt x="449453" y="14097"/>
                      </a:lnTo>
                      <a:lnTo>
                        <a:pt x="450850" y="14986"/>
                      </a:lnTo>
                      <a:lnTo>
                        <a:pt x="453898" y="17653"/>
                      </a:lnTo>
                      <a:lnTo>
                        <a:pt x="455549" y="21082"/>
                      </a:lnTo>
                      <a:lnTo>
                        <a:pt x="456311" y="23876"/>
                      </a:lnTo>
                      <a:lnTo>
                        <a:pt x="454660" y="26543"/>
                      </a:lnTo>
                      <a:lnTo>
                        <a:pt x="452501" y="28448"/>
                      </a:lnTo>
                      <a:lnTo>
                        <a:pt x="447802" y="29083"/>
                      </a:lnTo>
                      <a:lnTo>
                        <a:pt x="441706" y="28448"/>
                      </a:lnTo>
                      <a:lnTo>
                        <a:pt x="437769" y="28448"/>
                      </a:lnTo>
                      <a:lnTo>
                        <a:pt x="433070" y="26543"/>
                      </a:lnTo>
                      <a:lnTo>
                        <a:pt x="428625" y="27432"/>
                      </a:lnTo>
                      <a:lnTo>
                        <a:pt x="423926" y="28448"/>
                      </a:lnTo>
                      <a:lnTo>
                        <a:pt x="413893" y="31877"/>
                      </a:lnTo>
                      <a:lnTo>
                        <a:pt x="409194" y="32893"/>
                      </a:lnTo>
                      <a:lnTo>
                        <a:pt x="405384" y="32893"/>
                      </a:lnTo>
                      <a:lnTo>
                        <a:pt x="400685" y="30988"/>
                      </a:lnTo>
                      <a:lnTo>
                        <a:pt x="396240" y="26543"/>
                      </a:lnTo>
                      <a:lnTo>
                        <a:pt x="393700" y="23876"/>
                      </a:lnTo>
                      <a:lnTo>
                        <a:pt x="390652" y="22098"/>
                      </a:lnTo>
                      <a:lnTo>
                        <a:pt x="387604" y="21082"/>
                      </a:lnTo>
                      <a:lnTo>
                        <a:pt x="383794" y="21082"/>
                      </a:lnTo>
                      <a:lnTo>
                        <a:pt x="376174" y="22098"/>
                      </a:lnTo>
                      <a:lnTo>
                        <a:pt x="368427" y="23876"/>
                      </a:lnTo>
                      <a:lnTo>
                        <a:pt x="359918" y="25527"/>
                      </a:lnTo>
                      <a:lnTo>
                        <a:pt x="351536" y="27432"/>
                      </a:lnTo>
                      <a:lnTo>
                        <a:pt x="344551" y="27432"/>
                      </a:lnTo>
                      <a:lnTo>
                        <a:pt x="340741" y="26543"/>
                      </a:lnTo>
                      <a:lnTo>
                        <a:pt x="337693" y="24892"/>
                      </a:lnTo>
                      <a:lnTo>
                        <a:pt x="334391" y="22987"/>
                      </a:lnTo>
                      <a:lnTo>
                        <a:pt x="330708" y="21082"/>
                      </a:lnTo>
                      <a:lnTo>
                        <a:pt x="323723" y="21082"/>
                      </a:lnTo>
                      <a:lnTo>
                        <a:pt x="315214" y="22987"/>
                      </a:lnTo>
                      <a:lnTo>
                        <a:pt x="306705" y="25527"/>
                      </a:lnTo>
                      <a:lnTo>
                        <a:pt x="299085" y="28448"/>
                      </a:lnTo>
                      <a:lnTo>
                        <a:pt x="291338" y="29083"/>
                      </a:lnTo>
                      <a:lnTo>
                        <a:pt x="283591" y="28448"/>
                      </a:lnTo>
                      <a:lnTo>
                        <a:pt x="279781" y="26543"/>
                      </a:lnTo>
                      <a:lnTo>
                        <a:pt x="276733" y="24892"/>
                      </a:lnTo>
                      <a:lnTo>
                        <a:pt x="273558" y="22098"/>
                      </a:lnTo>
                      <a:lnTo>
                        <a:pt x="270510" y="21082"/>
                      </a:lnTo>
                      <a:lnTo>
                        <a:pt x="263652" y="20447"/>
                      </a:lnTo>
                      <a:lnTo>
                        <a:pt x="256667" y="21082"/>
                      </a:lnTo>
                      <a:lnTo>
                        <a:pt x="248920" y="23876"/>
                      </a:lnTo>
                      <a:lnTo>
                        <a:pt x="241173" y="25527"/>
                      </a:lnTo>
                      <a:lnTo>
                        <a:pt x="233426" y="26543"/>
                      </a:lnTo>
                      <a:lnTo>
                        <a:pt x="226568" y="26543"/>
                      </a:lnTo>
                      <a:lnTo>
                        <a:pt x="223393" y="25527"/>
                      </a:lnTo>
                      <a:lnTo>
                        <a:pt x="221234" y="22987"/>
                      </a:lnTo>
                      <a:lnTo>
                        <a:pt x="218186" y="21082"/>
                      </a:lnTo>
                      <a:lnTo>
                        <a:pt x="214249" y="19431"/>
                      </a:lnTo>
                      <a:lnTo>
                        <a:pt x="206502" y="18542"/>
                      </a:lnTo>
                      <a:lnTo>
                        <a:pt x="197993" y="20447"/>
                      </a:lnTo>
                      <a:lnTo>
                        <a:pt x="188722" y="22098"/>
                      </a:lnTo>
                      <a:lnTo>
                        <a:pt x="180467" y="24892"/>
                      </a:lnTo>
                      <a:lnTo>
                        <a:pt x="172720" y="25527"/>
                      </a:lnTo>
                      <a:lnTo>
                        <a:pt x="168783" y="26543"/>
                      </a:lnTo>
                      <a:lnTo>
                        <a:pt x="165735" y="25527"/>
                      </a:lnTo>
                      <a:lnTo>
                        <a:pt x="162687" y="24892"/>
                      </a:lnTo>
                      <a:lnTo>
                        <a:pt x="160274" y="22987"/>
                      </a:lnTo>
                      <a:lnTo>
                        <a:pt x="157226" y="21082"/>
                      </a:lnTo>
                      <a:lnTo>
                        <a:pt x="154178" y="19431"/>
                      </a:lnTo>
                      <a:lnTo>
                        <a:pt x="150241" y="18542"/>
                      </a:lnTo>
                      <a:lnTo>
                        <a:pt x="145542" y="18542"/>
                      </a:lnTo>
                      <a:lnTo>
                        <a:pt x="137160" y="19431"/>
                      </a:lnTo>
                      <a:lnTo>
                        <a:pt x="128651" y="22098"/>
                      </a:lnTo>
                      <a:lnTo>
                        <a:pt x="119507" y="24892"/>
                      </a:lnTo>
                      <a:lnTo>
                        <a:pt x="110871" y="25527"/>
                      </a:lnTo>
                      <a:lnTo>
                        <a:pt x="102489" y="24892"/>
                      </a:lnTo>
                      <a:lnTo>
                        <a:pt x="99441" y="22987"/>
                      </a:lnTo>
                      <a:lnTo>
                        <a:pt x="95631" y="21082"/>
                      </a:lnTo>
                      <a:lnTo>
                        <a:pt x="93091" y="19431"/>
                      </a:lnTo>
                      <a:lnTo>
                        <a:pt x="90932" y="18542"/>
                      </a:lnTo>
                      <a:lnTo>
                        <a:pt x="85598" y="19431"/>
                      </a:lnTo>
                      <a:lnTo>
                        <a:pt x="79248" y="21082"/>
                      </a:lnTo>
                      <a:lnTo>
                        <a:pt x="73152" y="23876"/>
                      </a:lnTo>
                      <a:lnTo>
                        <a:pt x="67056" y="26543"/>
                      </a:lnTo>
                      <a:lnTo>
                        <a:pt x="60960" y="27432"/>
                      </a:lnTo>
                      <a:lnTo>
                        <a:pt x="55372" y="26543"/>
                      </a:lnTo>
                      <a:lnTo>
                        <a:pt x="52324" y="24892"/>
                      </a:lnTo>
                      <a:lnTo>
                        <a:pt x="50165" y="22098"/>
                      </a:lnTo>
                      <a:lnTo>
                        <a:pt x="48514" y="20447"/>
                      </a:lnTo>
                      <a:lnTo>
                        <a:pt x="45466" y="19431"/>
                      </a:lnTo>
                      <a:lnTo>
                        <a:pt x="43180" y="18542"/>
                      </a:lnTo>
                      <a:lnTo>
                        <a:pt x="40132" y="19431"/>
                      </a:lnTo>
                      <a:lnTo>
                        <a:pt x="33147" y="21082"/>
                      </a:lnTo>
                      <a:lnTo>
                        <a:pt x="25400" y="24892"/>
                      </a:lnTo>
                      <a:lnTo>
                        <a:pt x="17653" y="27432"/>
                      </a:lnTo>
                      <a:lnTo>
                        <a:pt x="10795" y="29083"/>
                      </a:lnTo>
                      <a:lnTo>
                        <a:pt x="7747" y="29972"/>
                      </a:lnTo>
                      <a:lnTo>
                        <a:pt x="4699" y="29083"/>
                      </a:lnTo>
                      <a:lnTo>
                        <a:pt x="2159" y="27432"/>
                      </a:lnTo>
                      <a:close/>
                    </a:path>
                  </a:pathLst>
                </a:custGeom>
                <a:solidFill>
                  <a:srgbClr val="B4812C"/>
                </a:solidFill>
                <a:ln w="0" cap="flat" cmpd="sng" algn="ctr">
                  <a:solidFill>
                    <a:srgbClr val="B481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8" name="Freeform 967">
                  <a:extLst>
                    <a:ext uri="{FF2B5EF4-FFF2-40B4-BE49-F238E27FC236}">
                      <a16:creationId xmlns:a16="http://schemas.microsoft.com/office/drawing/2014/main" id="{846A4147-F6F0-EE2E-8890-F663B654ABE9}"/>
                    </a:ext>
                  </a:extLst>
                </p:cNvPr>
                <p:cNvSpPr/>
                <p:nvPr/>
              </p:nvSpPr>
              <p:spPr>
                <a:xfrm>
                  <a:off x="3211576" y="3880739"/>
                  <a:ext cx="455550" cy="32894"/>
                </a:xfrm>
                <a:custGeom>
                  <a:avLst/>
                  <a:gdLst/>
                  <a:ahLst/>
                  <a:cxnLst/>
                  <a:rect l="0" t="0" r="0" b="0"/>
                  <a:pathLst>
                    <a:path w="455550" h="32894">
                      <a:moveTo>
                        <a:pt x="0" y="24892"/>
                      </a:moveTo>
                      <a:lnTo>
                        <a:pt x="0" y="22987"/>
                      </a:lnTo>
                      <a:lnTo>
                        <a:pt x="0" y="21082"/>
                      </a:lnTo>
                      <a:lnTo>
                        <a:pt x="1651" y="16002"/>
                      </a:lnTo>
                      <a:lnTo>
                        <a:pt x="4699" y="12446"/>
                      </a:lnTo>
                      <a:lnTo>
                        <a:pt x="7747" y="9652"/>
                      </a:lnTo>
                      <a:lnTo>
                        <a:pt x="19431" y="5207"/>
                      </a:lnTo>
                      <a:lnTo>
                        <a:pt x="30988" y="1651"/>
                      </a:lnTo>
                      <a:lnTo>
                        <a:pt x="36322" y="762"/>
                      </a:lnTo>
                      <a:lnTo>
                        <a:pt x="41021" y="762"/>
                      </a:lnTo>
                      <a:lnTo>
                        <a:pt x="45466" y="1651"/>
                      </a:lnTo>
                      <a:lnTo>
                        <a:pt x="49403" y="3556"/>
                      </a:lnTo>
                      <a:lnTo>
                        <a:pt x="55499" y="7112"/>
                      </a:lnTo>
                      <a:lnTo>
                        <a:pt x="60960" y="7112"/>
                      </a:lnTo>
                      <a:lnTo>
                        <a:pt x="67056" y="6096"/>
                      </a:lnTo>
                      <a:lnTo>
                        <a:pt x="73279" y="4445"/>
                      </a:lnTo>
                      <a:lnTo>
                        <a:pt x="78740" y="1651"/>
                      </a:lnTo>
                      <a:lnTo>
                        <a:pt x="84074" y="762"/>
                      </a:lnTo>
                      <a:lnTo>
                        <a:pt x="89535" y="762"/>
                      </a:lnTo>
                      <a:lnTo>
                        <a:pt x="93980" y="3556"/>
                      </a:lnTo>
                      <a:lnTo>
                        <a:pt x="97282" y="6096"/>
                      </a:lnTo>
                      <a:lnTo>
                        <a:pt x="100965" y="8001"/>
                      </a:lnTo>
                      <a:lnTo>
                        <a:pt x="108712" y="8636"/>
                      </a:lnTo>
                      <a:lnTo>
                        <a:pt x="116459" y="8001"/>
                      </a:lnTo>
                      <a:lnTo>
                        <a:pt x="124206" y="6096"/>
                      </a:lnTo>
                      <a:lnTo>
                        <a:pt x="131953" y="3556"/>
                      </a:lnTo>
                      <a:lnTo>
                        <a:pt x="139446" y="2667"/>
                      </a:lnTo>
                      <a:lnTo>
                        <a:pt x="146431" y="2667"/>
                      </a:lnTo>
                      <a:lnTo>
                        <a:pt x="150368" y="3556"/>
                      </a:lnTo>
                      <a:lnTo>
                        <a:pt x="153416" y="6096"/>
                      </a:lnTo>
                      <a:lnTo>
                        <a:pt x="157226" y="8001"/>
                      </a:lnTo>
                      <a:lnTo>
                        <a:pt x="161163" y="9652"/>
                      </a:lnTo>
                      <a:lnTo>
                        <a:pt x="169672" y="10541"/>
                      </a:lnTo>
                      <a:lnTo>
                        <a:pt x="178054" y="8636"/>
                      </a:lnTo>
                      <a:lnTo>
                        <a:pt x="187452" y="7112"/>
                      </a:lnTo>
                      <a:lnTo>
                        <a:pt x="195834" y="5207"/>
                      </a:lnTo>
                      <a:lnTo>
                        <a:pt x="205232" y="3556"/>
                      </a:lnTo>
                      <a:lnTo>
                        <a:pt x="212979" y="4445"/>
                      </a:lnTo>
                      <a:lnTo>
                        <a:pt x="217424" y="5207"/>
                      </a:lnTo>
                      <a:lnTo>
                        <a:pt x="220472" y="7112"/>
                      </a:lnTo>
                      <a:lnTo>
                        <a:pt x="224282" y="8636"/>
                      </a:lnTo>
                      <a:lnTo>
                        <a:pt x="227457" y="9652"/>
                      </a:lnTo>
                      <a:lnTo>
                        <a:pt x="235204" y="9652"/>
                      </a:lnTo>
                      <a:lnTo>
                        <a:pt x="243713" y="8001"/>
                      </a:lnTo>
                      <a:lnTo>
                        <a:pt x="252095" y="4445"/>
                      </a:lnTo>
                      <a:lnTo>
                        <a:pt x="260604" y="1651"/>
                      </a:lnTo>
                      <a:lnTo>
                        <a:pt x="268986" y="0"/>
                      </a:lnTo>
                      <a:lnTo>
                        <a:pt x="276733" y="0"/>
                      </a:lnTo>
                      <a:lnTo>
                        <a:pt x="279781" y="1651"/>
                      </a:lnTo>
                      <a:lnTo>
                        <a:pt x="283718" y="3556"/>
                      </a:lnTo>
                      <a:lnTo>
                        <a:pt x="289814" y="7112"/>
                      </a:lnTo>
                      <a:lnTo>
                        <a:pt x="296164" y="8001"/>
                      </a:lnTo>
                      <a:lnTo>
                        <a:pt x="303022" y="8001"/>
                      </a:lnTo>
                      <a:lnTo>
                        <a:pt x="309118" y="6096"/>
                      </a:lnTo>
                      <a:lnTo>
                        <a:pt x="316103" y="5207"/>
                      </a:lnTo>
                      <a:lnTo>
                        <a:pt x="322199" y="4445"/>
                      </a:lnTo>
                      <a:lnTo>
                        <a:pt x="327787" y="4445"/>
                      </a:lnTo>
                      <a:lnTo>
                        <a:pt x="333883" y="7112"/>
                      </a:lnTo>
                      <a:lnTo>
                        <a:pt x="336931" y="9652"/>
                      </a:lnTo>
                      <a:lnTo>
                        <a:pt x="340741" y="10541"/>
                      </a:lnTo>
                      <a:lnTo>
                        <a:pt x="348488" y="10541"/>
                      </a:lnTo>
                      <a:lnTo>
                        <a:pt x="356870" y="9652"/>
                      </a:lnTo>
                      <a:lnTo>
                        <a:pt x="364617" y="7112"/>
                      </a:lnTo>
                      <a:lnTo>
                        <a:pt x="373253" y="5207"/>
                      </a:lnTo>
                      <a:lnTo>
                        <a:pt x="380111" y="4445"/>
                      </a:lnTo>
                      <a:lnTo>
                        <a:pt x="387096" y="5207"/>
                      </a:lnTo>
                      <a:lnTo>
                        <a:pt x="390144" y="7112"/>
                      </a:lnTo>
                      <a:lnTo>
                        <a:pt x="393192" y="9652"/>
                      </a:lnTo>
                      <a:lnTo>
                        <a:pt x="397002" y="13208"/>
                      </a:lnTo>
                      <a:lnTo>
                        <a:pt x="402336" y="14097"/>
                      </a:lnTo>
                      <a:lnTo>
                        <a:pt x="407035" y="14097"/>
                      </a:lnTo>
                      <a:lnTo>
                        <a:pt x="412369" y="13208"/>
                      </a:lnTo>
                      <a:lnTo>
                        <a:pt x="423164" y="11557"/>
                      </a:lnTo>
                      <a:lnTo>
                        <a:pt x="427863" y="11557"/>
                      </a:lnTo>
                      <a:lnTo>
                        <a:pt x="432562" y="14097"/>
                      </a:lnTo>
                      <a:lnTo>
                        <a:pt x="434848" y="14986"/>
                      </a:lnTo>
                      <a:lnTo>
                        <a:pt x="437007" y="14986"/>
                      </a:lnTo>
                      <a:lnTo>
                        <a:pt x="441706" y="14986"/>
                      </a:lnTo>
                      <a:lnTo>
                        <a:pt x="447040" y="14097"/>
                      </a:lnTo>
                      <a:lnTo>
                        <a:pt x="449453" y="14097"/>
                      </a:lnTo>
                      <a:lnTo>
                        <a:pt x="450850" y="14986"/>
                      </a:lnTo>
                      <a:lnTo>
                        <a:pt x="453898" y="17653"/>
                      </a:lnTo>
                      <a:lnTo>
                        <a:pt x="455549" y="21082"/>
                      </a:lnTo>
                      <a:lnTo>
                        <a:pt x="455549" y="23876"/>
                      </a:lnTo>
                      <a:lnTo>
                        <a:pt x="454787" y="26543"/>
                      </a:lnTo>
                      <a:lnTo>
                        <a:pt x="452501" y="28448"/>
                      </a:lnTo>
                      <a:lnTo>
                        <a:pt x="447802" y="28448"/>
                      </a:lnTo>
                      <a:lnTo>
                        <a:pt x="441706" y="28448"/>
                      </a:lnTo>
                      <a:lnTo>
                        <a:pt x="437896" y="27432"/>
                      </a:lnTo>
                      <a:lnTo>
                        <a:pt x="433197" y="26543"/>
                      </a:lnTo>
                      <a:lnTo>
                        <a:pt x="428625" y="26543"/>
                      </a:lnTo>
                      <a:lnTo>
                        <a:pt x="423164" y="28448"/>
                      </a:lnTo>
                      <a:lnTo>
                        <a:pt x="414020" y="31877"/>
                      </a:lnTo>
                      <a:lnTo>
                        <a:pt x="409321" y="32893"/>
                      </a:lnTo>
                      <a:lnTo>
                        <a:pt x="404876" y="32893"/>
                      </a:lnTo>
                      <a:lnTo>
                        <a:pt x="400177" y="29972"/>
                      </a:lnTo>
                      <a:lnTo>
                        <a:pt x="396240" y="26543"/>
                      </a:lnTo>
                      <a:lnTo>
                        <a:pt x="393954" y="23876"/>
                      </a:lnTo>
                      <a:lnTo>
                        <a:pt x="390906" y="22098"/>
                      </a:lnTo>
                      <a:lnTo>
                        <a:pt x="387731" y="21082"/>
                      </a:lnTo>
                      <a:lnTo>
                        <a:pt x="384048" y="20447"/>
                      </a:lnTo>
                      <a:lnTo>
                        <a:pt x="376301" y="21082"/>
                      </a:lnTo>
                      <a:lnTo>
                        <a:pt x="367665" y="22987"/>
                      </a:lnTo>
                      <a:lnTo>
                        <a:pt x="359918" y="24892"/>
                      </a:lnTo>
                      <a:lnTo>
                        <a:pt x="351536" y="26543"/>
                      </a:lnTo>
                      <a:lnTo>
                        <a:pt x="344678" y="26543"/>
                      </a:lnTo>
                      <a:lnTo>
                        <a:pt x="340741" y="25527"/>
                      </a:lnTo>
                      <a:lnTo>
                        <a:pt x="337693" y="23876"/>
                      </a:lnTo>
                      <a:lnTo>
                        <a:pt x="334645" y="22098"/>
                      </a:lnTo>
                      <a:lnTo>
                        <a:pt x="330835" y="21082"/>
                      </a:lnTo>
                      <a:lnTo>
                        <a:pt x="323850" y="20447"/>
                      </a:lnTo>
                      <a:lnTo>
                        <a:pt x="315341" y="22098"/>
                      </a:lnTo>
                      <a:lnTo>
                        <a:pt x="307594" y="24892"/>
                      </a:lnTo>
                      <a:lnTo>
                        <a:pt x="299212" y="27432"/>
                      </a:lnTo>
                      <a:lnTo>
                        <a:pt x="291465" y="29083"/>
                      </a:lnTo>
                      <a:lnTo>
                        <a:pt x="283718" y="28448"/>
                      </a:lnTo>
                      <a:lnTo>
                        <a:pt x="279781" y="26543"/>
                      </a:lnTo>
                      <a:lnTo>
                        <a:pt x="276733" y="23876"/>
                      </a:lnTo>
                      <a:lnTo>
                        <a:pt x="273685" y="21082"/>
                      </a:lnTo>
                      <a:lnTo>
                        <a:pt x="270637" y="20447"/>
                      </a:lnTo>
                      <a:lnTo>
                        <a:pt x="263652" y="19431"/>
                      </a:lnTo>
                      <a:lnTo>
                        <a:pt x="256794" y="21082"/>
                      </a:lnTo>
                      <a:lnTo>
                        <a:pt x="248158" y="22987"/>
                      </a:lnTo>
                      <a:lnTo>
                        <a:pt x="240665" y="24892"/>
                      </a:lnTo>
                      <a:lnTo>
                        <a:pt x="233680" y="26543"/>
                      </a:lnTo>
                      <a:lnTo>
                        <a:pt x="226822" y="26543"/>
                      </a:lnTo>
                      <a:lnTo>
                        <a:pt x="223520" y="24892"/>
                      </a:lnTo>
                      <a:lnTo>
                        <a:pt x="220472" y="22987"/>
                      </a:lnTo>
                      <a:lnTo>
                        <a:pt x="217424" y="20447"/>
                      </a:lnTo>
                      <a:lnTo>
                        <a:pt x="214376" y="19431"/>
                      </a:lnTo>
                      <a:lnTo>
                        <a:pt x="206629" y="18542"/>
                      </a:lnTo>
                      <a:lnTo>
                        <a:pt x="198247" y="19431"/>
                      </a:lnTo>
                      <a:lnTo>
                        <a:pt x="188849" y="22098"/>
                      </a:lnTo>
                      <a:lnTo>
                        <a:pt x="180467" y="23876"/>
                      </a:lnTo>
                      <a:lnTo>
                        <a:pt x="172720" y="25527"/>
                      </a:lnTo>
                      <a:lnTo>
                        <a:pt x="168910" y="25527"/>
                      </a:lnTo>
                      <a:lnTo>
                        <a:pt x="165862" y="25527"/>
                      </a:lnTo>
                      <a:lnTo>
                        <a:pt x="162814" y="24892"/>
                      </a:lnTo>
                      <a:lnTo>
                        <a:pt x="160274" y="22987"/>
                      </a:lnTo>
                      <a:lnTo>
                        <a:pt x="157226" y="20447"/>
                      </a:lnTo>
                      <a:lnTo>
                        <a:pt x="153416" y="18542"/>
                      </a:lnTo>
                      <a:lnTo>
                        <a:pt x="150368" y="17653"/>
                      </a:lnTo>
                      <a:lnTo>
                        <a:pt x="145796" y="17653"/>
                      </a:lnTo>
                      <a:lnTo>
                        <a:pt x="138049" y="19431"/>
                      </a:lnTo>
                      <a:lnTo>
                        <a:pt x="128905" y="21082"/>
                      </a:lnTo>
                      <a:lnTo>
                        <a:pt x="120396" y="23876"/>
                      </a:lnTo>
                      <a:lnTo>
                        <a:pt x="111125" y="25527"/>
                      </a:lnTo>
                      <a:lnTo>
                        <a:pt x="103378" y="24892"/>
                      </a:lnTo>
                      <a:lnTo>
                        <a:pt x="99568" y="22987"/>
                      </a:lnTo>
                      <a:lnTo>
                        <a:pt x="95631" y="20447"/>
                      </a:lnTo>
                      <a:lnTo>
                        <a:pt x="93472" y="18542"/>
                      </a:lnTo>
                      <a:lnTo>
                        <a:pt x="90932" y="18542"/>
                      </a:lnTo>
                      <a:lnTo>
                        <a:pt x="85725" y="18542"/>
                      </a:lnTo>
                      <a:lnTo>
                        <a:pt x="79502" y="20447"/>
                      </a:lnTo>
                      <a:lnTo>
                        <a:pt x="73279" y="22987"/>
                      </a:lnTo>
                      <a:lnTo>
                        <a:pt x="67056" y="25527"/>
                      </a:lnTo>
                      <a:lnTo>
                        <a:pt x="61849" y="26543"/>
                      </a:lnTo>
                      <a:lnTo>
                        <a:pt x="55499" y="25527"/>
                      </a:lnTo>
                      <a:lnTo>
                        <a:pt x="53213" y="23876"/>
                      </a:lnTo>
                      <a:lnTo>
                        <a:pt x="51054" y="21082"/>
                      </a:lnTo>
                      <a:lnTo>
                        <a:pt x="48514" y="18542"/>
                      </a:lnTo>
                      <a:lnTo>
                        <a:pt x="46355" y="17653"/>
                      </a:lnTo>
                      <a:lnTo>
                        <a:pt x="43307" y="17653"/>
                      </a:lnTo>
                      <a:lnTo>
                        <a:pt x="40132" y="18542"/>
                      </a:lnTo>
                      <a:lnTo>
                        <a:pt x="33274" y="21082"/>
                      </a:lnTo>
                      <a:lnTo>
                        <a:pt x="25527" y="24892"/>
                      </a:lnTo>
                      <a:lnTo>
                        <a:pt x="17780" y="27432"/>
                      </a:lnTo>
                      <a:lnTo>
                        <a:pt x="10795" y="29083"/>
                      </a:lnTo>
                      <a:lnTo>
                        <a:pt x="7747" y="29972"/>
                      </a:lnTo>
                      <a:lnTo>
                        <a:pt x="4699" y="29083"/>
                      </a:lnTo>
                      <a:lnTo>
                        <a:pt x="2413" y="27432"/>
                      </a:lnTo>
                      <a:close/>
                    </a:path>
                  </a:pathLst>
                </a:custGeom>
                <a:solidFill>
                  <a:srgbClr val="B98637"/>
                </a:solidFill>
                <a:ln w="0" cap="flat" cmpd="sng" algn="ctr">
                  <a:solidFill>
                    <a:srgbClr val="B986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9" name="Freeform 968">
                  <a:extLst>
                    <a:ext uri="{FF2B5EF4-FFF2-40B4-BE49-F238E27FC236}">
                      <a16:creationId xmlns:a16="http://schemas.microsoft.com/office/drawing/2014/main" id="{4AF50ABD-B0D9-9334-F00B-FEF204C52C45}"/>
                    </a:ext>
                  </a:extLst>
                </p:cNvPr>
                <p:cNvSpPr/>
                <p:nvPr/>
              </p:nvSpPr>
              <p:spPr>
                <a:xfrm>
                  <a:off x="3211576" y="3881501"/>
                  <a:ext cx="455550" cy="31116"/>
                </a:xfrm>
                <a:custGeom>
                  <a:avLst/>
                  <a:gdLst/>
                  <a:ahLst/>
                  <a:cxnLst/>
                  <a:rect l="0" t="0" r="0" b="0"/>
                  <a:pathLst>
                    <a:path w="455550" h="31116">
                      <a:moveTo>
                        <a:pt x="889" y="24130"/>
                      </a:moveTo>
                      <a:lnTo>
                        <a:pt x="0" y="22225"/>
                      </a:lnTo>
                      <a:lnTo>
                        <a:pt x="0" y="20320"/>
                      </a:lnTo>
                      <a:lnTo>
                        <a:pt x="1651" y="15240"/>
                      </a:lnTo>
                      <a:lnTo>
                        <a:pt x="4699" y="11684"/>
                      </a:lnTo>
                      <a:lnTo>
                        <a:pt x="7747" y="8890"/>
                      </a:lnTo>
                      <a:lnTo>
                        <a:pt x="19431" y="4445"/>
                      </a:lnTo>
                      <a:lnTo>
                        <a:pt x="30988" y="889"/>
                      </a:lnTo>
                      <a:lnTo>
                        <a:pt x="36322" y="0"/>
                      </a:lnTo>
                      <a:lnTo>
                        <a:pt x="41021" y="0"/>
                      </a:lnTo>
                      <a:lnTo>
                        <a:pt x="45466" y="889"/>
                      </a:lnTo>
                      <a:lnTo>
                        <a:pt x="49403" y="2794"/>
                      </a:lnTo>
                      <a:lnTo>
                        <a:pt x="55499" y="6350"/>
                      </a:lnTo>
                      <a:lnTo>
                        <a:pt x="61849" y="6350"/>
                      </a:lnTo>
                      <a:lnTo>
                        <a:pt x="67945" y="5334"/>
                      </a:lnTo>
                      <a:lnTo>
                        <a:pt x="73279" y="3683"/>
                      </a:lnTo>
                      <a:lnTo>
                        <a:pt x="78740" y="1905"/>
                      </a:lnTo>
                      <a:lnTo>
                        <a:pt x="84074" y="0"/>
                      </a:lnTo>
                      <a:lnTo>
                        <a:pt x="89535" y="0"/>
                      </a:lnTo>
                      <a:lnTo>
                        <a:pt x="93980" y="2794"/>
                      </a:lnTo>
                      <a:lnTo>
                        <a:pt x="97282" y="5334"/>
                      </a:lnTo>
                      <a:lnTo>
                        <a:pt x="100965" y="7239"/>
                      </a:lnTo>
                      <a:lnTo>
                        <a:pt x="108712" y="7874"/>
                      </a:lnTo>
                      <a:lnTo>
                        <a:pt x="116459" y="7239"/>
                      </a:lnTo>
                      <a:lnTo>
                        <a:pt x="124206" y="5334"/>
                      </a:lnTo>
                      <a:lnTo>
                        <a:pt x="131953" y="3683"/>
                      </a:lnTo>
                      <a:lnTo>
                        <a:pt x="139446" y="1905"/>
                      </a:lnTo>
                      <a:lnTo>
                        <a:pt x="146431" y="2794"/>
                      </a:lnTo>
                      <a:lnTo>
                        <a:pt x="150368" y="3683"/>
                      </a:lnTo>
                      <a:lnTo>
                        <a:pt x="153416" y="5334"/>
                      </a:lnTo>
                      <a:lnTo>
                        <a:pt x="157226" y="7874"/>
                      </a:lnTo>
                      <a:lnTo>
                        <a:pt x="161163" y="8890"/>
                      </a:lnTo>
                      <a:lnTo>
                        <a:pt x="169672" y="9779"/>
                      </a:lnTo>
                      <a:lnTo>
                        <a:pt x="178054" y="8890"/>
                      </a:lnTo>
                      <a:lnTo>
                        <a:pt x="187452" y="7239"/>
                      </a:lnTo>
                      <a:lnTo>
                        <a:pt x="196596" y="4445"/>
                      </a:lnTo>
                      <a:lnTo>
                        <a:pt x="205232" y="3683"/>
                      </a:lnTo>
                      <a:lnTo>
                        <a:pt x="213487" y="3683"/>
                      </a:lnTo>
                      <a:lnTo>
                        <a:pt x="217424" y="5334"/>
                      </a:lnTo>
                      <a:lnTo>
                        <a:pt x="221234" y="7239"/>
                      </a:lnTo>
                      <a:lnTo>
                        <a:pt x="224282" y="8890"/>
                      </a:lnTo>
                      <a:lnTo>
                        <a:pt x="228219" y="9779"/>
                      </a:lnTo>
                      <a:lnTo>
                        <a:pt x="235204" y="9779"/>
                      </a:lnTo>
                      <a:lnTo>
                        <a:pt x="243713" y="7239"/>
                      </a:lnTo>
                      <a:lnTo>
                        <a:pt x="252095" y="4445"/>
                      </a:lnTo>
                      <a:lnTo>
                        <a:pt x="260604" y="1905"/>
                      </a:lnTo>
                      <a:lnTo>
                        <a:pt x="268351" y="0"/>
                      </a:lnTo>
                      <a:lnTo>
                        <a:pt x="275971" y="0"/>
                      </a:lnTo>
                      <a:lnTo>
                        <a:pt x="279781" y="889"/>
                      </a:lnTo>
                      <a:lnTo>
                        <a:pt x="282829" y="2794"/>
                      </a:lnTo>
                      <a:lnTo>
                        <a:pt x="289814" y="6350"/>
                      </a:lnTo>
                      <a:lnTo>
                        <a:pt x="296164" y="7239"/>
                      </a:lnTo>
                      <a:lnTo>
                        <a:pt x="303022" y="7239"/>
                      </a:lnTo>
                      <a:lnTo>
                        <a:pt x="309118" y="6350"/>
                      </a:lnTo>
                      <a:lnTo>
                        <a:pt x="316103" y="4445"/>
                      </a:lnTo>
                      <a:lnTo>
                        <a:pt x="322199" y="3683"/>
                      </a:lnTo>
                      <a:lnTo>
                        <a:pt x="328295" y="4445"/>
                      </a:lnTo>
                      <a:lnTo>
                        <a:pt x="333883" y="7239"/>
                      </a:lnTo>
                      <a:lnTo>
                        <a:pt x="337693" y="8890"/>
                      </a:lnTo>
                      <a:lnTo>
                        <a:pt x="340741" y="10795"/>
                      </a:lnTo>
                      <a:lnTo>
                        <a:pt x="348488" y="10795"/>
                      </a:lnTo>
                      <a:lnTo>
                        <a:pt x="356870" y="8890"/>
                      </a:lnTo>
                      <a:lnTo>
                        <a:pt x="364617" y="7239"/>
                      </a:lnTo>
                      <a:lnTo>
                        <a:pt x="372364" y="4445"/>
                      </a:lnTo>
                      <a:lnTo>
                        <a:pt x="380111" y="3683"/>
                      </a:lnTo>
                      <a:lnTo>
                        <a:pt x="387096" y="4445"/>
                      </a:lnTo>
                      <a:lnTo>
                        <a:pt x="390144" y="6350"/>
                      </a:lnTo>
                      <a:lnTo>
                        <a:pt x="392430" y="8890"/>
                      </a:lnTo>
                      <a:lnTo>
                        <a:pt x="397002" y="12446"/>
                      </a:lnTo>
                      <a:lnTo>
                        <a:pt x="401574" y="13335"/>
                      </a:lnTo>
                      <a:lnTo>
                        <a:pt x="407035" y="13335"/>
                      </a:lnTo>
                      <a:lnTo>
                        <a:pt x="412369" y="12446"/>
                      </a:lnTo>
                      <a:lnTo>
                        <a:pt x="423164" y="10795"/>
                      </a:lnTo>
                      <a:lnTo>
                        <a:pt x="427863" y="11684"/>
                      </a:lnTo>
                      <a:lnTo>
                        <a:pt x="432562" y="13335"/>
                      </a:lnTo>
                      <a:lnTo>
                        <a:pt x="434848" y="14224"/>
                      </a:lnTo>
                      <a:lnTo>
                        <a:pt x="437007" y="15240"/>
                      </a:lnTo>
                      <a:lnTo>
                        <a:pt x="441706" y="14224"/>
                      </a:lnTo>
                      <a:lnTo>
                        <a:pt x="447040" y="13335"/>
                      </a:lnTo>
                      <a:lnTo>
                        <a:pt x="449453" y="14224"/>
                      </a:lnTo>
                      <a:lnTo>
                        <a:pt x="450850" y="14224"/>
                      </a:lnTo>
                      <a:lnTo>
                        <a:pt x="453898" y="16891"/>
                      </a:lnTo>
                      <a:lnTo>
                        <a:pt x="455549" y="20320"/>
                      </a:lnTo>
                      <a:lnTo>
                        <a:pt x="455549" y="23114"/>
                      </a:lnTo>
                      <a:lnTo>
                        <a:pt x="454787" y="24765"/>
                      </a:lnTo>
                      <a:lnTo>
                        <a:pt x="452501" y="26670"/>
                      </a:lnTo>
                      <a:lnTo>
                        <a:pt x="447802" y="27686"/>
                      </a:lnTo>
                      <a:lnTo>
                        <a:pt x="441706" y="27686"/>
                      </a:lnTo>
                      <a:lnTo>
                        <a:pt x="437896" y="26670"/>
                      </a:lnTo>
                      <a:lnTo>
                        <a:pt x="433197" y="24765"/>
                      </a:lnTo>
                      <a:lnTo>
                        <a:pt x="428625" y="25781"/>
                      </a:lnTo>
                      <a:lnTo>
                        <a:pt x="423164" y="27686"/>
                      </a:lnTo>
                      <a:lnTo>
                        <a:pt x="414020" y="30226"/>
                      </a:lnTo>
                      <a:lnTo>
                        <a:pt x="409321" y="31115"/>
                      </a:lnTo>
                      <a:lnTo>
                        <a:pt x="404876" y="31115"/>
                      </a:lnTo>
                      <a:lnTo>
                        <a:pt x="400177" y="29210"/>
                      </a:lnTo>
                      <a:lnTo>
                        <a:pt x="396240" y="24765"/>
                      </a:lnTo>
                      <a:lnTo>
                        <a:pt x="393192" y="22225"/>
                      </a:lnTo>
                      <a:lnTo>
                        <a:pt x="390906" y="20320"/>
                      </a:lnTo>
                      <a:lnTo>
                        <a:pt x="387096" y="19685"/>
                      </a:lnTo>
                      <a:lnTo>
                        <a:pt x="384048" y="19685"/>
                      </a:lnTo>
                      <a:lnTo>
                        <a:pt x="376301" y="19685"/>
                      </a:lnTo>
                      <a:lnTo>
                        <a:pt x="367665" y="22225"/>
                      </a:lnTo>
                      <a:lnTo>
                        <a:pt x="359918" y="24130"/>
                      </a:lnTo>
                      <a:lnTo>
                        <a:pt x="351536" y="24765"/>
                      </a:lnTo>
                      <a:lnTo>
                        <a:pt x="344678" y="24765"/>
                      </a:lnTo>
                      <a:lnTo>
                        <a:pt x="341630" y="24130"/>
                      </a:lnTo>
                      <a:lnTo>
                        <a:pt x="338582" y="22225"/>
                      </a:lnTo>
                      <a:lnTo>
                        <a:pt x="334645" y="20320"/>
                      </a:lnTo>
                      <a:lnTo>
                        <a:pt x="331597" y="19685"/>
                      </a:lnTo>
                      <a:lnTo>
                        <a:pt x="323850" y="19685"/>
                      </a:lnTo>
                      <a:lnTo>
                        <a:pt x="315341" y="21336"/>
                      </a:lnTo>
                      <a:lnTo>
                        <a:pt x="307594" y="24130"/>
                      </a:lnTo>
                      <a:lnTo>
                        <a:pt x="299212" y="25781"/>
                      </a:lnTo>
                      <a:lnTo>
                        <a:pt x="291465" y="27686"/>
                      </a:lnTo>
                      <a:lnTo>
                        <a:pt x="283718" y="26670"/>
                      </a:lnTo>
                      <a:lnTo>
                        <a:pt x="280670" y="24765"/>
                      </a:lnTo>
                      <a:lnTo>
                        <a:pt x="276733" y="22225"/>
                      </a:lnTo>
                      <a:lnTo>
                        <a:pt x="274447" y="20320"/>
                      </a:lnTo>
                      <a:lnTo>
                        <a:pt x="271399" y="18669"/>
                      </a:lnTo>
                      <a:lnTo>
                        <a:pt x="264541" y="17780"/>
                      </a:lnTo>
                      <a:lnTo>
                        <a:pt x="256794" y="19685"/>
                      </a:lnTo>
                      <a:lnTo>
                        <a:pt x="248158" y="21336"/>
                      </a:lnTo>
                      <a:lnTo>
                        <a:pt x="240665" y="24130"/>
                      </a:lnTo>
                      <a:lnTo>
                        <a:pt x="233680" y="25781"/>
                      </a:lnTo>
                      <a:lnTo>
                        <a:pt x="226822" y="24765"/>
                      </a:lnTo>
                      <a:lnTo>
                        <a:pt x="223520" y="24130"/>
                      </a:lnTo>
                      <a:lnTo>
                        <a:pt x="220472" y="22225"/>
                      </a:lnTo>
                      <a:lnTo>
                        <a:pt x="217424" y="19685"/>
                      </a:lnTo>
                      <a:lnTo>
                        <a:pt x="214376" y="17780"/>
                      </a:lnTo>
                      <a:lnTo>
                        <a:pt x="206629" y="17780"/>
                      </a:lnTo>
                      <a:lnTo>
                        <a:pt x="197358" y="18669"/>
                      </a:lnTo>
                      <a:lnTo>
                        <a:pt x="188849" y="20320"/>
                      </a:lnTo>
                      <a:lnTo>
                        <a:pt x="180467" y="23114"/>
                      </a:lnTo>
                      <a:lnTo>
                        <a:pt x="172720" y="24765"/>
                      </a:lnTo>
                      <a:lnTo>
                        <a:pt x="168910" y="24765"/>
                      </a:lnTo>
                      <a:lnTo>
                        <a:pt x="165862" y="24765"/>
                      </a:lnTo>
                      <a:lnTo>
                        <a:pt x="162814" y="23114"/>
                      </a:lnTo>
                      <a:lnTo>
                        <a:pt x="160274" y="22225"/>
                      </a:lnTo>
                      <a:lnTo>
                        <a:pt x="157226" y="19685"/>
                      </a:lnTo>
                      <a:lnTo>
                        <a:pt x="154178" y="17780"/>
                      </a:lnTo>
                      <a:lnTo>
                        <a:pt x="146431" y="16891"/>
                      </a:lnTo>
                      <a:lnTo>
                        <a:pt x="138049" y="17780"/>
                      </a:lnTo>
                      <a:lnTo>
                        <a:pt x="128905" y="20320"/>
                      </a:lnTo>
                      <a:lnTo>
                        <a:pt x="120396" y="23114"/>
                      </a:lnTo>
                      <a:lnTo>
                        <a:pt x="111760" y="24130"/>
                      </a:lnTo>
                      <a:lnTo>
                        <a:pt x="104267" y="23114"/>
                      </a:lnTo>
                      <a:lnTo>
                        <a:pt x="100330" y="21336"/>
                      </a:lnTo>
                      <a:lnTo>
                        <a:pt x="96520" y="19685"/>
                      </a:lnTo>
                      <a:lnTo>
                        <a:pt x="93980" y="17780"/>
                      </a:lnTo>
                      <a:lnTo>
                        <a:pt x="91821" y="16891"/>
                      </a:lnTo>
                      <a:lnTo>
                        <a:pt x="86487" y="16891"/>
                      </a:lnTo>
                      <a:lnTo>
                        <a:pt x="80137" y="19685"/>
                      </a:lnTo>
                      <a:lnTo>
                        <a:pt x="74041" y="21336"/>
                      </a:lnTo>
                      <a:lnTo>
                        <a:pt x="67945" y="24130"/>
                      </a:lnTo>
                      <a:lnTo>
                        <a:pt x="61849" y="24765"/>
                      </a:lnTo>
                      <a:lnTo>
                        <a:pt x="56261" y="23114"/>
                      </a:lnTo>
                      <a:lnTo>
                        <a:pt x="54102" y="21336"/>
                      </a:lnTo>
                      <a:lnTo>
                        <a:pt x="51054" y="18669"/>
                      </a:lnTo>
                      <a:lnTo>
                        <a:pt x="49403" y="16891"/>
                      </a:lnTo>
                      <a:lnTo>
                        <a:pt x="47117" y="16129"/>
                      </a:lnTo>
                      <a:lnTo>
                        <a:pt x="44069" y="16129"/>
                      </a:lnTo>
                      <a:lnTo>
                        <a:pt x="41021" y="16891"/>
                      </a:lnTo>
                      <a:lnTo>
                        <a:pt x="34036" y="19685"/>
                      </a:lnTo>
                      <a:lnTo>
                        <a:pt x="26289" y="23114"/>
                      </a:lnTo>
                      <a:lnTo>
                        <a:pt x="18542" y="26670"/>
                      </a:lnTo>
                      <a:lnTo>
                        <a:pt x="10795" y="28321"/>
                      </a:lnTo>
                      <a:lnTo>
                        <a:pt x="7747" y="28321"/>
                      </a:lnTo>
                      <a:lnTo>
                        <a:pt x="4699" y="28321"/>
                      </a:lnTo>
                      <a:lnTo>
                        <a:pt x="2413" y="26670"/>
                      </a:lnTo>
                      <a:close/>
                    </a:path>
                  </a:pathLst>
                </a:custGeom>
                <a:solidFill>
                  <a:srgbClr val="C08D41"/>
                </a:solidFill>
                <a:ln w="0" cap="flat" cmpd="sng" algn="ctr">
                  <a:solidFill>
                    <a:srgbClr val="C08D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0" name="Freeform 969">
                  <a:extLst>
                    <a:ext uri="{FF2B5EF4-FFF2-40B4-BE49-F238E27FC236}">
                      <a16:creationId xmlns:a16="http://schemas.microsoft.com/office/drawing/2014/main" id="{9302C0AB-E448-932E-7FE0-B3171D58E92F}"/>
                    </a:ext>
                  </a:extLst>
                </p:cNvPr>
                <p:cNvSpPr/>
                <p:nvPr/>
              </p:nvSpPr>
              <p:spPr>
                <a:xfrm>
                  <a:off x="3211576" y="3881501"/>
                  <a:ext cx="455550" cy="31116"/>
                </a:xfrm>
                <a:custGeom>
                  <a:avLst/>
                  <a:gdLst/>
                  <a:ahLst/>
                  <a:cxnLst/>
                  <a:rect l="0" t="0" r="0" b="0"/>
                  <a:pathLst>
                    <a:path w="455550" h="31116">
                      <a:moveTo>
                        <a:pt x="889" y="24130"/>
                      </a:moveTo>
                      <a:lnTo>
                        <a:pt x="0" y="22225"/>
                      </a:lnTo>
                      <a:lnTo>
                        <a:pt x="0" y="20320"/>
                      </a:lnTo>
                      <a:lnTo>
                        <a:pt x="1651" y="15240"/>
                      </a:lnTo>
                      <a:lnTo>
                        <a:pt x="4699" y="11684"/>
                      </a:lnTo>
                      <a:lnTo>
                        <a:pt x="7747" y="8890"/>
                      </a:lnTo>
                      <a:lnTo>
                        <a:pt x="19431" y="4445"/>
                      </a:lnTo>
                      <a:lnTo>
                        <a:pt x="30988" y="1905"/>
                      </a:lnTo>
                      <a:lnTo>
                        <a:pt x="36322" y="889"/>
                      </a:lnTo>
                      <a:lnTo>
                        <a:pt x="41656" y="889"/>
                      </a:lnTo>
                      <a:lnTo>
                        <a:pt x="45466" y="1905"/>
                      </a:lnTo>
                      <a:lnTo>
                        <a:pt x="49403" y="3683"/>
                      </a:lnTo>
                      <a:lnTo>
                        <a:pt x="55499" y="6350"/>
                      </a:lnTo>
                      <a:lnTo>
                        <a:pt x="61849" y="6350"/>
                      </a:lnTo>
                      <a:lnTo>
                        <a:pt x="67945" y="5334"/>
                      </a:lnTo>
                      <a:lnTo>
                        <a:pt x="73279" y="3683"/>
                      </a:lnTo>
                      <a:lnTo>
                        <a:pt x="78740" y="1905"/>
                      </a:lnTo>
                      <a:lnTo>
                        <a:pt x="84074" y="0"/>
                      </a:lnTo>
                      <a:lnTo>
                        <a:pt x="89535" y="889"/>
                      </a:lnTo>
                      <a:lnTo>
                        <a:pt x="93980" y="3683"/>
                      </a:lnTo>
                      <a:lnTo>
                        <a:pt x="97282" y="5334"/>
                      </a:lnTo>
                      <a:lnTo>
                        <a:pt x="100965" y="7239"/>
                      </a:lnTo>
                      <a:lnTo>
                        <a:pt x="108712" y="8890"/>
                      </a:lnTo>
                      <a:lnTo>
                        <a:pt x="116459" y="7874"/>
                      </a:lnTo>
                      <a:lnTo>
                        <a:pt x="124206" y="6350"/>
                      </a:lnTo>
                      <a:lnTo>
                        <a:pt x="131953" y="3683"/>
                      </a:lnTo>
                      <a:lnTo>
                        <a:pt x="139446" y="2794"/>
                      </a:lnTo>
                      <a:lnTo>
                        <a:pt x="146431" y="2794"/>
                      </a:lnTo>
                      <a:lnTo>
                        <a:pt x="150368" y="4445"/>
                      </a:lnTo>
                      <a:lnTo>
                        <a:pt x="153416" y="6350"/>
                      </a:lnTo>
                      <a:lnTo>
                        <a:pt x="157226" y="7874"/>
                      </a:lnTo>
                      <a:lnTo>
                        <a:pt x="161163" y="9779"/>
                      </a:lnTo>
                      <a:lnTo>
                        <a:pt x="169672" y="10795"/>
                      </a:lnTo>
                      <a:lnTo>
                        <a:pt x="178054" y="9779"/>
                      </a:lnTo>
                      <a:lnTo>
                        <a:pt x="187452" y="7239"/>
                      </a:lnTo>
                      <a:lnTo>
                        <a:pt x="196596" y="5334"/>
                      </a:lnTo>
                      <a:lnTo>
                        <a:pt x="205232" y="3683"/>
                      </a:lnTo>
                      <a:lnTo>
                        <a:pt x="213487" y="4445"/>
                      </a:lnTo>
                      <a:lnTo>
                        <a:pt x="217424" y="5334"/>
                      </a:lnTo>
                      <a:lnTo>
                        <a:pt x="221234" y="7874"/>
                      </a:lnTo>
                      <a:lnTo>
                        <a:pt x="224282" y="9779"/>
                      </a:lnTo>
                      <a:lnTo>
                        <a:pt x="228219" y="9779"/>
                      </a:lnTo>
                      <a:lnTo>
                        <a:pt x="235966" y="9779"/>
                      </a:lnTo>
                      <a:lnTo>
                        <a:pt x="243713" y="7874"/>
                      </a:lnTo>
                      <a:lnTo>
                        <a:pt x="252095" y="4445"/>
                      </a:lnTo>
                      <a:lnTo>
                        <a:pt x="260604" y="1905"/>
                      </a:lnTo>
                      <a:lnTo>
                        <a:pt x="268351" y="0"/>
                      </a:lnTo>
                      <a:lnTo>
                        <a:pt x="275971" y="0"/>
                      </a:lnTo>
                      <a:lnTo>
                        <a:pt x="279781" y="889"/>
                      </a:lnTo>
                      <a:lnTo>
                        <a:pt x="282829" y="3683"/>
                      </a:lnTo>
                      <a:lnTo>
                        <a:pt x="289179" y="6350"/>
                      </a:lnTo>
                      <a:lnTo>
                        <a:pt x="296164" y="7874"/>
                      </a:lnTo>
                      <a:lnTo>
                        <a:pt x="303022" y="7239"/>
                      </a:lnTo>
                      <a:lnTo>
                        <a:pt x="309118" y="6350"/>
                      </a:lnTo>
                      <a:lnTo>
                        <a:pt x="316103" y="5334"/>
                      </a:lnTo>
                      <a:lnTo>
                        <a:pt x="322199" y="4445"/>
                      </a:lnTo>
                      <a:lnTo>
                        <a:pt x="328295" y="5334"/>
                      </a:lnTo>
                      <a:lnTo>
                        <a:pt x="333883" y="7874"/>
                      </a:lnTo>
                      <a:lnTo>
                        <a:pt x="337693" y="9779"/>
                      </a:lnTo>
                      <a:lnTo>
                        <a:pt x="341630" y="10795"/>
                      </a:lnTo>
                      <a:lnTo>
                        <a:pt x="349123" y="10795"/>
                      </a:lnTo>
                      <a:lnTo>
                        <a:pt x="356870" y="9779"/>
                      </a:lnTo>
                      <a:lnTo>
                        <a:pt x="364617" y="7239"/>
                      </a:lnTo>
                      <a:lnTo>
                        <a:pt x="372364" y="4445"/>
                      </a:lnTo>
                      <a:lnTo>
                        <a:pt x="380111" y="3683"/>
                      </a:lnTo>
                      <a:lnTo>
                        <a:pt x="386207" y="4445"/>
                      </a:lnTo>
                      <a:lnTo>
                        <a:pt x="389255" y="6350"/>
                      </a:lnTo>
                      <a:lnTo>
                        <a:pt x="392430" y="8890"/>
                      </a:lnTo>
                      <a:lnTo>
                        <a:pt x="397002" y="12446"/>
                      </a:lnTo>
                      <a:lnTo>
                        <a:pt x="401574" y="13335"/>
                      </a:lnTo>
                      <a:lnTo>
                        <a:pt x="407035" y="13335"/>
                      </a:lnTo>
                      <a:lnTo>
                        <a:pt x="412369" y="12446"/>
                      </a:lnTo>
                      <a:lnTo>
                        <a:pt x="423164" y="11684"/>
                      </a:lnTo>
                      <a:lnTo>
                        <a:pt x="427863" y="11684"/>
                      </a:lnTo>
                      <a:lnTo>
                        <a:pt x="432562" y="14224"/>
                      </a:lnTo>
                      <a:lnTo>
                        <a:pt x="434848" y="15240"/>
                      </a:lnTo>
                      <a:lnTo>
                        <a:pt x="437007" y="15240"/>
                      </a:lnTo>
                      <a:lnTo>
                        <a:pt x="441706" y="14224"/>
                      </a:lnTo>
                      <a:lnTo>
                        <a:pt x="447040" y="14224"/>
                      </a:lnTo>
                      <a:lnTo>
                        <a:pt x="448691" y="14224"/>
                      </a:lnTo>
                      <a:lnTo>
                        <a:pt x="450342" y="14224"/>
                      </a:lnTo>
                      <a:lnTo>
                        <a:pt x="453390" y="17780"/>
                      </a:lnTo>
                      <a:lnTo>
                        <a:pt x="455549" y="20320"/>
                      </a:lnTo>
                      <a:lnTo>
                        <a:pt x="455549" y="23114"/>
                      </a:lnTo>
                      <a:lnTo>
                        <a:pt x="454787" y="24765"/>
                      </a:lnTo>
                      <a:lnTo>
                        <a:pt x="451739" y="26670"/>
                      </a:lnTo>
                      <a:lnTo>
                        <a:pt x="447802" y="27686"/>
                      </a:lnTo>
                      <a:lnTo>
                        <a:pt x="441706" y="26670"/>
                      </a:lnTo>
                      <a:lnTo>
                        <a:pt x="437007" y="25781"/>
                      </a:lnTo>
                      <a:lnTo>
                        <a:pt x="433197" y="24765"/>
                      </a:lnTo>
                      <a:lnTo>
                        <a:pt x="428625" y="24765"/>
                      </a:lnTo>
                      <a:lnTo>
                        <a:pt x="423164" y="26670"/>
                      </a:lnTo>
                      <a:lnTo>
                        <a:pt x="414020" y="30226"/>
                      </a:lnTo>
                      <a:lnTo>
                        <a:pt x="409321" y="31115"/>
                      </a:lnTo>
                      <a:lnTo>
                        <a:pt x="404876" y="31115"/>
                      </a:lnTo>
                      <a:lnTo>
                        <a:pt x="400177" y="28321"/>
                      </a:lnTo>
                      <a:lnTo>
                        <a:pt x="395478" y="24765"/>
                      </a:lnTo>
                      <a:lnTo>
                        <a:pt x="393192" y="22225"/>
                      </a:lnTo>
                      <a:lnTo>
                        <a:pt x="390144" y="20320"/>
                      </a:lnTo>
                      <a:lnTo>
                        <a:pt x="384048" y="18669"/>
                      </a:lnTo>
                      <a:lnTo>
                        <a:pt x="376301" y="19685"/>
                      </a:lnTo>
                      <a:lnTo>
                        <a:pt x="367665" y="21336"/>
                      </a:lnTo>
                      <a:lnTo>
                        <a:pt x="359918" y="23114"/>
                      </a:lnTo>
                      <a:lnTo>
                        <a:pt x="351536" y="24765"/>
                      </a:lnTo>
                      <a:lnTo>
                        <a:pt x="344678" y="24130"/>
                      </a:lnTo>
                      <a:lnTo>
                        <a:pt x="341630" y="23114"/>
                      </a:lnTo>
                      <a:lnTo>
                        <a:pt x="338582" y="21336"/>
                      </a:lnTo>
                      <a:lnTo>
                        <a:pt x="334645" y="19685"/>
                      </a:lnTo>
                      <a:lnTo>
                        <a:pt x="331597" y="18669"/>
                      </a:lnTo>
                      <a:lnTo>
                        <a:pt x="323850" y="18669"/>
                      </a:lnTo>
                      <a:lnTo>
                        <a:pt x="316103" y="20320"/>
                      </a:lnTo>
                      <a:lnTo>
                        <a:pt x="307594" y="23114"/>
                      </a:lnTo>
                      <a:lnTo>
                        <a:pt x="299212" y="25781"/>
                      </a:lnTo>
                      <a:lnTo>
                        <a:pt x="291465" y="26670"/>
                      </a:lnTo>
                      <a:lnTo>
                        <a:pt x="283718" y="25781"/>
                      </a:lnTo>
                      <a:lnTo>
                        <a:pt x="280670" y="24130"/>
                      </a:lnTo>
                      <a:lnTo>
                        <a:pt x="277622" y="21336"/>
                      </a:lnTo>
                      <a:lnTo>
                        <a:pt x="274447" y="19685"/>
                      </a:lnTo>
                      <a:lnTo>
                        <a:pt x="271399" y="18669"/>
                      </a:lnTo>
                      <a:lnTo>
                        <a:pt x="264541" y="17780"/>
                      </a:lnTo>
                      <a:lnTo>
                        <a:pt x="256794" y="18669"/>
                      </a:lnTo>
                      <a:lnTo>
                        <a:pt x="248158" y="21336"/>
                      </a:lnTo>
                      <a:lnTo>
                        <a:pt x="240665" y="23114"/>
                      </a:lnTo>
                      <a:lnTo>
                        <a:pt x="232918" y="24765"/>
                      </a:lnTo>
                      <a:lnTo>
                        <a:pt x="226822" y="24765"/>
                      </a:lnTo>
                      <a:lnTo>
                        <a:pt x="223520" y="23114"/>
                      </a:lnTo>
                      <a:lnTo>
                        <a:pt x="220472" y="21336"/>
                      </a:lnTo>
                      <a:lnTo>
                        <a:pt x="217424" y="19685"/>
                      </a:lnTo>
                      <a:lnTo>
                        <a:pt x="213487" y="17780"/>
                      </a:lnTo>
                      <a:lnTo>
                        <a:pt x="205740" y="16891"/>
                      </a:lnTo>
                      <a:lnTo>
                        <a:pt x="197358" y="17780"/>
                      </a:lnTo>
                      <a:lnTo>
                        <a:pt x="188849" y="20320"/>
                      </a:lnTo>
                      <a:lnTo>
                        <a:pt x="180467" y="22225"/>
                      </a:lnTo>
                      <a:lnTo>
                        <a:pt x="172720" y="24130"/>
                      </a:lnTo>
                      <a:lnTo>
                        <a:pt x="168910" y="24130"/>
                      </a:lnTo>
                      <a:lnTo>
                        <a:pt x="165862" y="24130"/>
                      </a:lnTo>
                      <a:lnTo>
                        <a:pt x="162814" y="23114"/>
                      </a:lnTo>
                      <a:lnTo>
                        <a:pt x="160274" y="21336"/>
                      </a:lnTo>
                      <a:lnTo>
                        <a:pt x="157226" y="18669"/>
                      </a:lnTo>
                      <a:lnTo>
                        <a:pt x="153416" y="16891"/>
                      </a:lnTo>
                      <a:lnTo>
                        <a:pt x="146431" y="16129"/>
                      </a:lnTo>
                      <a:lnTo>
                        <a:pt x="138049" y="17780"/>
                      </a:lnTo>
                      <a:lnTo>
                        <a:pt x="129540" y="19685"/>
                      </a:lnTo>
                      <a:lnTo>
                        <a:pt x="120396" y="22225"/>
                      </a:lnTo>
                      <a:lnTo>
                        <a:pt x="111760" y="24130"/>
                      </a:lnTo>
                      <a:lnTo>
                        <a:pt x="104267" y="23114"/>
                      </a:lnTo>
                      <a:lnTo>
                        <a:pt x="100330" y="21336"/>
                      </a:lnTo>
                      <a:lnTo>
                        <a:pt x="97282" y="18669"/>
                      </a:lnTo>
                      <a:lnTo>
                        <a:pt x="94869" y="16891"/>
                      </a:lnTo>
                      <a:lnTo>
                        <a:pt x="91821" y="16891"/>
                      </a:lnTo>
                      <a:lnTo>
                        <a:pt x="86487" y="16891"/>
                      </a:lnTo>
                      <a:lnTo>
                        <a:pt x="81026" y="18669"/>
                      </a:lnTo>
                      <a:lnTo>
                        <a:pt x="74803" y="21336"/>
                      </a:lnTo>
                      <a:lnTo>
                        <a:pt x="68707" y="23114"/>
                      </a:lnTo>
                      <a:lnTo>
                        <a:pt x="62484" y="24130"/>
                      </a:lnTo>
                      <a:lnTo>
                        <a:pt x="57150" y="22225"/>
                      </a:lnTo>
                      <a:lnTo>
                        <a:pt x="54102" y="20320"/>
                      </a:lnTo>
                      <a:lnTo>
                        <a:pt x="51816" y="17780"/>
                      </a:lnTo>
                      <a:lnTo>
                        <a:pt x="50165" y="16129"/>
                      </a:lnTo>
                      <a:lnTo>
                        <a:pt x="48006" y="15240"/>
                      </a:lnTo>
                      <a:lnTo>
                        <a:pt x="44831" y="15240"/>
                      </a:lnTo>
                      <a:lnTo>
                        <a:pt x="41656" y="16129"/>
                      </a:lnTo>
                      <a:lnTo>
                        <a:pt x="34036" y="18669"/>
                      </a:lnTo>
                      <a:lnTo>
                        <a:pt x="26289" y="22225"/>
                      </a:lnTo>
                      <a:lnTo>
                        <a:pt x="18542" y="25781"/>
                      </a:lnTo>
                      <a:lnTo>
                        <a:pt x="11684" y="28321"/>
                      </a:lnTo>
                      <a:lnTo>
                        <a:pt x="7747" y="28321"/>
                      </a:lnTo>
                      <a:lnTo>
                        <a:pt x="5588" y="28321"/>
                      </a:lnTo>
                      <a:lnTo>
                        <a:pt x="2413" y="26670"/>
                      </a:lnTo>
                      <a:close/>
                    </a:path>
                  </a:pathLst>
                </a:custGeom>
                <a:solidFill>
                  <a:srgbClr val="C5924D"/>
                </a:solidFill>
                <a:ln w="0" cap="flat" cmpd="sng" algn="ctr">
                  <a:solidFill>
                    <a:srgbClr val="C592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Freeform 970">
                  <a:extLst>
                    <a:ext uri="{FF2B5EF4-FFF2-40B4-BE49-F238E27FC236}">
                      <a16:creationId xmlns:a16="http://schemas.microsoft.com/office/drawing/2014/main" id="{66A8E7B9-30D6-8DEA-50B0-99094405A797}"/>
                    </a:ext>
                  </a:extLst>
                </p:cNvPr>
                <p:cNvSpPr/>
                <p:nvPr/>
              </p:nvSpPr>
              <p:spPr>
                <a:xfrm>
                  <a:off x="3211576" y="3881501"/>
                  <a:ext cx="455550" cy="31116"/>
                </a:xfrm>
                <a:custGeom>
                  <a:avLst/>
                  <a:gdLst/>
                  <a:ahLst/>
                  <a:cxnLst/>
                  <a:rect l="0" t="0" r="0" b="0"/>
                  <a:pathLst>
                    <a:path w="455550" h="31116">
                      <a:moveTo>
                        <a:pt x="432562" y="15240"/>
                      </a:moveTo>
                      <a:lnTo>
                        <a:pt x="434848" y="16129"/>
                      </a:lnTo>
                      <a:lnTo>
                        <a:pt x="436372" y="16129"/>
                      </a:lnTo>
                      <a:lnTo>
                        <a:pt x="441706" y="15240"/>
                      </a:lnTo>
                      <a:lnTo>
                        <a:pt x="446405" y="14224"/>
                      </a:lnTo>
                      <a:lnTo>
                        <a:pt x="448691" y="14224"/>
                      </a:lnTo>
                      <a:lnTo>
                        <a:pt x="450342" y="15240"/>
                      </a:lnTo>
                      <a:lnTo>
                        <a:pt x="453390" y="17780"/>
                      </a:lnTo>
                      <a:lnTo>
                        <a:pt x="454787" y="20320"/>
                      </a:lnTo>
                      <a:lnTo>
                        <a:pt x="455549" y="23114"/>
                      </a:lnTo>
                      <a:lnTo>
                        <a:pt x="454787" y="24765"/>
                      </a:lnTo>
                      <a:lnTo>
                        <a:pt x="451739" y="26670"/>
                      </a:lnTo>
                      <a:lnTo>
                        <a:pt x="447802" y="26670"/>
                      </a:lnTo>
                      <a:lnTo>
                        <a:pt x="440944" y="26670"/>
                      </a:lnTo>
                      <a:lnTo>
                        <a:pt x="437007" y="25781"/>
                      </a:lnTo>
                      <a:lnTo>
                        <a:pt x="432562" y="24130"/>
                      </a:lnTo>
                      <a:lnTo>
                        <a:pt x="427863" y="24765"/>
                      </a:lnTo>
                      <a:lnTo>
                        <a:pt x="423164" y="26670"/>
                      </a:lnTo>
                      <a:lnTo>
                        <a:pt x="413131" y="30226"/>
                      </a:lnTo>
                      <a:lnTo>
                        <a:pt x="408686" y="31115"/>
                      </a:lnTo>
                      <a:lnTo>
                        <a:pt x="403987" y="30226"/>
                      </a:lnTo>
                      <a:lnTo>
                        <a:pt x="399288" y="28321"/>
                      </a:lnTo>
                      <a:lnTo>
                        <a:pt x="395478" y="24130"/>
                      </a:lnTo>
                      <a:lnTo>
                        <a:pt x="392430" y="21336"/>
                      </a:lnTo>
                      <a:lnTo>
                        <a:pt x="390144" y="20320"/>
                      </a:lnTo>
                      <a:lnTo>
                        <a:pt x="383159" y="18669"/>
                      </a:lnTo>
                      <a:lnTo>
                        <a:pt x="375412" y="19685"/>
                      </a:lnTo>
                      <a:lnTo>
                        <a:pt x="367665" y="20320"/>
                      </a:lnTo>
                      <a:lnTo>
                        <a:pt x="359918" y="23114"/>
                      </a:lnTo>
                      <a:lnTo>
                        <a:pt x="351536" y="24130"/>
                      </a:lnTo>
                      <a:lnTo>
                        <a:pt x="344678" y="24130"/>
                      </a:lnTo>
                      <a:lnTo>
                        <a:pt x="341630" y="23114"/>
                      </a:lnTo>
                      <a:lnTo>
                        <a:pt x="338582" y="21336"/>
                      </a:lnTo>
                      <a:lnTo>
                        <a:pt x="335280" y="19685"/>
                      </a:lnTo>
                      <a:lnTo>
                        <a:pt x="331597" y="18669"/>
                      </a:lnTo>
                      <a:lnTo>
                        <a:pt x="323850" y="17780"/>
                      </a:lnTo>
                      <a:lnTo>
                        <a:pt x="316103" y="19685"/>
                      </a:lnTo>
                      <a:lnTo>
                        <a:pt x="307594" y="22225"/>
                      </a:lnTo>
                      <a:lnTo>
                        <a:pt x="299212" y="24765"/>
                      </a:lnTo>
                      <a:lnTo>
                        <a:pt x="291465" y="25781"/>
                      </a:lnTo>
                      <a:lnTo>
                        <a:pt x="283718" y="24765"/>
                      </a:lnTo>
                      <a:lnTo>
                        <a:pt x="280670" y="24130"/>
                      </a:lnTo>
                      <a:lnTo>
                        <a:pt x="277622" y="21336"/>
                      </a:lnTo>
                      <a:lnTo>
                        <a:pt x="274447" y="18669"/>
                      </a:lnTo>
                      <a:lnTo>
                        <a:pt x="271399" y="17780"/>
                      </a:lnTo>
                      <a:lnTo>
                        <a:pt x="264541" y="16891"/>
                      </a:lnTo>
                      <a:lnTo>
                        <a:pt x="256794" y="18669"/>
                      </a:lnTo>
                      <a:lnTo>
                        <a:pt x="248158" y="20320"/>
                      </a:lnTo>
                      <a:lnTo>
                        <a:pt x="240665" y="23114"/>
                      </a:lnTo>
                      <a:lnTo>
                        <a:pt x="232918" y="24765"/>
                      </a:lnTo>
                      <a:lnTo>
                        <a:pt x="225933" y="24130"/>
                      </a:lnTo>
                      <a:lnTo>
                        <a:pt x="222885" y="23114"/>
                      </a:lnTo>
                      <a:lnTo>
                        <a:pt x="220472" y="21336"/>
                      </a:lnTo>
                      <a:lnTo>
                        <a:pt x="217424" y="18669"/>
                      </a:lnTo>
                      <a:lnTo>
                        <a:pt x="213487" y="17780"/>
                      </a:lnTo>
                      <a:lnTo>
                        <a:pt x="205740" y="16891"/>
                      </a:lnTo>
                      <a:lnTo>
                        <a:pt x="197358" y="17780"/>
                      </a:lnTo>
                      <a:lnTo>
                        <a:pt x="188849" y="20320"/>
                      </a:lnTo>
                      <a:lnTo>
                        <a:pt x="180467" y="22225"/>
                      </a:lnTo>
                      <a:lnTo>
                        <a:pt x="171958" y="24130"/>
                      </a:lnTo>
                      <a:lnTo>
                        <a:pt x="165862" y="24130"/>
                      </a:lnTo>
                      <a:lnTo>
                        <a:pt x="162814" y="23114"/>
                      </a:lnTo>
                      <a:lnTo>
                        <a:pt x="160274" y="21336"/>
                      </a:lnTo>
                      <a:lnTo>
                        <a:pt x="157226" y="18669"/>
                      </a:lnTo>
                      <a:lnTo>
                        <a:pt x="153416" y="16891"/>
                      </a:lnTo>
                      <a:lnTo>
                        <a:pt x="146431" y="16129"/>
                      </a:lnTo>
                      <a:lnTo>
                        <a:pt x="138049" y="16891"/>
                      </a:lnTo>
                      <a:lnTo>
                        <a:pt x="129540" y="19685"/>
                      </a:lnTo>
                      <a:lnTo>
                        <a:pt x="121158" y="22225"/>
                      </a:lnTo>
                      <a:lnTo>
                        <a:pt x="112649" y="23114"/>
                      </a:lnTo>
                      <a:lnTo>
                        <a:pt x="104902" y="22225"/>
                      </a:lnTo>
                      <a:lnTo>
                        <a:pt x="100965" y="21336"/>
                      </a:lnTo>
                      <a:lnTo>
                        <a:pt x="97282" y="18669"/>
                      </a:lnTo>
                      <a:lnTo>
                        <a:pt x="94869" y="16891"/>
                      </a:lnTo>
                      <a:lnTo>
                        <a:pt x="92583" y="16129"/>
                      </a:lnTo>
                      <a:lnTo>
                        <a:pt x="87122" y="16129"/>
                      </a:lnTo>
                      <a:lnTo>
                        <a:pt x="81026" y="17780"/>
                      </a:lnTo>
                      <a:lnTo>
                        <a:pt x="74803" y="20320"/>
                      </a:lnTo>
                      <a:lnTo>
                        <a:pt x="68707" y="22225"/>
                      </a:lnTo>
                      <a:lnTo>
                        <a:pt x="63246" y="23114"/>
                      </a:lnTo>
                      <a:lnTo>
                        <a:pt x="57150" y="21336"/>
                      </a:lnTo>
                      <a:lnTo>
                        <a:pt x="54864" y="19685"/>
                      </a:lnTo>
                      <a:lnTo>
                        <a:pt x="52451" y="16891"/>
                      </a:lnTo>
                      <a:lnTo>
                        <a:pt x="50165" y="15240"/>
                      </a:lnTo>
                      <a:lnTo>
                        <a:pt x="48006" y="14224"/>
                      </a:lnTo>
                      <a:lnTo>
                        <a:pt x="44831" y="14224"/>
                      </a:lnTo>
                      <a:lnTo>
                        <a:pt x="41656" y="15240"/>
                      </a:lnTo>
                      <a:lnTo>
                        <a:pt x="34671" y="17780"/>
                      </a:lnTo>
                      <a:lnTo>
                        <a:pt x="27178" y="22225"/>
                      </a:lnTo>
                      <a:lnTo>
                        <a:pt x="18542" y="25781"/>
                      </a:lnTo>
                      <a:lnTo>
                        <a:pt x="11684" y="28321"/>
                      </a:lnTo>
                      <a:lnTo>
                        <a:pt x="7747" y="28321"/>
                      </a:lnTo>
                      <a:lnTo>
                        <a:pt x="5588" y="28321"/>
                      </a:lnTo>
                      <a:lnTo>
                        <a:pt x="2413" y="26670"/>
                      </a:lnTo>
                      <a:lnTo>
                        <a:pt x="889" y="24130"/>
                      </a:lnTo>
                      <a:lnTo>
                        <a:pt x="0" y="22225"/>
                      </a:lnTo>
                      <a:lnTo>
                        <a:pt x="0" y="20320"/>
                      </a:lnTo>
                      <a:lnTo>
                        <a:pt x="1651" y="16129"/>
                      </a:lnTo>
                      <a:lnTo>
                        <a:pt x="4699" y="11684"/>
                      </a:lnTo>
                      <a:lnTo>
                        <a:pt x="7747" y="9779"/>
                      </a:lnTo>
                      <a:lnTo>
                        <a:pt x="19431" y="5334"/>
                      </a:lnTo>
                      <a:lnTo>
                        <a:pt x="30988" y="1905"/>
                      </a:lnTo>
                      <a:lnTo>
                        <a:pt x="36322" y="1905"/>
                      </a:lnTo>
                      <a:lnTo>
                        <a:pt x="41656" y="889"/>
                      </a:lnTo>
                      <a:lnTo>
                        <a:pt x="45466" y="1905"/>
                      </a:lnTo>
                      <a:lnTo>
                        <a:pt x="49403" y="3683"/>
                      </a:lnTo>
                      <a:lnTo>
                        <a:pt x="55499" y="6350"/>
                      </a:lnTo>
                      <a:lnTo>
                        <a:pt x="61849" y="7239"/>
                      </a:lnTo>
                      <a:lnTo>
                        <a:pt x="67945" y="5334"/>
                      </a:lnTo>
                      <a:lnTo>
                        <a:pt x="73279" y="3683"/>
                      </a:lnTo>
                      <a:lnTo>
                        <a:pt x="78740" y="1905"/>
                      </a:lnTo>
                      <a:lnTo>
                        <a:pt x="84074" y="889"/>
                      </a:lnTo>
                      <a:lnTo>
                        <a:pt x="89535" y="889"/>
                      </a:lnTo>
                      <a:lnTo>
                        <a:pt x="93472" y="3683"/>
                      </a:lnTo>
                      <a:lnTo>
                        <a:pt x="97282" y="6350"/>
                      </a:lnTo>
                      <a:lnTo>
                        <a:pt x="100965" y="7874"/>
                      </a:lnTo>
                      <a:lnTo>
                        <a:pt x="107950" y="8890"/>
                      </a:lnTo>
                      <a:lnTo>
                        <a:pt x="116459" y="7874"/>
                      </a:lnTo>
                      <a:lnTo>
                        <a:pt x="124206" y="6350"/>
                      </a:lnTo>
                      <a:lnTo>
                        <a:pt x="131953" y="4445"/>
                      </a:lnTo>
                      <a:lnTo>
                        <a:pt x="139446" y="3683"/>
                      </a:lnTo>
                      <a:lnTo>
                        <a:pt x="146431" y="3683"/>
                      </a:lnTo>
                      <a:lnTo>
                        <a:pt x="150368" y="4445"/>
                      </a:lnTo>
                      <a:lnTo>
                        <a:pt x="153416" y="7239"/>
                      </a:lnTo>
                      <a:lnTo>
                        <a:pt x="157226" y="8890"/>
                      </a:lnTo>
                      <a:lnTo>
                        <a:pt x="161163" y="10795"/>
                      </a:lnTo>
                      <a:lnTo>
                        <a:pt x="169672" y="11684"/>
                      </a:lnTo>
                      <a:lnTo>
                        <a:pt x="178054" y="9779"/>
                      </a:lnTo>
                      <a:lnTo>
                        <a:pt x="187452" y="7874"/>
                      </a:lnTo>
                      <a:lnTo>
                        <a:pt x="196596" y="6350"/>
                      </a:lnTo>
                      <a:lnTo>
                        <a:pt x="205232" y="4445"/>
                      </a:lnTo>
                      <a:lnTo>
                        <a:pt x="213487" y="5334"/>
                      </a:lnTo>
                      <a:lnTo>
                        <a:pt x="217424" y="6350"/>
                      </a:lnTo>
                      <a:lnTo>
                        <a:pt x="221234" y="7874"/>
                      </a:lnTo>
                      <a:lnTo>
                        <a:pt x="225171" y="9779"/>
                      </a:lnTo>
                      <a:lnTo>
                        <a:pt x="228219" y="10795"/>
                      </a:lnTo>
                      <a:lnTo>
                        <a:pt x="235966" y="10795"/>
                      </a:lnTo>
                      <a:lnTo>
                        <a:pt x="243713" y="7874"/>
                      </a:lnTo>
                      <a:lnTo>
                        <a:pt x="252095" y="5334"/>
                      </a:lnTo>
                      <a:lnTo>
                        <a:pt x="260604" y="2794"/>
                      </a:lnTo>
                      <a:lnTo>
                        <a:pt x="268351" y="0"/>
                      </a:lnTo>
                      <a:lnTo>
                        <a:pt x="275971" y="889"/>
                      </a:lnTo>
                      <a:lnTo>
                        <a:pt x="279146" y="1905"/>
                      </a:lnTo>
                      <a:lnTo>
                        <a:pt x="282829" y="3683"/>
                      </a:lnTo>
                      <a:lnTo>
                        <a:pt x="289179" y="7239"/>
                      </a:lnTo>
                      <a:lnTo>
                        <a:pt x="296164" y="7874"/>
                      </a:lnTo>
                      <a:lnTo>
                        <a:pt x="302260" y="7874"/>
                      </a:lnTo>
                      <a:lnTo>
                        <a:pt x="309118" y="7239"/>
                      </a:lnTo>
                      <a:lnTo>
                        <a:pt x="316103" y="5334"/>
                      </a:lnTo>
                      <a:lnTo>
                        <a:pt x="322199" y="5334"/>
                      </a:lnTo>
                      <a:lnTo>
                        <a:pt x="328295" y="5334"/>
                      </a:lnTo>
                      <a:lnTo>
                        <a:pt x="333883" y="7874"/>
                      </a:lnTo>
                      <a:lnTo>
                        <a:pt x="337693" y="10795"/>
                      </a:lnTo>
                      <a:lnTo>
                        <a:pt x="341630" y="11684"/>
                      </a:lnTo>
                      <a:lnTo>
                        <a:pt x="349123" y="11684"/>
                      </a:lnTo>
                      <a:lnTo>
                        <a:pt x="356870" y="9779"/>
                      </a:lnTo>
                      <a:lnTo>
                        <a:pt x="364617" y="7239"/>
                      </a:lnTo>
                      <a:lnTo>
                        <a:pt x="372364" y="5334"/>
                      </a:lnTo>
                      <a:lnTo>
                        <a:pt x="379349" y="3683"/>
                      </a:lnTo>
                      <a:lnTo>
                        <a:pt x="386207" y="4445"/>
                      </a:lnTo>
                      <a:lnTo>
                        <a:pt x="389255" y="6350"/>
                      </a:lnTo>
                      <a:lnTo>
                        <a:pt x="391541" y="8890"/>
                      </a:lnTo>
                      <a:lnTo>
                        <a:pt x="396240" y="12446"/>
                      </a:lnTo>
                      <a:lnTo>
                        <a:pt x="401574" y="14224"/>
                      </a:lnTo>
                      <a:lnTo>
                        <a:pt x="406273" y="14224"/>
                      </a:lnTo>
                      <a:lnTo>
                        <a:pt x="411734" y="13335"/>
                      </a:lnTo>
                      <a:lnTo>
                        <a:pt x="422529" y="11684"/>
                      </a:lnTo>
                      <a:lnTo>
                        <a:pt x="427863" y="12446"/>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Freeform 971">
                  <a:extLst>
                    <a:ext uri="{FF2B5EF4-FFF2-40B4-BE49-F238E27FC236}">
                      <a16:creationId xmlns:a16="http://schemas.microsoft.com/office/drawing/2014/main" id="{F4D03E76-8266-93BE-7464-3CF0EA8D0653}"/>
                    </a:ext>
                  </a:extLst>
                </p:cNvPr>
                <p:cNvSpPr/>
                <p:nvPr/>
              </p:nvSpPr>
              <p:spPr>
                <a:xfrm>
                  <a:off x="3133090" y="3873500"/>
                  <a:ext cx="612141" cy="565151"/>
                </a:xfrm>
                <a:custGeom>
                  <a:avLst/>
                  <a:gdLst/>
                  <a:ahLst/>
                  <a:cxnLst/>
                  <a:rect l="0" t="0" r="0" b="0"/>
                  <a:pathLst>
                    <a:path w="612141" h="565151">
                      <a:moveTo>
                        <a:pt x="317500" y="565150"/>
                      </a:moveTo>
                      <a:lnTo>
                        <a:pt x="330200" y="562610"/>
                      </a:lnTo>
                      <a:lnTo>
                        <a:pt x="344170" y="562610"/>
                      </a:lnTo>
                      <a:lnTo>
                        <a:pt x="374650" y="560070"/>
                      </a:lnTo>
                      <a:lnTo>
                        <a:pt x="410210" y="557530"/>
                      </a:lnTo>
                      <a:lnTo>
                        <a:pt x="441960" y="553720"/>
                      </a:lnTo>
                      <a:lnTo>
                        <a:pt x="461010" y="548640"/>
                      </a:lnTo>
                      <a:lnTo>
                        <a:pt x="477520" y="543560"/>
                      </a:lnTo>
                      <a:lnTo>
                        <a:pt x="494030" y="538480"/>
                      </a:lnTo>
                      <a:lnTo>
                        <a:pt x="508000" y="532130"/>
                      </a:lnTo>
                      <a:lnTo>
                        <a:pt x="519430" y="524510"/>
                      </a:lnTo>
                      <a:lnTo>
                        <a:pt x="534670" y="515620"/>
                      </a:lnTo>
                      <a:lnTo>
                        <a:pt x="546100" y="504190"/>
                      </a:lnTo>
                      <a:lnTo>
                        <a:pt x="551180" y="496570"/>
                      </a:lnTo>
                      <a:lnTo>
                        <a:pt x="554990" y="490220"/>
                      </a:lnTo>
                      <a:lnTo>
                        <a:pt x="571500" y="463550"/>
                      </a:lnTo>
                      <a:lnTo>
                        <a:pt x="582930" y="438150"/>
                      </a:lnTo>
                      <a:lnTo>
                        <a:pt x="593090" y="410210"/>
                      </a:lnTo>
                      <a:lnTo>
                        <a:pt x="601980" y="384810"/>
                      </a:lnTo>
                      <a:lnTo>
                        <a:pt x="608330" y="358140"/>
                      </a:lnTo>
                      <a:lnTo>
                        <a:pt x="612140" y="332740"/>
                      </a:lnTo>
                      <a:lnTo>
                        <a:pt x="612140" y="307340"/>
                      </a:lnTo>
                      <a:lnTo>
                        <a:pt x="612140" y="280670"/>
                      </a:lnTo>
                      <a:lnTo>
                        <a:pt x="608330" y="255270"/>
                      </a:lnTo>
                      <a:lnTo>
                        <a:pt x="601980" y="229870"/>
                      </a:lnTo>
                      <a:lnTo>
                        <a:pt x="593090" y="204470"/>
                      </a:lnTo>
                      <a:lnTo>
                        <a:pt x="585470" y="177800"/>
                      </a:lnTo>
                      <a:lnTo>
                        <a:pt x="571500" y="152400"/>
                      </a:lnTo>
                      <a:lnTo>
                        <a:pt x="556260" y="128270"/>
                      </a:lnTo>
                      <a:lnTo>
                        <a:pt x="538480" y="102870"/>
                      </a:lnTo>
                      <a:lnTo>
                        <a:pt x="518160" y="77470"/>
                      </a:lnTo>
                      <a:lnTo>
                        <a:pt x="515620" y="72390"/>
                      </a:lnTo>
                      <a:lnTo>
                        <a:pt x="511810" y="66040"/>
                      </a:lnTo>
                      <a:lnTo>
                        <a:pt x="511810" y="60960"/>
                      </a:lnTo>
                      <a:lnTo>
                        <a:pt x="511810" y="55880"/>
                      </a:lnTo>
                      <a:lnTo>
                        <a:pt x="511810" y="52070"/>
                      </a:lnTo>
                      <a:lnTo>
                        <a:pt x="511810" y="46990"/>
                      </a:lnTo>
                      <a:lnTo>
                        <a:pt x="514350" y="41910"/>
                      </a:lnTo>
                      <a:lnTo>
                        <a:pt x="515620" y="39370"/>
                      </a:lnTo>
                      <a:lnTo>
                        <a:pt x="521970" y="39370"/>
                      </a:lnTo>
                      <a:lnTo>
                        <a:pt x="528320" y="38100"/>
                      </a:lnTo>
                      <a:lnTo>
                        <a:pt x="532130" y="38100"/>
                      </a:lnTo>
                      <a:lnTo>
                        <a:pt x="534670" y="33020"/>
                      </a:lnTo>
                      <a:lnTo>
                        <a:pt x="535940" y="30480"/>
                      </a:lnTo>
                      <a:lnTo>
                        <a:pt x="535940" y="27940"/>
                      </a:lnTo>
                      <a:lnTo>
                        <a:pt x="535940" y="22860"/>
                      </a:lnTo>
                      <a:lnTo>
                        <a:pt x="534670" y="21590"/>
                      </a:lnTo>
                      <a:lnTo>
                        <a:pt x="529590" y="13970"/>
                      </a:lnTo>
                      <a:lnTo>
                        <a:pt x="524510" y="7620"/>
                      </a:lnTo>
                      <a:lnTo>
                        <a:pt x="518160" y="2540"/>
                      </a:lnTo>
                      <a:lnTo>
                        <a:pt x="515620" y="2540"/>
                      </a:lnTo>
                      <a:lnTo>
                        <a:pt x="511810" y="0"/>
                      </a:lnTo>
                      <a:lnTo>
                        <a:pt x="488950" y="0"/>
                      </a:lnTo>
                      <a:lnTo>
                        <a:pt x="462280" y="0"/>
                      </a:lnTo>
                      <a:lnTo>
                        <a:pt x="436880" y="0"/>
                      </a:lnTo>
                      <a:lnTo>
                        <a:pt x="407670" y="0"/>
                      </a:lnTo>
                      <a:lnTo>
                        <a:pt x="350520" y="0"/>
                      </a:lnTo>
                      <a:lnTo>
                        <a:pt x="322580" y="0"/>
                      </a:lnTo>
                      <a:lnTo>
                        <a:pt x="293370" y="0"/>
                      </a:lnTo>
                      <a:lnTo>
                        <a:pt x="245110" y="0"/>
                      </a:lnTo>
                      <a:lnTo>
                        <a:pt x="195580" y="0"/>
                      </a:lnTo>
                      <a:lnTo>
                        <a:pt x="147320" y="0"/>
                      </a:lnTo>
                      <a:lnTo>
                        <a:pt x="121920" y="0"/>
                      </a:lnTo>
                      <a:lnTo>
                        <a:pt x="100330" y="0"/>
                      </a:lnTo>
                      <a:lnTo>
                        <a:pt x="97790" y="2540"/>
                      </a:lnTo>
                      <a:lnTo>
                        <a:pt x="95250" y="2540"/>
                      </a:lnTo>
                      <a:lnTo>
                        <a:pt x="87630" y="7620"/>
                      </a:lnTo>
                      <a:lnTo>
                        <a:pt x="83820" y="13970"/>
                      </a:lnTo>
                      <a:lnTo>
                        <a:pt x="80010" y="21590"/>
                      </a:lnTo>
                      <a:lnTo>
                        <a:pt x="77470" y="22860"/>
                      </a:lnTo>
                      <a:lnTo>
                        <a:pt x="77470" y="27940"/>
                      </a:lnTo>
                      <a:lnTo>
                        <a:pt x="77470" y="30480"/>
                      </a:lnTo>
                      <a:lnTo>
                        <a:pt x="80010" y="33020"/>
                      </a:lnTo>
                      <a:lnTo>
                        <a:pt x="81280" y="38100"/>
                      </a:lnTo>
                      <a:lnTo>
                        <a:pt x="85090" y="38100"/>
                      </a:lnTo>
                      <a:lnTo>
                        <a:pt x="91440" y="39370"/>
                      </a:lnTo>
                      <a:lnTo>
                        <a:pt x="97790" y="39370"/>
                      </a:lnTo>
                      <a:lnTo>
                        <a:pt x="100330" y="41910"/>
                      </a:lnTo>
                      <a:lnTo>
                        <a:pt x="100330" y="46990"/>
                      </a:lnTo>
                      <a:lnTo>
                        <a:pt x="101600" y="52070"/>
                      </a:lnTo>
                      <a:lnTo>
                        <a:pt x="101600" y="55880"/>
                      </a:lnTo>
                      <a:lnTo>
                        <a:pt x="101600" y="60960"/>
                      </a:lnTo>
                      <a:lnTo>
                        <a:pt x="100330" y="66040"/>
                      </a:lnTo>
                      <a:lnTo>
                        <a:pt x="97790" y="72390"/>
                      </a:lnTo>
                      <a:lnTo>
                        <a:pt x="93980" y="77470"/>
                      </a:lnTo>
                      <a:lnTo>
                        <a:pt x="74930" y="102870"/>
                      </a:lnTo>
                      <a:lnTo>
                        <a:pt x="57150" y="128270"/>
                      </a:lnTo>
                      <a:lnTo>
                        <a:pt x="40640" y="152400"/>
                      </a:lnTo>
                      <a:lnTo>
                        <a:pt x="27940" y="177800"/>
                      </a:lnTo>
                      <a:lnTo>
                        <a:pt x="17780" y="204470"/>
                      </a:lnTo>
                      <a:lnTo>
                        <a:pt x="10160" y="229870"/>
                      </a:lnTo>
                      <a:lnTo>
                        <a:pt x="3810" y="255270"/>
                      </a:lnTo>
                      <a:lnTo>
                        <a:pt x="0" y="280670"/>
                      </a:lnTo>
                      <a:lnTo>
                        <a:pt x="0" y="307340"/>
                      </a:lnTo>
                      <a:lnTo>
                        <a:pt x="2540" y="332740"/>
                      </a:lnTo>
                      <a:lnTo>
                        <a:pt x="3810" y="358140"/>
                      </a:lnTo>
                      <a:lnTo>
                        <a:pt x="10160" y="384810"/>
                      </a:lnTo>
                      <a:lnTo>
                        <a:pt x="17780" y="410210"/>
                      </a:lnTo>
                      <a:lnTo>
                        <a:pt x="27940" y="438150"/>
                      </a:lnTo>
                      <a:lnTo>
                        <a:pt x="43180" y="463550"/>
                      </a:lnTo>
                      <a:lnTo>
                        <a:pt x="57150" y="490220"/>
                      </a:lnTo>
                      <a:lnTo>
                        <a:pt x="63500" y="496570"/>
                      </a:lnTo>
                      <a:lnTo>
                        <a:pt x="67310" y="504190"/>
                      </a:lnTo>
                      <a:lnTo>
                        <a:pt x="80010" y="515620"/>
                      </a:lnTo>
                      <a:lnTo>
                        <a:pt x="91440" y="524510"/>
                      </a:lnTo>
                      <a:lnTo>
                        <a:pt x="105410" y="532130"/>
                      </a:lnTo>
                      <a:lnTo>
                        <a:pt x="120650" y="538480"/>
                      </a:lnTo>
                      <a:lnTo>
                        <a:pt x="137160" y="543560"/>
                      </a:lnTo>
                      <a:lnTo>
                        <a:pt x="152400" y="548640"/>
                      </a:lnTo>
                      <a:lnTo>
                        <a:pt x="168910" y="553720"/>
                      </a:lnTo>
                      <a:lnTo>
                        <a:pt x="204470" y="557530"/>
                      </a:lnTo>
                      <a:lnTo>
                        <a:pt x="236220" y="560070"/>
                      </a:lnTo>
                      <a:lnTo>
                        <a:pt x="266700" y="562610"/>
                      </a:lnTo>
                      <a:lnTo>
                        <a:pt x="281940" y="562610"/>
                      </a:lnTo>
                      <a:lnTo>
                        <a:pt x="295910" y="565150"/>
                      </a:lnTo>
                      <a:lnTo>
                        <a:pt x="306070" y="565150"/>
                      </a:lnTo>
                      <a:lnTo>
                        <a:pt x="312420" y="56515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Freeform 972">
                  <a:extLst>
                    <a:ext uri="{FF2B5EF4-FFF2-40B4-BE49-F238E27FC236}">
                      <a16:creationId xmlns:a16="http://schemas.microsoft.com/office/drawing/2014/main" id="{6A4403B8-3ED9-0DB9-0EFD-85127D4DD0D2}"/>
                    </a:ext>
                  </a:extLst>
                </p:cNvPr>
                <p:cNvSpPr/>
                <p:nvPr/>
              </p:nvSpPr>
              <p:spPr>
                <a:xfrm>
                  <a:off x="2921762" y="4078351"/>
                  <a:ext cx="637541" cy="437516"/>
                </a:xfrm>
                <a:custGeom>
                  <a:avLst/>
                  <a:gdLst/>
                  <a:ahLst/>
                  <a:cxnLst/>
                  <a:rect l="0" t="0" r="0" b="0"/>
                  <a:pathLst>
                    <a:path w="637541" h="437516">
                      <a:moveTo>
                        <a:pt x="95758" y="14986"/>
                      </a:moveTo>
                      <a:lnTo>
                        <a:pt x="124206" y="13081"/>
                      </a:lnTo>
                      <a:lnTo>
                        <a:pt x="154178" y="11430"/>
                      </a:lnTo>
                      <a:lnTo>
                        <a:pt x="185039" y="9652"/>
                      </a:lnTo>
                      <a:lnTo>
                        <a:pt x="249047" y="8001"/>
                      </a:lnTo>
                      <a:lnTo>
                        <a:pt x="314452" y="6096"/>
                      </a:lnTo>
                      <a:lnTo>
                        <a:pt x="380746" y="5207"/>
                      </a:lnTo>
                      <a:lnTo>
                        <a:pt x="445643" y="3556"/>
                      </a:lnTo>
                      <a:lnTo>
                        <a:pt x="477266" y="2540"/>
                      </a:lnTo>
                      <a:lnTo>
                        <a:pt x="508000" y="1651"/>
                      </a:lnTo>
                      <a:lnTo>
                        <a:pt x="537972" y="635"/>
                      </a:lnTo>
                      <a:lnTo>
                        <a:pt x="566547" y="0"/>
                      </a:lnTo>
                      <a:lnTo>
                        <a:pt x="570484" y="635"/>
                      </a:lnTo>
                      <a:lnTo>
                        <a:pt x="573532" y="3556"/>
                      </a:lnTo>
                      <a:lnTo>
                        <a:pt x="575183" y="8001"/>
                      </a:lnTo>
                      <a:lnTo>
                        <a:pt x="575183" y="13081"/>
                      </a:lnTo>
                      <a:lnTo>
                        <a:pt x="575183" y="18542"/>
                      </a:lnTo>
                      <a:lnTo>
                        <a:pt x="574294" y="23876"/>
                      </a:lnTo>
                      <a:lnTo>
                        <a:pt x="572643" y="28067"/>
                      </a:lnTo>
                      <a:lnTo>
                        <a:pt x="570484" y="30988"/>
                      </a:lnTo>
                      <a:lnTo>
                        <a:pt x="565785" y="35433"/>
                      </a:lnTo>
                      <a:lnTo>
                        <a:pt x="562737" y="38862"/>
                      </a:lnTo>
                      <a:lnTo>
                        <a:pt x="561213" y="41529"/>
                      </a:lnTo>
                      <a:lnTo>
                        <a:pt x="560451" y="44323"/>
                      </a:lnTo>
                      <a:lnTo>
                        <a:pt x="559689" y="47752"/>
                      </a:lnTo>
                      <a:lnTo>
                        <a:pt x="560451" y="52959"/>
                      </a:lnTo>
                      <a:lnTo>
                        <a:pt x="562102" y="57404"/>
                      </a:lnTo>
                      <a:lnTo>
                        <a:pt x="563499" y="60960"/>
                      </a:lnTo>
                      <a:lnTo>
                        <a:pt x="568960" y="68199"/>
                      </a:lnTo>
                      <a:lnTo>
                        <a:pt x="576580" y="73406"/>
                      </a:lnTo>
                      <a:lnTo>
                        <a:pt x="583438" y="80391"/>
                      </a:lnTo>
                      <a:lnTo>
                        <a:pt x="592836" y="90170"/>
                      </a:lnTo>
                      <a:lnTo>
                        <a:pt x="601218" y="100076"/>
                      </a:lnTo>
                      <a:lnTo>
                        <a:pt x="608203" y="110617"/>
                      </a:lnTo>
                      <a:lnTo>
                        <a:pt x="614426" y="121158"/>
                      </a:lnTo>
                      <a:lnTo>
                        <a:pt x="620649" y="131953"/>
                      </a:lnTo>
                      <a:lnTo>
                        <a:pt x="625094" y="143383"/>
                      </a:lnTo>
                      <a:lnTo>
                        <a:pt x="628904" y="154940"/>
                      </a:lnTo>
                      <a:lnTo>
                        <a:pt x="632079" y="167386"/>
                      </a:lnTo>
                      <a:lnTo>
                        <a:pt x="635889" y="191262"/>
                      </a:lnTo>
                      <a:lnTo>
                        <a:pt x="637540" y="215138"/>
                      </a:lnTo>
                      <a:lnTo>
                        <a:pt x="635889" y="239014"/>
                      </a:lnTo>
                      <a:lnTo>
                        <a:pt x="632079" y="263017"/>
                      </a:lnTo>
                      <a:lnTo>
                        <a:pt x="626745" y="285877"/>
                      </a:lnTo>
                      <a:lnTo>
                        <a:pt x="618109" y="308229"/>
                      </a:lnTo>
                      <a:lnTo>
                        <a:pt x="608965" y="329565"/>
                      </a:lnTo>
                      <a:lnTo>
                        <a:pt x="598170" y="347980"/>
                      </a:lnTo>
                      <a:lnTo>
                        <a:pt x="585089" y="364871"/>
                      </a:lnTo>
                      <a:lnTo>
                        <a:pt x="572008" y="379857"/>
                      </a:lnTo>
                      <a:lnTo>
                        <a:pt x="557403" y="392303"/>
                      </a:lnTo>
                      <a:lnTo>
                        <a:pt x="541909" y="401193"/>
                      </a:lnTo>
                      <a:lnTo>
                        <a:pt x="530479" y="406400"/>
                      </a:lnTo>
                      <a:lnTo>
                        <a:pt x="518033" y="410845"/>
                      </a:lnTo>
                      <a:lnTo>
                        <a:pt x="505841" y="415290"/>
                      </a:lnTo>
                      <a:lnTo>
                        <a:pt x="492506" y="418846"/>
                      </a:lnTo>
                      <a:lnTo>
                        <a:pt x="465582" y="424180"/>
                      </a:lnTo>
                      <a:lnTo>
                        <a:pt x="437007" y="428625"/>
                      </a:lnTo>
                      <a:lnTo>
                        <a:pt x="407924" y="432181"/>
                      </a:lnTo>
                      <a:lnTo>
                        <a:pt x="378587" y="433832"/>
                      </a:lnTo>
                      <a:lnTo>
                        <a:pt x="316992" y="436626"/>
                      </a:lnTo>
                      <a:lnTo>
                        <a:pt x="282956" y="437515"/>
                      </a:lnTo>
                      <a:lnTo>
                        <a:pt x="249809" y="437515"/>
                      </a:lnTo>
                      <a:lnTo>
                        <a:pt x="217424" y="436626"/>
                      </a:lnTo>
                      <a:lnTo>
                        <a:pt x="187452" y="433832"/>
                      </a:lnTo>
                      <a:lnTo>
                        <a:pt x="172720" y="432181"/>
                      </a:lnTo>
                      <a:lnTo>
                        <a:pt x="158877" y="430276"/>
                      </a:lnTo>
                      <a:lnTo>
                        <a:pt x="146431" y="427736"/>
                      </a:lnTo>
                      <a:lnTo>
                        <a:pt x="134239" y="425196"/>
                      </a:lnTo>
                      <a:lnTo>
                        <a:pt x="122555" y="421640"/>
                      </a:lnTo>
                      <a:lnTo>
                        <a:pt x="112649" y="417830"/>
                      </a:lnTo>
                      <a:lnTo>
                        <a:pt x="103505" y="412750"/>
                      </a:lnTo>
                      <a:lnTo>
                        <a:pt x="94869" y="408305"/>
                      </a:lnTo>
                      <a:lnTo>
                        <a:pt x="79629" y="395859"/>
                      </a:lnTo>
                      <a:lnTo>
                        <a:pt x="64897" y="381762"/>
                      </a:lnTo>
                      <a:lnTo>
                        <a:pt x="51054" y="366522"/>
                      </a:lnTo>
                      <a:lnTo>
                        <a:pt x="37719" y="349631"/>
                      </a:lnTo>
                      <a:lnTo>
                        <a:pt x="26416" y="331216"/>
                      </a:lnTo>
                      <a:lnTo>
                        <a:pt x="17018" y="311658"/>
                      </a:lnTo>
                      <a:lnTo>
                        <a:pt x="9398" y="291338"/>
                      </a:lnTo>
                      <a:lnTo>
                        <a:pt x="3937" y="269240"/>
                      </a:lnTo>
                      <a:lnTo>
                        <a:pt x="889" y="247015"/>
                      </a:lnTo>
                      <a:lnTo>
                        <a:pt x="0" y="224028"/>
                      </a:lnTo>
                      <a:lnTo>
                        <a:pt x="889" y="211582"/>
                      </a:lnTo>
                      <a:lnTo>
                        <a:pt x="2540" y="200152"/>
                      </a:lnTo>
                      <a:lnTo>
                        <a:pt x="4699" y="187706"/>
                      </a:lnTo>
                      <a:lnTo>
                        <a:pt x="8636" y="175260"/>
                      </a:lnTo>
                      <a:lnTo>
                        <a:pt x="12446" y="162941"/>
                      </a:lnTo>
                      <a:lnTo>
                        <a:pt x="17018" y="151384"/>
                      </a:lnTo>
                      <a:lnTo>
                        <a:pt x="23241" y="138938"/>
                      </a:lnTo>
                      <a:lnTo>
                        <a:pt x="30226" y="126492"/>
                      </a:lnTo>
                      <a:lnTo>
                        <a:pt x="37719" y="114173"/>
                      </a:lnTo>
                      <a:lnTo>
                        <a:pt x="47117" y="101727"/>
                      </a:lnTo>
                      <a:lnTo>
                        <a:pt x="57150" y="89281"/>
                      </a:lnTo>
                      <a:lnTo>
                        <a:pt x="67945" y="76835"/>
                      </a:lnTo>
                      <a:lnTo>
                        <a:pt x="73279" y="71755"/>
                      </a:lnTo>
                      <a:lnTo>
                        <a:pt x="78740" y="67310"/>
                      </a:lnTo>
                      <a:lnTo>
                        <a:pt x="82677" y="62865"/>
                      </a:lnTo>
                      <a:lnTo>
                        <a:pt x="84074" y="60198"/>
                      </a:lnTo>
                      <a:lnTo>
                        <a:pt x="84836" y="56515"/>
                      </a:lnTo>
                      <a:lnTo>
                        <a:pt x="84836" y="53848"/>
                      </a:lnTo>
                      <a:lnTo>
                        <a:pt x="84074" y="52197"/>
                      </a:lnTo>
                      <a:lnTo>
                        <a:pt x="81026" y="47752"/>
                      </a:lnTo>
                      <a:lnTo>
                        <a:pt x="72644" y="40513"/>
                      </a:lnTo>
                      <a:lnTo>
                        <a:pt x="68834" y="36068"/>
                      </a:lnTo>
                      <a:lnTo>
                        <a:pt x="65659" y="30988"/>
                      </a:lnTo>
                      <a:lnTo>
                        <a:pt x="64897" y="28067"/>
                      </a:lnTo>
                      <a:lnTo>
                        <a:pt x="64897" y="24638"/>
                      </a:lnTo>
                      <a:lnTo>
                        <a:pt x="66294" y="21082"/>
                      </a:lnTo>
                      <a:lnTo>
                        <a:pt x="67945" y="16637"/>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Freeform 973">
                  <a:extLst>
                    <a:ext uri="{FF2B5EF4-FFF2-40B4-BE49-F238E27FC236}">
                      <a16:creationId xmlns:a16="http://schemas.microsoft.com/office/drawing/2014/main" id="{BC93B5ED-BEAD-2DC4-30C7-7353C27E1CE3}"/>
                    </a:ext>
                  </a:extLst>
                </p:cNvPr>
                <p:cNvSpPr/>
                <p:nvPr/>
              </p:nvSpPr>
              <p:spPr>
                <a:xfrm>
                  <a:off x="2921762" y="4108323"/>
                  <a:ext cx="637541" cy="403099"/>
                </a:xfrm>
                <a:custGeom>
                  <a:avLst/>
                  <a:gdLst/>
                  <a:ahLst/>
                  <a:cxnLst/>
                  <a:rect l="0" t="0" r="0" b="0"/>
                  <a:pathLst>
                    <a:path w="637541" h="403099">
                      <a:moveTo>
                        <a:pt x="97155" y="22225"/>
                      </a:moveTo>
                      <a:lnTo>
                        <a:pt x="111252" y="17780"/>
                      </a:lnTo>
                      <a:lnTo>
                        <a:pt x="125730" y="14351"/>
                      </a:lnTo>
                      <a:lnTo>
                        <a:pt x="141986" y="11557"/>
                      </a:lnTo>
                      <a:lnTo>
                        <a:pt x="158115" y="8890"/>
                      </a:lnTo>
                      <a:lnTo>
                        <a:pt x="175895" y="6096"/>
                      </a:lnTo>
                      <a:lnTo>
                        <a:pt x="193548" y="4445"/>
                      </a:lnTo>
                      <a:lnTo>
                        <a:pt x="212725" y="2540"/>
                      </a:lnTo>
                      <a:lnTo>
                        <a:pt x="251333" y="1016"/>
                      </a:lnTo>
                      <a:lnTo>
                        <a:pt x="290703" y="0"/>
                      </a:lnTo>
                      <a:lnTo>
                        <a:pt x="330835" y="1016"/>
                      </a:lnTo>
                      <a:lnTo>
                        <a:pt x="369951" y="1905"/>
                      </a:lnTo>
                      <a:lnTo>
                        <a:pt x="407924" y="4445"/>
                      </a:lnTo>
                      <a:lnTo>
                        <a:pt x="443230" y="7112"/>
                      </a:lnTo>
                      <a:lnTo>
                        <a:pt x="459486" y="8001"/>
                      </a:lnTo>
                      <a:lnTo>
                        <a:pt x="475615" y="9906"/>
                      </a:lnTo>
                      <a:lnTo>
                        <a:pt x="490347" y="11557"/>
                      </a:lnTo>
                      <a:lnTo>
                        <a:pt x="503301" y="12446"/>
                      </a:lnTo>
                      <a:lnTo>
                        <a:pt x="515747" y="14351"/>
                      </a:lnTo>
                      <a:lnTo>
                        <a:pt x="527177" y="16002"/>
                      </a:lnTo>
                      <a:lnTo>
                        <a:pt x="536575" y="16891"/>
                      </a:lnTo>
                      <a:lnTo>
                        <a:pt x="544957" y="18542"/>
                      </a:lnTo>
                      <a:lnTo>
                        <a:pt x="551942" y="19431"/>
                      </a:lnTo>
                      <a:lnTo>
                        <a:pt x="556514" y="21336"/>
                      </a:lnTo>
                      <a:lnTo>
                        <a:pt x="559689" y="22225"/>
                      </a:lnTo>
                      <a:lnTo>
                        <a:pt x="560451" y="22987"/>
                      </a:lnTo>
                      <a:lnTo>
                        <a:pt x="562102" y="27432"/>
                      </a:lnTo>
                      <a:lnTo>
                        <a:pt x="563499" y="30988"/>
                      </a:lnTo>
                      <a:lnTo>
                        <a:pt x="568960" y="37338"/>
                      </a:lnTo>
                      <a:lnTo>
                        <a:pt x="576580" y="43434"/>
                      </a:lnTo>
                      <a:lnTo>
                        <a:pt x="583438" y="50419"/>
                      </a:lnTo>
                      <a:lnTo>
                        <a:pt x="592836" y="59309"/>
                      </a:lnTo>
                      <a:lnTo>
                        <a:pt x="601218" y="70104"/>
                      </a:lnTo>
                      <a:lnTo>
                        <a:pt x="608203" y="79756"/>
                      </a:lnTo>
                      <a:lnTo>
                        <a:pt x="614426" y="91186"/>
                      </a:lnTo>
                      <a:lnTo>
                        <a:pt x="620649" y="101981"/>
                      </a:lnTo>
                      <a:lnTo>
                        <a:pt x="625094" y="113411"/>
                      </a:lnTo>
                      <a:lnTo>
                        <a:pt x="628904" y="124968"/>
                      </a:lnTo>
                      <a:lnTo>
                        <a:pt x="632079" y="136398"/>
                      </a:lnTo>
                      <a:lnTo>
                        <a:pt x="635889" y="160274"/>
                      </a:lnTo>
                      <a:lnTo>
                        <a:pt x="637540" y="185166"/>
                      </a:lnTo>
                      <a:lnTo>
                        <a:pt x="635889" y="209042"/>
                      </a:lnTo>
                      <a:lnTo>
                        <a:pt x="632079" y="233045"/>
                      </a:lnTo>
                      <a:lnTo>
                        <a:pt x="626745" y="255905"/>
                      </a:lnTo>
                      <a:lnTo>
                        <a:pt x="618109" y="278257"/>
                      </a:lnTo>
                      <a:lnTo>
                        <a:pt x="608965" y="298577"/>
                      </a:lnTo>
                      <a:lnTo>
                        <a:pt x="598170" y="318008"/>
                      </a:lnTo>
                      <a:lnTo>
                        <a:pt x="585089" y="334899"/>
                      </a:lnTo>
                      <a:lnTo>
                        <a:pt x="572008" y="349885"/>
                      </a:lnTo>
                      <a:lnTo>
                        <a:pt x="557403" y="361442"/>
                      </a:lnTo>
                      <a:lnTo>
                        <a:pt x="541909" y="371221"/>
                      </a:lnTo>
                      <a:lnTo>
                        <a:pt x="529590" y="376428"/>
                      </a:lnTo>
                      <a:lnTo>
                        <a:pt x="517271" y="380873"/>
                      </a:lnTo>
                      <a:lnTo>
                        <a:pt x="491871" y="387858"/>
                      </a:lnTo>
                      <a:lnTo>
                        <a:pt x="465582" y="393319"/>
                      </a:lnTo>
                      <a:lnTo>
                        <a:pt x="437007" y="396748"/>
                      </a:lnTo>
                      <a:lnTo>
                        <a:pt x="408559" y="399669"/>
                      </a:lnTo>
                      <a:lnTo>
                        <a:pt x="378587" y="400304"/>
                      </a:lnTo>
                      <a:lnTo>
                        <a:pt x="348615" y="401320"/>
                      </a:lnTo>
                      <a:lnTo>
                        <a:pt x="316992" y="402209"/>
                      </a:lnTo>
                      <a:lnTo>
                        <a:pt x="250698" y="403098"/>
                      </a:lnTo>
                      <a:lnTo>
                        <a:pt x="218313" y="402209"/>
                      </a:lnTo>
                      <a:lnTo>
                        <a:pt x="188087" y="401320"/>
                      </a:lnTo>
                      <a:lnTo>
                        <a:pt x="173609" y="399669"/>
                      </a:lnTo>
                      <a:lnTo>
                        <a:pt x="159766" y="398653"/>
                      </a:lnTo>
                      <a:lnTo>
                        <a:pt x="146431" y="395859"/>
                      </a:lnTo>
                      <a:lnTo>
                        <a:pt x="134239" y="393319"/>
                      </a:lnTo>
                      <a:lnTo>
                        <a:pt x="122555" y="390779"/>
                      </a:lnTo>
                      <a:lnTo>
                        <a:pt x="111760" y="387223"/>
                      </a:lnTo>
                      <a:lnTo>
                        <a:pt x="102616" y="382778"/>
                      </a:lnTo>
                      <a:lnTo>
                        <a:pt x="94869" y="377317"/>
                      </a:lnTo>
                      <a:lnTo>
                        <a:pt x="79629" y="365887"/>
                      </a:lnTo>
                      <a:lnTo>
                        <a:pt x="64897" y="351790"/>
                      </a:lnTo>
                      <a:lnTo>
                        <a:pt x="51054" y="336550"/>
                      </a:lnTo>
                      <a:lnTo>
                        <a:pt x="37719" y="319659"/>
                      </a:lnTo>
                      <a:lnTo>
                        <a:pt x="26416" y="301244"/>
                      </a:lnTo>
                      <a:lnTo>
                        <a:pt x="17018" y="281686"/>
                      </a:lnTo>
                      <a:lnTo>
                        <a:pt x="9398" y="260350"/>
                      </a:lnTo>
                      <a:lnTo>
                        <a:pt x="3937" y="239268"/>
                      </a:lnTo>
                      <a:lnTo>
                        <a:pt x="889" y="216154"/>
                      </a:lnTo>
                      <a:lnTo>
                        <a:pt x="0" y="193167"/>
                      </a:lnTo>
                      <a:lnTo>
                        <a:pt x="889" y="181610"/>
                      </a:lnTo>
                      <a:lnTo>
                        <a:pt x="2540" y="169291"/>
                      </a:lnTo>
                      <a:lnTo>
                        <a:pt x="4699" y="157734"/>
                      </a:lnTo>
                      <a:lnTo>
                        <a:pt x="8636" y="145288"/>
                      </a:lnTo>
                      <a:lnTo>
                        <a:pt x="12446" y="132969"/>
                      </a:lnTo>
                      <a:lnTo>
                        <a:pt x="17018" y="120523"/>
                      </a:lnTo>
                      <a:lnTo>
                        <a:pt x="23241" y="108077"/>
                      </a:lnTo>
                      <a:lnTo>
                        <a:pt x="30226" y="95631"/>
                      </a:lnTo>
                      <a:lnTo>
                        <a:pt x="37719" y="83185"/>
                      </a:lnTo>
                      <a:lnTo>
                        <a:pt x="47117" y="70739"/>
                      </a:lnTo>
                      <a:lnTo>
                        <a:pt x="57150" y="58420"/>
                      </a:lnTo>
                      <a:lnTo>
                        <a:pt x="67945" y="46863"/>
                      </a:lnTo>
                      <a:lnTo>
                        <a:pt x="72644" y="40767"/>
                      </a:lnTo>
                      <a:lnTo>
                        <a:pt x="76327" y="34417"/>
                      </a:lnTo>
                      <a:lnTo>
                        <a:pt x="80137" y="30226"/>
                      </a:lnTo>
                      <a:lnTo>
                        <a:pt x="84836" y="26543"/>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5" name="Freeform 974">
                  <a:extLst>
                    <a:ext uri="{FF2B5EF4-FFF2-40B4-BE49-F238E27FC236}">
                      <a16:creationId xmlns:a16="http://schemas.microsoft.com/office/drawing/2014/main" id="{25200AA3-21FF-3071-4AEC-7819485EBC07}"/>
                    </a:ext>
                  </a:extLst>
                </p:cNvPr>
                <p:cNvSpPr/>
                <p:nvPr/>
              </p:nvSpPr>
              <p:spPr>
                <a:xfrm>
                  <a:off x="2931795" y="4111879"/>
                  <a:ext cx="618872" cy="396114"/>
                </a:xfrm>
                <a:custGeom>
                  <a:avLst/>
                  <a:gdLst/>
                  <a:ahLst/>
                  <a:cxnLst/>
                  <a:rect l="0" t="0" r="0" b="0"/>
                  <a:pathLst>
                    <a:path w="618872" h="396114">
                      <a:moveTo>
                        <a:pt x="282194" y="395097"/>
                      </a:moveTo>
                      <a:lnTo>
                        <a:pt x="249809" y="393192"/>
                      </a:lnTo>
                      <a:lnTo>
                        <a:pt x="217424" y="389763"/>
                      </a:lnTo>
                      <a:lnTo>
                        <a:pt x="185801" y="385318"/>
                      </a:lnTo>
                      <a:lnTo>
                        <a:pt x="171069" y="382651"/>
                      </a:lnTo>
                      <a:lnTo>
                        <a:pt x="157226" y="379222"/>
                      </a:lnTo>
                      <a:lnTo>
                        <a:pt x="144145" y="375666"/>
                      </a:lnTo>
                      <a:lnTo>
                        <a:pt x="131953" y="372110"/>
                      </a:lnTo>
                      <a:lnTo>
                        <a:pt x="120269" y="367665"/>
                      </a:lnTo>
                      <a:lnTo>
                        <a:pt x="110363" y="362331"/>
                      </a:lnTo>
                      <a:lnTo>
                        <a:pt x="101219" y="356870"/>
                      </a:lnTo>
                      <a:lnTo>
                        <a:pt x="93472" y="350774"/>
                      </a:lnTo>
                      <a:lnTo>
                        <a:pt x="86487" y="344551"/>
                      </a:lnTo>
                      <a:lnTo>
                        <a:pt x="81788" y="337439"/>
                      </a:lnTo>
                      <a:lnTo>
                        <a:pt x="70993" y="328549"/>
                      </a:lnTo>
                      <a:lnTo>
                        <a:pt x="60960" y="318897"/>
                      </a:lnTo>
                      <a:lnTo>
                        <a:pt x="51054" y="308229"/>
                      </a:lnTo>
                      <a:lnTo>
                        <a:pt x="41656" y="297688"/>
                      </a:lnTo>
                      <a:lnTo>
                        <a:pt x="33274" y="285242"/>
                      </a:lnTo>
                      <a:lnTo>
                        <a:pt x="25527" y="271907"/>
                      </a:lnTo>
                      <a:lnTo>
                        <a:pt x="18542" y="258699"/>
                      </a:lnTo>
                      <a:lnTo>
                        <a:pt x="12446" y="243713"/>
                      </a:lnTo>
                      <a:lnTo>
                        <a:pt x="8636" y="232918"/>
                      </a:lnTo>
                      <a:lnTo>
                        <a:pt x="5461" y="221488"/>
                      </a:lnTo>
                      <a:lnTo>
                        <a:pt x="2413" y="209931"/>
                      </a:lnTo>
                      <a:lnTo>
                        <a:pt x="889" y="198501"/>
                      </a:lnTo>
                      <a:lnTo>
                        <a:pt x="0" y="186055"/>
                      </a:lnTo>
                      <a:lnTo>
                        <a:pt x="889" y="173609"/>
                      </a:lnTo>
                      <a:lnTo>
                        <a:pt x="1651" y="161163"/>
                      </a:lnTo>
                      <a:lnTo>
                        <a:pt x="3937" y="147828"/>
                      </a:lnTo>
                      <a:lnTo>
                        <a:pt x="6985" y="135382"/>
                      </a:lnTo>
                      <a:lnTo>
                        <a:pt x="11684" y="122301"/>
                      </a:lnTo>
                      <a:lnTo>
                        <a:pt x="17145" y="108966"/>
                      </a:lnTo>
                      <a:lnTo>
                        <a:pt x="23241" y="95631"/>
                      </a:lnTo>
                      <a:lnTo>
                        <a:pt x="31623" y="82423"/>
                      </a:lnTo>
                      <a:lnTo>
                        <a:pt x="41021" y="69088"/>
                      </a:lnTo>
                      <a:lnTo>
                        <a:pt x="51816" y="55753"/>
                      </a:lnTo>
                      <a:lnTo>
                        <a:pt x="63246" y="42672"/>
                      </a:lnTo>
                      <a:lnTo>
                        <a:pt x="68707" y="37211"/>
                      </a:lnTo>
                      <a:lnTo>
                        <a:pt x="73279" y="31877"/>
                      </a:lnTo>
                      <a:lnTo>
                        <a:pt x="77089" y="27432"/>
                      </a:lnTo>
                      <a:lnTo>
                        <a:pt x="82550" y="23876"/>
                      </a:lnTo>
                      <a:lnTo>
                        <a:pt x="96520" y="20320"/>
                      </a:lnTo>
                      <a:lnTo>
                        <a:pt x="111125" y="15875"/>
                      </a:lnTo>
                      <a:lnTo>
                        <a:pt x="126492" y="13335"/>
                      </a:lnTo>
                      <a:lnTo>
                        <a:pt x="142748" y="9779"/>
                      </a:lnTo>
                      <a:lnTo>
                        <a:pt x="160528" y="6985"/>
                      </a:lnTo>
                      <a:lnTo>
                        <a:pt x="178054" y="5334"/>
                      </a:lnTo>
                      <a:lnTo>
                        <a:pt x="215138" y="1905"/>
                      </a:lnTo>
                      <a:lnTo>
                        <a:pt x="253746" y="0"/>
                      </a:lnTo>
                      <a:lnTo>
                        <a:pt x="293116" y="0"/>
                      </a:lnTo>
                      <a:lnTo>
                        <a:pt x="332232" y="0"/>
                      </a:lnTo>
                      <a:lnTo>
                        <a:pt x="370713" y="1905"/>
                      </a:lnTo>
                      <a:lnTo>
                        <a:pt x="407924" y="4445"/>
                      </a:lnTo>
                      <a:lnTo>
                        <a:pt x="442595" y="6985"/>
                      </a:lnTo>
                      <a:lnTo>
                        <a:pt x="458597" y="8890"/>
                      </a:lnTo>
                      <a:lnTo>
                        <a:pt x="473329" y="10795"/>
                      </a:lnTo>
                      <a:lnTo>
                        <a:pt x="488061" y="12446"/>
                      </a:lnTo>
                      <a:lnTo>
                        <a:pt x="501015" y="14224"/>
                      </a:lnTo>
                      <a:lnTo>
                        <a:pt x="513461" y="16891"/>
                      </a:lnTo>
                      <a:lnTo>
                        <a:pt x="523494" y="18669"/>
                      </a:lnTo>
                      <a:lnTo>
                        <a:pt x="532638" y="21336"/>
                      </a:lnTo>
                      <a:lnTo>
                        <a:pt x="541274" y="22987"/>
                      </a:lnTo>
                      <a:lnTo>
                        <a:pt x="547370" y="24765"/>
                      </a:lnTo>
                      <a:lnTo>
                        <a:pt x="552069" y="27432"/>
                      </a:lnTo>
                      <a:lnTo>
                        <a:pt x="555117" y="29337"/>
                      </a:lnTo>
                      <a:lnTo>
                        <a:pt x="555752" y="30861"/>
                      </a:lnTo>
                      <a:lnTo>
                        <a:pt x="556514" y="35306"/>
                      </a:lnTo>
                      <a:lnTo>
                        <a:pt x="558927" y="39878"/>
                      </a:lnTo>
                      <a:lnTo>
                        <a:pt x="563499" y="46863"/>
                      </a:lnTo>
                      <a:lnTo>
                        <a:pt x="569595" y="53213"/>
                      </a:lnTo>
                      <a:lnTo>
                        <a:pt x="576453" y="59309"/>
                      </a:lnTo>
                      <a:lnTo>
                        <a:pt x="584200" y="69088"/>
                      </a:lnTo>
                      <a:lnTo>
                        <a:pt x="591185" y="79629"/>
                      </a:lnTo>
                      <a:lnTo>
                        <a:pt x="597535" y="89535"/>
                      </a:lnTo>
                      <a:lnTo>
                        <a:pt x="602869" y="100076"/>
                      </a:lnTo>
                      <a:lnTo>
                        <a:pt x="607568" y="111506"/>
                      </a:lnTo>
                      <a:lnTo>
                        <a:pt x="611378" y="122301"/>
                      </a:lnTo>
                      <a:lnTo>
                        <a:pt x="614426" y="133858"/>
                      </a:lnTo>
                      <a:lnTo>
                        <a:pt x="616712" y="145288"/>
                      </a:lnTo>
                      <a:lnTo>
                        <a:pt x="618871" y="168275"/>
                      </a:lnTo>
                      <a:lnTo>
                        <a:pt x="618363" y="192151"/>
                      </a:lnTo>
                      <a:lnTo>
                        <a:pt x="615061" y="215392"/>
                      </a:lnTo>
                      <a:lnTo>
                        <a:pt x="610616" y="238379"/>
                      </a:lnTo>
                      <a:lnTo>
                        <a:pt x="602869" y="259715"/>
                      </a:lnTo>
                      <a:lnTo>
                        <a:pt x="594233" y="280797"/>
                      </a:lnTo>
                      <a:lnTo>
                        <a:pt x="583438" y="300228"/>
                      </a:lnTo>
                      <a:lnTo>
                        <a:pt x="571246" y="318897"/>
                      </a:lnTo>
                      <a:lnTo>
                        <a:pt x="557403" y="334899"/>
                      </a:lnTo>
                      <a:lnTo>
                        <a:pt x="542671" y="348996"/>
                      </a:lnTo>
                      <a:lnTo>
                        <a:pt x="527431" y="360426"/>
                      </a:lnTo>
                      <a:lnTo>
                        <a:pt x="511048" y="369316"/>
                      </a:lnTo>
                      <a:lnTo>
                        <a:pt x="498856" y="373761"/>
                      </a:lnTo>
                      <a:lnTo>
                        <a:pt x="485521" y="378206"/>
                      </a:lnTo>
                      <a:lnTo>
                        <a:pt x="459486" y="385318"/>
                      </a:lnTo>
                      <a:lnTo>
                        <a:pt x="431673" y="390652"/>
                      </a:lnTo>
                      <a:lnTo>
                        <a:pt x="403225" y="394208"/>
                      </a:lnTo>
                      <a:lnTo>
                        <a:pt x="373761" y="396113"/>
                      </a:lnTo>
                      <a:lnTo>
                        <a:pt x="343789" y="396113"/>
                      </a:lnTo>
                      <a:lnTo>
                        <a:pt x="313817" y="396113"/>
                      </a:lnTo>
                      <a:close/>
                    </a:path>
                  </a:pathLst>
                </a:custGeom>
                <a:solidFill>
                  <a:srgbClr val="8F5C03"/>
                </a:solidFill>
                <a:ln w="0" cap="flat" cmpd="sng" algn="ctr">
                  <a:solidFill>
                    <a:srgbClr val="8F5C0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Freeform 975">
                  <a:extLst>
                    <a:ext uri="{FF2B5EF4-FFF2-40B4-BE49-F238E27FC236}">
                      <a16:creationId xmlns:a16="http://schemas.microsoft.com/office/drawing/2014/main" id="{37805393-EDEA-3044-64F9-A3BA23C5337F}"/>
                    </a:ext>
                  </a:extLst>
                </p:cNvPr>
                <p:cNvSpPr/>
                <p:nvPr/>
              </p:nvSpPr>
              <p:spPr>
                <a:xfrm>
                  <a:off x="2942590" y="4115435"/>
                  <a:ext cx="600584" cy="392558"/>
                </a:xfrm>
                <a:custGeom>
                  <a:avLst/>
                  <a:gdLst/>
                  <a:ahLst/>
                  <a:cxnLst/>
                  <a:rect l="0" t="0" r="0" b="0"/>
                  <a:pathLst>
                    <a:path w="600584" h="392558">
                      <a:moveTo>
                        <a:pt x="247650" y="389636"/>
                      </a:moveTo>
                      <a:lnTo>
                        <a:pt x="214376" y="384556"/>
                      </a:lnTo>
                      <a:lnTo>
                        <a:pt x="182753" y="377317"/>
                      </a:lnTo>
                      <a:lnTo>
                        <a:pt x="167259" y="372872"/>
                      </a:lnTo>
                      <a:lnTo>
                        <a:pt x="152781" y="368554"/>
                      </a:lnTo>
                      <a:lnTo>
                        <a:pt x="139573" y="364109"/>
                      </a:lnTo>
                      <a:lnTo>
                        <a:pt x="126492" y="357886"/>
                      </a:lnTo>
                      <a:lnTo>
                        <a:pt x="114173" y="352679"/>
                      </a:lnTo>
                      <a:lnTo>
                        <a:pt x="103378" y="345440"/>
                      </a:lnTo>
                      <a:lnTo>
                        <a:pt x="93472" y="339344"/>
                      </a:lnTo>
                      <a:lnTo>
                        <a:pt x="85725" y="331343"/>
                      </a:lnTo>
                      <a:lnTo>
                        <a:pt x="78740" y="324358"/>
                      </a:lnTo>
                      <a:lnTo>
                        <a:pt x="73279" y="315341"/>
                      </a:lnTo>
                      <a:lnTo>
                        <a:pt x="69342" y="306451"/>
                      </a:lnTo>
                      <a:lnTo>
                        <a:pt x="67945" y="297561"/>
                      </a:lnTo>
                      <a:lnTo>
                        <a:pt x="59309" y="289560"/>
                      </a:lnTo>
                      <a:lnTo>
                        <a:pt x="51054" y="280670"/>
                      </a:lnTo>
                      <a:lnTo>
                        <a:pt x="42418" y="271145"/>
                      </a:lnTo>
                      <a:lnTo>
                        <a:pt x="34671" y="261239"/>
                      </a:lnTo>
                      <a:lnTo>
                        <a:pt x="27178" y="249809"/>
                      </a:lnTo>
                      <a:lnTo>
                        <a:pt x="20828" y="238252"/>
                      </a:lnTo>
                      <a:lnTo>
                        <a:pt x="14732" y="225933"/>
                      </a:lnTo>
                      <a:lnTo>
                        <a:pt x="9398" y="213487"/>
                      </a:lnTo>
                      <a:lnTo>
                        <a:pt x="6350" y="203835"/>
                      </a:lnTo>
                      <a:lnTo>
                        <a:pt x="3048" y="194056"/>
                      </a:lnTo>
                      <a:lnTo>
                        <a:pt x="1651" y="184150"/>
                      </a:lnTo>
                      <a:lnTo>
                        <a:pt x="0" y="174498"/>
                      </a:lnTo>
                      <a:lnTo>
                        <a:pt x="0" y="163703"/>
                      </a:lnTo>
                      <a:lnTo>
                        <a:pt x="0" y="153162"/>
                      </a:lnTo>
                      <a:lnTo>
                        <a:pt x="1651" y="141732"/>
                      </a:lnTo>
                      <a:lnTo>
                        <a:pt x="3937" y="131191"/>
                      </a:lnTo>
                      <a:lnTo>
                        <a:pt x="6985" y="119761"/>
                      </a:lnTo>
                      <a:lnTo>
                        <a:pt x="10795" y="107950"/>
                      </a:lnTo>
                      <a:lnTo>
                        <a:pt x="16383" y="96520"/>
                      </a:lnTo>
                      <a:lnTo>
                        <a:pt x="22479" y="84963"/>
                      </a:lnTo>
                      <a:lnTo>
                        <a:pt x="29337" y="73533"/>
                      </a:lnTo>
                      <a:lnTo>
                        <a:pt x="37719" y="62103"/>
                      </a:lnTo>
                      <a:lnTo>
                        <a:pt x="47117" y="50546"/>
                      </a:lnTo>
                      <a:lnTo>
                        <a:pt x="58801" y="38100"/>
                      </a:lnTo>
                      <a:lnTo>
                        <a:pt x="64008" y="33655"/>
                      </a:lnTo>
                      <a:lnTo>
                        <a:pt x="68707" y="29210"/>
                      </a:lnTo>
                      <a:lnTo>
                        <a:pt x="74041" y="25781"/>
                      </a:lnTo>
                      <a:lnTo>
                        <a:pt x="79502" y="22225"/>
                      </a:lnTo>
                      <a:lnTo>
                        <a:pt x="93980" y="18669"/>
                      </a:lnTo>
                      <a:lnTo>
                        <a:pt x="110363" y="15113"/>
                      </a:lnTo>
                      <a:lnTo>
                        <a:pt x="126492" y="12319"/>
                      </a:lnTo>
                      <a:lnTo>
                        <a:pt x="143383" y="9779"/>
                      </a:lnTo>
                      <a:lnTo>
                        <a:pt x="161163" y="7239"/>
                      </a:lnTo>
                      <a:lnTo>
                        <a:pt x="179705" y="5334"/>
                      </a:lnTo>
                      <a:lnTo>
                        <a:pt x="217424" y="1778"/>
                      </a:lnTo>
                      <a:lnTo>
                        <a:pt x="255905" y="889"/>
                      </a:lnTo>
                      <a:lnTo>
                        <a:pt x="295275" y="0"/>
                      </a:lnTo>
                      <a:lnTo>
                        <a:pt x="333883" y="889"/>
                      </a:lnTo>
                      <a:lnTo>
                        <a:pt x="371602" y="2794"/>
                      </a:lnTo>
                      <a:lnTo>
                        <a:pt x="407924" y="5334"/>
                      </a:lnTo>
                      <a:lnTo>
                        <a:pt x="424815" y="6223"/>
                      </a:lnTo>
                      <a:lnTo>
                        <a:pt x="440944" y="7874"/>
                      </a:lnTo>
                      <a:lnTo>
                        <a:pt x="456438" y="10668"/>
                      </a:lnTo>
                      <a:lnTo>
                        <a:pt x="471678" y="12319"/>
                      </a:lnTo>
                      <a:lnTo>
                        <a:pt x="485013" y="15113"/>
                      </a:lnTo>
                      <a:lnTo>
                        <a:pt x="497967" y="16764"/>
                      </a:lnTo>
                      <a:lnTo>
                        <a:pt x="509651" y="19431"/>
                      </a:lnTo>
                      <a:lnTo>
                        <a:pt x="519684" y="22225"/>
                      </a:lnTo>
                      <a:lnTo>
                        <a:pt x="528828" y="25781"/>
                      </a:lnTo>
                      <a:lnTo>
                        <a:pt x="536575" y="28321"/>
                      </a:lnTo>
                      <a:lnTo>
                        <a:pt x="541909" y="31115"/>
                      </a:lnTo>
                      <a:lnTo>
                        <a:pt x="546608" y="34671"/>
                      </a:lnTo>
                      <a:lnTo>
                        <a:pt x="549656" y="37211"/>
                      </a:lnTo>
                      <a:lnTo>
                        <a:pt x="550418" y="40767"/>
                      </a:lnTo>
                      <a:lnTo>
                        <a:pt x="551180" y="45212"/>
                      </a:lnTo>
                      <a:lnTo>
                        <a:pt x="552704" y="48641"/>
                      </a:lnTo>
                      <a:lnTo>
                        <a:pt x="557403" y="55753"/>
                      </a:lnTo>
                      <a:lnTo>
                        <a:pt x="568198" y="69977"/>
                      </a:lnTo>
                      <a:lnTo>
                        <a:pt x="575056" y="79629"/>
                      </a:lnTo>
                      <a:lnTo>
                        <a:pt x="581279" y="89408"/>
                      </a:lnTo>
                      <a:lnTo>
                        <a:pt x="585851" y="100076"/>
                      </a:lnTo>
                      <a:lnTo>
                        <a:pt x="590423" y="110744"/>
                      </a:lnTo>
                      <a:lnTo>
                        <a:pt x="594233" y="121285"/>
                      </a:lnTo>
                      <a:lnTo>
                        <a:pt x="596773" y="132842"/>
                      </a:lnTo>
                      <a:lnTo>
                        <a:pt x="599821" y="155067"/>
                      </a:lnTo>
                      <a:lnTo>
                        <a:pt x="600583" y="177165"/>
                      </a:lnTo>
                      <a:lnTo>
                        <a:pt x="598932" y="199390"/>
                      </a:lnTo>
                      <a:lnTo>
                        <a:pt x="594233" y="221361"/>
                      </a:lnTo>
                      <a:lnTo>
                        <a:pt x="588137" y="243713"/>
                      </a:lnTo>
                      <a:lnTo>
                        <a:pt x="579755" y="264033"/>
                      </a:lnTo>
                      <a:lnTo>
                        <a:pt x="568960" y="284226"/>
                      </a:lnTo>
                      <a:lnTo>
                        <a:pt x="557403" y="303022"/>
                      </a:lnTo>
                      <a:lnTo>
                        <a:pt x="543433" y="319913"/>
                      </a:lnTo>
                      <a:lnTo>
                        <a:pt x="528828" y="335788"/>
                      </a:lnTo>
                      <a:lnTo>
                        <a:pt x="513334" y="348234"/>
                      </a:lnTo>
                      <a:lnTo>
                        <a:pt x="497205" y="359664"/>
                      </a:lnTo>
                      <a:lnTo>
                        <a:pt x="479425" y="367665"/>
                      </a:lnTo>
                      <a:lnTo>
                        <a:pt x="467233" y="372872"/>
                      </a:lnTo>
                      <a:lnTo>
                        <a:pt x="453390" y="377317"/>
                      </a:lnTo>
                      <a:lnTo>
                        <a:pt x="426212" y="383667"/>
                      </a:lnTo>
                      <a:lnTo>
                        <a:pt x="397891" y="388112"/>
                      </a:lnTo>
                      <a:lnTo>
                        <a:pt x="368554" y="391541"/>
                      </a:lnTo>
                      <a:lnTo>
                        <a:pt x="339217" y="392557"/>
                      </a:lnTo>
                      <a:lnTo>
                        <a:pt x="308356" y="392557"/>
                      </a:lnTo>
                      <a:lnTo>
                        <a:pt x="277622" y="391541"/>
                      </a:lnTo>
                      <a:close/>
                    </a:path>
                  </a:pathLst>
                </a:custGeom>
                <a:solidFill>
                  <a:srgbClr val="925F05"/>
                </a:solidFill>
                <a:ln w="0" cap="flat" cmpd="sng" algn="ctr">
                  <a:solidFill>
                    <a:srgbClr val="925F0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Freeform 976">
                  <a:extLst>
                    <a:ext uri="{FF2B5EF4-FFF2-40B4-BE49-F238E27FC236}">
                      <a16:creationId xmlns:a16="http://schemas.microsoft.com/office/drawing/2014/main" id="{D55A32B0-F99E-9E76-9D14-A30B72187004}"/>
                    </a:ext>
                  </a:extLst>
                </p:cNvPr>
                <p:cNvSpPr/>
                <p:nvPr/>
              </p:nvSpPr>
              <p:spPr>
                <a:xfrm>
                  <a:off x="2951988" y="4118229"/>
                  <a:ext cx="584836" cy="388748"/>
                </a:xfrm>
                <a:custGeom>
                  <a:avLst/>
                  <a:gdLst/>
                  <a:ahLst/>
                  <a:cxnLst/>
                  <a:rect l="0" t="0" r="0" b="0"/>
                  <a:pathLst>
                    <a:path w="584836" h="388748">
                      <a:moveTo>
                        <a:pt x="212725" y="383413"/>
                      </a:moveTo>
                      <a:lnTo>
                        <a:pt x="180340" y="375412"/>
                      </a:lnTo>
                      <a:lnTo>
                        <a:pt x="164846" y="370078"/>
                      </a:lnTo>
                      <a:lnTo>
                        <a:pt x="149479" y="364871"/>
                      </a:lnTo>
                      <a:lnTo>
                        <a:pt x="134747" y="358521"/>
                      </a:lnTo>
                      <a:lnTo>
                        <a:pt x="120904" y="351536"/>
                      </a:lnTo>
                      <a:lnTo>
                        <a:pt x="107950" y="344424"/>
                      </a:lnTo>
                      <a:lnTo>
                        <a:pt x="96266" y="336550"/>
                      </a:lnTo>
                      <a:lnTo>
                        <a:pt x="85471" y="328549"/>
                      </a:lnTo>
                      <a:lnTo>
                        <a:pt x="76327" y="319659"/>
                      </a:lnTo>
                      <a:lnTo>
                        <a:pt x="67691" y="309753"/>
                      </a:lnTo>
                      <a:lnTo>
                        <a:pt x="61595" y="300228"/>
                      </a:lnTo>
                      <a:lnTo>
                        <a:pt x="56896" y="290322"/>
                      </a:lnTo>
                      <a:lnTo>
                        <a:pt x="54610" y="279781"/>
                      </a:lnTo>
                      <a:lnTo>
                        <a:pt x="53848" y="268351"/>
                      </a:lnTo>
                      <a:lnTo>
                        <a:pt x="55499" y="256794"/>
                      </a:lnTo>
                      <a:lnTo>
                        <a:pt x="41656" y="241554"/>
                      </a:lnTo>
                      <a:lnTo>
                        <a:pt x="34671" y="233680"/>
                      </a:lnTo>
                      <a:lnTo>
                        <a:pt x="28321" y="224917"/>
                      </a:lnTo>
                      <a:lnTo>
                        <a:pt x="22225" y="215138"/>
                      </a:lnTo>
                      <a:lnTo>
                        <a:pt x="16891" y="204597"/>
                      </a:lnTo>
                      <a:lnTo>
                        <a:pt x="11430" y="193802"/>
                      </a:lnTo>
                      <a:lnTo>
                        <a:pt x="7493" y="182245"/>
                      </a:lnTo>
                      <a:lnTo>
                        <a:pt x="3048" y="166370"/>
                      </a:lnTo>
                      <a:lnTo>
                        <a:pt x="1397" y="158369"/>
                      </a:lnTo>
                      <a:lnTo>
                        <a:pt x="635" y="149479"/>
                      </a:lnTo>
                      <a:lnTo>
                        <a:pt x="0" y="140843"/>
                      </a:lnTo>
                      <a:lnTo>
                        <a:pt x="635" y="131953"/>
                      </a:lnTo>
                      <a:lnTo>
                        <a:pt x="2286" y="123063"/>
                      </a:lnTo>
                      <a:lnTo>
                        <a:pt x="4445" y="113157"/>
                      </a:lnTo>
                      <a:lnTo>
                        <a:pt x="7493" y="103505"/>
                      </a:lnTo>
                      <a:lnTo>
                        <a:pt x="11430" y="93726"/>
                      </a:lnTo>
                      <a:lnTo>
                        <a:pt x="16129" y="84074"/>
                      </a:lnTo>
                      <a:lnTo>
                        <a:pt x="21463" y="74295"/>
                      </a:lnTo>
                      <a:lnTo>
                        <a:pt x="28321" y="64643"/>
                      </a:lnTo>
                      <a:lnTo>
                        <a:pt x="36068" y="54737"/>
                      </a:lnTo>
                      <a:lnTo>
                        <a:pt x="44704" y="44196"/>
                      </a:lnTo>
                      <a:lnTo>
                        <a:pt x="53848" y="34417"/>
                      </a:lnTo>
                      <a:lnTo>
                        <a:pt x="59944" y="29972"/>
                      </a:lnTo>
                      <a:lnTo>
                        <a:pt x="66294" y="26416"/>
                      </a:lnTo>
                      <a:lnTo>
                        <a:pt x="71628" y="22987"/>
                      </a:lnTo>
                      <a:lnTo>
                        <a:pt x="77724" y="20320"/>
                      </a:lnTo>
                      <a:lnTo>
                        <a:pt x="93218" y="16637"/>
                      </a:lnTo>
                      <a:lnTo>
                        <a:pt x="110109" y="13970"/>
                      </a:lnTo>
                      <a:lnTo>
                        <a:pt x="127000" y="11430"/>
                      </a:lnTo>
                      <a:lnTo>
                        <a:pt x="144780" y="8636"/>
                      </a:lnTo>
                      <a:lnTo>
                        <a:pt x="181864" y="4445"/>
                      </a:lnTo>
                      <a:lnTo>
                        <a:pt x="219583" y="1651"/>
                      </a:lnTo>
                      <a:lnTo>
                        <a:pt x="258953" y="0"/>
                      </a:lnTo>
                      <a:lnTo>
                        <a:pt x="297561" y="0"/>
                      </a:lnTo>
                      <a:lnTo>
                        <a:pt x="336042" y="635"/>
                      </a:lnTo>
                      <a:lnTo>
                        <a:pt x="372999" y="2540"/>
                      </a:lnTo>
                      <a:lnTo>
                        <a:pt x="408432" y="5080"/>
                      </a:lnTo>
                      <a:lnTo>
                        <a:pt x="424561" y="6985"/>
                      </a:lnTo>
                      <a:lnTo>
                        <a:pt x="440944" y="8636"/>
                      </a:lnTo>
                      <a:lnTo>
                        <a:pt x="455422" y="11430"/>
                      </a:lnTo>
                      <a:lnTo>
                        <a:pt x="470027" y="13970"/>
                      </a:lnTo>
                      <a:lnTo>
                        <a:pt x="483108" y="16637"/>
                      </a:lnTo>
                      <a:lnTo>
                        <a:pt x="495554" y="19431"/>
                      </a:lnTo>
                      <a:lnTo>
                        <a:pt x="506349" y="21971"/>
                      </a:lnTo>
                      <a:lnTo>
                        <a:pt x="516382" y="25527"/>
                      </a:lnTo>
                      <a:lnTo>
                        <a:pt x="524891" y="28956"/>
                      </a:lnTo>
                      <a:lnTo>
                        <a:pt x="532511" y="32512"/>
                      </a:lnTo>
                      <a:lnTo>
                        <a:pt x="537972" y="36957"/>
                      </a:lnTo>
                      <a:lnTo>
                        <a:pt x="542417" y="40513"/>
                      </a:lnTo>
                      <a:lnTo>
                        <a:pt x="544957" y="44958"/>
                      </a:lnTo>
                      <a:lnTo>
                        <a:pt x="545719" y="49403"/>
                      </a:lnTo>
                      <a:lnTo>
                        <a:pt x="546354" y="53848"/>
                      </a:lnTo>
                      <a:lnTo>
                        <a:pt x="548005" y="58293"/>
                      </a:lnTo>
                      <a:lnTo>
                        <a:pt x="551815" y="65405"/>
                      </a:lnTo>
                      <a:lnTo>
                        <a:pt x="560959" y="79629"/>
                      </a:lnTo>
                      <a:lnTo>
                        <a:pt x="567182" y="89281"/>
                      </a:lnTo>
                      <a:lnTo>
                        <a:pt x="571881" y="100076"/>
                      </a:lnTo>
                      <a:lnTo>
                        <a:pt x="575691" y="109601"/>
                      </a:lnTo>
                      <a:lnTo>
                        <a:pt x="578739" y="120396"/>
                      </a:lnTo>
                      <a:lnTo>
                        <a:pt x="583438" y="141478"/>
                      </a:lnTo>
                      <a:lnTo>
                        <a:pt x="584835" y="163830"/>
                      </a:lnTo>
                      <a:lnTo>
                        <a:pt x="583438" y="185166"/>
                      </a:lnTo>
                      <a:lnTo>
                        <a:pt x="579628" y="207137"/>
                      </a:lnTo>
                      <a:lnTo>
                        <a:pt x="574040" y="228473"/>
                      </a:lnTo>
                      <a:lnTo>
                        <a:pt x="566547" y="248920"/>
                      </a:lnTo>
                      <a:lnTo>
                        <a:pt x="556260" y="268351"/>
                      </a:lnTo>
                      <a:lnTo>
                        <a:pt x="544957" y="286766"/>
                      </a:lnTo>
                      <a:lnTo>
                        <a:pt x="531876" y="304673"/>
                      </a:lnTo>
                      <a:lnTo>
                        <a:pt x="517144" y="321564"/>
                      </a:lnTo>
                      <a:lnTo>
                        <a:pt x="501650" y="335534"/>
                      </a:lnTo>
                      <a:lnTo>
                        <a:pt x="484759" y="347980"/>
                      </a:lnTo>
                      <a:lnTo>
                        <a:pt x="467868" y="358521"/>
                      </a:lnTo>
                      <a:lnTo>
                        <a:pt x="449199" y="366522"/>
                      </a:lnTo>
                      <a:lnTo>
                        <a:pt x="422402" y="375412"/>
                      </a:lnTo>
                      <a:lnTo>
                        <a:pt x="393827" y="381762"/>
                      </a:lnTo>
                      <a:lnTo>
                        <a:pt x="364490" y="385953"/>
                      </a:lnTo>
                      <a:lnTo>
                        <a:pt x="335280" y="387858"/>
                      </a:lnTo>
                      <a:lnTo>
                        <a:pt x="304419" y="388747"/>
                      </a:lnTo>
                      <a:lnTo>
                        <a:pt x="274320" y="387858"/>
                      </a:lnTo>
                      <a:lnTo>
                        <a:pt x="243459" y="385953"/>
                      </a:lnTo>
                      <a:close/>
                    </a:path>
                  </a:pathLst>
                </a:custGeom>
                <a:solidFill>
                  <a:srgbClr val="956106"/>
                </a:solidFill>
                <a:ln w="0" cap="flat" cmpd="sng" algn="ctr">
                  <a:solidFill>
                    <a:srgbClr val="9561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Freeform 977">
                  <a:extLst>
                    <a:ext uri="{FF2B5EF4-FFF2-40B4-BE49-F238E27FC236}">
                      <a16:creationId xmlns:a16="http://schemas.microsoft.com/office/drawing/2014/main" id="{35941152-24ED-8A1F-D6CE-26863157D3DF}"/>
                    </a:ext>
                  </a:extLst>
                </p:cNvPr>
                <p:cNvSpPr/>
                <p:nvPr/>
              </p:nvSpPr>
              <p:spPr>
                <a:xfrm>
                  <a:off x="2962783" y="4121658"/>
                  <a:ext cx="569596" cy="385319"/>
                </a:xfrm>
                <a:custGeom>
                  <a:avLst/>
                  <a:gdLst/>
                  <a:ahLst/>
                  <a:cxnLst/>
                  <a:rect l="0" t="0" r="0" b="0"/>
                  <a:pathLst>
                    <a:path w="569596" h="385319">
                      <a:moveTo>
                        <a:pt x="178054" y="377444"/>
                      </a:moveTo>
                      <a:lnTo>
                        <a:pt x="161798" y="371983"/>
                      </a:lnTo>
                      <a:lnTo>
                        <a:pt x="145669" y="366649"/>
                      </a:lnTo>
                      <a:lnTo>
                        <a:pt x="130175" y="359537"/>
                      </a:lnTo>
                      <a:lnTo>
                        <a:pt x="115443" y="352552"/>
                      </a:lnTo>
                      <a:lnTo>
                        <a:pt x="101600" y="343662"/>
                      </a:lnTo>
                      <a:lnTo>
                        <a:pt x="88519" y="334772"/>
                      </a:lnTo>
                      <a:lnTo>
                        <a:pt x="76327" y="326009"/>
                      </a:lnTo>
                      <a:lnTo>
                        <a:pt x="65532" y="315214"/>
                      </a:lnTo>
                      <a:lnTo>
                        <a:pt x="56134" y="304673"/>
                      </a:lnTo>
                      <a:lnTo>
                        <a:pt x="48514" y="293243"/>
                      </a:lnTo>
                      <a:lnTo>
                        <a:pt x="42291" y="281813"/>
                      </a:lnTo>
                      <a:lnTo>
                        <a:pt x="37719" y="269367"/>
                      </a:lnTo>
                      <a:lnTo>
                        <a:pt x="35306" y="256921"/>
                      </a:lnTo>
                      <a:lnTo>
                        <a:pt x="35306" y="244475"/>
                      </a:lnTo>
                      <a:lnTo>
                        <a:pt x="37719" y="230251"/>
                      </a:lnTo>
                      <a:lnTo>
                        <a:pt x="42291" y="217043"/>
                      </a:lnTo>
                      <a:lnTo>
                        <a:pt x="31623" y="203708"/>
                      </a:lnTo>
                      <a:lnTo>
                        <a:pt x="21463" y="188722"/>
                      </a:lnTo>
                      <a:lnTo>
                        <a:pt x="13081" y="170942"/>
                      </a:lnTo>
                      <a:lnTo>
                        <a:pt x="8382" y="161290"/>
                      </a:lnTo>
                      <a:lnTo>
                        <a:pt x="5334" y="151384"/>
                      </a:lnTo>
                      <a:lnTo>
                        <a:pt x="1397" y="139065"/>
                      </a:lnTo>
                      <a:lnTo>
                        <a:pt x="0" y="125603"/>
                      </a:lnTo>
                      <a:lnTo>
                        <a:pt x="1397" y="110617"/>
                      </a:lnTo>
                      <a:lnTo>
                        <a:pt x="4445" y="95631"/>
                      </a:lnTo>
                      <a:lnTo>
                        <a:pt x="7620" y="88646"/>
                      </a:lnTo>
                      <a:lnTo>
                        <a:pt x="11430" y="80645"/>
                      </a:lnTo>
                      <a:lnTo>
                        <a:pt x="15367" y="72644"/>
                      </a:lnTo>
                      <a:lnTo>
                        <a:pt x="20828" y="63754"/>
                      </a:lnTo>
                      <a:lnTo>
                        <a:pt x="26924" y="55880"/>
                      </a:lnTo>
                      <a:lnTo>
                        <a:pt x="33909" y="47879"/>
                      </a:lnTo>
                      <a:lnTo>
                        <a:pt x="41656" y="38989"/>
                      </a:lnTo>
                      <a:lnTo>
                        <a:pt x="50038" y="30099"/>
                      </a:lnTo>
                      <a:lnTo>
                        <a:pt x="56134" y="26543"/>
                      </a:lnTo>
                      <a:lnTo>
                        <a:pt x="62484" y="24003"/>
                      </a:lnTo>
                      <a:lnTo>
                        <a:pt x="68580" y="20447"/>
                      </a:lnTo>
                      <a:lnTo>
                        <a:pt x="75438" y="18542"/>
                      </a:lnTo>
                      <a:lnTo>
                        <a:pt x="92456" y="14986"/>
                      </a:lnTo>
                      <a:lnTo>
                        <a:pt x="110109" y="12446"/>
                      </a:lnTo>
                      <a:lnTo>
                        <a:pt x="146431" y="8001"/>
                      </a:lnTo>
                      <a:lnTo>
                        <a:pt x="184150" y="4445"/>
                      </a:lnTo>
                      <a:lnTo>
                        <a:pt x="222758" y="1651"/>
                      </a:lnTo>
                      <a:lnTo>
                        <a:pt x="261239" y="0"/>
                      </a:lnTo>
                      <a:lnTo>
                        <a:pt x="300609" y="0"/>
                      </a:lnTo>
                      <a:lnTo>
                        <a:pt x="338328" y="1016"/>
                      </a:lnTo>
                      <a:lnTo>
                        <a:pt x="374396" y="2667"/>
                      </a:lnTo>
                      <a:lnTo>
                        <a:pt x="391541" y="4445"/>
                      </a:lnTo>
                      <a:lnTo>
                        <a:pt x="408432" y="6096"/>
                      </a:lnTo>
                      <a:lnTo>
                        <a:pt x="424561" y="8001"/>
                      </a:lnTo>
                      <a:lnTo>
                        <a:pt x="440055" y="9652"/>
                      </a:lnTo>
                      <a:lnTo>
                        <a:pt x="454533" y="12446"/>
                      </a:lnTo>
                      <a:lnTo>
                        <a:pt x="468630" y="14986"/>
                      </a:lnTo>
                      <a:lnTo>
                        <a:pt x="480822" y="18542"/>
                      </a:lnTo>
                      <a:lnTo>
                        <a:pt x="493141" y="22098"/>
                      </a:lnTo>
                      <a:lnTo>
                        <a:pt x="503301" y="25527"/>
                      </a:lnTo>
                      <a:lnTo>
                        <a:pt x="513334" y="29083"/>
                      </a:lnTo>
                      <a:lnTo>
                        <a:pt x="521081" y="33528"/>
                      </a:lnTo>
                      <a:lnTo>
                        <a:pt x="527939" y="37973"/>
                      </a:lnTo>
                      <a:lnTo>
                        <a:pt x="533273" y="42418"/>
                      </a:lnTo>
                      <a:lnTo>
                        <a:pt x="537972" y="47879"/>
                      </a:lnTo>
                      <a:lnTo>
                        <a:pt x="540258" y="52959"/>
                      </a:lnTo>
                      <a:lnTo>
                        <a:pt x="541020" y="58420"/>
                      </a:lnTo>
                      <a:lnTo>
                        <a:pt x="543306" y="67310"/>
                      </a:lnTo>
                      <a:lnTo>
                        <a:pt x="546354" y="74295"/>
                      </a:lnTo>
                      <a:lnTo>
                        <a:pt x="554101" y="89281"/>
                      </a:lnTo>
                      <a:lnTo>
                        <a:pt x="557911" y="100076"/>
                      </a:lnTo>
                      <a:lnTo>
                        <a:pt x="561848" y="109728"/>
                      </a:lnTo>
                      <a:lnTo>
                        <a:pt x="567182" y="130175"/>
                      </a:lnTo>
                      <a:lnTo>
                        <a:pt x="569595" y="151384"/>
                      </a:lnTo>
                      <a:lnTo>
                        <a:pt x="568833" y="172720"/>
                      </a:lnTo>
                      <a:lnTo>
                        <a:pt x="566547" y="193929"/>
                      </a:lnTo>
                      <a:lnTo>
                        <a:pt x="561086" y="214249"/>
                      </a:lnTo>
                      <a:lnTo>
                        <a:pt x="553339" y="234696"/>
                      </a:lnTo>
                      <a:lnTo>
                        <a:pt x="544068" y="254127"/>
                      </a:lnTo>
                      <a:lnTo>
                        <a:pt x="533273" y="272796"/>
                      </a:lnTo>
                      <a:lnTo>
                        <a:pt x="520192" y="290449"/>
                      </a:lnTo>
                      <a:lnTo>
                        <a:pt x="506349" y="307340"/>
                      </a:lnTo>
                      <a:lnTo>
                        <a:pt x="490855" y="322326"/>
                      </a:lnTo>
                      <a:lnTo>
                        <a:pt x="473964" y="335661"/>
                      </a:lnTo>
                      <a:lnTo>
                        <a:pt x="456184" y="347091"/>
                      </a:lnTo>
                      <a:lnTo>
                        <a:pt x="437642" y="356997"/>
                      </a:lnTo>
                      <a:lnTo>
                        <a:pt x="418465" y="364998"/>
                      </a:lnTo>
                      <a:lnTo>
                        <a:pt x="390779" y="373888"/>
                      </a:lnTo>
                      <a:lnTo>
                        <a:pt x="361442" y="378968"/>
                      </a:lnTo>
                      <a:lnTo>
                        <a:pt x="331343" y="383413"/>
                      </a:lnTo>
                      <a:lnTo>
                        <a:pt x="300609" y="385318"/>
                      </a:lnTo>
                      <a:lnTo>
                        <a:pt x="269621" y="385318"/>
                      </a:lnTo>
                      <a:lnTo>
                        <a:pt x="238760" y="384429"/>
                      </a:lnTo>
                      <a:lnTo>
                        <a:pt x="208026" y="381889"/>
                      </a:lnTo>
                      <a:close/>
                    </a:path>
                  </a:pathLst>
                </a:custGeom>
                <a:solidFill>
                  <a:srgbClr val="99660A"/>
                </a:solidFill>
                <a:ln w="0" cap="flat" cmpd="sng" algn="ctr">
                  <a:solidFill>
                    <a:srgbClr val="9966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Freeform 978">
                  <a:extLst>
                    <a:ext uri="{FF2B5EF4-FFF2-40B4-BE49-F238E27FC236}">
                      <a16:creationId xmlns:a16="http://schemas.microsoft.com/office/drawing/2014/main" id="{EE37FF8D-116C-730C-76AF-16A59DBF20B8}"/>
                    </a:ext>
                  </a:extLst>
                </p:cNvPr>
                <p:cNvSpPr/>
                <p:nvPr/>
              </p:nvSpPr>
              <p:spPr>
                <a:xfrm>
                  <a:off x="2972816" y="4125214"/>
                  <a:ext cx="555626" cy="381763"/>
                </a:xfrm>
                <a:custGeom>
                  <a:avLst/>
                  <a:gdLst/>
                  <a:ahLst/>
                  <a:cxnLst/>
                  <a:rect l="0" t="0" r="0" b="0"/>
                  <a:pathLst>
                    <a:path w="555626" h="381763">
                      <a:moveTo>
                        <a:pt x="143383" y="370967"/>
                      </a:moveTo>
                      <a:lnTo>
                        <a:pt x="127000" y="364871"/>
                      </a:lnTo>
                      <a:lnTo>
                        <a:pt x="111760" y="356997"/>
                      </a:lnTo>
                      <a:lnTo>
                        <a:pt x="96266" y="348996"/>
                      </a:lnTo>
                      <a:lnTo>
                        <a:pt x="82423" y="339090"/>
                      </a:lnTo>
                      <a:lnTo>
                        <a:pt x="68453" y="329565"/>
                      </a:lnTo>
                      <a:lnTo>
                        <a:pt x="56261" y="318008"/>
                      </a:lnTo>
                      <a:lnTo>
                        <a:pt x="44704" y="306578"/>
                      </a:lnTo>
                      <a:lnTo>
                        <a:pt x="35433" y="294132"/>
                      </a:lnTo>
                      <a:lnTo>
                        <a:pt x="26924" y="280797"/>
                      </a:lnTo>
                      <a:lnTo>
                        <a:pt x="20828" y="267462"/>
                      </a:lnTo>
                      <a:lnTo>
                        <a:pt x="16129" y="253365"/>
                      </a:lnTo>
                      <a:lnTo>
                        <a:pt x="13843" y="238379"/>
                      </a:lnTo>
                      <a:lnTo>
                        <a:pt x="13843" y="223139"/>
                      </a:lnTo>
                      <a:lnTo>
                        <a:pt x="16129" y="208153"/>
                      </a:lnTo>
                      <a:lnTo>
                        <a:pt x="21590" y="192151"/>
                      </a:lnTo>
                      <a:lnTo>
                        <a:pt x="29083" y="176276"/>
                      </a:lnTo>
                      <a:lnTo>
                        <a:pt x="21590" y="164719"/>
                      </a:lnTo>
                      <a:lnTo>
                        <a:pt x="14605" y="151384"/>
                      </a:lnTo>
                      <a:lnTo>
                        <a:pt x="8382" y="137287"/>
                      </a:lnTo>
                      <a:lnTo>
                        <a:pt x="3048" y="120523"/>
                      </a:lnTo>
                      <a:lnTo>
                        <a:pt x="635" y="110617"/>
                      </a:lnTo>
                      <a:lnTo>
                        <a:pt x="0" y="100965"/>
                      </a:lnTo>
                      <a:lnTo>
                        <a:pt x="1397" y="90297"/>
                      </a:lnTo>
                      <a:lnTo>
                        <a:pt x="5334" y="78740"/>
                      </a:lnTo>
                      <a:lnTo>
                        <a:pt x="11430" y="66294"/>
                      </a:lnTo>
                      <a:lnTo>
                        <a:pt x="19939" y="53213"/>
                      </a:lnTo>
                      <a:lnTo>
                        <a:pt x="31623" y="39878"/>
                      </a:lnTo>
                      <a:lnTo>
                        <a:pt x="45466" y="26543"/>
                      </a:lnTo>
                      <a:lnTo>
                        <a:pt x="59309" y="20447"/>
                      </a:lnTo>
                      <a:lnTo>
                        <a:pt x="66294" y="18542"/>
                      </a:lnTo>
                      <a:lnTo>
                        <a:pt x="73152" y="16891"/>
                      </a:lnTo>
                      <a:lnTo>
                        <a:pt x="109347" y="11430"/>
                      </a:lnTo>
                      <a:lnTo>
                        <a:pt x="147193" y="6985"/>
                      </a:lnTo>
                      <a:lnTo>
                        <a:pt x="185801" y="3556"/>
                      </a:lnTo>
                      <a:lnTo>
                        <a:pt x="224917" y="889"/>
                      </a:lnTo>
                      <a:lnTo>
                        <a:pt x="264287" y="0"/>
                      </a:lnTo>
                      <a:lnTo>
                        <a:pt x="302768" y="0"/>
                      </a:lnTo>
                      <a:lnTo>
                        <a:pt x="339725" y="889"/>
                      </a:lnTo>
                      <a:lnTo>
                        <a:pt x="375158" y="2540"/>
                      </a:lnTo>
                      <a:lnTo>
                        <a:pt x="392176" y="4445"/>
                      </a:lnTo>
                      <a:lnTo>
                        <a:pt x="408432" y="6096"/>
                      </a:lnTo>
                      <a:lnTo>
                        <a:pt x="424561" y="8001"/>
                      </a:lnTo>
                      <a:lnTo>
                        <a:pt x="439293" y="10541"/>
                      </a:lnTo>
                      <a:lnTo>
                        <a:pt x="453136" y="13335"/>
                      </a:lnTo>
                      <a:lnTo>
                        <a:pt x="466979" y="16891"/>
                      </a:lnTo>
                      <a:lnTo>
                        <a:pt x="479425" y="20447"/>
                      </a:lnTo>
                      <a:lnTo>
                        <a:pt x="489966" y="23876"/>
                      </a:lnTo>
                      <a:lnTo>
                        <a:pt x="500253" y="28321"/>
                      </a:lnTo>
                      <a:lnTo>
                        <a:pt x="509397" y="32766"/>
                      </a:lnTo>
                      <a:lnTo>
                        <a:pt x="517144" y="37211"/>
                      </a:lnTo>
                      <a:lnTo>
                        <a:pt x="524129" y="42418"/>
                      </a:lnTo>
                      <a:lnTo>
                        <a:pt x="529336" y="47752"/>
                      </a:lnTo>
                      <a:lnTo>
                        <a:pt x="533273" y="53848"/>
                      </a:lnTo>
                      <a:lnTo>
                        <a:pt x="535432" y="60198"/>
                      </a:lnTo>
                      <a:lnTo>
                        <a:pt x="536321" y="67310"/>
                      </a:lnTo>
                      <a:lnTo>
                        <a:pt x="537972" y="76200"/>
                      </a:lnTo>
                      <a:lnTo>
                        <a:pt x="540131" y="84201"/>
                      </a:lnTo>
                      <a:lnTo>
                        <a:pt x="546354" y="99187"/>
                      </a:lnTo>
                      <a:lnTo>
                        <a:pt x="552577" y="119507"/>
                      </a:lnTo>
                      <a:lnTo>
                        <a:pt x="554863" y="139954"/>
                      </a:lnTo>
                      <a:lnTo>
                        <a:pt x="555625" y="161290"/>
                      </a:lnTo>
                      <a:lnTo>
                        <a:pt x="553212" y="181610"/>
                      </a:lnTo>
                      <a:lnTo>
                        <a:pt x="548767" y="202057"/>
                      </a:lnTo>
                      <a:lnTo>
                        <a:pt x="541782" y="221488"/>
                      </a:lnTo>
                      <a:lnTo>
                        <a:pt x="533273" y="240919"/>
                      </a:lnTo>
                      <a:lnTo>
                        <a:pt x="522478" y="259461"/>
                      </a:lnTo>
                      <a:lnTo>
                        <a:pt x="510159" y="277241"/>
                      </a:lnTo>
                      <a:lnTo>
                        <a:pt x="496316" y="293243"/>
                      </a:lnTo>
                      <a:lnTo>
                        <a:pt x="480822" y="309118"/>
                      </a:lnTo>
                      <a:lnTo>
                        <a:pt x="463931" y="323215"/>
                      </a:lnTo>
                      <a:lnTo>
                        <a:pt x="446151" y="335661"/>
                      </a:lnTo>
                      <a:lnTo>
                        <a:pt x="427609" y="347091"/>
                      </a:lnTo>
                      <a:lnTo>
                        <a:pt x="408432" y="355981"/>
                      </a:lnTo>
                      <a:lnTo>
                        <a:pt x="388493" y="363093"/>
                      </a:lnTo>
                      <a:lnTo>
                        <a:pt x="358267" y="370967"/>
                      </a:lnTo>
                      <a:lnTo>
                        <a:pt x="328295" y="377317"/>
                      </a:lnTo>
                      <a:lnTo>
                        <a:pt x="297561" y="380873"/>
                      </a:lnTo>
                      <a:lnTo>
                        <a:pt x="266573" y="381762"/>
                      </a:lnTo>
                      <a:lnTo>
                        <a:pt x="235712" y="381762"/>
                      </a:lnTo>
                      <a:lnTo>
                        <a:pt x="204089" y="379857"/>
                      </a:lnTo>
                      <a:lnTo>
                        <a:pt x="173355" y="376428"/>
                      </a:lnTo>
                      <a:close/>
                    </a:path>
                  </a:pathLst>
                </a:custGeom>
                <a:solidFill>
                  <a:srgbClr val="9C690D"/>
                </a:solidFill>
                <a:ln w="0" cap="flat" cmpd="sng" algn="ctr">
                  <a:solidFill>
                    <a:srgbClr val="9C69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Freeform 979">
                  <a:extLst>
                    <a:ext uri="{FF2B5EF4-FFF2-40B4-BE49-F238E27FC236}">
                      <a16:creationId xmlns:a16="http://schemas.microsoft.com/office/drawing/2014/main" id="{314CDC0F-442A-5552-7A4C-362EAD4781D9}"/>
                    </a:ext>
                  </a:extLst>
                </p:cNvPr>
                <p:cNvSpPr/>
                <p:nvPr/>
              </p:nvSpPr>
              <p:spPr>
                <a:xfrm>
                  <a:off x="2971927" y="4127754"/>
                  <a:ext cx="554102" cy="380239"/>
                </a:xfrm>
                <a:custGeom>
                  <a:avLst/>
                  <a:gdLst/>
                  <a:ahLst/>
                  <a:cxnLst/>
                  <a:rect l="0" t="0" r="0" b="0"/>
                  <a:pathLst>
                    <a:path w="554102" h="380239">
                      <a:moveTo>
                        <a:pt x="118745" y="365887"/>
                      </a:moveTo>
                      <a:lnTo>
                        <a:pt x="103251" y="357886"/>
                      </a:lnTo>
                      <a:lnTo>
                        <a:pt x="87884" y="348996"/>
                      </a:lnTo>
                      <a:lnTo>
                        <a:pt x="72390" y="338455"/>
                      </a:lnTo>
                      <a:lnTo>
                        <a:pt x="58547" y="327025"/>
                      </a:lnTo>
                      <a:lnTo>
                        <a:pt x="46355" y="315468"/>
                      </a:lnTo>
                      <a:lnTo>
                        <a:pt x="33909" y="302133"/>
                      </a:lnTo>
                      <a:lnTo>
                        <a:pt x="23876" y="288036"/>
                      </a:lnTo>
                      <a:lnTo>
                        <a:pt x="15494" y="272796"/>
                      </a:lnTo>
                      <a:lnTo>
                        <a:pt x="8382" y="257810"/>
                      </a:lnTo>
                      <a:lnTo>
                        <a:pt x="3175" y="241935"/>
                      </a:lnTo>
                      <a:lnTo>
                        <a:pt x="889" y="225044"/>
                      </a:lnTo>
                      <a:lnTo>
                        <a:pt x="0" y="208153"/>
                      </a:lnTo>
                      <a:lnTo>
                        <a:pt x="2286" y="190627"/>
                      </a:lnTo>
                      <a:lnTo>
                        <a:pt x="7747" y="172720"/>
                      </a:lnTo>
                      <a:lnTo>
                        <a:pt x="15494" y="155194"/>
                      </a:lnTo>
                      <a:lnTo>
                        <a:pt x="20828" y="146304"/>
                      </a:lnTo>
                      <a:lnTo>
                        <a:pt x="26924" y="137414"/>
                      </a:lnTo>
                      <a:lnTo>
                        <a:pt x="22479" y="126873"/>
                      </a:lnTo>
                      <a:lnTo>
                        <a:pt x="18669" y="116078"/>
                      </a:lnTo>
                      <a:lnTo>
                        <a:pt x="14732" y="103632"/>
                      </a:lnTo>
                      <a:lnTo>
                        <a:pt x="11684" y="89535"/>
                      </a:lnTo>
                      <a:lnTo>
                        <a:pt x="10033" y="84201"/>
                      </a:lnTo>
                      <a:lnTo>
                        <a:pt x="10922" y="77089"/>
                      </a:lnTo>
                      <a:lnTo>
                        <a:pt x="12319" y="70104"/>
                      </a:lnTo>
                      <a:lnTo>
                        <a:pt x="16129" y="61214"/>
                      </a:lnTo>
                      <a:lnTo>
                        <a:pt x="22479" y="52324"/>
                      </a:lnTo>
                      <a:lnTo>
                        <a:pt x="29972" y="43434"/>
                      </a:lnTo>
                      <a:lnTo>
                        <a:pt x="39370" y="33782"/>
                      </a:lnTo>
                      <a:lnTo>
                        <a:pt x="51689" y="22987"/>
                      </a:lnTo>
                      <a:lnTo>
                        <a:pt x="66294" y="18796"/>
                      </a:lnTo>
                      <a:lnTo>
                        <a:pt x="81788" y="14986"/>
                      </a:lnTo>
                      <a:lnTo>
                        <a:pt x="119507" y="10795"/>
                      </a:lnTo>
                      <a:lnTo>
                        <a:pt x="158877" y="6350"/>
                      </a:lnTo>
                      <a:lnTo>
                        <a:pt x="198882" y="3556"/>
                      </a:lnTo>
                      <a:lnTo>
                        <a:pt x="238252" y="1905"/>
                      </a:lnTo>
                      <a:lnTo>
                        <a:pt x="277622" y="0"/>
                      </a:lnTo>
                      <a:lnTo>
                        <a:pt x="315341" y="0"/>
                      </a:lnTo>
                      <a:lnTo>
                        <a:pt x="352298" y="1016"/>
                      </a:lnTo>
                      <a:lnTo>
                        <a:pt x="386842" y="3556"/>
                      </a:lnTo>
                      <a:lnTo>
                        <a:pt x="403860" y="5461"/>
                      </a:lnTo>
                      <a:lnTo>
                        <a:pt x="419354" y="7112"/>
                      </a:lnTo>
                      <a:lnTo>
                        <a:pt x="434848" y="9906"/>
                      </a:lnTo>
                      <a:lnTo>
                        <a:pt x="449326" y="12446"/>
                      </a:lnTo>
                      <a:lnTo>
                        <a:pt x="462534" y="14986"/>
                      </a:lnTo>
                      <a:lnTo>
                        <a:pt x="475615" y="18796"/>
                      </a:lnTo>
                      <a:lnTo>
                        <a:pt x="487299" y="22352"/>
                      </a:lnTo>
                      <a:lnTo>
                        <a:pt x="497840" y="26797"/>
                      </a:lnTo>
                      <a:lnTo>
                        <a:pt x="508000" y="30988"/>
                      </a:lnTo>
                      <a:lnTo>
                        <a:pt x="516382" y="36322"/>
                      </a:lnTo>
                      <a:lnTo>
                        <a:pt x="524129" y="41783"/>
                      </a:lnTo>
                      <a:lnTo>
                        <a:pt x="530225" y="47879"/>
                      </a:lnTo>
                      <a:lnTo>
                        <a:pt x="535813" y="54229"/>
                      </a:lnTo>
                      <a:lnTo>
                        <a:pt x="538861" y="61214"/>
                      </a:lnTo>
                      <a:lnTo>
                        <a:pt x="541020" y="69215"/>
                      </a:lnTo>
                      <a:lnTo>
                        <a:pt x="541909" y="76200"/>
                      </a:lnTo>
                      <a:lnTo>
                        <a:pt x="543306" y="86106"/>
                      </a:lnTo>
                      <a:lnTo>
                        <a:pt x="544957" y="93980"/>
                      </a:lnTo>
                      <a:lnTo>
                        <a:pt x="549656" y="109982"/>
                      </a:lnTo>
                      <a:lnTo>
                        <a:pt x="553466" y="130302"/>
                      </a:lnTo>
                      <a:lnTo>
                        <a:pt x="554101" y="150749"/>
                      </a:lnTo>
                      <a:lnTo>
                        <a:pt x="551942" y="171069"/>
                      </a:lnTo>
                      <a:lnTo>
                        <a:pt x="548005" y="190627"/>
                      </a:lnTo>
                      <a:lnTo>
                        <a:pt x="541909" y="210058"/>
                      </a:lnTo>
                      <a:lnTo>
                        <a:pt x="533273" y="229489"/>
                      </a:lnTo>
                      <a:lnTo>
                        <a:pt x="523367" y="247269"/>
                      </a:lnTo>
                      <a:lnTo>
                        <a:pt x="511048" y="264922"/>
                      </a:lnTo>
                      <a:lnTo>
                        <a:pt x="497205" y="281813"/>
                      </a:lnTo>
                      <a:lnTo>
                        <a:pt x="481711" y="296799"/>
                      </a:lnTo>
                      <a:lnTo>
                        <a:pt x="465582" y="312039"/>
                      </a:lnTo>
                      <a:lnTo>
                        <a:pt x="447929" y="325120"/>
                      </a:lnTo>
                      <a:lnTo>
                        <a:pt x="428498" y="336550"/>
                      </a:lnTo>
                      <a:lnTo>
                        <a:pt x="409321" y="347345"/>
                      </a:lnTo>
                      <a:lnTo>
                        <a:pt x="388493" y="356235"/>
                      </a:lnTo>
                      <a:lnTo>
                        <a:pt x="367792" y="362331"/>
                      </a:lnTo>
                      <a:lnTo>
                        <a:pt x="337566" y="370332"/>
                      </a:lnTo>
                      <a:lnTo>
                        <a:pt x="306705" y="375793"/>
                      </a:lnTo>
                      <a:lnTo>
                        <a:pt x="275209" y="379222"/>
                      </a:lnTo>
                      <a:lnTo>
                        <a:pt x="242697" y="380238"/>
                      </a:lnTo>
                      <a:lnTo>
                        <a:pt x="211328" y="379222"/>
                      </a:lnTo>
                      <a:lnTo>
                        <a:pt x="179705" y="376428"/>
                      </a:lnTo>
                      <a:lnTo>
                        <a:pt x="148717" y="372237"/>
                      </a:lnTo>
                      <a:close/>
                    </a:path>
                  </a:pathLst>
                </a:custGeom>
                <a:solidFill>
                  <a:srgbClr val="9F6C0F"/>
                </a:solidFill>
                <a:ln w="0" cap="flat" cmpd="sng" algn="ctr">
                  <a:solidFill>
                    <a:srgbClr val="9F6C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Freeform 980">
                  <a:extLst>
                    <a:ext uri="{FF2B5EF4-FFF2-40B4-BE49-F238E27FC236}">
                      <a16:creationId xmlns:a16="http://schemas.microsoft.com/office/drawing/2014/main" id="{8AA57EE7-955D-8991-A268-695F91BFE042}"/>
                    </a:ext>
                  </a:extLst>
                </p:cNvPr>
                <p:cNvSpPr/>
                <p:nvPr/>
              </p:nvSpPr>
              <p:spPr>
                <a:xfrm>
                  <a:off x="2955925" y="4131310"/>
                  <a:ext cx="568707" cy="376683"/>
                </a:xfrm>
                <a:custGeom>
                  <a:avLst/>
                  <a:gdLst/>
                  <a:ahLst/>
                  <a:cxnLst/>
                  <a:rect l="0" t="0" r="0" b="0"/>
                  <a:pathLst>
                    <a:path w="568707" h="376683">
                      <a:moveTo>
                        <a:pt x="110109" y="359791"/>
                      </a:moveTo>
                      <a:lnTo>
                        <a:pt x="93980" y="349885"/>
                      </a:lnTo>
                      <a:lnTo>
                        <a:pt x="79248" y="339344"/>
                      </a:lnTo>
                      <a:lnTo>
                        <a:pt x="64643" y="327914"/>
                      </a:lnTo>
                      <a:lnTo>
                        <a:pt x="50673" y="314579"/>
                      </a:lnTo>
                      <a:lnTo>
                        <a:pt x="38481" y="300482"/>
                      </a:lnTo>
                      <a:lnTo>
                        <a:pt x="27686" y="285242"/>
                      </a:lnTo>
                      <a:lnTo>
                        <a:pt x="17526" y="268351"/>
                      </a:lnTo>
                      <a:lnTo>
                        <a:pt x="10541" y="251714"/>
                      </a:lnTo>
                      <a:lnTo>
                        <a:pt x="4445" y="233934"/>
                      </a:lnTo>
                      <a:lnTo>
                        <a:pt x="1397" y="215392"/>
                      </a:lnTo>
                      <a:lnTo>
                        <a:pt x="0" y="196596"/>
                      </a:lnTo>
                      <a:lnTo>
                        <a:pt x="2159" y="177165"/>
                      </a:lnTo>
                      <a:lnTo>
                        <a:pt x="6858" y="156845"/>
                      </a:lnTo>
                      <a:lnTo>
                        <a:pt x="9906" y="147193"/>
                      </a:lnTo>
                      <a:lnTo>
                        <a:pt x="13843" y="137287"/>
                      </a:lnTo>
                      <a:lnTo>
                        <a:pt x="19177" y="126746"/>
                      </a:lnTo>
                      <a:lnTo>
                        <a:pt x="25273" y="116967"/>
                      </a:lnTo>
                      <a:lnTo>
                        <a:pt x="31496" y="107315"/>
                      </a:lnTo>
                      <a:lnTo>
                        <a:pt x="39116" y="96520"/>
                      </a:lnTo>
                      <a:lnTo>
                        <a:pt x="37719" y="79629"/>
                      </a:lnTo>
                      <a:lnTo>
                        <a:pt x="36068" y="70104"/>
                      </a:lnTo>
                      <a:lnTo>
                        <a:pt x="34671" y="58547"/>
                      </a:lnTo>
                      <a:lnTo>
                        <a:pt x="34671" y="55753"/>
                      </a:lnTo>
                      <a:lnTo>
                        <a:pt x="36068" y="52324"/>
                      </a:lnTo>
                      <a:lnTo>
                        <a:pt x="38481" y="48768"/>
                      </a:lnTo>
                      <a:lnTo>
                        <a:pt x="42164" y="44323"/>
                      </a:lnTo>
                      <a:lnTo>
                        <a:pt x="47625" y="38227"/>
                      </a:lnTo>
                      <a:lnTo>
                        <a:pt x="54610" y="32766"/>
                      </a:lnTo>
                      <a:lnTo>
                        <a:pt x="62992" y="25781"/>
                      </a:lnTo>
                      <a:lnTo>
                        <a:pt x="73152" y="18796"/>
                      </a:lnTo>
                      <a:lnTo>
                        <a:pt x="89281" y="15240"/>
                      </a:lnTo>
                      <a:lnTo>
                        <a:pt x="104775" y="12446"/>
                      </a:lnTo>
                      <a:lnTo>
                        <a:pt x="145542" y="8890"/>
                      </a:lnTo>
                      <a:lnTo>
                        <a:pt x="185547" y="5334"/>
                      </a:lnTo>
                      <a:lnTo>
                        <a:pt x="226568" y="2794"/>
                      </a:lnTo>
                      <a:lnTo>
                        <a:pt x="266446" y="889"/>
                      </a:lnTo>
                      <a:lnTo>
                        <a:pt x="305816" y="0"/>
                      </a:lnTo>
                      <a:lnTo>
                        <a:pt x="343535" y="0"/>
                      </a:lnTo>
                      <a:lnTo>
                        <a:pt x="379857" y="889"/>
                      </a:lnTo>
                      <a:lnTo>
                        <a:pt x="396748" y="1905"/>
                      </a:lnTo>
                      <a:lnTo>
                        <a:pt x="413766" y="3556"/>
                      </a:lnTo>
                      <a:lnTo>
                        <a:pt x="430022" y="5334"/>
                      </a:lnTo>
                      <a:lnTo>
                        <a:pt x="445262" y="7239"/>
                      </a:lnTo>
                      <a:lnTo>
                        <a:pt x="459994" y="9906"/>
                      </a:lnTo>
                      <a:lnTo>
                        <a:pt x="473837" y="12446"/>
                      </a:lnTo>
                      <a:lnTo>
                        <a:pt x="486918" y="15875"/>
                      </a:lnTo>
                      <a:lnTo>
                        <a:pt x="499364" y="19431"/>
                      </a:lnTo>
                      <a:lnTo>
                        <a:pt x="510794" y="23876"/>
                      </a:lnTo>
                      <a:lnTo>
                        <a:pt x="521589" y="29337"/>
                      </a:lnTo>
                      <a:lnTo>
                        <a:pt x="530987" y="33782"/>
                      </a:lnTo>
                      <a:lnTo>
                        <a:pt x="538480" y="39878"/>
                      </a:lnTo>
                      <a:lnTo>
                        <a:pt x="546227" y="46228"/>
                      </a:lnTo>
                      <a:lnTo>
                        <a:pt x="551815" y="52324"/>
                      </a:lnTo>
                      <a:lnTo>
                        <a:pt x="556260" y="60198"/>
                      </a:lnTo>
                      <a:lnTo>
                        <a:pt x="560070" y="68199"/>
                      </a:lnTo>
                      <a:lnTo>
                        <a:pt x="562610" y="76200"/>
                      </a:lnTo>
                      <a:lnTo>
                        <a:pt x="563245" y="85090"/>
                      </a:lnTo>
                      <a:lnTo>
                        <a:pt x="565658" y="102870"/>
                      </a:lnTo>
                      <a:lnTo>
                        <a:pt x="567817" y="119761"/>
                      </a:lnTo>
                      <a:lnTo>
                        <a:pt x="568706" y="139954"/>
                      </a:lnTo>
                      <a:lnTo>
                        <a:pt x="567817" y="160274"/>
                      </a:lnTo>
                      <a:lnTo>
                        <a:pt x="564007" y="180721"/>
                      </a:lnTo>
                      <a:lnTo>
                        <a:pt x="557911" y="199390"/>
                      </a:lnTo>
                      <a:lnTo>
                        <a:pt x="550164" y="218948"/>
                      </a:lnTo>
                      <a:lnTo>
                        <a:pt x="540131" y="236474"/>
                      </a:lnTo>
                      <a:lnTo>
                        <a:pt x="528574" y="253365"/>
                      </a:lnTo>
                      <a:lnTo>
                        <a:pt x="514604" y="270256"/>
                      </a:lnTo>
                      <a:lnTo>
                        <a:pt x="499364" y="285242"/>
                      </a:lnTo>
                      <a:lnTo>
                        <a:pt x="483108" y="300482"/>
                      </a:lnTo>
                      <a:lnTo>
                        <a:pt x="465328" y="313563"/>
                      </a:lnTo>
                      <a:lnTo>
                        <a:pt x="446913" y="326009"/>
                      </a:lnTo>
                      <a:lnTo>
                        <a:pt x="426720" y="336804"/>
                      </a:lnTo>
                      <a:lnTo>
                        <a:pt x="406019" y="346456"/>
                      </a:lnTo>
                      <a:lnTo>
                        <a:pt x="384556" y="354330"/>
                      </a:lnTo>
                      <a:lnTo>
                        <a:pt x="362966" y="361442"/>
                      </a:lnTo>
                      <a:lnTo>
                        <a:pt x="331343" y="368681"/>
                      </a:lnTo>
                      <a:lnTo>
                        <a:pt x="299720" y="372872"/>
                      </a:lnTo>
                      <a:lnTo>
                        <a:pt x="267335" y="376682"/>
                      </a:lnTo>
                      <a:lnTo>
                        <a:pt x="234823" y="376682"/>
                      </a:lnTo>
                      <a:lnTo>
                        <a:pt x="202692" y="375666"/>
                      </a:lnTo>
                      <a:lnTo>
                        <a:pt x="171069" y="372237"/>
                      </a:lnTo>
                      <a:lnTo>
                        <a:pt x="140081" y="366776"/>
                      </a:lnTo>
                      <a:close/>
                    </a:path>
                  </a:pathLst>
                </a:custGeom>
                <a:solidFill>
                  <a:srgbClr val="A16E11"/>
                </a:solidFill>
                <a:ln w="0" cap="flat" cmpd="sng" algn="ctr">
                  <a:solidFill>
                    <a:srgbClr val="A16E1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Freeform 981">
                  <a:extLst>
                    <a:ext uri="{FF2B5EF4-FFF2-40B4-BE49-F238E27FC236}">
                      <a16:creationId xmlns:a16="http://schemas.microsoft.com/office/drawing/2014/main" id="{FBCCC602-66F8-58D2-DC55-531B69601561}"/>
                    </a:ext>
                  </a:extLst>
                </p:cNvPr>
                <p:cNvSpPr/>
                <p:nvPr/>
              </p:nvSpPr>
              <p:spPr>
                <a:xfrm>
                  <a:off x="2939542" y="4134866"/>
                  <a:ext cx="586487" cy="374778"/>
                </a:xfrm>
                <a:custGeom>
                  <a:avLst/>
                  <a:gdLst/>
                  <a:ahLst/>
                  <a:cxnLst/>
                  <a:rect l="0" t="0" r="0" b="0"/>
                  <a:pathLst>
                    <a:path w="586487" h="374778">
                      <a:moveTo>
                        <a:pt x="101727" y="354330"/>
                      </a:moveTo>
                      <a:lnTo>
                        <a:pt x="85725" y="343789"/>
                      </a:lnTo>
                      <a:lnTo>
                        <a:pt x="70993" y="331343"/>
                      </a:lnTo>
                      <a:lnTo>
                        <a:pt x="57150" y="317119"/>
                      </a:lnTo>
                      <a:lnTo>
                        <a:pt x="43307" y="302006"/>
                      </a:lnTo>
                      <a:lnTo>
                        <a:pt x="31623" y="286131"/>
                      </a:lnTo>
                      <a:lnTo>
                        <a:pt x="21590" y="268605"/>
                      </a:lnTo>
                      <a:lnTo>
                        <a:pt x="13081" y="249809"/>
                      </a:lnTo>
                      <a:lnTo>
                        <a:pt x="6096" y="230378"/>
                      </a:lnTo>
                      <a:lnTo>
                        <a:pt x="1651" y="210947"/>
                      </a:lnTo>
                      <a:lnTo>
                        <a:pt x="0" y="189611"/>
                      </a:lnTo>
                      <a:lnTo>
                        <a:pt x="889" y="168529"/>
                      </a:lnTo>
                      <a:lnTo>
                        <a:pt x="3937" y="146177"/>
                      </a:lnTo>
                      <a:lnTo>
                        <a:pt x="6985" y="135636"/>
                      </a:lnTo>
                      <a:lnTo>
                        <a:pt x="10795" y="124206"/>
                      </a:lnTo>
                      <a:lnTo>
                        <a:pt x="15494" y="113411"/>
                      </a:lnTo>
                      <a:lnTo>
                        <a:pt x="21590" y="101854"/>
                      </a:lnTo>
                      <a:lnTo>
                        <a:pt x="27686" y="90424"/>
                      </a:lnTo>
                      <a:lnTo>
                        <a:pt x="34671" y="79883"/>
                      </a:lnTo>
                      <a:lnTo>
                        <a:pt x="43307" y="68199"/>
                      </a:lnTo>
                      <a:lnTo>
                        <a:pt x="52451" y="56642"/>
                      </a:lnTo>
                      <a:lnTo>
                        <a:pt x="57150" y="43561"/>
                      </a:lnTo>
                      <a:lnTo>
                        <a:pt x="58547" y="36322"/>
                      </a:lnTo>
                      <a:lnTo>
                        <a:pt x="58547" y="32766"/>
                      </a:lnTo>
                      <a:lnTo>
                        <a:pt x="58547" y="28321"/>
                      </a:lnTo>
                      <a:lnTo>
                        <a:pt x="60198" y="28321"/>
                      </a:lnTo>
                      <a:lnTo>
                        <a:pt x="62357" y="29210"/>
                      </a:lnTo>
                      <a:lnTo>
                        <a:pt x="65532" y="28321"/>
                      </a:lnTo>
                      <a:lnTo>
                        <a:pt x="69342" y="26670"/>
                      </a:lnTo>
                      <a:lnTo>
                        <a:pt x="74041" y="24765"/>
                      </a:lnTo>
                      <a:lnTo>
                        <a:pt x="80137" y="22225"/>
                      </a:lnTo>
                      <a:lnTo>
                        <a:pt x="87122" y="19685"/>
                      </a:lnTo>
                      <a:lnTo>
                        <a:pt x="94869" y="15240"/>
                      </a:lnTo>
                      <a:lnTo>
                        <a:pt x="128651" y="11684"/>
                      </a:lnTo>
                      <a:lnTo>
                        <a:pt x="213487" y="5334"/>
                      </a:lnTo>
                      <a:lnTo>
                        <a:pt x="255143" y="2794"/>
                      </a:lnTo>
                      <a:lnTo>
                        <a:pt x="295275" y="889"/>
                      </a:lnTo>
                      <a:lnTo>
                        <a:pt x="334391" y="0"/>
                      </a:lnTo>
                      <a:lnTo>
                        <a:pt x="372364" y="0"/>
                      </a:lnTo>
                      <a:lnTo>
                        <a:pt x="407924" y="1778"/>
                      </a:lnTo>
                      <a:lnTo>
                        <a:pt x="424815" y="2794"/>
                      </a:lnTo>
                      <a:lnTo>
                        <a:pt x="441706" y="4445"/>
                      </a:lnTo>
                      <a:lnTo>
                        <a:pt x="457073" y="6223"/>
                      </a:lnTo>
                      <a:lnTo>
                        <a:pt x="472567" y="7874"/>
                      </a:lnTo>
                      <a:lnTo>
                        <a:pt x="486410" y="10795"/>
                      </a:lnTo>
                      <a:lnTo>
                        <a:pt x="500253" y="14224"/>
                      </a:lnTo>
                      <a:lnTo>
                        <a:pt x="512699" y="17780"/>
                      </a:lnTo>
                      <a:lnTo>
                        <a:pt x="524129" y="22225"/>
                      </a:lnTo>
                      <a:lnTo>
                        <a:pt x="534924" y="26670"/>
                      </a:lnTo>
                      <a:lnTo>
                        <a:pt x="544957" y="31877"/>
                      </a:lnTo>
                      <a:lnTo>
                        <a:pt x="554228" y="37211"/>
                      </a:lnTo>
                      <a:lnTo>
                        <a:pt x="561848" y="43561"/>
                      </a:lnTo>
                      <a:lnTo>
                        <a:pt x="568706" y="50546"/>
                      </a:lnTo>
                      <a:lnTo>
                        <a:pt x="574294" y="58547"/>
                      </a:lnTo>
                      <a:lnTo>
                        <a:pt x="578993" y="66548"/>
                      </a:lnTo>
                      <a:lnTo>
                        <a:pt x="582041" y="75438"/>
                      </a:lnTo>
                      <a:lnTo>
                        <a:pt x="583438" y="84074"/>
                      </a:lnTo>
                      <a:lnTo>
                        <a:pt x="584327" y="94869"/>
                      </a:lnTo>
                      <a:lnTo>
                        <a:pt x="585851" y="112395"/>
                      </a:lnTo>
                      <a:lnTo>
                        <a:pt x="586486" y="130302"/>
                      </a:lnTo>
                      <a:lnTo>
                        <a:pt x="585851" y="150622"/>
                      </a:lnTo>
                      <a:lnTo>
                        <a:pt x="582041" y="171069"/>
                      </a:lnTo>
                      <a:lnTo>
                        <a:pt x="576453" y="190500"/>
                      </a:lnTo>
                      <a:lnTo>
                        <a:pt x="568706" y="209042"/>
                      </a:lnTo>
                      <a:lnTo>
                        <a:pt x="558800" y="226822"/>
                      </a:lnTo>
                      <a:lnTo>
                        <a:pt x="547370" y="244602"/>
                      </a:lnTo>
                      <a:lnTo>
                        <a:pt x="534162" y="260604"/>
                      </a:lnTo>
                      <a:lnTo>
                        <a:pt x="519557" y="276479"/>
                      </a:lnTo>
                      <a:lnTo>
                        <a:pt x="502539" y="290576"/>
                      </a:lnTo>
                      <a:lnTo>
                        <a:pt x="485013" y="303911"/>
                      </a:lnTo>
                      <a:lnTo>
                        <a:pt x="466344" y="316357"/>
                      </a:lnTo>
                      <a:lnTo>
                        <a:pt x="446405" y="327787"/>
                      </a:lnTo>
                      <a:lnTo>
                        <a:pt x="425450" y="337439"/>
                      </a:lnTo>
                      <a:lnTo>
                        <a:pt x="403987" y="346329"/>
                      </a:lnTo>
                      <a:lnTo>
                        <a:pt x="381508" y="354330"/>
                      </a:lnTo>
                      <a:lnTo>
                        <a:pt x="358521" y="360680"/>
                      </a:lnTo>
                      <a:lnTo>
                        <a:pt x="326136" y="366776"/>
                      </a:lnTo>
                      <a:lnTo>
                        <a:pt x="292862" y="372110"/>
                      </a:lnTo>
                      <a:lnTo>
                        <a:pt x="259842" y="373761"/>
                      </a:lnTo>
                      <a:lnTo>
                        <a:pt x="227330" y="374777"/>
                      </a:lnTo>
                      <a:lnTo>
                        <a:pt x="194310" y="372110"/>
                      </a:lnTo>
                      <a:lnTo>
                        <a:pt x="162687" y="368681"/>
                      </a:lnTo>
                      <a:lnTo>
                        <a:pt x="131191" y="362331"/>
                      </a:lnTo>
                      <a:close/>
                    </a:path>
                  </a:pathLst>
                </a:custGeom>
                <a:solidFill>
                  <a:srgbClr val="A57214"/>
                </a:solidFill>
                <a:ln w="0" cap="flat" cmpd="sng" algn="ctr">
                  <a:solidFill>
                    <a:srgbClr val="A572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Freeform 982">
                  <a:extLst>
                    <a:ext uri="{FF2B5EF4-FFF2-40B4-BE49-F238E27FC236}">
                      <a16:creationId xmlns:a16="http://schemas.microsoft.com/office/drawing/2014/main" id="{5D3D94A4-81E7-FAE5-DBD9-242F8A85AAFF}"/>
                    </a:ext>
                  </a:extLst>
                </p:cNvPr>
                <p:cNvSpPr/>
                <p:nvPr/>
              </p:nvSpPr>
              <p:spPr>
                <a:xfrm>
                  <a:off x="2921762" y="4134866"/>
                  <a:ext cx="608204" cy="374778"/>
                </a:xfrm>
                <a:custGeom>
                  <a:avLst/>
                  <a:gdLst/>
                  <a:ahLst/>
                  <a:cxnLst/>
                  <a:rect l="0" t="0" r="0" b="0"/>
                  <a:pathLst>
                    <a:path w="608204" h="374778">
                      <a:moveTo>
                        <a:pt x="87122" y="4445"/>
                      </a:moveTo>
                      <a:lnTo>
                        <a:pt x="90170" y="7239"/>
                      </a:lnTo>
                      <a:lnTo>
                        <a:pt x="93472" y="10795"/>
                      </a:lnTo>
                      <a:lnTo>
                        <a:pt x="97917" y="12319"/>
                      </a:lnTo>
                      <a:lnTo>
                        <a:pt x="102616" y="14224"/>
                      </a:lnTo>
                      <a:lnTo>
                        <a:pt x="107315" y="15240"/>
                      </a:lnTo>
                      <a:lnTo>
                        <a:pt x="112649" y="15240"/>
                      </a:lnTo>
                      <a:lnTo>
                        <a:pt x="118110" y="14224"/>
                      </a:lnTo>
                      <a:lnTo>
                        <a:pt x="212090" y="8890"/>
                      </a:lnTo>
                      <a:lnTo>
                        <a:pt x="257556" y="7239"/>
                      </a:lnTo>
                      <a:lnTo>
                        <a:pt x="301498" y="4445"/>
                      </a:lnTo>
                      <a:lnTo>
                        <a:pt x="343916" y="3683"/>
                      </a:lnTo>
                      <a:lnTo>
                        <a:pt x="383794" y="2794"/>
                      </a:lnTo>
                      <a:lnTo>
                        <a:pt x="403225" y="3683"/>
                      </a:lnTo>
                      <a:lnTo>
                        <a:pt x="422402" y="3683"/>
                      </a:lnTo>
                      <a:lnTo>
                        <a:pt x="440182" y="4445"/>
                      </a:lnTo>
                      <a:lnTo>
                        <a:pt x="457835" y="6223"/>
                      </a:lnTo>
                      <a:lnTo>
                        <a:pt x="474218" y="7874"/>
                      </a:lnTo>
                      <a:lnTo>
                        <a:pt x="490347" y="9779"/>
                      </a:lnTo>
                      <a:lnTo>
                        <a:pt x="504952" y="12319"/>
                      </a:lnTo>
                      <a:lnTo>
                        <a:pt x="519684" y="15875"/>
                      </a:lnTo>
                      <a:lnTo>
                        <a:pt x="532765" y="19685"/>
                      </a:lnTo>
                      <a:lnTo>
                        <a:pt x="544957" y="23876"/>
                      </a:lnTo>
                      <a:lnTo>
                        <a:pt x="556514" y="29210"/>
                      </a:lnTo>
                      <a:lnTo>
                        <a:pt x="566547" y="34671"/>
                      </a:lnTo>
                      <a:lnTo>
                        <a:pt x="575945" y="40767"/>
                      </a:lnTo>
                      <a:lnTo>
                        <a:pt x="584327" y="48006"/>
                      </a:lnTo>
                      <a:lnTo>
                        <a:pt x="591185" y="56007"/>
                      </a:lnTo>
                      <a:lnTo>
                        <a:pt x="596773" y="63881"/>
                      </a:lnTo>
                      <a:lnTo>
                        <a:pt x="601218" y="73533"/>
                      </a:lnTo>
                      <a:lnTo>
                        <a:pt x="605155" y="83439"/>
                      </a:lnTo>
                      <a:lnTo>
                        <a:pt x="606679" y="94869"/>
                      </a:lnTo>
                      <a:lnTo>
                        <a:pt x="607568" y="106426"/>
                      </a:lnTo>
                      <a:lnTo>
                        <a:pt x="608203" y="126746"/>
                      </a:lnTo>
                      <a:lnTo>
                        <a:pt x="606679" y="146177"/>
                      </a:lnTo>
                      <a:lnTo>
                        <a:pt x="603631" y="164719"/>
                      </a:lnTo>
                      <a:lnTo>
                        <a:pt x="598932" y="182499"/>
                      </a:lnTo>
                      <a:lnTo>
                        <a:pt x="592074" y="200406"/>
                      </a:lnTo>
                      <a:lnTo>
                        <a:pt x="584327" y="216281"/>
                      </a:lnTo>
                      <a:lnTo>
                        <a:pt x="574294" y="232283"/>
                      </a:lnTo>
                      <a:lnTo>
                        <a:pt x="562737" y="247269"/>
                      </a:lnTo>
                      <a:lnTo>
                        <a:pt x="550418" y="261239"/>
                      </a:lnTo>
                      <a:lnTo>
                        <a:pt x="536575" y="274701"/>
                      </a:lnTo>
                      <a:lnTo>
                        <a:pt x="521843" y="287020"/>
                      </a:lnTo>
                      <a:lnTo>
                        <a:pt x="505841" y="298577"/>
                      </a:lnTo>
                      <a:lnTo>
                        <a:pt x="488696" y="310007"/>
                      </a:lnTo>
                      <a:lnTo>
                        <a:pt x="471170" y="319913"/>
                      </a:lnTo>
                      <a:lnTo>
                        <a:pt x="451739" y="329438"/>
                      </a:lnTo>
                      <a:lnTo>
                        <a:pt x="432562" y="337439"/>
                      </a:lnTo>
                      <a:lnTo>
                        <a:pt x="412369" y="345440"/>
                      </a:lnTo>
                      <a:lnTo>
                        <a:pt x="391541" y="352679"/>
                      </a:lnTo>
                      <a:lnTo>
                        <a:pt x="370840" y="357886"/>
                      </a:lnTo>
                      <a:lnTo>
                        <a:pt x="349123" y="363220"/>
                      </a:lnTo>
                      <a:lnTo>
                        <a:pt x="327787" y="367665"/>
                      </a:lnTo>
                      <a:lnTo>
                        <a:pt x="306197" y="370205"/>
                      </a:lnTo>
                      <a:lnTo>
                        <a:pt x="283718" y="373126"/>
                      </a:lnTo>
                      <a:lnTo>
                        <a:pt x="261493" y="373761"/>
                      </a:lnTo>
                      <a:lnTo>
                        <a:pt x="239903" y="374777"/>
                      </a:lnTo>
                      <a:lnTo>
                        <a:pt x="217424" y="373761"/>
                      </a:lnTo>
                      <a:lnTo>
                        <a:pt x="195834" y="373126"/>
                      </a:lnTo>
                      <a:lnTo>
                        <a:pt x="175006" y="370205"/>
                      </a:lnTo>
                      <a:lnTo>
                        <a:pt x="154178" y="366776"/>
                      </a:lnTo>
                      <a:lnTo>
                        <a:pt x="133477" y="362331"/>
                      </a:lnTo>
                      <a:lnTo>
                        <a:pt x="114300" y="357124"/>
                      </a:lnTo>
                      <a:lnTo>
                        <a:pt x="94869" y="350774"/>
                      </a:lnTo>
                      <a:lnTo>
                        <a:pt x="79629" y="339344"/>
                      </a:lnTo>
                      <a:lnTo>
                        <a:pt x="64897" y="325247"/>
                      </a:lnTo>
                      <a:lnTo>
                        <a:pt x="50165" y="310007"/>
                      </a:lnTo>
                      <a:lnTo>
                        <a:pt x="37719" y="292481"/>
                      </a:lnTo>
                      <a:lnTo>
                        <a:pt x="26416" y="274701"/>
                      </a:lnTo>
                      <a:lnTo>
                        <a:pt x="17018" y="255143"/>
                      </a:lnTo>
                      <a:lnTo>
                        <a:pt x="9398" y="233807"/>
                      </a:lnTo>
                      <a:lnTo>
                        <a:pt x="3937" y="212725"/>
                      </a:lnTo>
                      <a:lnTo>
                        <a:pt x="889" y="189611"/>
                      </a:lnTo>
                      <a:lnTo>
                        <a:pt x="0" y="166624"/>
                      </a:lnTo>
                      <a:lnTo>
                        <a:pt x="889" y="155067"/>
                      </a:lnTo>
                      <a:lnTo>
                        <a:pt x="2540" y="142748"/>
                      </a:lnTo>
                      <a:lnTo>
                        <a:pt x="4699" y="131191"/>
                      </a:lnTo>
                      <a:lnTo>
                        <a:pt x="8636" y="118745"/>
                      </a:lnTo>
                      <a:lnTo>
                        <a:pt x="12446" y="106426"/>
                      </a:lnTo>
                      <a:lnTo>
                        <a:pt x="17018" y="93980"/>
                      </a:lnTo>
                      <a:lnTo>
                        <a:pt x="23241" y="81534"/>
                      </a:lnTo>
                      <a:lnTo>
                        <a:pt x="30226" y="69088"/>
                      </a:lnTo>
                      <a:lnTo>
                        <a:pt x="37719" y="56642"/>
                      </a:lnTo>
                      <a:lnTo>
                        <a:pt x="47117" y="44196"/>
                      </a:lnTo>
                      <a:lnTo>
                        <a:pt x="56388" y="31877"/>
                      </a:lnTo>
                      <a:lnTo>
                        <a:pt x="67945" y="19685"/>
                      </a:lnTo>
                      <a:lnTo>
                        <a:pt x="73279" y="14224"/>
                      </a:lnTo>
                      <a:lnTo>
                        <a:pt x="78740" y="10795"/>
                      </a:lnTo>
                      <a:lnTo>
                        <a:pt x="82677" y="6223"/>
                      </a:lnTo>
                      <a:lnTo>
                        <a:pt x="84074" y="2794"/>
                      </a:lnTo>
                      <a:lnTo>
                        <a:pt x="84836" y="0"/>
                      </a:lnTo>
                      <a:close/>
                    </a:path>
                  </a:pathLst>
                </a:custGeom>
                <a:solidFill>
                  <a:srgbClr val="A87517"/>
                </a:solidFill>
                <a:ln w="0" cap="flat" cmpd="sng" algn="ctr">
                  <a:solidFill>
                    <a:srgbClr val="A875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Freeform 983">
                  <a:extLst>
                    <a:ext uri="{FF2B5EF4-FFF2-40B4-BE49-F238E27FC236}">
                      <a16:creationId xmlns:a16="http://schemas.microsoft.com/office/drawing/2014/main" id="{8A3F19CB-9BC5-5E8B-D9D5-EF46ADD582A6}"/>
                    </a:ext>
                  </a:extLst>
                </p:cNvPr>
                <p:cNvSpPr/>
                <p:nvPr/>
              </p:nvSpPr>
              <p:spPr>
                <a:xfrm>
                  <a:off x="2922651" y="4139311"/>
                  <a:ext cx="594234" cy="367666"/>
                </a:xfrm>
                <a:custGeom>
                  <a:avLst/>
                  <a:gdLst/>
                  <a:ahLst/>
                  <a:cxnLst/>
                  <a:rect l="0" t="0" r="0" b="0"/>
                  <a:pathLst>
                    <a:path w="594234" h="367666">
                      <a:moveTo>
                        <a:pt x="94869" y="346329"/>
                      </a:moveTo>
                      <a:lnTo>
                        <a:pt x="79248" y="334899"/>
                      </a:lnTo>
                      <a:lnTo>
                        <a:pt x="64770" y="321564"/>
                      </a:lnTo>
                      <a:lnTo>
                        <a:pt x="50800" y="306578"/>
                      </a:lnTo>
                      <a:lnTo>
                        <a:pt x="38481" y="289687"/>
                      </a:lnTo>
                      <a:lnTo>
                        <a:pt x="26924" y="272034"/>
                      </a:lnTo>
                      <a:lnTo>
                        <a:pt x="17780" y="252349"/>
                      </a:lnTo>
                      <a:lnTo>
                        <a:pt x="10033" y="232283"/>
                      </a:lnTo>
                      <a:lnTo>
                        <a:pt x="3810" y="210947"/>
                      </a:lnTo>
                      <a:lnTo>
                        <a:pt x="762" y="188595"/>
                      </a:lnTo>
                      <a:lnTo>
                        <a:pt x="0" y="166624"/>
                      </a:lnTo>
                      <a:lnTo>
                        <a:pt x="2286" y="142748"/>
                      </a:lnTo>
                      <a:lnTo>
                        <a:pt x="3810" y="131191"/>
                      </a:lnTo>
                      <a:lnTo>
                        <a:pt x="6858" y="119761"/>
                      </a:lnTo>
                      <a:lnTo>
                        <a:pt x="10795" y="107315"/>
                      </a:lnTo>
                      <a:lnTo>
                        <a:pt x="15494" y="94869"/>
                      </a:lnTo>
                      <a:lnTo>
                        <a:pt x="20828" y="83439"/>
                      </a:lnTo>
                      <a:lnTo>
                        <a:pt x="26924" y="70993"/>
                      </a:lnTo>
                      <a:lnTo>
                        <a:pt x="34671" y="58547"/>
                      </a:lnTo>
                      <a:lnTo>
                        <a:pt x="43180" y="47117"/>
                      </a:lnTo>
                      <a:lnTo>
                        <a:pt x="52451" y="34671"/>
                      </a:lnTo>
                      <a:lnTo>
                        <a:pt x="62357" y="22225"/>
                      </a:lnTo>
                      <a:lnTo>
                        <a:pt x="67945" y="16891"/>
                      </a:lnTo>
                      <a:lnTo>
                        <a:pt x="73152" y="12446"/>
                      </a:lnTo>
                      <a:lnTo>
                        <a:pt x="77089" y="7874"/>
                      </a:lnTo>
                      <a:lnTo>
                        <a:pt x="78740" y="5334"/>
                      </a:lnTo>
                      <a:lnTo>
                        <a:pt x="79248" y="1905"/>
                      </a:lnTo>
                      <a:lnTo>
                        <a:pt x="81788" y="5334"/>
                      </a:lnTo>
                      <a:lnTo>
                        <a:pt x="84836" y="7874"/>
                      </a:lnTo>
                      <a:lnTo>
                        <a:pt x="88646" y="9779"/>
                      </a:lnTo>
                      <a:lnTo>
                        <a:pt x="92583" y="11430"/>
                      </a:lnTo>
                      <a:lnTo>
                        <a:pt x="97028" y="11430"/>
                      </a:lnTo>
                      <a:lnTo>
                        <a:pt x="101727" y="12446"/>
                      </a:lnTo>
                      <a:lnTo>
                        <a:pt x="112522" y="10795"/>
                      </a:lnTo>
                      <a:lnTo>
                        <a:pt x="131064" y="8890"/>
                      </a:lnTo>
                      <a:lnTo>
                        <a:pt x="148590" y="6350"/>
                      </a:lnTo>
                      <a:lnTo>
                        <a:pt x="177165" y="6350"/>
                      </a:lnTo>
                      <a:lnTo>
                        <a:pt x="205740" y="5334"/>
                      </a:lnTo>
                      <a:lnTo>
                        <a:pt x="245872" y="3429"/>
                      </a:lnTo>
                      <a:lnTo>
                        <a:pt x="284480" y="1905"/>
                      </a:lnTo>
                      <a:lnTo>
                        <a:pt x="322199" y="0"/>
                      </a:lnTo>
                      <a:lnTo>
                        <a:pt x="358521" y="0"/>
                      </a:lnTo>
                      <a:lnTo>
                        <a:pt x="392303" y="0"/>
                      </a:lnTo>
                      <a:lnTo>
                        <a:pt x="424815" y="889"/>
                      </a:lnTo>
                      <a:lnTo>
                        <a:pt x="454787" y="3429"/>
                      </a:lnTo>
                      <a:lnTo>
                        <a:pt x="468630" y="5334"/>
                      </a:lnTo>
                      <a:lnTo>
                        <a:pt x="482473" y="7239"/>
                      </a:lnTo>
                      <a:lnTo>
                        <a:pt x="494665" y="9779"/>
                      </a:lnTo>
                      <a:lnTo>
                        <a:pt x="507111" y="12446"/>
                      </a:lnTo>
                      <a:lnTo>
                        <a:pt x="518795" y="15875"/>
                      </a:lnTo>
                      <a:lnTo>
                        <a:pt x="529590" y="19431"/>
                      </a:lnTo>
                      <a:lnTo>
                        <a:pt x="539623" y="23114"/>
                      </a:lnTo>
                      <a:lnTo>
                        <a:pt x="548767" y="27432"/>
                      </a:lnTo>
                      <a:lnTo>
                        <a:pt x="557276" y="32766"/>
                      </a:lnTo>
                      <a:lnTo>
                        <a:pt x="564896" y="38227"/>
                      </a:lnTo>
                      <a:lnTo>
                        <a:pt x="571754" y="44323"/>
                      </a:lnTo>
                      <a:lnTo>
                        <a:pt x="578104" y="50546"/>
                      </a:lnTo>
                      <a:lnTo>
                        <a:pt x="582549" y="57658"/>
                      </a:lnTo>
                      <a:lnTo>
                        <a:pt x="587248" y="65532"/>
                      </a:lnTo>
                      <a:lnTo>
                        <a:pt x="590296" y="73533"/>
                      </a:lnTo>
                      <a:lnTo>
                        <a:pt x="592582" y="82423"/>
                      </a:lnTo>
                      <a:lnTo>
                        <a:pt x="594233" y="92075"/>
                      </a:lnTo>
                      <a:lnTo>
                        <a:pt x="594233" y="102870"/>
                      </a:lnTo>
                      <a:lnTo>
                        <a:pt x="594233" y="121412"/>
                      </a:lnTo>
                      <a:lnTo>
                        <a:pt x="592582" y="139827"/>
                      </a:lnTo>
                      <a:lnTo>
                        <a:pt x="588899" y="157734"/>
                      </a:lnTo>
                      <a:lnTo>
                        <a:pt x="583438" y="174625"/>
                      </a:lnTo>
                      <a:lnTo>
                        <a:pt x="576453" y="191389"/>
                      </a:lnTo>
                      <a:lnTo>
                        <a:pt x="568071" y="207391"/>
                      </a:lnTo>
                      <a:lnTo>
                        <a:pt x="558800" y="222377"/>
                      </a:lnTo>
                      <a:lnTo>
                        <a:pt x="547116" y="237363"/>
                      </a:lnTo>
                      <a:lnTo>
                        <a:pt x="534924" y="251714"/>
                      </a:lnTo>
                      <a:lnTo>
                        <a:pt x="520954" y="264160"/>
                      </a:lnTo>
                      <a:lnTo>
                        <a:pt x="506349" y="277241"/>
                      </a:lnTo>
                      <a:lnTo>
                        <a:pt x="490220" y="288671"/>
                      </a:lnTo>
                      <a:lnTo>
                        <a:pt x="473964" y="299466"/>
                      </a:lnTo>
                      <a:lnTo>
                        <a:pt x="456311" y="310007"/>
                      </a:lnTo>
                      <a:lnTo>
                        <a:pt x="437769" y="318897"/>
                      </a:lnTo>
                      <a:lnTo>
                        <a:pt x="418465" y="327914"/>
                      </a:lnTo>
                      <a:lnTo>
                        <a:pt x="399288" y="335788"/>
                      </a:lnTo>
                      <a:lnTo>
                        <a:pt x="379349" y="342900"/>
                      </a:lnTo>
                      <a:lnTo>
                        <a:pt x="358521" y="348996"/>
                      </a:lnTo>
                      <a:lnTo>
                        <a:pt x="337439" y="354330"/>
                      </a:lnTo>
                      <a:lnTo>
                        <a:pt x="316738" y="358775"/>
                      </a:lnTo>
                      <a:lnTo>
                        <a:pt x="295275" y="362331"/>
                      </a:lnTo>
                      <a:lnTo>
                        <a:pt x="252857" y="366776"/>
                      </a:lnTo>
                      <a:lnTo>
                        <a:pt x="232029" y="367665"/>
                      </a:lnTo>
                      <a:lnTo>
                        <a:pt x="211201" y="367665"/>
                      </a:lnTo>
                      <a:lnTo>
                        <a:pt x="190500" y="366776"/>
                      </a:lnTo>
                      <a:lnTo>
                        <a:pt x="170307" y="364871"/>
                      </a:lnTo>
                      <a:lnTo>
                        <a:pt x="150241" y="361315"/>
                      </a:lnTo>
                      <a:lnTo>
                        <a:pt x="131064" y="357886"/>
                      </a:lnTo>
                      <a:lnTo>
                        <a:pt x="112522" y="352679"/>
                      </a:lnTo>
                      <a:close/>
                    </a:path>
                  </a:pathLst>
                </a:custGeom>
                <a:solidFill>
                  <a:srgbClr val="AC791F"/>
                </a:solidFill>
                <a:ln w="0" cap="flat" cmpd="sng" algn="ctr">
                  <a:solidFill>
                    <a:srgbClr val="AC791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5" name="Freeform 984">
                  <a:extLst>
                    <a:ext uri="{FF2B5EF4-FFF2-40B4-BE49-F238E27FC236}">
                      <a16:creationId xmlns:a16="http://schemas.microsoft.com/office/drawing/2014/main" id="{B7A52BA2-C346-ECF5-7F2E-BB965D9FB9F8}"/>
                    </a:ext>
                  </a:extLst>
                </p:cNvPr>
                <p:cNvSpPr/>
                <p:nvPr/>
              </p:nvSpPr>
              <p:spPr>
                <a:xfrm>
                  <a:off x="2922651" y="4140200"/>
                  <a:ext cx="580391" cy="364999"/>
                </a:xfrm>
                <a:custGeom>
                  <a:avLst/>
                  <a:gdLst/>
                  <a:ahLst/>
                  <a:cxnLst/>
                  <a:rect l="0" t="0" r="0" b="0"/>
                  <a:pathLst>
                    <a:path w="580391" h="364999">
                      <a:moveTo>
                        <a:pt x="93980" y="345440"/>
                      </a:moveTo>
                      <a:lnTo>
                        <a:pt x="79248" y="334010"/>
                      </a:lnTo>
                      <a:lnTo>
                        <a:pt x="64770" y="320675"/>
                      </a:lnTo>
                      <a:lnTo>
                        <a:pt x="51562" y="306578"/>
                      </a:lnTo>
                      <a:lnTo>
                        <a:pt x="39370" y="289687"/>
                      </a:lnTo>
                      <a:lnTo>
                        <a:pt x="27686" y="271907"/>
                      </a:lnTo>
                      <a:lnTo>
                        <a:pt x="18542" y="253365"/>
                      </a:lnTo>
                      <a:lnTo>
                        <a:pt x="10795" y="233934"/>
                      </a:lnTo>
                      <a:lnTo>
                        <a:pt x="4699" y="213487"/>
                      </a:lnTo>
                      <a:lnTo>
                        <a:pt x="762" y="191262"/>
                      </a:lnTo>
                      <a:lnTo>
                        <a:pt x="0" y="169291"/>
                      </a:lnTo>
                      <a:lnTo>
                        <a:pt x="1651" y="146304"/>
                      </a:lnTo>
                      <a:lnTo>
                        <a:pt x="6096" y="123063"/>
                      </a:lnTo>
                      <a:lnTo>
                        <a:pt x="9144" y="111633"/>
                      </a:lnTo>
                      <a:lnTo>
                        <a:pt x="13081" y="100076"/>
                      </a:lnTo>
                      <a:lnTo>
                        <a:pt x="18542" y="87630"/>
                      </a:lnTo>
                      <a:lnTo>
                        <a:pt x="24638" y="76200"/>
                      </a:lnTo>
                      <a:lnTo>
                        <a:pt x="30734" y="63754"/>
                      </a:lnTo>
                      <a:lnTo>
                        <a:pt x="38481" y="52324"/>
                      </a:lnTo>
                      <a:lnTo>
                        <a:pt x="47752" y="39878"/>
                      </a:lnTo>
                      <a:lnTo>
                        <a:pt x="57023" y="28321"/>
                      </a:lnTo>
                      <a:lnTo>
                        <a:pt x="62357" y="22987"/>
                      </a:lnTo>
                      <a:lnTo>
                        <a:pt x="67056" y="18542"/>
                      </a:lnTo>
                      <a:lnTo>
                        <a:pt x="70993" y="13335"/>
                      </a:lnTo>
                      <a:lnTo>
                        <a:pt x="74041" y="6985"/>
                      </a:lnTo>
                      <a:lnTo>
                        <a:pt x="76200" y="9906"/>
                      </a:lnTo>
                      <a:lnTo>
                        <a:pt x="79248" y="11557"/>
                      </a:lnTo>
                      <a:lnTo>
                        <a:pt x="83185" y="12446"/>
                      </a:lnTo>
                      <a:lnTo>
                        <a:pt x="87122" y="13335"/>
                      </a:lnTo>
                      <a:lnTo>
                        <a:pt x="96266" y="12446"/>
                      </a:lnTo>
                      <a:lnTo>
                        <a:pt x="106426" y="10541"/>
                      </a:lnTo>
                      <a:lnTo>
                        <a:pt x="124206" y="6985"/>
                      </a:lnTo>
                      <a:lnTo>
                        <a:pt x="140335" y="4445"/>
                      </a:lnTo>
                      <a:lnTo>
                        <a:pt x="153289" y="5461"/>
                      </a:lnTo>
                      <a:lnTo>
                        <a:pt x="166370" y="6350"/>
                      </a:lnTo>
                      <a:lnTo>
                        <a:pt x="194183" y="4445"/>
                      </a:lnTo>
                      <a:lnTo>
                        <a:pt x="235077" y="2540"/>
                      </a:lnTo>
                      <a:lnTo>
                        <a:pt x="274447" y="1016"/>
                      </a:lnTo>
                      <a:lnTo>
                        <a:pt x="312166" y="0"/>
                      </a:lnTo>
                      <a:lnTo>
                        <a:pt x="348234" y="0"/>
                      </a:lnTo>
                      <a:lnTo>
                        <a:pt x="382905" y="0"/>
                      </a:lnTo>
                      <a:lnTo>
                        <a:pt x="415417" y="1905"/>
                      </a:lnTo>
                      <a:lnTo>
                        <a:pt x="430022" y="2540"/>
                      </a:lnTo>
                      <a:lnTo>
                        <a:pt x="444754" y="4445"/>
                      </a:lnTo>
                      <a:lnTo>
                        <a:pt x="459486" y="6350"/>
                      </a:lnTo>
                      <a:lnTo>
                        <a:pt x="472440" y="8001"/>
                      </a:lnTo>
                      <a:lnTo>
                        <a:pt x="484759" y="10541"/>
                      </a:lnTo>
                      <a:lnTo>
                        <a:pt x="497205" y="13335"/>
                      </a:lnTo>
                      <a:lnTo>
                        <a:pt x="508762" y="16891"/>
                      </a:lnTo>
                      <a:lnTo>
                        <a:pt x="519430" y="20447"/>
                      </a:lnTo>
                      <a:lnTo>
                        <a:pt x="528701" y="23876"/>
                      </a:lnTo>
                      <a:lnTo>
                        <a:pt x="537972" y="28321"/>
                      </a:lnTo>
                      <a:lnTo>
                        <a:pt x="546481" y="33782"/>
                      </a:lnTo>
                      <a:lnTo>
                        <a:pt x="553466" y="38862"/>
                      </a:lnTo>
                      <a:lnTo>
                        <a:pt x="560324" y="45212"/>
                      </a:lnTo>
                      <a:lnTo>
                        <a:pt x="565658" y="51308"/>
                      </a:lnTo>
                      <a:lnTo>
                        <a:pt x="571119" y="58547"/>
                      </a:lnTo>
                      <a:lnTo>
                        <a:pt x="575056" y="65659"/>
                      </a:lnTo>
                      <a:lnTo>
                        <a:pt x="577342" y="73660"/>
                      </a:lnTo>
                      <a:lnTo>
                        <a:pt x="579501" y="82550"/>
                      </a:lnTo>
                      <a:lnTo>
                        <a:pt x="580390" y="91186"/>
                      </a:lnTo>
                      <a:lnTo>
                        <a:pt x="580390" y="101981"/>
                      </a:lnTo>
                      <a:lnTo>
                        <a:pt x="580390" y="119507"/>
                      </a:lnTo>
                      <a:lnTo>
                        <a:pt x="578104" y="137414"/>
                      </a:lnTo>
                      <a:lnTo>
                        <a:pt x="574294" y="154178"/>
                      </a:lnTo>
                      <a:lnTo>
                        <a:pt x="568071" y="171069"/>
                      </a:lnTo>
                      <a:lnTo>
                        <a:pt x="561213" y="187071"/>
                      </a:lnTo>
                      <a:lnTo>
                        <a:pt x="552577" y="202057"/>
                      </a:lnTo>
                      <a:lnTo>
                        <a:pt x="542671" y="217043"/>
                      </a:lnTo>
                      <a:lnTo>
                        <a:pt x="530987" y="231394"/>
                      </a:lnTo>
                      <a:lnTo>
                        <a:pt x="518795" y="244475"/>
                      </a:lnTo>
                      <a:lnTo>
                        <a:pt x="505460" y="257810"/>
                      </a:lnTo>
                      <a:lnTo>
                        <a:pt x="490982" y="270256"/>
                      </a:lnTo>
                      <a:lnTo>
                        <a:pt x="474726" y="281686"/>
                      </a:lnTo>
                      <a:lnTo>
                        <a:pt x="458597" y="293243"/>
                      </a:lnTo>
                      <a:lnTo>
                        <a:pt x="440817" y="303022"/>
                      </a:lnTo>
                      <a:lnTo>
                        <a:pt x="423164" y="312674"/>
                      </a:lnTo>
                      <a:lnTo>
                        <a:pt x="404622" y="321564"/>
                      </a:lnTo>
                      <a:lnTo>
                        <a:pt x="385445" y="329565"/>
                      </a:lnTo>
                      <a:lnTo>
                        <a:pt x="366014" y="336550"/>
                      </a:lnTo>
                      <a:lnTo>
                        <a:pt x="346075" y="343789"/>
                      </a:lnTo>
                      <a:lnTo>
                        <a:pt x="326009" y="348996"/>
                      </a:lnTo>
                      <a:lnTo>
                        <a:pt x="306070" y="353441"/>
                      </a:lnTo>
                      <a:lnTo>
                        <a:pt x="285115" y="357886"/>
                      </a:lnTo>
                      <a:lnTo>
                        <a:pt x="264287" y="360426"/>
                      </a:lnTo>
                      <a:lnTo>
                        <a:pt x="244348" y="363347"/>
                      </a:lnTo>
                      <a:lnTo>
                        <a:pt x="224282" y="363982"/>
                      </a:lnTo>
                      <a:lnTo>
                        <a:pt x="204343" y="364998"/>
                      </a:lnTo>
                      <a:lnTo>
                        <a:pt x="184150" y="363982"/>
                      </a:lnTo>
                      <a:lnTo>
                        <a:pt x="164973" y="362331"/>
                      </a:lnTo>
                      <a:lnTo>
                        <a:pt x="146431" y="359791"/>
                      </a:lnTo>
                      <a:lnTo>
                        <a:pt x="127889" y="355981"/>
                      </a:lnTo>
                      <a:lnTo>
                        <a:pt x="110871" y="351790"/>
                      </a:lnTo>
                      <a:close/>
                    </a:path>
                  </a:pathLst>
                </a:custGeom>
                <a:solidFill>
                  <a:srgbClr val="AF7C24"/>
                </a:solidFill>
                <a:ln w="0" cap="flat" cmpd="sng" algn="ctr">
                  <a:solidFill>
                    <a:srgbClr val="AF7C2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6" name="Freeform 985">
                  <a:extLst>
                    <a:ext uri="{FF2B5EF4-FFF2-40B4-BE49-F238E27FC236}">
                      <a16:creationId xmlns:a16="http://schemas.microsoft.com/office/drawing/2014/main" id="{0F001D73-E0EE-B6A7-8FA3-24056CD6D700}"/>
                    </a:ext>
                  </a:extLst>
                </p:cNvPr>
                <p:cNvSpPr/>
                <p:nvPr/>
              </p:nvSpPr>
              <p:spPr>
                <a:xfrm>
                  <a:off x="2922651" y="4140200"/>
                  <a:ext cx="568072" cy="362332"/>
                </a:xfrm>
                <a:custGeom>
                  <a:avLst/>
                  <a:gdLst/>
                  <a:ahLst/>
                  <a:cxnLst/>
                  <a:rect l="0" t="0" r="0" b="0"/>
                  <a:pathLst>
                    <a:path w="568072" h="362332">
                      <a:moveTo>
                        <a:pt x="93980" y="345440"/>
                      </a:moveTo>
                      <a:lnTo>
                        <a:pt x="79248" y="334010"/>
                      </a:lnTo>
                      <a:lnTo>
                        <a:pt x="65405" y="321564"/>
                      </a:lnTo>
                      <a:lnTo>
                        <a:pt x="52451" y="306578"/>
                      </a:lnTo>
                      <a:lnTo>
                        <a:pt x="40132" y="290576"/>
                      </a:lnTo>
                      <a:lnTo>
                        <a:pt x="29337" y="273812"/>
                      </a:lnTo>
                      <a:lnTo>
                        <a:pt x="19304" y="255270"/>
                      </a:lnTo>
                      <a:lnTo>
                        <a:pt x="11557" y="235585"/>
                      </a:lnTo>
                      <a:lnTo>
                        <a:pt x="5334" y="216154"/>
                      </a:lnTo>
                      <a:lnTo>
                        <a:pt x="1651" y="195072"/>
                      </a:lnTo>
                      <a:lnTo>
                        <a:pt x="0" y="172720"/>
                      </a:lnTo>
                      <a:lnTo>
                        <a:pt x="1651" y="150749"/>
                      </a:lnTo>
                      <a:lnTo>
                        <a:pt x="5334" y="128397"/>
                      </a:lnTo>
                      <a:lnTo>
                        <a:pt x="12446" y="104521"/>
                      </a:lnTo>
                      <a:lnTo>
                        <a:pt x="16891" y="93091"/>
                      </a:lnTo>
                      <a:lnTo>
                        <a:pt x="22352" y="81534"/>
                      </a:lnTo>
                      <a:lnTo>
                        <a:pt x="28575" y="70104"/>
                      </a:lnTo>
                      <a:lnTo>
                        <a:pt x="35433" y="58547"/>
                      </a:lnTo>
                      <a:lnTo>
                        <a:pt x="43180" y="46863"/>
                      </a:lnTo>
                      <a:lnTo>
                        <a:pt x="52451" y="34417"/>
                      </a:lnTo>
                      <a:lnTo>
                        <a:pt x="61595" y="24892"/>
                      </a:lnTo>
                      <a:lnTo>
                        <a:pt x="66294" y="19431"/>
                      </a:lnTo>
                      <a:lnTo>
                        <a:pt x="68453" y="13335"/>
                      </a:lnTo>
                      <a:lnTo>
                        <a:pt x="71755" y="14986"/>
                      </a:lnTo>
                      <a:lnTo>
                        <a:pt x="74803" y="14986"/>
                      </a:lnTo>
                      <a:lnTo>
                        <a:pt x="81788" y="16002"/>
                      </a:lnTo>
                      <a:lnTo>
                        <a:pt x="90932" y="14351"/>
                      </a:lnTo>
                      <a:lnTo>
                        <a:pt x="100965" y="10541"/>
                      </a:lnTo>
                      <a:lnTo>
                        <a:pt x="117856" y="6985"/>
                      </a:lnTo>
                      <a:lnTo>
                        <a:pt x="125603" y="5461"/>
                      </a:lnTo>
                      <a:lnTo>
                        <a:pt x="132588" y="2540"/>
                      </a:lnTo>
                      <a:lnTo>
                        <a:pt x="144145" y="4445"/>
                      </a:lnTo>
                      <a:lnTo>
                        <a:pt x="157226" y="5461"/>
                      </a:lnTo>
                      <a:lnTo>
                        <a:pt x="170307" y="6350"/>
                      </a:lnTo>
                      <a:lnTo>
                        <a:pt x="183515" y="5461"/>
                      </a:lnTo>
                      <a:lnTo>
                        <a:pt x="225171" y="3556"/>
                      </a:lnTo>
                      <a:lnTo>
                        <a:pt x="265049" y="1905"/>
                      </a:lnTo>
                      <a:lnTo>
                        <a:pt x="303657" y="1016"/>
                      </a:lnTo>
                      <a:lnTo>
                        <a:pt x="339979" y="0"/>
                      </a:lnTo>
                      <a:lnTo>
                        <a:pt x="374650" y="1016"/>
                      </a:lnTo>
                      <a:lnTo>
                        <a:pt x="406146" y="2540"/>
                      </a:lnTo>
                      <a:lnTo>
                        <a:pt x="421513" y="3556"/>
                      </a:lnTo>
                      <a:lnTo>
                        <a:pt x="436245" y="5461"/>
                      </a:lnTo>
                      <a:lnTo>
                        <a:pt x="450088" y="6985"/>
                      </a:lnTo>
                      <a:lnTo>
                        <a:pt x="463296" y="8890"/>
                      </a:lnTo>
                      <a:lnTo>
                        <a:pt x="475488" y="11557"/>
                      </a:lnTo>
                      <a:lnTo>
                        <a:pt x="487807" y="14351"/>
                      </a:lnTo>
                      <a:lnTo>
                        <a:pt x="498602" y="17780"/>
                      </a:lnTo>
                      <a:lnTo>
                        <a:pt x="509397" y="21336"/>
                      </a:lnTo>
                      <a:lnTo>
                        <a:pt x="518795" y="25781"/>
                      </a:lnTo>
                      <a:lnTo>
                        <a:pt x="527939" y="30226"/>
                      </a:lnTo>
                      <a:lnTo>
                        <a:pt x="535686" y="34417"/>
                      </a:lnTo>
                      <a:lnTo>
                        <a:pt x="542671" y="39878"/>
                      </a:lnTo>
                      <a:lnTo>
                        <a:pt x="549529" y="46228"/>
                      </a:lnTo>
                      <a:lnTo>
                        <a:pt x="554863" y="52324"/>
                      </a:lnTo>
                      <a:lnTo>
                        <a:pt x="558800" y="59309"/>
                      </a:lnTo>
                      <a:lnTo>
                        <a:pt x="562610" y="66548"/>
                      </a:lnTo>
                      <a:lnTo>
                        <a:pt x="565658" y="74549"/>
                      </a:lnTo>
                      <a:lnTo>
                        <a:pt x="567309" y="82550"/>
                      </a:lnTo>
                      <a:lnTo>
                        <a:pt x="568071" y="91186"/>
                      </a:lnTo>
                      <a:lnTo>
                        <a:pt x="567309" y="101092"/>
                      </a:lnTo>
                      <a:lnTo>
                        <a:pt x="566547" y="117856"/>
                      </a:lnTo>
                      <a:lnTo>
                        <a:pt x="564261" y="134747"/>
                      </a:lnTo>
                      <a:lnTo>
                        <a:pt x="559562" y="151384"/>
                      </a:lnTo>
                      <a:lnTo>
                        <a:pt x="553466" y="166624"/>
                      </a:lnTo>
                      <a:lnTo>
                        <a:pt x="546481" y="182626"/>
                      </a:lnTo>
                      <a:lnTo>
                        <a:pt x="537083" y="197612"/>
                      </a:lnTo>
                      <a:lnTo>
                        <a:pt x="527177" y="211709"/>
                      </a:lnTo>
                      <a:lnTo>
                        <a:pt x="516382" y="225933"/>
                      </a:lnTo>
                      <a:lnTo>
                        <a:pt x="503301" y="239268"/>
                      </a:lnTo>
                      <a:lnTo>
                        <a:pt x="490220" y="251460"/>
                      </a:lnTo>
                      <a:lnTo>
                        <a:pt x="475488" y="263906"/>
                      </a:lnTo>
                      <a:lnTo>
                        <a:pt x="459994" y="275590"/>
                      </a:lnTo>
                      <a:lnTo>
                        <a:pt x="443992" y="287147"/>
                      </a:lnTo>
                      <a:lnTo>
                        <a:pt x="426974" y="296672"/>
                      </a:lnTo>
                      <a:lnTo>
                        <a:pt x="409321" y="306578"/>
                      </a:lnTo>
                      <a:lnTo>
                        <a:pt x="391541" y="315468"/>
                      </a:lnTo>
                      <a:lnTo>
                        <a:pt x="372364" y="324104"/>
                      </a:lnTo>
                      <a:lnTo>
                        <a:pt x="353822" y="331470"/>
                      </a:lnTo>
                      <a:lnTo>
                        <a:pt x="334391" y="338455"/>
                      </a:lnTo>
                      <a:lnTo>
                        <a:pt x="314452" y="344551"/>
                      </a:lnTo>
                      <a:lnTo>
                        <a:pt x="275082" y="353441"/>
                      </a:lnTo>
                      <a:lnTo>
                        <a:pt x="255905" y="356997"/>
                      </a:lnTo>
                      <a:lnTo>
                        <a:pt x="235966" y="359791"/>
                      </a:lnTo>
                      <a:lnTo>
                        <a:pt x="216535" y="361442"/>
                      </a:lnTo>
                      <a:lnTo>
                        <a:pt x="197993" y="362331"/>
                      </a:lnTo>
                      <a:lnTo>
                        <a:pt x="178816" y="362331"/>
                      </a:lnTo>
                      <a:lnTo>
                        <a:pt x="161036" y="360426"/>
                      </a:lnTo>
                      <a:lnTo>
                        <a:pt x="143383" y="358902"/>
                      </a:lnTo>
                      <a:lnTo>
                        <a:pt x="126365" y="355346"/>
                      </a:lnTo>
                      <a:lnTo>
                        <a:pt x="110363" y="350901"/>
                      </a:lnTo>
                      <a:close/>
                    </a:path>
                  </a:pathLst>
                </a:custGeom>
                <a:solidFill>
                  <a:srgbClr val="B4812C"/>
                </a:solidFill>
                <a:ln w="0" cap="flat" cmpd="sng" algn="ctr">
                  <a:solidFill>
                    <a:srgbClr val="B481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7" name="Freeform 986">
                  <a:extLst>
                    <a:ext uri="{FF2B5EF4-FFF2-40B4-BE49-F238E27FC236}">
                      <a16:creationId xmlns:a16="http://schemas.microsoft.com/office/drawing/2014/main" id="{D06AB23E-F044-8869-F8DA-7E1C3B76E6B5}"/>
                    </a:ext>
                  </a:extLst>
                </p:cNvPr>
                <p:cNvSpPr/>
                <p:nvPr/>
              </p:nvSpPr>
              <p:spPr>
                <a:xfrm>
                  <a:off x="2922651" y="4142105"/>
                  <a:ext cx="554229" cy="358522"/>
                </a:xfrm>
                <a:custGeom>
                  <a:avLst/>
                  <a:gdLst/>
                  <a:ahLst/>
                  <a:cxnLst/>
                  <a:rect l="0" t="0" r="0" b="0"/>
                  <a:pathLst>
                    <a:path w="554229" h="358522">
                      <a:moveTo>
                        <a:pt x="93980" y="344551"/>
                      </a:moveTo>
                      <a:lnTo>
                        <a:pt x="79248" y="332994"/>
                      </a:lnTo>
                      <a:lnTo>
                        <a:pt x="65405" y="320548"/>
                      </a:lnTo>
                      <a:lnTo>
                        <a:pt x="52451" y="306324"/>
                      </a:lnTo>
                      <a:lnTo>
                        <a:pt x="40132" y="290322"/>
                      </a:lnTo>
                      <a:lnTo>
                        <a:pt x="29337" y="273685"/>
                      </a:lnTo>
                      <a:lnTo>
                        <a:pt x="19939" y="255905"/>
                      </a:lnTo>
                      <a:lnTo>
                        <a:pt x="12446" y="237363"/>
                      </a:lnTo>
                      <a:lnTo>
                        <a:pt x="6096" y="217678"/>
                      </a:lnTo>
                      <a:lnTo>
                        <a:pt x="1651" y="196596"/>
                      </a:lnTo>
                      <a:lnTo>
                        <a:pt x="0" y="175260"/>
                      </a:lnTo>
                      <a:lnTo>
                        <a:pt x="762" y="153924"/>
                      </a:lnTo>
                      <a:lnTo>
                        <a:pt x="3810" y="131953"/>
                      </a:lnTo>
                      <a:lnTo>
                        <a:pt x="10033" y="108966"/>
                      </a:lnTo>
                      <a:lnTo>
                        <a:pt x="19304" y="85725"/>
                      </a:lnTo>
                      <a:lnTo>
                        <a:pt x="24638" y="75184"/>
                      </a:lnTo>
                      <a:lnTo>
                        <a:pt x="31623" y="63754"/>
                      </a:lnTo>
                      <a:lnTo>
                        <a:pt x="38481" y="52197"/>
                      </a:lnTo>
                      <a:lnTo>
                        <a:pt x="47117" y="40767"/>
                      </a:lnTo>
                      <a:lnTo>
                        <a:pt x="56261" y="29972"/>
                      </a:lnTo>
                      <a:lnTo>
                        <a:pt x="60198" y="24638"/>
                      </a:lnTo>
                      <a:lnTo>
                        <a:pt x="63246" y="18542"/>
                      </a:lnTo>
                      <a:lnTo>
                        <a:pt x="68453" y="18542"/>
                      </a:lnTo>
                      <a:lnTo>
                        <a:pt x="76200" y="17526"/>
                      </a:lnTo>
                      <a:lnTo>
                        <a:pt x="85598" y="14097"/>
                      </a:lnTo>
                      <a:lnTo>
                        <a:pt x="94869" y="9652"/>
                      </a:lnTo>
                      <a:lnTo>
                        <a:pt x="110871" y="5080"/>
                      </a:lnTo>
                      <a:lnTo>
                        <a:pt x="117856" y="2540"/>
                      </a:lnTo>
                      <a:lnTo>
                        <a:pt x="124206" y="0"/>
                      </a:lnTo>
                      <a:lnTo>
                        <a:pt x="134747" y="2540"/>
                      </a:lnTo>
                      <a:lnTo>
                        <a:pt x="146431" y="4445"/>
                      </a:lnTo>
                      <a:lnTo>
                        <a:pt x="158877" y="5080"/>
                      </a:lnTo>
                      <a:lnTo>
                        <a:pt x="171831" y="4445"/>
                      </a:lnTo>
                      <a:lnTo>
                        <a:pt x="214249" y="2540"/>
                      </a:lnTo>
                      <a:lnTo>
                        <a:pt x="255143" y="635"/>
                      </a:lnTo>
                      <a:lnTo>
                        <a:pt x="293624" y="0"/>
                      </a:lnTo>
                      <a:lnTo>
                        <a:pt x="330581" y="0"/>
                      </a:lnTo>
                      <a:lnTo>
                        <a:pt x="364617" y="635"/>
                      </a:lnTo>
                      <a:lnTo>
                        <a:pt x="396875" y="2540"/>
                      </a:lnTo>
                      <a:lnTo>
                        <a:pt x="412369" y="3556"/>
                      </a:lnTo>
                      <a:lnTo>
                        <a:pt x="426974" y="5080"/>
                      </a:lnTo>
                      <a:lnTo>
                        <a:pt x="440055" y="6985"/>
                      </a:lnTo>
                      <a:lnTo>
                        <a:pt x="453136" y="9652"/>
                      </a:lnTo>
                      <a:lnTo>
                        <a:pt x="466344" y="11430"/>
                      </a:lnTo>
                      <a:lnTo>
                        <a:pt x="477774" y="14986"/>
                      </a:lnTo>
                      <a:lnTo>
                        <a:pt x="488569" y="17526"/>
                      </a:lnTo>
                      <a:lnTo>
                        <a:pt x="498602" y="21082"/>
                      </a:lnTo>
                      <a:lnTo>
                        <a:pt x="508000" y="25527"/>
                      </a:lnTo>
                      <a:lnTo>
                        <a:pt x="516382" y="29972"/>
                      </a:lnTo>
                      <a:lnTo>
                        <a:pt x="524129" y="34417"/>
                      </a:lnTo>
                      <a:lnTo>
                        <a:pt x="530987" y="39878"/>
                      </a:lnTo>
                      <a:lnTo>
                        <a:pt x="537083" y="45974"/>
                      </a:lnTo>
                      <a:lnTo>
                        <a:pt x="542671" y="52197"/>
                      </a:lnTo>
                      <a:lnTo>
                        <a:pt x="546481" y="58293"/>
                      </a:lnTo>
                      <a:lnTo>
                        <a:pt x="550418" y="65405"/>
                      </a:lnTo>
                      <a:lnTo>
                        <a:pt x="552577" y="73406"/>
                      </a:lnTo>
                      <a:lnTo>
                        <a:pt x="554228" y="81280"/>
                      </a:lnTo>
                      <a:lnTo>
                        <a:pt x="554228" y="90170"/>
                      </a:lnTo>
                      <a:lnTo>
                        <a:pt x="553466" y="100076"/>
                      </a:lnTo>
                      <a:lnTo>
                        <a:pt x="552577" y="115951"/>
                      </a:lnTo>
                      <a:lnTo>
                        <a:pt x="549529" y="131953"/>
                      </a:lnTo>
                      <a:lnTo>
                        <a:pt x="544068" y="146939"/>
                      </a:lnTo>
                      <a:lnTo>
                        <a:pt x="537972" y="161925"/>
                      </a:lnTo>
                      <a:lnTo>
                        <a:pt x="530987" y="177165"/>
                      </a:lnTo>
                      <a:lnTo>
                        <a:pt x="521843" y="191262"/>
                      </a:lnTo>
                      <a:lnTo>
                        <a:pt x="511810" y="205486"/>
                      </a:lnTo>
                      <a:lnTo>
                        <a:pt x="500253" y="218694"/>
                      </a:lnTo>
                      <a:lnTo>
                        <a:pt x="487807" y="232029"/>
                      </a:lnTo>
                      <a:lnTo>
                        <a:pt x="473964" y="244475"/>
                      </a:lnTo>
                      <a:lnTo>
                        <a:pt x="459994" y="256794"/>
                      </a:lnTo>
                      <a:lnTo>
                        <a:pt x="444754" y="268351"/>
                      </a:lnTo>
                      <a:lnTo>
                        <a:pt x="428371" y="278892"/>
                      </a:lnTo>
                      <a:lnTo>
                        <a:pt x="412369" y="289687"/>
                      </a:lnTo>
                      <a:lnTo>
                        <a:pt x="394589" y="299339"/>
                      </a:lnTo>
                      <a:lnTo>
                        <a:pt x="376809" y="309118"/>
                      </a:lnTo>
                      <a:lnTo>
                        <a:pt x="359156" y="317119"/>
                      </a:lnTo>
                      <a:lnTo>
                        <a:pt x="340741" y="325120"/>
                      </a:lnTo>
                      <a:lnTo>
                        <a:pt x="322199" y="332105"/>
                      </a:lnTo>
                      <a:lnTo>
                        <a:pt x="302768" y="338201"/>
                      </a:lnTo>
                      <a:lnTo>
                        <a:pt x="265049" y="348996"/>
                      </a:lnTo>
                      <a:lnTo>
                        <a:pt x="245872" y="352425"/>
                      </a:lnTo>
                      <a:lnTo>
                        <a:pt x="227330" y="355092"/>
                      </a:lnTo>
                      <a:lnTo>
                        <a:pt x="208788" y="357886"/>
                      </a:lnTo>
                      <a:lnTo>
                        <a:pt x="191008" y="358521"/>
                      </a:lnTo>
                      <a:lnTo>
                        <a:pt x="173355" y="358521"/>
                      </a:lnTo>
                      <a:lnTo>
                        <a:pt x="155575" y="357886"/>
                      </a:lnTo>
                      <a:lnTo>
                        <a:pt x="139446" y="355981"/>
                      </a:lnTo>
                      <a:lnTo>
                        <a:pt x="123317" y="353441"/>
                      </a:lnTo>
                      <a:lnTo>
                        <a:pt x="107823" y="348996"/>
                      </a:lnTo>
                      <a:close/>
                    </a:path>
                  </a:pathLst>
                </a:custGeom>
                <a:solidFill>
                  <a:srgbClr val="B88533"/>
                </a:solidFill>
                <a:ln w="0" cap="flat" cmpd="sng" algn="ctr">
                  <a:solidFill>
                    <a:srgbClr val="B885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Freeform 987">
                  <a:extLst>
                    <a:ext uri="{FF2B5EF4-FFF2-40B4-BE49-F238E27FC236}">
                      <a16:creationId xmlns:a16="http://schemas.microsoft.com/office/drawing/2014/main" id="{620E0AC1-65B1-E77E-6E0B-353CC66EEF61}"/>
                    </a:ext>
                  </a:extLst>
                </p:cNvPr>
                <p:cNvSpPr/>
                <p:nvPr/>
              </p:nvSpPr>
              <p:spPr>
                <a:xfrm>
                  <a:off x="2923413" y="4140200"/>
                  <a:ext cx="541021" cy="358903"/>
                </a:xfrm>
                <a:custGeom>
                  <a:avLst/>
                  <a:gdLst/>
                  <a:ahLst/>
                  <a:cxnLst/>
                  <a:rect l="0" t="0" r="0" b="0"/>
                  <a:pathLst>
                    <a:path w="541021" h="358903">
                      <a:moveTo>
                        <a:pt x="93218" y="345440"/>
                      </a:moveTo>
                      <a:lnTo>
                        <a:pt x="79375" y="334899"/>
                      </a:lnTo>
                      <a:lnTo>
                        <a:pt x="65532" y="322453"/>
                      </a:lnTo>
                      <a:lnTo>
                        <a:pt x="52451" y="308229"/>
                      </a:lnTo>
                      <a:lnTo>
                        <a:pt x="40767" y="293243"/>
                      </a:lnTo>
                      <a:lnTo>
                        <a:pt x="29972" y="277241"/>
                      </a:lnTo>
                      <a:lnTo>
                        <a:pt x="20828" y="259461"/>
                      </a:lnTo>
                      <a:lnTo>
                        <a:pt x="12319" y="240919"/>
                      </a:lnTo>
                      <a:lnTo>
                        <a:pt x="6096" y="222377"/>
                      </a:lnTo>
                      <a:lnTo>
                        <a:pt x="2286" y="202057"/>
                      </a:lnTo>
                      <a:lnTo>
                        <a:pt x="0" y="181610"/>
                      </a:lnTo>
                      <a:lnTo>
                        <a:pt x="0" y="160274"/>
                      </a:lnTo>
                      <a:lnTo>
                        <a:pt x="2286" y="138303"/>
                      </a:lnTo>
                      <a:lnTo>
                        <a:pt x="7747" y="116078"/>
                      </a:lnTo>
                      <a:lnTo>
                        <a:pt x="16129" y="93980"/>
                      </a:lnTo>
                      <a:lnTo>
                        <a:pt x="26924" y="70739"/>
                      </a:lnTo>
                      <a:lnTo>
                        <a:pt x="33909" y="60198"/>
                      </a:lnTo>
                      <a:lnTo>
                        <a:pt x="41656" y="48768"/>
                      </a:lnTo>
                      <a:lnTo>
                        <a:pt x="50038" y="38227"/>
                      </a:lnTo>
                      <a:lnTo>
                        <a:pt x="53848" y="32766"/>
                      </a:lnTo>
                      <a:lnTo>
                        <a:pt x="56896" y="26543"/>
                      </a:lnTo>
                      <a:lnTo>
                        <a:pt x="63246" y="24892"/>
                      </a:lnTo>
                      <a:lnTo>
                        <a:pt x="70993" y="21336"/>
                      </a:lnTo>
                      <a:lnTo>
                        <a:pt x="79375" y="17780"/>
                      </a:lnTo>
                      <a:lnTo>
                        <a:pt x="88519" y="12446"/>
                      </a:lnTo>
                      <a:lnTo>
                        <a:pt x="103251" y="6350"/>
                      </a:lnTo>
                      <a:lnTo>
                        <a:pt x="110109" y="3556"/>
                      </a:lnTo>
                      <a:lnTo>
                        <a:pt x="115697" y="0"/>
                      </a:lnTo>
                      <a:lnTo>
                        <a:pt x="124841" y="4445"/>
                      </a:lnTo>
                      <a:lnTo>
                        <a:pt x="136525" y="6350"/>
                      </a:lnTo>
                      <a:lnTo>
                        <a:pt x="147828" y="6985"/>
                      </a:lnTo>
                      <a:lnTo>
                        <a:pt x="160274" y="6350"/>
                      </a:lnTo>
                      <a:lnTo>
                        <a:pt x="203581" y="4445"/>
                      </a:lnTo>
                      <a:lnTo>
                        <a:pt x="245110" y="3556"/>
                      </a:lnTo>
                      <a:lnTo>
                        <a:pt x="283718" y="2540"/>
                      </a:lnTo>
                      <a:lnTo>
                        <a:pt x="320548" y="2540"/>
                      </a:lnTo>
                      <a:lnTo>
                        <a:pt x="355219" y="3556"/>
                      </a:lnTo>
                      <a:lnTo>
                        <a:pt x="371602" y="4445"/>
                      </a:lnTo>
                      <a:lnTo>
                        <a:pt x="387731" y="5461"/>
                      </a:lnTo>
                      <a:lnTo>
                        <a:pt x="402336" y="6350"/>
                      </a:lnTo>
                      <a:lnTo>
                        <a:pt x="417068" y="8001"/>
                      </a:lnTo>
                      <a:lnTo>
                        <a:pt x="430911" y="9906"/>
                      </a:lnTo>
                      <a:lnTo>
                        <a:pt x="443992" y="12446"/>
                      </a:lnTo>
                      <a:lnTo>
                        <a:pt x="456184" y="14986"/>
                      </a:lnTo>
                      <a:lnTo>
                        <a:pt x="466979" y="17780"/>
                      </a:lnTo>
                      <a:lnTo>
                        <a:pt x="477774" y="21336"/>
                      </a:lnTo>
                      <a:lnTo>
                        <a:pt x="487807" y="24892"/>
                      </a:lnTo>
                      <a:lnTo>
                        <a:pt x="497205" y="28321"/>
                      </a:lnTo>
                      <a:lnTo>
                        <a:pt x="505587" y="32766"/>
                      </a:lnTo>
                      <a:lnTo>
                        <a:pt x="513334" y="38227"/>
                      </a:lnTo>
                      <a:lnTo>
                        <a:pt x="519430" y="43434"/>
                      </a:lnTo>
                      <a:lnTo>
                        <a:pt x="525526" y="48768"/>
                      </a:lnTo>
                      <a:lnTo>
                        <a:pt x="530225" y="54864"/>
                      </a:lnTo>
                      <a:lnTo>
                        <a:pt x="534162" y="61214"/>
                      </a:lnTo>
                      <a:lnTo>
                        <a:pt x="537210" y="68199"/>
                      </a:lnTo>
                      <a:lnTo>
                        <a:pt x="539369" y="76200"/>
                      </a:lnTo>
                      <a:lnTo>
                        <a:pt x="540258" y="84201"/>
                      </a:lnTo>
                      <a:lnTo>
                        <a:pt x="541020" y="92075"/>
                      </a:lnTo>
                      <a:lnTo>
                        <a:pt x="539369" y="101981"/>
                      </a:lnTo>
                      <a:lnTo>
                        <a:pt x="537972" y="116078"/>
                      </a:lnTo>
                      <a:lnTo>
                        <a:pt x="534162" y="131064"/>
                      </a:lnTo>
                      <a:lnTo>
                        <a:pt x="529463" y="146304"/>
                      </a:lnTo>
                      <a:lnTo>
                        <a:pt x="522478" y="160274"/>
                      </a:lnTo>
                      <a:lnTo>
                        <a:pt x="514985" y="174625"/>
                      </a:lnTo>
                      <a:lnTo>
                        <a:pt x="505587" y="188722"/>
                      </a:lnTo>
                      <a:lnTo>
                        <a:pt x="495554" y="202057"/>
                      </a:lnTo>
                      <a:lnTo>
                        <a:pt x="483997" y="215392"/>
                      </a:lnTo>
                      <a:lnTo>
                        <a:pt x="471678" y="227584"/>
                      </a:lnTo>
                      <a:lnTo>
                        <a:pt x="458724" y="240030"/>
                      </a:lnTo>
                      <a:lnTo>
                        <a:pt x="443992" y="252476"/>
                      </a:lnTo>
                      <a:lnTo>
                        <a:pt x="429260" y="263906"/>
                      </a:lnTo>
                      <a:lnTo>
                        <a:pt x="413131" y="274701"/>
                      </a:lnTo>
                      <a:lnTo>
                        <a:pt x="396875" y="285242"/>
                      </a:lnTo>
                      <a:lnTo>
                        <a:pt x="379984" y="295148"/>
                      </a:lnTo>
                      <a:lnTo>
                        <a:pt x="362966" y="304673"/>
                      </a:lnTo>
                      <a:lnTo>
                        <a:pt x="345313" y="313563"/>
                      </a:lnTo>
                      <a:lnTo>
                        <a:pt x="327533" y="321564"/>
                      </a:lnTo>
                      <a:lnTo>
                        <a:pt x="291211" y="335915"/>
                      </a:lnTo>
                      <a:lnTo>
                        <a:pt x="254381" y="346456"/>
                      </a:lnTo>
                      <a:lnTo>
                        <a:pt x="236601" y="350901"/>
                      </a:lnTo>
                      <a:lnTo>
                        <a:pt x="218821" y="354330"/>
                      </a:lnTo>
                      <a:lnTo>
                        <a:pt x="201168" y="355981"/>
                      </a:lnTo>
                      <a:lnTo>
                        <a:pt x="183388" y="357886"/>
                      </a:lnTo>
                      <a:lnTo>
                        <a:pt x="167259" y="358902"/>
                      </a:lnTo>
                      <a:lnTo>
                        <a:pt x="151130" y="357886"/>
                      </a:lnTo>
                      <a:lnTo>
                        <a:pt x="135636" y="356997"/>
                      </a:lnTo>
                      <a:lnTo>
                        <a:pt x="120142" y="354330"/>
                      </a:lnTo>
                      <a:lnTo>
                        <a:pt x="106299" y="350901"/>
                      </a:lnTo>
                      <a:close/>
                    </a:path>
                  </a:pathLst>
                </a:custGeom>
                <a:solidFill>
                  <a:srgbClr val="BB893A"/>
                </a:solidFill>
                <a:ln w="0" cap="flat" cmpd="sng" algn="ctr">
                  <a:solidFill>
                    <a:srgbClr val="BB89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Freeform 988">
                  <a:extLst>
                    <a:ext uri="{FF2B5EF4-FFF2-40B4-BE49-F238E27FC236}">
                      <a16:creationId xmlns:a16="http://schemas.microsoft.com/office/drawing/2014/main" id="{09CD9353-146D-ECBD-3A09-3E3425787F94}"/>
                    </a:ext>
                  </a:extLst>
                </p:cNvPr>
                <p:cNvSpPr/>
                <p:nvPr/>
              </p:nvSpPr>
              <p:spPr>
                <a:xfrm>
                  <a:off x="2923413" y="4139311"/>
                  <a:ext cx="527940" cy="356871"/>
                </a:xfrm>
                <a:custGeom>
                  <a:avLst/>
                  <a:gdLst/>
                  <a:ahLst/>
                  <a:cxnLst/>
                  <a:rect l="0" t="0" r="0" b="0"/>
                  <a:pathLst>
                    <a:path w="527940" h="356871">
                      <a:moveTo>
                        <a:pt x="93218" y="346329"/>
                      </a:moveTo>
                      <a:lnTo>
                        <a:pt x="79375" y="335788"/>
                      </a:lnTo>
                      <a:lnTo>
                        <a:pt x="66294" y="323342"/>
                      </a:lnTo>
                      <a:lnTo>
                        <a:pt x="53848" y="310007"/>
                      </a:lnTo>
                      <a:lnTo>
                        <a:pt x="41656" y="295021"/>
                      </a:lnTo>
                      <a:lnTo>
                        <a:pt x="30861" y="279146"/>
                      </a:lnTo>
                      <a:lnTo>
                        <a:pt x="21590" y="262255"/>
                      </a:lnTo>
                      <a:lnTo>
                        <a:pt x="13843" y="244475"/>
                      </a:lnTo>
                      <a:lnTo>
                        <a:pt x="6985" y="225933"/>
                      </a:lnTo>
                      <a:lnTo>
                        <a:pt x="3048" y="206502"/>
                      </a:lnTo>
                      <a:lnTo>
                        <a:pt x="0" y="186055"/>
                      </a:lnTo>
                      <a:lnTo>
                        <a:pt x="0" y="164719"/>
                      </a:lnTo>
                      <a:lnTo>
                        <a:pt x="1524" y="143637"/>
                      </a:lnTo>
                      <a:lnTo>
                        <a:pt x="6096" y="122301"/>
                      </a:lnTo>
                      <a:lnTo>
                        <a:pt x="13843" y="100076"/>
                      </a:lnTo>
                      <a:lnTo>
                        <a:pt x="23876" y="77978"/>
                      </a:lnTo>
                      <a:lnTo>
                        <a:pt x="36957" y="55753"/>
                      </a:lnTo>
                      <a:lnTo>
                        <a:pt x="45466" y="45212"/>
                      </a:lnTo>
                      <a:lnTo>
                        <a:pt x="49403" y="39751"/>
                      </a:lnTo>
                      <a:lnTo>
                        <a:pt x="52451" y="33655"/>
                      </a:lnTo>
                      <a:lnTo>
                        <a:pt x="58547" y="30226"/>
                      </a:lnTo>
                      <a:lnTo>
                        <a:pt x="65532" y="25781"/>
                      </a:lnTo>
                      <a:lnTo>
                        <a:pt x="74041" y="19431"/>
                      </a:lnTo>
                      <a:lnTo>
                        <a:pt x="83185" y="13335"/>
                      </a:lnTo>
                      <a:lnTo>
                        <a:pt x="90170" y="9779"/>
                      </a:lnTo>
                      <a:lnTo>
                        <a:pt x="97155" y="7239"/>
                      </a:lnTo>
                      <a:lnTo>
                        <a:pt x="103251" y="3429"/>
                      </a:lnTo>
                      <a:lnTo>
                        <a:pt x="107950" y="0"/>
                      </a:lnTo>
                      <a:lnTo>
                        <a:pt x="116459" y="4445"/>
                      </a:lnTo>
                      <a:lnTo>
                        <a:pt x="126492" y="7239"/>
                      </a:lnTo>
                      <a:lnTo>
                        <a:pt x="137922" y="8890"/>
                      </a:lnTo>
                      <a:lnTo>
                        <a:pt x="149479" y="7874"/>
                      </a:lnTo>
                      <a:lnTo>
                        <a:pt x="193294" y="6350"/>
                      </a:lnTo>
                      <a:lnTo>
                        <a:pt x="235204" y="4445"/>
                      </a:lnTo>
                      <a:lnTo>
                        <a:pt x="275082" y="3429"/>
                      </a:lnTo>
                      <a:lnTo>
                        <a:pt x="312293" y="3429"/>
                      </a:lnTo>
                      <a:lnTo>
                        <a:pt x="329819" y="4445"/>
                      </a:lnTo>
                      <a:lnTo>
                        <a:pt x="346964" y="5334"/>
                      </a:lnTo>
                      <a:lnTo>
                        <a:pt x="362966" y="6350"/>
                      </a:lnTo>
                      <a:lnTo>
                        <a:pt x="378460" y="7239"/>
                      </a:lnTo>
                      <a:lnTo>
                        <a:pt x="393827" y="8890"/>
                      </a:lnTo>
                      <a:lnTo>
                        <a:pt x="408559" y="9779"/>
                      </a:lnTo>
                      <a:lnTo>
                        <a:pt x="421513" y="12446"/>
                      </a:lnTo>
                      <a:lnTo>
                        <a:pt x="434594" y="14224"/>
                      </a:lnTo>
                      <a:lnTo>
                        <a:pt x="447040" y="16891"/>
                      </a:lnTo>
                      <a:lnTo>
                        <a:pt x="457835" y="20320"/>
                      </a:lnTo>
                      <a:lnTo>
                        <a:pt x="468630" y="23114"/>
                      </a:lnTo>
                      <a:lnTo>
                        <a:pt x="478663" y="26670"/>
                      </a:lnTo>
                      <a:lnTo>
                        <a:pt x="487045" y="31115"/>
                      </a:lnTo>
                      <a:lnTo>
                        <a:pt x="495554" y="35306"/>
                      </a:lnTo>
                      <a:lnTo>
                        <a:pt x="502539" y="39751"/>
                      </a:lnTo>
                      <a:lnTo>
                        <a:pt x="508635" y="45212"/>
                      </a:lnTo>
                      <a:lnTo>
                        <a:pt x="514096" y="50546"/>
                      </a:lnTo>
                      <a:lnTo>
                        <a:pt x="518668" y="56642"/>
                      </a:lnTo>
                      <a:lnTo>
                        <a:pt x="522478" y="62992"/>
                      </a:lnTo>
                      <a:lnTo>
                        <a:pt x="525526" y="70104"/>
                      </a:lnTo>
                      <a:lnTo>
                        <a:pt x="527177" y="77089"/>
                      </a:lnTo>
                      <a:lnTo>
                        <a:pt x="527939" y="85090"/>
                      </a:lnTo>
                      <a:lnTo>
                        <a:pt x="527939" y="92964"/>
                      </a:lnTo>
                      <a:lnTo>
                        <a:pt x="526415" y="101981"/>
                      </a:lnTo>
                      <a:lnTo>
                        <a:pt x="524129" y="115951"/>
                      </a:lnTo>
                      <a:lnTo>
                        <a:pt x="520192" y="130302"/>
                      </a:lnTo>
                      <a:lnTo>
                        <a:pt x="514985" y="143637"/>
                      </a:lnTo>
                      <a:lnTo>
                        <a:pt x="508000" y="157734"/>
                      </a:lnTo>
                      <a:lnTo>
                        <a:pt x="500253" y="171069"/>
                      </a:lnTo>
                      <a:lnTo>
                        <a:pt x="490855" y="184150"/>
                      </a:lnTo>
                      <a:lnTo>
                        <a:pt x="480060" y="197485"/>
                      </a:lnTo>
                      <a:lnTo>
                        <a:pt x="468630" y="210947"/>
                      </a:lnTo>
                      <a:lnTo>
                        <a:pt x="456184" y="223266"/>
                      </a:lnTo>
                      <a:lnTo>
                        <a:pt x="443230" y="235712"/>
                      </a:lnTo>
                      <a:lnTo>
                        <a:pt x="429260" y="247269"/>
                      </a:lnTo>
                      <a:lnTo>
                        <a:pt x="414655" y="258699"/>
                      </a:lnTo>
                      <a:lnTo>
                        <a:pt x="399288" y="270256"/>
                      </a:lnTo>
                      <a:lnTo>
                        <a:pt x="383032" y="280035"/>
                      </a:lnTo>
                      <a:lnTo>
                        <a:pt x="366141" y="290576"/>
                      </a:lnTo>
                      <a:lnTo>
                        <a:pt x="350012" y="300482"/>
                      </a:lnTo>
                      <a:lnTo>
                        <a:pt x="315341" y="317119"/>
                      </a:lnTo>
                      <a:lnTo>
                        <a:pt x="279781" y="331343"/>
                      </a:lnTo>
                      <a:lnTo>
                        <a:pt x="245110" y="342900"/>
                      </a:lnTo>
                      <a:lnTo>
                        <a:pt x="227457" y="348234"/>
                      </a:lnTo>
                      <a:lnTo>
                        <a:pt x="210439" y="351790"/>
                      </a:lnTo>
                      <a:lnTo>
                        <a:pt x="193294" y="354330"/>
                      </a:lnTo>
                      <a:lnTo>
                        <a:pt x="177292" y="356235"/>
                      </a:lnTo>
                      <a:lnTo>
                        <a:pt x="161925" y="356870"/>
                      </a:lnTo>
                      <a:lnTo>
                        <a:pt x="146431" y="356870"/>
                      </a:lnTo>
                      <a:lnTo>
                        <a:pt x="131826" y="356235"/>
                      </a:lnTo>
                      <a:lnTo>
                        <a:pt x="118745" y="354330"/>
                      </a:lnTo>
                      <a:lnTo>
                        <a:pt x="105664" y="350774"/>
                      </a:lnTo>
                      <a:close/>
                    </a:path>
                  </a:pathLst>
                </a:custGeom>
                <a:solidFill>
                  <a:srgbClr val="C08D41"/>
                </a:solidFill>
                <a:ln w="0" cap="flat" cmpd="sng" algn="ctr">
                  <a:solidFill>
                    <a:srgbClr val="C08D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Freeform 989">
                  <a:extLst>
                    <a:ext uri="{FF2B5EF4-FFF2-40B4-BE49-F238E27FC236}">
                      <a16:creationId xmlns:a16="http://schemas.microsoft.com/office/drawing/2014/main" id="{C2DF6182-EB84-9065-55EB-D67AF79256C1}"/>
                    </a:ext>
                  </a:extLst>
                </p:cNvPr>
                <p:cNvSpPr/>
                <p:nvPr/>
              </p:nvSpPr>
              <p:spPr>
                <a:xfrm>
                  <a:off x="2922651" y="4137660"/>
                  <a:ext cx="515748" cy="356871"/>
                </a:xfrm>
                <a:custGeom>
                  <a:avLst/>
                  <a:gdLst/>
                  <a:ahLst/>
                  <a:cxnLst/>
                  <a:rect l="0" t="0" r="0" b="0"/>
                  <a:pathLst>
                    <a:path w="515748" h="356871">
                      <a:moveTo>
                        <a:pt x="93980" y="347980"/>
                      </a:moveTo>
                      <a:lnTo>
                        <a:pt x="80137" y="337439"/>
                      </a:lnTo>
                      <a:lnTo>
                        <a:pt x="67056" y="326009"/>
                      </a:lnTo>
                      <a:lnTo>
                        <a:pt x="54610" y="312674"/>
                      </a:lnTo>
                      <a:lnTo>
                        <a:pt x="43180" y="297688"/>
                      </a:lnTo>
                      <a:lnTo>
                        <a:pt x="32385" y="282448"/>
                      </a:lnTo>
                      <a:lnTo>
                        <a:pt x="22987" y="265811"/>
                      </a:lnTo>
                      <a:lnTo>
                        <a:pt x="14605" y="248920"/>
                      </a:lnTo>
                      <a:lnTo>
                        <a:pt x="8509" y="230124"/>
                      </a:lnTo>
                      <a:lnTo>
                        <a:pt x="3810" y="210693"/>
                      </a:lnTo>
                      <a:lnTo>
                        <a:pt x="762" y="191262"/>
                      </a:lnTo>
                      <a:lnTo>
                        <a:pt x="0" y="170815"/>
                      </a:lnTo>
                      <a:lnTo>
                        <a:pt x="1651" y="150495"/>
                      </a:lnTo>
                      <a:lnTo>
                        <a:pt x="5334" y="129413"/>
                      </a:lnTo>
                      <a:lnTo>
                        <a:pt x="11557" y="108077"/>
                      </a:lnTo>
                      <a:lnTo>
                        <a:pt x="20828" y="85725"/>
                      </a:lnTo>
                      <a:lnTo>
                        <a:pt x="32385" y="64643"/>
                      </a:lnTo>
                      <a:lnTo>
                        <a:pt x="40132" y="53213"/>
                      </a:lnTo>
                      <a:lnTo>
                        <a:pt x="47752" y="41402"/>
                      </a:lnTo>
                      <a:lnTo>
                        <a:pt x="53975" y="35306"/>
                      </a:lnTo>
                      <a:lnTo>
                        <a:pt x="60960" y="29083"/>
                      </a:lnTo>
                      <a:lnTo>
                        <a:pt x="69342" y="22987"/>
                      </a:lnTo>
                      <a:lnTo>
                        <a:pt x="77851" y="15875"/>
                      </a:lnTo>
                      <a:lnTo>
                        <a:pt x="84836" y="11430"/>
                      </a:lnTo>
                      <a:lnTo>
                        <a:pt x="90932" y="8001"/>
                      </a:lnTo>
                      <a:lnTo>
                        <a:pt x="96266" y="4445"/>
                      </a:lnTo>
                      <a:lnTo>
                        <a:pt x="100076" y="0"/>
                      </a:lnTo>
                      <a:lnTo>
                        <a:pt x="103124" y="2540"/>
                      </a:lnTo>
                      <a:lnTo>
                        <a:pt x="107823" y="5080"/>
                      </a:lnTo>
                      <a:lnTo>
                        <a:pt x="111760" y="6985"/>
                      </a:lnTo>
                      <a:lnTo>
                        <a:pt x="117221" y="8890"/>
                      </a:lnTo>
                      <a:lnTo>
                        <a:pt x="127889" y="10541"/>
                      </a:lnTo>
                      <a:lnTo>
                        <a:pt x="139446" y="9525"/>
                      </a:lnTo>
                      <a:lnTo>
                        <a:pt x="184150" y="8001"/>
                      </a:lnTo>
                      <a:lnTo>
                        <a:pt x="225679" y="6985"/>
                      </a:lnTo>
                      <a:lnTo>
                        <a:pt x="265938" y="6096"/>
                      </a:lnTo>
                      <a:lnTo>
                        <a:pt x="303657" y="6096"/>
                      </a:lnTo>
                      <a:lnTo>
                        <a:pt x="321310" y="6985"/>
                      </a:lnTo>
                      <a:lnTo>
                        <a:pt x="338328" y="8001"/>
                      </a:lnTo>
                      <a:lnTo>
                        <a:pt x="354584" y="8890"/>
                      </a:lnTo>
                      <a:lnTo>
                        <a:pt x="369951" y="9525"/>
                      </a:lnTo>
                      <a:lnTo>
                        <a:pt x="385445" y="11430"/>
                      </a:lnTo>
                      <a:lnTo>
                        <a:pt x="399288" y="13081"/>
                      </a:lnTo>
                      <a:lnTo>
                        <a:pt x="413131" y="14986"/>
                      </a:lnTo>
                      <a:lnTo>
                        <a:pt x="425323" y="17526"/>
                      </a:lnTo>
                      <a:lnTo>
                        <a:pt x="437769" y="20320"/>
                      </a:lnTo>
                      <a:lnTo>
                        <a:pt x="448564" y="22987"/>
                      </a:lnTo>
                      <a:lnTo>
                        <a:pt x="459486" y="26416"/>
                      </a:lnTo>
                      <a:lnTo>
                        <a:pt x="468630" y="29972"/>
                      </a:lnTo>
                      <a:lnTo>
                        <a:pt x="477139" y="33528"/>
                      </a:lnTo>
                      <a:lnTo>
                        <a:pt x="484759" y="37973"/>
                      </a:lnTo>
                      <a:lnTo>
                        <a:pt x="492506" y="43307"/>
                      </a:lnTo>
                      <a:lnTo>
                        <a:pt x="497967" y="47752"/>
                      </a:lnTo>
                      <a:lnTo>
                        <a:pt x="503301" y="53213"/>
                      </a:lnTo>
                      <a:lnTo>
                        <a:pt x="508000" y="59309"/>
                      </a:lnTo>
                      <a:lnTo>
                        <a:pt x="511048" y="65405"/>
                      </a:lnTo>
                      <a:lnTo>
                        <a:pt x="513207" y="72644"/>
                      </a:lnTo>
                      <a:lnTo>
                        <a:pt x="514858" y="79629"/>
                      </a:lnTo>
                      <a:lnTo>
                        <a:pt x="515747" y="86741"/>
                      </a:lnTo>
                      <a:lnTo>
                        <a:pt x="515747" y="95631"/>
                      </a:lnTo>
                      <a:lnTo>
                        <a:pt x="514096" y="103632"/>
                      </a:lnTo>
                      <a:lnTo>
                        <a:pt x="511048" y="116967"/>
                      </a:lnTo>
                      <a:lnTo>
                        <a:pt x="506349" y="129413"/>
                      </a:lnTo>
                      <a:lnTo>
                        <a:pt x="501015" y="142494"/>
                      </a:lnTo>
                      <a:lnTo>
                        <a:pt x="494157" y="155829"/>
                      </a:lnTo>
                      <a:lnTo>
                        <a:pt x="485521" y="168275"/>
                      </a:lnTo>
                      <a:lnTo>
                        <a:pt x="475488" y="181610"/>
                      </a:lnTo>
                      <a:lnTo>
                        <a:pt x="465582" y="193802"/>
                      </a:lnTo>
                      <a:lnTo>
                        <a:pt x="453898" y="206248"/>
                      </a:lnTo>
                      <a:lnTo>
                        <a:pt x="441706" y="218694"/>
                      </a:lnTo>
                      <a:lnTo>
                        <a:pt x="428371" y="231013"/>
                      </a:lnTo>
                      <a:lnTo>
                        <a:pt x="414528" y="242570"/>
                      </a:lnTo>
                      <a:lnTo>
                        <a:pt x="400050" y="254000"/>
                      </a:lnTo>
                      <a:lnTo>
                        <a:pt x="384556" y="265811"/>
                      </a:lnTo>
                      <a:lnTo>
                        <a:pt x="369062" y="276352"/>
                      </a:lnTo>
                      <a:lnTo>
                        <a:pt x="336042" y="295783"/>
                      </a:lnTo>
                      <a:lnTo>
                        <a:pt x="302768" y="313563"/>
                      </a:lnTo>
                      <a:lnTo>
                        <a:pt x="268986" y="328549"/>
                      </a:lnTo>
                      <a:lnTo>
                        <a:pt x="235077" y="340995"/>
                      </a:lnTo>
                      <a:lnTo>
                        <a:pt x="218821" y="345440"/>
                      </a:lnTo>
                      <a:lnTo>
                        <a:pt x="202692" y="349885"/>
                      </a:lnTo>
                      <a:lnTo>
                        <a:pt x="186563" y="353441"/>
                      </a:lnTo>
                      <a:lnTo>
                        <a:pt x="171069" y="355092"/>
                      </a:lnTo>
                      <a:lnTo>
                        <a:pt x="156337" y="356870"/>
                      </a:lnTo>
                      <a:lnTo>
                        <a:pt x="142494" y="356870"/>
                      </a:lnTo>
                      <a:lnTo>
                        <a:pt x="128651" y="356870"/>
                      </a:lnTo>
                      <a:lnTo>
                        <a:pt x="116459" y="355092"/>
                      </a:lnTo>
                      <a:lnTo>
                        <a:pt x="104775" y="351536"/>
                      </a:lnTo>
                      <a:close/>
                    </a:path>
                  </a:pathLst>
                </a:custGeom>
                <a:solidFill>
                  <a:srgbClr val="C49148"/>
                </a:solidFill>
                <a:ln w="0" cap="flat" cmpd="sng" algn="ctr">
                  <a:solidFill>
                    <a:srgbClr val="C4914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Freeform 990">
                  <a:extLst>
                    <a:ext uri="{FF2B5EF4-FFF2-40B4-BE49-F238E27FC236}">
                      <a16:creationId xmlns:a16="http://schemas.microsoft.com/office/drawing/2014/main" id="{F84A3A80-00A6-1DBF-5570-CD3C6248159D}"/>
                    </a:ext>
                  </a:extLst>
                </p:cNvPr>
                <p:cNvSpPr/>
                <p:nvPr/>
              </p:nvSpPr>
              <p:spPr>
                <a:xfrm>
                  <a:off x="2922651" y="4136644"/>
                  <a:ext cx="503302" cy="356998"/>
                </a:xfrm>
                <a:custGeom>
                  <a:avLst/>
                  <a:gdLst/>
                  <a:ahLst/>
                  <a:cxnLst/>
                  <a:rect l="0" t="0" r="0" b="0"/>
                  <a:pathLst>
                    <a:path w="503302" h="356998">
                      <a:moveTo>
                        <a:pt x="93980" y="348996"/>
                      </a:moveTo>
                      <a:lnTo>
                        <a:pt x="80899" y="339471"/>
                      </a:lnTo>
                      <a:lnTo>
                        <a:pt x="67945" y="327660"/>
                      </a:lnTo>
                      <a:lnTo>
                        <a:pt x="55499" y="314579"/>
                      </a:lnTo>
                      <a:lnTo>
                        <a:pt x="44704" y="300228"/>
                      </a:lnTo>
                      <a:lnTo>
                        <a:pt x="33782" y="285242"/>
                      </a:lnTo>
                      <a:lnTo>
                        <a:pt x="24638" y="269367"/>
                      </a:lnTo>
                      <a:lnTo>
                        <a:pt x="16129" y="252476"/>
                      </a:lnTo>
                      <a:lnTo>
                        <a:pt x="10033" y="234950"/>
                      </a:lnTo>
                      <a:lnTo>
                        <a:pt x="4699" y="216154"/>
                      </a:lnTo>
                      <a:lnTo>
                        <a:pt x="1651" y="196723"/>
                      </a:lnTo>
                      <a:lnTo>
                        <a:pt x="0" y="177292"/>
                      </a:lnTo>
                      <a:lnTo>
                        <a:pt x="762" y="156845"/>
                      </a:lnTo>
                      <a:lnTo>
                        <a:pt x="3810" y="136398"/>
                      </a:lnTo>
                      <a:lnTo>
                        <a:pt x="9144" y="115189"/>
                      </a:lnTo>
                      <a:lnTo>
                        <a:pt x="16891" y="93980"/>
                      </a:lnTo>
                      <a:lnTo>
                        <a:pt x="27686" y="72771"/>
                      </a:lnTo>
                      <a:lnTo>
                        <a:pt x="42418" y="48768"/>
                      </a:lnTo>
                      <a:lnTo>
                        <a:pt x="49276" y="41783"/>
                      </a:lnTo>
                      <a:lnTo>
                        <a:pt x="56261" y="33782"/>
                      </a:lnTo>
                      <a:lnTo>
                        <a:pt x="64008" y="25781"/>
                      </a:lnTo>
                      <a:lnTo>
                        <a:pt x="73152" y="17907"/>
                      </a:lnTo>
                      <a:lnTo>
                        <a:pt x="79248" y="13462"/>
                      </a:lnTo>
                      <a:lnTo>
                        <a:pt x="84836" y="9017"/>
                      </a:lnTo>
                      <a:lnTo>
                        <a:pt x="89281" y="5461"/>
                      </a:lnTo>
                      <a:lnTo>
                        <a:pt x="90932" y="2667"/>
                      </a:lnTo>
                      <a:lnTo>
                        <a:pt x="92583" y="0"/>
                      </a:lnTo>
                      <a:lnTo>
                        <a:pt x="95631" y="3556"/>
                      </a:lnTo>
                      <a:lnTo>
                        <a:pt x="98679" y="6096"/>
                      </a:lnTo>
                      <a:lnTo>
                        <a:pt x="102616" y="9017"/>
                      </a:lnTo>
                      <a:lnTo>
                        <a:pt x="107061" y="10541"/>
                      </a:lnTo>
                      <a:lnTo>
                        <a:pt x="112522" y="11557"/>
                      </a:lnTo>
                      <a:lnTo>
                        <a:pt x="117856" y="12446"/>
                      </a:lnTo>
                      <a:lnTo>
                        <a:pt x="128651" y="11557"/>
                      </a:lnTo>
                      <a:lnTo>
                        <a:pt x="174117" y="9906"/>
                      </a:lnTo>
                      <a:lnTo>
                        <a:pt x="216535" y="9017"/>
                      </a:lnTo>
                      <a:lnTo>
                        <a:pt x="257302" y="8001"/>
                      </a:lnTo>
                      <a:lnTo>
                        <a:pt x="276733" y="8001"/>
                      </a:lnTo>
                      <a:lnTo>
                        <a:pt x="295275" y="9017"/>
                      </a:lnTo>
                      <a:lnTo>
                        <a:pt x="313055" y="9017"/>
                      </a:lnTo>
                      <a:lnTo>
                        <a:pt x="329946" y="9906"/>
                      </a:lnTo>
                      <a:lnTo>
                        <a:pt x="346075" y="10541"/>
                      </a:lnTo>
                      <a:lnTo>
                        <a:pt x="361569" y="12446"/>
                      </a:lnTo>
                      <a:lnTo>
                        <a:pt x="376809" y="14097"/>
                      </a:lnTo>
                      <a:lnTo>
                        <a:pt x="390652" y="16002"/>
                      </a:lnTo>
                      <a:lnTo>
                        <a:pt x="403987" y="17907"/>
                      </a:lnTo>
                      <a:lnTo>
                        <a:pt x="417068" y="20447"/>
                      </a:lnTo>
                      <a:lnTo>
                        <a:pt x="428371" y="22987"/>
                      </a:lnTo>
                      <a:lnTo>
                        <a:pt x="439293" y="25781"/>
                      </a:lnTo>
                      <a:lnTo>
                        <a:pt x="449199" y="29337"/>
                      </a:lnTo>
                      <a:lnTo>
                        <a:pt x="458597" y="32893"/>
                      </a:lnTo>
                      <a:lnTo>
                        <a:pt x="466979" y="37338"/>
                      </a:lnTo>
                      <a:lnTo>
                        <a:pt x="474726" y="40894"/>
                      </a:lnTo>
                      <a:lnTo>
                        <a:pt x="481711" y="46228"/>
                      </a:lnTo>
                      <a:lnTo>
                        <a:pt x="487807" y="50419"/>
                      </a:lnTo>
                      <a:lnTo>
                        <a:pt x="492506" y="55880"/>
                      </a:lnTo>
                      <a:lnTo>
                        <a:pt x="496316" y="62103"/>
                      </a:lnTo>
                      <a:lnTo>
                        <a:pt x="499364" y="68199"/>
                      </a:lnTo>
                      <a:lnTo>
                        <a:pt x="501904" y="74295"/>
                      </a:lnTo>
                      <a:lnTo>
                        <a:pt x="503301" y="81661"/>
                      </a:lnTo>
                      <a:lnTo>
                        <a:pt x="503301" y="89535"/>
                      </a:lnTo>
                      <a:lnTo>
                        <a:pt x="502412" y="96647"/>
                      </a:lnTo>
                      <a:lnTo>
                        <a:pt x="501015" y="105537"/>
                      </a:lnTo>
                      <a:lnTo>
                        <a:pt x="497967" y="116967"/>
                      </a:lnTo>
                      <a:lnTo>
                        <a:pt x="492506" y="129413"/>
                      </a:lnTo>
                      <a:lnTo>
                        <a:pt x="486410" y="140970"/>
                      </a:lnTo>
                      <a:lnTo>
                        <a:pt x="479425" y="153289"/>
                      </a:lnTo>
                      <a:lnTo>
                        <a:pt x="470789" y="165735"/>
                      </a:lnTo>
                      <a:lnTo>
                        <a:pt x="460883" y="178181"/>
                      </a:lnTo>
                      <a:lnTo>
                        <a:pt x="450088" y="190627"/>
                      </a:lnTo>
                      <a:lnTo>
                        <a:pt x="438658" y="202819"/>
                      </a:lnTo>
                      <a:lnTo>
                        <a:pt x="426212" y="214503"/>
                      </a:lnTo>
                      <a:lnTo>
                        <a:pt x="413131" y="226949"/>
                      </a:lnTo>
                      <a:lnTo>
                        <a:pt x="385445" y="249936"/>
                      </a:lnTo>
                      <a:lnTo>
                        <a:pt x="354584" y="271272"/>
                      </a:lnTo>
                      <a:lnTo>
                        <a:pt x="322961" y="291338"/>
                      </a:lnTo>
                      <a:lnTo>
                        <a:pt x="290576" y="310134"/>
                      </a:lnTo>
                      <a:lnTo>
                        <a:pt x="257302" y="325120"/>
                      </a:lnTo>
                      <a:lnTo>
                        <a:pt x="241173" y="332105"/>
                      </a:lnTo>
                      <a:lnTo>
                        <a:pt x="225679" y="338455"/>
                      </a:lnTo>
                      <a:lnTo>
                        <a:pt x="209677" y="343662"/>
                      </a:lnTo>
                      <a:lnTo>
                        <a:pt x="194183" y="348107"/>
                      </a:lnTo>
                      <a:lnTo>
                        <a:pt x="179705" y="351663"/>
                      </a:lnTo>
                      <a:lnTo>
                        <a:pt x="164973" y="354457"/>
                      </a:lnTo>
                      <a:lnTo>
                        <a:pt x="151130" y="356108"/>
                      </a:lnTo>
                      <a:lnTo>
                        <a:pt x="138049" y="356997"/>
                      </a:lnTo>
                      <a:lnTo>
                        <a:pt x="125603" y="356997"/>
                      </a:lnTo>
                      <a:lnTo>
                        <a:pt x="114808" y="355346"/>
                      </a:lnTo>
                      <a:lnTo>
                        <a:pt x="104013" y="353441"/>
                      </a:lnTo>
                      <a:close/>
                    </a:path>
                  </a:pathLst>
                </a:custGeom>
                <a:solidFill>
                  <a:srgbClr val="C8954F"/>
                </a:solidFill>
                <a:ln w="0" cap="flat" cmpd="sng" algn="ctr">
                  <a:solidFill>
                    <a:srgbClr val="C8954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Freeform 991">
                  <a:extLst>
                    <a:ext uri="{FF2B5EF4-FFF2-40B4-BE49-F238E27FC236}">
                      <a16:creationId xmlns:a16="http://schemas.microsoft.com/office/drawing/2014/main" id="{6DDC6659-8CEA-97F4-73C6-36B8C17B8A2D}"/>
                    </a:ext>
                  </a:extLst>
                </p:cNvPr>
                <p:cNvSpPr/>
                <p:nvPr/>
              </p:nvSpPr>
              <p:spPr>
                <a:xfrm>
                  <a:off x="2921762" y="4134866"/>
                  <a:ext cx="491110" cy="357125"/>
                </a:xfrm>
                <a:custGeom>
                  <a:avLst/>
                  <a:gdLst/>
                  <a:ahLst/>
                  <a:cxnLst/>
                  <a:rect l="0" t="0" r="0" b="0"/>
                  <a:pathLst>
                    <a:path w="491110" h="357125">
                      <a:moveTo>
                        <a:pt x="87122" y="3683"/>
                      </a:moveTo>
                      <a:lnTo>
                        <a:pt x="90170" y="7239"/>
                      </a:lnTo>
                      <a:lnTo>
                        <a:pt x="94107" y="9779"/>
                      </a:lnTo>
                      <a:lnTo>
                        <a:pt x="97917" y="12319"/>
                      </a:lnTo>
                      <a:lnTo>
                        <a:pt x="102616" y="13335"/>
                      </a:lnTo>
                      <a:lnTo>
                        <a:pt x="107315" y="14224"/>
                      </a:lnTo>
                      <a:lnTo>
                        <a:pt x="112649" y="14224"/>
                      </a:lnTo>
                      <a:lnTo>
                        <a:pt x="118110" y="14224"/>
                      </a:lnTo>
                      <a:lnTo>
                        <a:pt x="164211" y="11684"/>
                      </a:lnTo>
                      <a:lnTo>
                        <a:pt x="186690" y="11684"/>
                      </a:lnTo>
                      <a:lnTo>
                        <a:pt x="207391" y="10795"/>
                      </a:lnTo>
                      <a:lnTo>
                        <a:pt x="228219" y="10795"/>
                      </a:lnTo>
                      <a:lnTo>
                        <a:pt x="248285" y="10795"/>
                      </a:lnTo>
                      <a:lnTo>
                        <a:pt x="267589" y="10795"/>
                      </a:lnTo>
                      <a:lnTo>
                        <a:pt x="286004" y="10795"/>
                      </a:lnTo>
                      <a:lnTo>
                        <a:pt x="303657" y="11684"/>
                      </a:lnTo>
                      <a:lnTo>
                        <a:pt x="321437" y="12319"/>
                      </a:lnTo>
                      <a:lnTo>
                        <a:pt x="337693" y="13335"/>
                      </a:lnTo>
                      <a:lnTo>
                        <a:pt x="353060" y="15240"/>
                      </a:lnTo>
                      <a:lnTo>
                        <a:pt x="367792" y="15875"/>
                      </a:lnTo>
                      <a:lnTo>
                        <a:pt x="382397" y="18669"/>
                      </a:lnTo>
                      <a:lnTo>
                        <a:pt x="395478" y="20320"/>
                      </a:lnTo>
                      <a:lnTo>
                        <a:pt x="407924" y="23114"/>
                      </a:lnTo>
                      <a:lnTo>
                        <a:pt x="419354" y="25781"/>
                      </a:lnTo>
                      <a:lnTo>
                        <a:pt x="430149" y="28321"/>
                      </a:lnTo>
                      <a:lnTo>
                        <a:pt x="440182" y="31877"/>
                      </a:lnTo>
                      <a:lnTo>
                        <a:pt x="449453" y="35560"/>
                      </a:lnTo>
                      <a:lnTo>
                        <a:pt x="457835" y="39751"/>
                      </a:lnTo>
                      <a:lnTo>
                        <a:pt x="464820" y="44196"/>
                      </a:lnTo>
                      <a:lnTo>
                        <a:pt x="471678" y="48768"/>
                      </a:lnTo>
                      <a:lnTo>
                        <a:pt x="477266" y="53213"/>
                      </a:lnTo>
                      <a:lnTo>
                        <a:pt x="481711" y="58547"/>
                      </a:lnTo>
                      <a:lnTo>
                        <a:pt x="485648" y="64643"/>
                      </a:lnTo>
                      <a:lnTo>
                        <a:pt x="488061" y="70993"/>
                      </a:lnTo>
                      <a:lnTo>
                        <a:pt x="490347" y="77089"/>
                      </a:lnTo>
                      <a:lnTo>
                        <a:pt x="491109" y="84074"/>
                      </a:lnTo>
                      <a:lnTo>
                        <a:pt x="491109" y="91313"/>
                      </a:lnTo>
                      <a:lnTo>
                        <a:pt x="490347" y="98425"/>
                      </a:lnTo>
                      <a:lnTo>
                        <a:pt x="488061" y="106426"/>
                      </a:lnTo>
                      <a:lnTo>
                        <a:pt x="484124" y="116967"/>
                      </a:lnTo>
                      <a:lnTo>
                        <a:pt x="478663" y="128397"/>
                      </a:lnTo>
                      <a:lnTo>
                        <a:pt x="472567" y="140081"/>
                      </a:lnTo>
                      <a:lnTo>
                        <a:pt x="464820" y="151638"/>
                      </a:lnTo>
                      <a:lnTo>
                        <a:pt x="455676" y="163068"/>
                      </a:lnTo>
                      <a:lnTo>
                        <a:pt x="446405" y="174625"/>
                      </a:lnTo>
                      <a:lnTo>
                        <a:pt x="435610" y="186944"/>
                      </a:lnTo>
                      <a:lnTo>
                        <a:pt x="424053" y="198501"/>
                      </a:lnTo>
                      <a:lnTo>
                        <a:pt x="398526" y="222377"/>
                      </a:lnTo>
                      <a:lnTo>
                        <a:pt x="370840" y="245364"/>
                      </a:lnTo>
                      <a:lnTo>
                        <a:pt x="340868" y="266700"/>
                      </a:lnTo>
                      <a:lnTo>
                        <a:pt x="310007" y="287020"/>
                      </a:lnTo>
                      <a:lnTo>
                        <a:pt x="278384" y="305562"/>
                      </a:lnTo>
                      <a:lnTo>
                        <a:pt x="246761" y="322453"/>
                      </a:lnTo>
                      <a:lnTo>
                        <a:pt x="231267" y="329438"/>
                      </a:lnTo>
                      <a:lnTo>
                        <a:pt x="216027" y="335788"/>
                      </a:lnTo>
                      <a:lnTo>
                        <a:pt x="201295" y="341884"/>
                      </a:lnTo>
                      <a:lnTo>
                        <a:pt x="186690" y="346329"/>
                      </a:lnTo>
                      <a:lnTo>
                        <a:pt x="172720" y="350774"/>
                      </a:lnTo>
                      <a:lnTo>
                        <a:pt x="158877" y="353441"/>
                      </a:lnTo>
                      <a:lnTo>
                        <a:pt x="146431" y="356235"/>
                      </a:lnTo>
                      <a:lnTo>
                        <a:pt x="134239" y="357124"/>
                      </a:lnTo>
                      <a:lnTo>
                        <a:pt x="122555" y="357124"/>
                      </a:lnTo>
                      <a:lnTo>
                        <a:pt x="112649" y="356235"/>
                      </a:lnTo>
                      <a:lnTo>
                        <a:pt x="103505" y="354330"/>
                      </a:lnTo>
                      <a:lnTo>
                        <a:pt x="94869" y="350774"/>
                      </a:lnTo>
                      <a:lnTo>
                        <a:pt x="79629" y="338455"/>
                      </a:lnTo>
                      <a:lnTo>
                        <a:pt x="64897" y="325247"/>
                      </a:lnTo>
                      <a:lnTo>
                        <a:pt x="51054" y="309118"/>
                      </a:lnTo>
                      <a:lnTo>
                        <a:pt x="37719" y="292481"/>
                      </a:lnTo>
                      <a:lnTo>
                        <a:pt x="26416" y="273685"/>
                      </a:lnTo>
                      <a:lnTo>
                        <a:pt x="17018" y="254254"/>
                      </a:lnTo>
                      <a:lnTo>
                        <a:pt x="9398" y="233807"/>
                      </a:lnTo>
                      <a:lnTo>
                        <a:pt x="3937" y="211836"/>
                      </a:lnTo>
                      <a:lnTo>
                        <a:pt x="889" y="189611"/>
                      </a:lnTo>
                      <a:lnTo>
                        <a:pt x="0" y="166624"/>
                      </a:lnTo>
                      <a:lnTo>
                        <a:pt x="889" y="154178"/>
                      </a:lnTo>
                      <a:lnTo>
                        <a:pt x="2540" y="142748"/>
                      </a:lnTo>
                      <a:lnTo>
                        <a:pt x="4699" y="130302"/>
                      </a:lnTo>
                      <a:lnTo>
                        <a:pt x="8636" y="117856"/>
                      </a:lnTo>
                      <a:lnTo>
                        <a:pt x="12446" y="106426"/>
                      </a:lnTo>
                      <a:lnTo>
                        <a:pt x="17018" y="93980"/>
                      </a:lnTo>
                      <a:lnTo>
                        <a:pt x="23241" y="81534"/>
                      </a:lnTo>
                      <a:lnTo>
                        <a:pt x="30226" y="69088"/>
                      </a:lnTo>
                      <a:lnTo>
                        <a:pt x="37719" y="56642"/>
                      </a:lnTo>
                      <a:lnTo>
                        <a:pt x="47117" y="44196"/>
                      </a:lnTo>
                      <a:lnTo>
                        <a:pt x="57150" y="31877"/>
                      </a:lnTo>
                      <a:lnTo>
                        <a:pt x="67945" y="19685"/>
                      </a:lnTo>
                      <a:lnTo>
                        <a:pt x="73279" y="14224"/>
                      </a:lnTo>
                      <a:lnTo>
                        <a:pt x="78740" y="9779"/>
                      </a:lnTo>
                      <a:lnTo>
                        <a:pt x="82677" y="5334"/>
                      </a:lnTo>
                      <a:lnTo>
                        <a:pt x="84074" y="2794"/>
                      </a:lnTo>
                      <a:lnTo>
                        <a:pt x="84836" y="0"/>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Freeform 992">
                  <a:extLst>
                    <a:ext uri="{FF2B5EF4-FFF2-40B4-BE49-F238E27FC236}">
                      <a16:creationId xmlns:a16="http://schemas.microsoft.com/office/drawing/2014/main" id="{9A7B6A37-3613-56A4-D5AF-3AB8869EAB16}"/>
                    </a:ext>
                  </a:extLst>
                </p:cNvPr>
                <p:cNvSpPr/>
                <p:nvPr/>
              </p:nvSpPr>
              <p:spPr>
                <a:xfrm>
                  <a:off x="2988945" y="4077462"/>
                  <a:ext cx="508001" cy="36323"/>
                </a:xfrm>
                <a:custGeom>
                  <a:avLst/>
                  <a:gdLst/>
                  <a:ahLst/>
                  <a:cxnLst/>
                  <a:rect l="0" t="0" r="0" b="0"/>
                  <a:pathLst>
                    <a:path w="508001" h="36323">
                      <a:moveTo>
                        <a:pt x="28575" y="14986"/>
                      </a:moveTo>
                      <a:lnTo>
                        <a:pt x="57912" y="13081"/>
                      </a:lnTo>
                      <a:lnTo>
                        <a:pt x="87884" y="11430"/>
                      </a:lnTo>
                      <a:lnTo>
                        <a:pt x="118618" y="9525"/>
                      </a:lnTo>
                      <a:lnTo>
                        <a:pt x="182626" y="7874"/>
                      </a:lnTo>
                      <a:lnTo>
                        <a:pt x="248158" y="6096"/>
                      </a:lnTo>
                      <a:lnTo>
                        <a:pt x="313563" y="5080"/>
                      </a:lnTo>
                      <a:lnTo>
                        <a:pt x="378460" y="3429"/>
                      </a:lnTo>
                      <a:lnTo>
                        <a:pt x="410083" y="2540"/>
                      </a:lnTo>
                      <a:lnTo>
                        <a:pt x="440817" y="1524"/>
                      </a:lnTo>
                      <a:lnTo>
                        <a:pt x="470789" y="889"/>
                      </a:lnTo>
                      <a:lnTo>
                        <a:pt x="500253" y="0"/>
                      </a:lnTo>
                      <a:lnTo>
                        <a:pt x="503301" y="889"/>
                      </a:lnTo>
                      <a:lnTo>
                        <a:pt x="505460" y="2540"/>
                      </a:lnTo>
                      <a:lnTo>
                        <a:pt x="507111" y="6096"/>
                      </a:lnTo>
                      <a:lnTo>
                        <a:pt x="508000" y="9525"/>
                      </a:lnTo>
                      <a:lnTo>
                        <a:pt x="508000" y="13970"/>
                      </a:lnTo>
                      <a:lnTo>
                        <a:pt x="505460" y="17526"/>
                      </a:lnTo>
                      <a:lnTo>
                        <a:pt x="501777" y="21971"/>
                      </a:lnTo>
                      <a:lnTo>
                        <a:pt x="495554" y="24765"/>
                      </a:lnTo>
                      <a:lnTo>
                        <a:pt x="494030" y="25527"/>
                      </a:lnTo>
                      <a:lnTo>
                        <a:pt x="489331" y="26416"/>
                      </a:lnTo>
                      <a:lnTo>
                        <a:pt x="481584" y="26416"/>
                      </a:lnTo>
                      <a:lnTo>
                        <a:pt x="472440" y="27305"/>
                      </a:lnTo>
                      <a:lnTo>
                        <a:pt x="460883" y="27305"/>
                      </a:lnTo>
                      <a:lnTo>
                        <a:pt x="446913" y="27305"/>
                      </a:lnTo>
                      <a:lnTo>
                        <a:pt x="430911" y="27305"/>
                      </a:lnTo>
                      <a:lnTo>
                        <a:pt x="413131" y="28321"/>
                      </a:lnTo>
                      <a:lnTo>
                        <a:pt x="394589" y="28321"/>
                      </a:lnTo>
                      <a:lnTo>
                        <a:pt x="374523" y="28321"/>
                      </a:lnTo>
                      <a:lnTo>
                        <a:pt x="352933" y="28321"/>
                      </a:lnTo>
                      <a:lnTo>
                        <a:pt x="330581" y="28956"/>
                      </a:lnTo>
                      <a:lnTo>
                        <a:pt x="284480" y="28956"/>
                      </a:lnTo>
                      <a:lnTo>
                        <a:pt x="236474" y="29972"/>
                      </a:lnTo>
                      <a:lnTo>
                        <a:pt x="187960" y="31877"/>
                      </a:lnTo>
                      <a:lnTo>
                        <a:pt x="164973" y="32766"/>
                      </a:lnTo>
                      <a:lnTo>
                        <a:pt x="142494" y="33401"/>
                      </a:lnTo>
                      <a:lnTo>
                        <a:pt x="120904" y="34417"/>
                      </a:lnTo>
                      <a:lnTo>
                        <a:pt x="100965" y="35306"/>
                      </a:lnTo>
                      <a:lnTo>
                        <a:pt x="81788" y="36322"/>
                      </a:lnTo>
                      <a:lnTo>
                        <a:pt x="64770" y="36322"/>
                      </a:lnTo>
                      <a:lnTo>
                        <a:pt x="48514" y="36322"/>
                      </a:lnTo>
                      <a:lnTo>
                        <a:pt x="34671" y="36322"/>
                      </a:lnTo>
                      <a:lnTo>
                        <a:pt x="22987" y="35306"/>
                      </a:lnTo>
                      <a:lnTo>
                        <a:pt x="12954" y="33401"/>
                      </a:lnTo>
                      <a:lnTo>
                        <a:pt x="6096" y="30861"/>
                      </a:lnTo>
                      <a:lnTo>
                        <a:pt x="3810" y="28956"/>
                      </a:lnTo>
                      <a:lnTo>
                        <a:pt x="1651" y="27305"/>
                      </a:lnTo>
                      <a:lnTo>
                        <a:pt x="0" y="24765"/>
                      </a:lnTo>
                      <a:lnTo>
                        <a:pt x="0" y="21971"/>
                      </a:lnTo>
                      <a:lnTo>
                        <a:pt x="0" y="19431"/>
                      </a:lnTo>
                      <a:lnTo>
                        <a:pt x="762" y="16764"/>
                      </a:lnTo>
                      <a:close/>
                    </a:path>
                  </a:pathLst>
                </a:custGeom>
                <a:solidFill>
                  <a:srgbClr val="8C5900"/>
                </a:solidFill>
                <a:ln w="0" cap="flat" cmpd="sng" algn="ctr">
                  <a:solidFill>
                    <a:srgbClr val="8C59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Freeform 993">
                  <a:extLst>
                    <a:ext uri="{FF2B5EF4-FFF2-40B4-BE49-F238E27FC236}">
                      <a16:creationId xmlns:a16="http://schemas.microsoft.com/office/drawing/2014/main" id="{CAC0E4D4-7908-61AE-40F6-F83AF99E8C57}"/>
                    </a:ext>
                  </a:extLst>
                </p:cNvPr>
                <p:cNvSpPr/>
                <p:nvPr/>
              </p:nvSpPr>
              <p:spPr>
                <a:xfrm>
                  <a:off x="2988945" y="4077462"/>
                  <a:ext cx="508001" cy="36323"/>
                </a:xfrm>
                <a:custGeom>
                  <a:avLst/>
                  <a:gdLst/>
                  <a:ahLst/>
                  <a:cxnLst/>
                  <a:rect l="0" t="0" r="0" b="0"/>
                  <a:pathLst>
                    <a:path w="508001" h="36323">
                      <a:moveTo>
                        <a:pt x="1651" y="16764"/>
                      </a:moveTo>
                      <a:lnTo>
                        <a:pt x="29337" y="14986"/>
                      </a:lnTo>
                      <a:lnTo>
                        <a:pt x="57912" y="13081"/>
                      </a:lnTo>
                      <a:lnTo>
                        <a:pt x="87884" y="11430"/>
                      </a:lnTo>
                      <a:lnTo>
                        <a:pt x="118618" y="10541"/>
                      </a:lnTo>
                      <a:lnTo>
                        <a:pt x="182626" y="7874"/>
                      </a:lnTo>
                      <a:lnTo>
                        <a:pt x="248158" y="6096"/>
                      </a:lnTo>
                      <a:lnTo>
                        <a:pt x="313563" y="5080"/>
                      </a:lnTo>
                      <a:lnTo>
                        <a:pt x="378460" y="3429"/>
                      </a:lnTo>
                      <a:lnTo>
                        <a:pt x="410083" y="2540"/>
                      </a:lnTo>
                      <a:lnTo>
                        <a:pt x="440817" y="1524"/>
                      </a:lnTo>
                      <a:lnTo>
                        <a:pt x="470789" y="889"/>
                      </a:lnTo>
                      <a:lnTo>
                        <a:pt x="499364" y="0"/>
                      </a:lnTo>
                      <a:lnTo>
                        <a:pt x="502412" y="889"/>
                      </a:lnTo>
                      <a:lnTo>
                        <a:pt x="505460" y="2540"/>
                      </a:lnTo>
                      <a:lnTo>
                        <a:pt x="507111" y="6096"/>
                      </a:lnTo>
                      <a:lnTo>
                        <a:pt x="508000" y="9525"/>
                      </a:lnTo>
                      <a:lnTo>
                        <a:pt x="507111" y="13970"/>
                      </a:lnTo>
                      <a:lnTo>
                        <a:pt x="504825" y="17526"/>
                      </a:lnTo>
                      <a:lnTo>
                        <a:pt x="501015" y="21971"/>
                      </a:lnTo>
                      <a:lnTo>
                        <a:pt x="494919" y="24765"/>
                      </a:lnTo>
                      <a:lnTo>
                        <a:pt x="493268" y="25527"/>
                      </a:lnTo>
                      <a:lnTo>
                        <a:pt x="488569" y="25527"/>
                      </a:lnTo>
                      <a:lnTo>
                        <a:pt x="481584" y="26416"/>
                      </a:lnTo>
                      <a:lnTo>
                        <a:pt x="472440" y="26416"/>
                      </a:lnTo>
                      <a:lnTo>
                        <a:pt x="459994" y="27305"/>
                      </a:lnTo>
                      <a:lnTo>
                        <a:pt x="446151" y="27305"/>
                      </a:lnTo>
                      <a:lnTo>
                        <a:pt x="430911" y="27305"/>
                      </a:lnTo>
                      <a:lnTo>
                        <a:pt x="413131" y="27305"/>
                      </a:lnTo>
                      <a:lnTo>
                        <a:pt x="394589" y="28321"/>
                      </a:lnTo>
                      <a:lnTo>
                        <a:pt x="373761" y="28321"/>
                      </a:lnTo>
                      <a:lnTo>
                        <a:pt x="352933" y="28321"/>
                      </a:lnTo>
                      <a:lnTo>
                        <a:pt x="330581" y="28321"/>
                      </a:lnTo>
                      <a:lnTo>
                        <a:pt x="284480" y="28956"/>
                      </a:lnTo>
                      <a:lnTo>
                        <a:pt x="236474" y="29972"/>
                      </a:lnTo>
                      <a:lnTo>
                        <a:pt x="188849" y="30861"/>
                      </a:lnTo>
                      <a:lnTo>
                        <a:pt x="164973" y="31877"/>
                      </a:lnTo>
                      <a:lnTo>
                        <a:pt x="142494" y="33401"/>
                      </a:lnTo>
                      <a:lnTo>
                        <a:pt x="121666" y="34417"/>
                      </a:lnTo>
                      <a:lnTo>
                        <a:pt x="100965" y="35306"/>
                      </a:lnTo>
                      <a:lnTo>
                        <a:pt x="82296" y="36322"/>
                      </a:lnTo>
                      <a:lnTo>
                        <a:pt x="64770" y="36322"/>
                      </a:lnTo>
                      <a:lnTo>
                        <a:pt x="48514" y="36322"/>
                      </a:lnTo>
                      <a:lnTo>
                        <a:pt x="34671" y="36322"/>
                      </a:lnTo>
                      <a:lnTo>
                        <a:pt x="22987" y="34417"/>
                      </a:lnTo>
                      <a:lnTo>
                        <a:pt x="13843" y="32766"/>
                      </a:lnTo>
                      <a:lnTo>
                        <a:pt x="6096" y="29972"/>
                      </a:lnTo>
                      <a:lnTo>
                        <a:pt x="3810" y="28956"/>
                      </a:lnTo>
                      <a:lnTo>
                        <a:pt x="1651" y="27305"/>
                      </a:lnTo>
                      <a:lnTo>
                        <a:pt x="762" y="24765"/>
                      </a:lnTo>
                      <a:lnTo>
                        <a:pt x="0" y="22860"/>
                      </a:lnTo>
                      <a:lnTo>
                        <a:pt x="0" y="20320"/>
                      </a:lnTo>
                      <a:close/>
                    </a:path>
                  </a:pathLst>
                </a:custGeom>
                <a:solidFill>
                  <a:srgbClr val="905D05"/>
                </a:solidFill>
                <a:ln w="0" cap="flat" cmpd="sng" algn="ctr">
                  <a:solidFill>
                    <a:srgbClr val="905D0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Freeform 994">
                  <a:extLst>
                    <a:ext uri="{FF2B5EF4-FFF2-40B4-BE49-F238E27FC236}">
                      <a16:creationId xmlns:a16="http://schemas.microsoft.com/office/drawing/2014/main" id="{DC74B6EF-21A9-AD92-6B55-9E67E2167CBD}"/>
                    </a:ext>
                  </a:extLst>
                </p:cNvPr>
                <p:cNvSpPr/>
                <p:nvPr/>
              </p:nvSpPr>
              <p:spPr>
                <a:xfrm>
                  <a:off x="2989707" y="4078351"/>
                  <a:ext cx="507239" cy="36069"/>
                </a:xfrm>
                <a:custGeom>
                  <a:avLst/>
                  <a:gdLst/>
                  <a:ahLst/>
                  <a:cxnLst/>
                  <a:rect l="0" t="0" r="0" b="0"/>
                  <a:pathLst>
                    <a:path w="507239" h="36069">
                      <a:moveTo>
                        <a:pt x="889" y="16637"/>
                      </a:moveTo>
                      <a:lnTo>
                        <a:pt x="28575" y="14986"/>
                      </a:lnTo>
                      <a:lnTo>
                        <a:pt x="57150" y="13081"/>
                      </a:lnTo>
                      <a:lnTo>
                        <a:pt x="87122" y="11430"/>
                      </a:lnTo>
                      <a:lnTo>
                        <a:pt x="117856" y="10541"/>
                      </a:lnTo>
                      <a:lnTo>
                        <a:pt x="181864" y="8001"/>
                      </a:lnTo>
                      <a:lnTo>
                        <a:pt x="247396" y="6985"/>
                      </a:lnTo>
                      <a:lnTo>
                        <a:pt x="312801" y="5207"/>
                      </a:lnTo>
                      <a:lnTo>
                        <a:pt x="377698" y="4191"/>
                      </a:lnTo>
                      <a:lnTo>
                        <a:pt x="409321" y="3556"/>
                      </a:lnTo>
                      <a:lnTo>
                        <a:pt x="440055" y="2540"/>
                      </a:lnTo>
                      <a:lnTo>
                        <a:pt x="470027" y="1651"/>
                      </a:lnTo>
                      <a:lnTo>
                        <a:pt x="498602" y="0"/>
                      </a:lnTo>
                      <a:lnTo>
                        <a:pt x="501650" y="635"/>
                      </a:lnTo>
                      <a:lnTo>
                        <a:pt x="504063" y="3556"/>
                      </a:lnTo>
                      <a:lnTo>
                        <a:pt x="506349" y="6096"/>
                      </a:lnTo>
                      <a:lnTo>
                        <a:pt x="507238" y="9652"/>
                      </a:lnTo>
                      <a:lnTo>
                        <a:pt x="506349" y="14097"/>
                      </a:lnTo>
                      <a:lnTo>
                        <a:pt x="504063" y="17526"/>
                      </a:lnTo>
                      <a:lnTo>
                        <a:pt x="500253" y="21082"/>
                      </a:lnTo>
                      <a:lnTo>
                        <a:pt x="494157" y="24638"/>
                      </a:lnTo>
                      <a:lnTo>
                        <a:pt x="492506" y="25527"/>
                      </a:lnTo>
                      <a:lnTo>
                        <a:pt x="487807" y="25527"/>
                      </a:lnTo>
                      <a:lnTo>
                        <a:pt x="480822" y="26416"/>
                      </a:lnTo>
                      <a:lnTo>
                        <a:pt x="470916" y="26416"/>
                      </a:lnTo>
                      <a:lnTo>
                        <a:pt x="459232" y="26416"/>
                      </a:lnTo>
                      <a:lnTo>
                        <a:pt x="445389" y="27432"/>
                      </a:lnTo>
                      <a:lnTo>
                        <a:pt x="430149" y="27432"/>
                      </a:lnTo>
                      <a:lnTo>
                        <a:pt x="412369" y="27432"/>
                      </a:lnTo>
                      <a:lnTo>
                        <a:pt x="392938" y="27432"/>
                      </a:lnTo>
                      <a:lnTo>
                        <a:pt x="372999" y="28067"/>
                      </a:lnTo>
                      <a:lnTo>
                        <a:pt x="352171" y="28067"/>
                      </a:lnTo>
                      <a:lnTo>
                        <a:pt x="329819" y="28067"/>
                      </a:lnTo>
                      <a:lnTo>
                        <a:pt x="283718" y="28067"/>
                      </a:lnTo>
                      <a:lnTo>
                        <a:pt x="235712" y="29083"/>
                      </a:lnTo>
                      <a:lnTo>
                        <a:pt x="188087" y="30988"/>
                      </a:lnTo>
                      <a:lnTo>
                        <a:pt x="164973" y="31877"/>
                      </a:lnTo>
                      <a:lnTo>
                        <a:pt x="142621" y="32512"/>
                      </a:lnTo>
                      <a:lnTo>
                        <a:pt x="120904" y="33528"/>
                      </a:lnTo>
                      <a:lnTo>
                        <a:pt x="100203" y="34417"/>
                      </a:lnTo>
                      <a:lnTo>
                        <a:pt x="81534" y="35433"/>
                      </a:lnTo>
                      <a:lnTo>
                        <a:pt x="64008" y="36068"/>
                      </a:lnTo>
                      <a:lnTo>
                        <a:pt x="48514" y="36068"/>
                      </a:lnTo>
                      <a:lnTo>
                        <a:pt x="34671" y="35433"/>
                      </a:lnTo>
                      <a:lnTo>
                        <a:pt x="22225" y="34417"/>
                      </a:lnTo>
                      <a:lnTo>
                        <a:pt x="13081" y="32512"/>
                      </a:lnTo>
                      <a:lnTo>
                        <a:pt x="6096" y="29972"/>
                      </a:lnTo>
                      <a:lnTo>
                        <a:pt x="3048" y="28067"/>
                      </a:lnTo>
                      <a:lnTo>
                        <a:pt x="1397" y="26416"/>
                      </a:lnTo>
                      <a:lnTo>
                        <a:pt x="0" y="24638"/>
                      </a:lnTo>
                      <a:lnTo>
                        <a:pt x="0" y="21971"/>
                      </a:lnTo>
                      <a:lnTo>
                        <a:pt x="0" y="20193"/>
                      </a:lnTo>
                      <a:close/>
                    </a:path>
                  </a:pathLst>
                </a:custGeom>
                <a:solidFill>
                  <a:srgbClr val="94600A"/>
                </a:solidFill>
                <a:ln w="0" cap="flat" cmpd="sng" algn="ctr">
                  <a:solidFill>
                    <a:srgbClr val="94600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Freeform 995">
                  <a:extLst>
                    <a:ext uri="{FF2B5EF4-FFF2-40B4-BE49-F238E27FC236}">
                      <a16:creationId xmlns:a16="http://schemas.microsoft.com/office/drawing/2014/main" id="{D361F463-B4DD-DB10-08D9-53871C013A92}"/>
                    </a:ext>
                  </a:extLst>
                </p:cNvPr>
                <p:cNvSpPr/>
                <p:nvPr/>
              </p:nvSpPr>
              <p:spPr>
                <a:xfrm>
                  <a:off x="2989707" y="4078986"/>
                  <a:ext cx="506350" cy="34799"/>
                </a:xfrm>
                <a:custGeom>
                  <a:avLst/>
                  <a:gdLst/>
                  <a:ahLst/>
                  <a:cxnLst/>
                  <a:rect l="0" t="0" r="0" b="0"/>
                  <a:pathLst>
                    <a:path w="506350" h="34799">
                      <a:moveTo>
                        <a:pt x="889" y="16891"/>
                      </a:moveTo>
                      <a:lnTo>
                        <a:pt x="28575" y="14351"/>
                      </a:lnTo>
                      <a:lnTo>
                        <a:pt x="57785" y="12446"/>
                      </a:lnTo>
                      <a:lnTo>
                        <a:pt x="87122" y="11557"/>
                      </a:lnTo>
                      <a:lnTo>
                        <a:pt x="117856" y="9906"/>
                      </a:lnTo>
                      <a:lnTo>
                        <a:pt x="181864" y="8001"/>
                      </a:lnTo>
                      <a:lnTo>
                        <a:pt x="247396" y="6350"/>
                      </a:lnTo>
                      <a:lnTo>
                        <a:pt x="312801" y="5461"/>
                      </a:lnTo>
                      <a:lnTo>
                        <a:pt x="377698" y="3556"/>
                      </a:lnTo>
                      <a:lnTo>
                        <a:pt x="409321" y="2921"/>
                      </a:lnTo>
                      <a:lnTo>
                        <a:pt x="440055" y="1905"/>
                      </a:lnTo>
                      <a:lnTo>
                        <a:pt x="469519" y="1016"/>
                      </a:lnTo>
                      <a:lnTo>
                        <a:pt x="498602" y="0"/>
                      </a:lnTo>
                      <a:lnTo>
                        <a:pt x="501015" y="1016"/>
                      </a:lnTo>
                      <a:lnTo>
                        <a:pt x="504063" y="2921"/>
                      </a:lnTo>
                      <a:lnTo>
                        <a:pt x="505587" y="5461"/>
                      </a:lnTo>
                      <a:lnTo>
                        <a:pt x="506349" y="9017"/>
                      </a:lnTo>
                      <a:lnTo>
                        <a:pt x="505587" y="13462"/>
                      </a:lnTo>
                      <a:lnTo>
                        <a:pt x="504063" y="16891"/>
                      </a:lnTo>
                      <a:lnTo>
                        <a:pt x="499491" y="20447"/>
                      </a:lnTo>
                      <a:lnTo>
                        <a:pt x="493268" y="24003"/>
                      </a:lnTo>
                      <a:lnTo>
                        <a:pt x="491744" y="24003"/>
                      </a:lnTo>
                      <a:lnTo>
                        <a:pt x="487807" y="24892"/>
                      </a:lnTo>
                      <a:lnTo>
                        <a:pt x="480060" y="24892"/>
                      </a:lnTo>
                      <a:lnTo>
                        <a:pt x="470916" y="25781"/>
                      </a:lnTo>
                      <a:lnTo>
                        <a:pt x="459232" y="25781"/>
                      </a:lnTo>
                      <a:lnTo>
                        <a:pt x="445389" y="25781"/>
                      </a:lnTo>
                      <a:lnTo>
                        <a:pt x="429260" y="26797"/>
                      </a:lnTo>
                      <a:lnTo>
                        <a:pt x="412369" y="26797"/>
                      </a:lnTo>
                      <a:lnTo>
                        <a:pt x="392938" y="26797"/>
                      </a:lnTo>
                      <a:lnTo>
                        <a:pt x="372999" y="26797"/>
                      </a:lnTo>
                      <a:lnTo>
                        <a:pt x="351409" y="27432"/>
                      </a:lnTo>
                      <a:lnTo>
                        <a:pt x="329819" y="27432"/>
                      </a:lnTo>
                      <a:lnTo>
                        <a:pt x="283718" y="27432"/>
                      </a:lnTo>
                      <a:lnTo>
                        <a:pt x="235712" y="28448"/>
                      </a:lnTo>
                      <a:lnTo>
                        <a:pt x="188087" y="30353"/>
                      </a:lnTo>
                      <a:lnTo>
                        <a:pt x="164973" y="31242"/>
                      </a:lnTo>
                      <a:lnTo>
                        <a:pt x="142621" y="31877"/>
                      </a:lnTo>
                      <a:lnTo>
                        <a:pt x="120904" y="32893"/>
                      </a:lnTo>
                      <a:lnTo>
                        <a:pt x="100965" y="33782"/>
                      </a:lnTo>
                      <a:lnTo>
                        <a:pt x="81534" y="34798"/>
                      </a:lnTo>
                      <a:lnTo>
                        <a:pt x="64008" y="34798"/>
                      </a:lnTo>
                      <a:lnTo>
                        <a:pt x="48514" y="34798"/>
                      </a:lnTo>
                      <a:lnTo>
                        <a:pt x="34671" y="34798"/>
                      </a:lnTo>
                      <a:lnTo>
                        <a:pt x="23114" y="33782"/>
                      </a:lnTo>
                      <a:lnTo>
                        <a:pt x="13081" y="31877"/>
                      </a:lnTo>
                      <a:lnTo>
                        <a:pt x="6096" y="29337"/>
                      </a:lnTo>
                      <a:lnTo>
                        <a:pt x="3937" y="27432"/>
                      </a:lnTo>
                      <a:lnTo>
                        <a:pt x="1397" y="25781"/>
                      </a:lnTo>
                      <a:lnTo>
                        <a:pt x="889" y="24003"/>
                      </a:lnTo>
                      <a:lnTo>
                        <a:pt x="0" y="22352"/>
                      </a:lnTo>
                      <a:lnTo>
                        <a:pt x="0" y="19558"/>
                      </a:lnTo>
                      <a:close/>
                    </a:path>
                  </a:pathLst>
                </a:custGeom>
                <a:solidFill>
                  <a:srgbClr val="98630F"/>
                </a:solidFill>
                <a:ln w="0" cap="flat" cmpd="sng" algn="ctr">
                  <a:solidFill>
                    <a:srgbClr val="9863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Freeform 996">
                  <a:extLst>
                    <a:ext uri="{FF2B5EF4-FFF2-40B4-BE49-F238E27FC236}">
                      <a16:creationId xmlns:a16="http://schemas.microsoft.com/office/drawing/2014/main" id="{2B6B76B3-17BC-0443-5191-3228BB60C2C7}"/>
                    </a:ext>
                  </a:extLst>
                </p:cNvPr>
                <p:cNvSpPr/>
                <p:nvPr/>
              </p:nvSpPr>
              <p:spPr>
                <a:xfrm>
                  <a:off x="2989707" y="4078986"/>
                  <a:ext cx="506350" cy="34799"/>
                </a:xfrm>
                <a:custGeom>
                  <a:avLst/>
                  <a:gdLst/>
                  <a:ahLst/>
                  <a:cxnLst/>
                  <a:rect l="0" t="0" r="0" b="0"/>
                  <a:pathLst>
                    <a:path w="506350" h="34799">
                      <a:moveTo>
                        <a:pt x="1397" y="16891"/>
                      </a:moveTo>
                      <a:lnTo>
                        <a:pt x="29210" y="15240"/>
                      </a:lnTo>
                      <a:lnTo>
                        <a:pt x="57785" y="13462"/>
                      </a:lnTo>
                      <a:lnTo>
                        <a:pt x="87884" y="11557"/>
                      </a:lnTo>
                      <a:lnTo>
                        <a:pt x="118745" y="10795"/>
                      </a:lnTo>
                      <a:lnTo>
                        <a:pt x="181864" y="8001"/>
                      </a:lnTo>
                      <a:lnTo>
                        <a:pt x="247396" y="6350"/>
                      </a:lnTo>
                      <a:lnTo>
                        <a:pt x="312801" y="5461"/>
                      </a:lnTo>
                      <a:lnTo>
                        <a:pt x="377698" y="3556"/>
                      </a:lnTo>
                      <a:lnTo>
                        <a:pt x="408432" y="2921"/>
                      </a:lnTo>
                      <a:lnTo>
                        <a:pt x="439293" y="1905"/>
                      </a:lnTo>
                      <a:lnTo>
                        <a:pt x="469519" y="1016"/>
                      </a:lnTo>
                      <a:lnTo>
                        <a:pt x="497840" y="0"/>
                      </a:lnTo>
                      <a:lnTo>
                        <a:pt x="501015" y="1016"/>
                      </a:lnTo>
                      <a:lnTo>
                        <a:pt x="503301" y="2921"/>
                      </a:lnTo>
                      <a:lnTo>
                        <a:pt x="505587" y="6350"/>
                      </a:lnTo>
                      <a:lnTo>
                        <a:pt x="506349" y="9906"/>
                      </a:lnTo>
                      <a:lnTo>
                        <a:pt x="505587" y="13462"/>
                      </a:lnTo>
                      <a:lnTo>
                        <a:pt x="503301" y="16891"/>
                      </a:lnTo>
                      <a:lnTo>
                        <a:pt x="499491" y="20447"/>
                      </a:lnTo>
                      <a:lnTo>
                        <a:pt x="493268" y="24003"/>
                      </a:lnTo>
                      <a:lnTo>
                        <a:pt x="491744" y="24003"/>
                      </a:lnTo>
                      <a:lnTo>
                        <a:pt x="487172" y="24892"/>
                      </a:lnTo>
                      <a:lnTo>
                        <a:pt x="480060" y="24892"/>
                      </a:lnTo>
                      <a:lnTo>
                        <a:pt x="470916" y="25781"/>
                      </a:lnTo>
                      <a:lnTo>
                        <a:pt x="458597" y="25781"/>
                      </a:lnTo>
                      <a:lnTo>
                        <a:pt x="444754" y="25781"/>
                      </a:lnTo>
                      <a:lnTo>
                        <a:pt x="429260" y="25781"/>
                      </a:lnTo>
                      <a:lnTo>
                        <a:pt x="411480" y="26797"/>
                      </a:lnTo>
                      <a:lnTo>
                        <a:pt x="392938" y="26797"/>
                      </a:lnTo>
                      <a:lnTo>
                        <a:pt x="372999" y="26797"/>
                      </a:lnTo>
                      <a:lnTo>
                        <a:pt x="351409" y="26797"/>
                      </a:lnTo>
                      <a:lnTo>
                        <a:pt x="329819" y="26797"/>
                      </a:lnTo>
                      <a:lnTo>
                        <a:pt x="283718" y="27432"/>
                      </a:lnTo>
                      <a:lnTo>
                        <a:pt x="235712" y="28448"/>
                      </a:lnTo>
                      <a:lnTo>
                        <a:pt x="188087" y="29337"/>
                      </a:lnTo>
                      <a:lnTo>
                        <a:pt x="164973" y="30353"/>
                      </a:lnTo>
                      <a:lnTo>
                        <a:pt x="142621" y="31877"/>
                      </a:lnTo>
                      <a:lnTo>
                        <a:pt x="120904" y="32893"/>
                      </a:lnTo>
                      <a:lnTo>
                        <a:pt x="100965" y="33782"/>
                      </a:lnTo>
                      <a:lnTo>
                        <a:pt x="81534" y="34798"/>
                      </a:lnTo>
                      <a:lnTo>
                        <a:pt x="64643" y="34798"/>
                      </a:lnTo>
                      <a:lnTo>
                        <a:pt x="48514" y="34798"/>
                      </a:lnTo>
                      <a:lnTo>
                        <a:pt x="34671" y="34798"/>
                      </a:lnTo>
                      <a:lnTo>
                        <a:pt x="23114" y="33782"/>
                      </a:lnTo>
                      <a:lnTo>
                        <a:pt x="13843" y="31877"/>
                      </a:lnTo>
                      <a:lnTo>
                        <a:pt x="6096" y="29337"/>
                      </a:lnTo>
                      <a:lnTo>
                        <a:pt x="3937" y="27432"/>
                      </a:lnTo>
                      <a:lnTo>
                        <a:pt x="2286" y="25781"/>
                      </a:lnTo>
                      <a:lnTo>
                        <a:pt x="889" y="24003"/>
                      </a:lnTo>
                      <a:lnTo>
                        <a:pt x="0" y="22352"/>
                      </a:lnTo>
                      <a:lnTo>
                        <a:pt x="889" y="19558"/>
                      </a:lnTo>
                      <a:close/>
                    </a:path>
                  </a:pathLst>
                </a:custGeom>
                <a:solidFill>
                  <a:srgbClr val="9B6814"/>
                </a:solidFill>
                <a:ln w="0" cap="flat" cmpd="sng" algn="ctr">
                  <a:solidFill>
                    <a:srgbClr val="9B68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Freeform 997">
                  <a:extLst>
                    <a:ext uri="{FF2B5EF4-FFF2-40B4-BE49-F238E27FC236}">
                      <a16:creationId xmlns:a16="http://schemas.microsoft.com/office/drawing/2014/main" id="{714E116F-085E-08F2-6A3A-CD743122A3E7}"/>
                    </a:ext>
                  </a:extLst>
                </p:cNvPr>
                <p:cNvSpPr/>
                <p:nvPr/>
              </p:nvSpPr>
              <p:spPr>
                <a:xfrm>
                  <a:off x="2990596" y="4078986"/>
                  <a:ext cx="504699" cy="34799"/>
                </a:xfrm>
                <a:custGeom>
                  <a:avLst/>
                  <a:gdLst/>
                  <a:ahLst/>
                  <a:cxnLst/>
                  <a:rect l="0" t="0" r="0" b="0"/>
                  <a:pathLst>
                    <a:path w="504699" h="34799">
                      <a:moveTo>
                        <a:pt x="508" y="16891"/>
                      </a:moveTo>
                      <a:lnTo>
                        <a:pt x="28321" y="15240"/>
                      </a:lnTo>
                      <a:lnTo>
                        <a:pt x="56896" y="13462"/>
                      </a:lnTo>
                      <a:lnTo>
                        <a:pt x="86995" y="11557"/>
                      </a:lnTo>
                      <a:lnTo>
                        <a:pt x="117856" y="10795"/>
                      </a:lnTo>
                      <a:lnTo>
                        <a:pt x="180975" y="8001"/>
                      </a:lnTo>
                      <a:lnTo>
                        <a:pt x="246507" y="7366"/>
                      </a:lnTo>
                      <a:lnTo>
                        <a:pt x="311912" y="5461"/>
                      </a:lnTo>
                      <a:lnTo>
                        <a:pt x="376047" y="4572"/>
                      </a:lnTo>
                      <a:lnTo>
                        <a:pt x="407543" y="3556"/>
                      </a:lnTo>
                      <a:lnTo>
                        <a:pt x="438404" y="2921"/>
                      </a:lnTo>
                      <a:lnTo>
                        <a:pt x="468630" y="1905"/>
                      </a:lnTo>
                      <a:lnTo>
                        <a:pt x="496951" y="0"/>
                      </a:lnTo>
                      <a:lnTo>
                        <a:pt x="500126" y="1016"/>
                      </a:lnTo>
                      <a:lnTo>
                        <a:pt x="502412" y="3556"/>
                      </a:lnTo>
                      <a:lnTo>
                        <a:pt x="503809" y="6350"/>
                      </a:lnTo>
                      <a:lnTo>
                        <a:pt x="504698" y="9906"/>
                      </a:lnTo>
                      <a:lnTo>
                        <a:pt x="504698" y="13462"/>
                      </a:lnTo>
                      <a:lnTo>
                        <a:pt x="502412" y="16891"/>
                      </a:lnTo>
                      <a:lnTo>
                        <a:pt x="498602" y="20447"/>
                      </a:lnTo>
                      <a:lnTo>
                        <a:pt x="492379" y="23241"/>
                      </a:lnTo>
                      <a:lnTo>
                        <a:pt x="490855" y="24003"/>
                      </a:lnTo>
                      <a:lnTo>
                        <a:pt x="486283" y="24892"/>
                      </a:lnTo>
                      <a:lnTo>
                        <a:pt x="479171" y="24892"/>
                      </a:lnTo>
                      <a:lnTo>
                        <a:pt x="469138" y="24892"/>
                      </a:lnTo>
                      <a:lnTo>
                        <a:pt x="457708" y="25781"/>
                      </a:lnTo>
                      <a:lnTo>
                        <a:pt x="443865" y="25781"/>
                      </a:lnTo>
                      <a:lnTo>
                        <a:pt x="428371" y="25781"/>
                      </a:lnTo>
                      <a:lnTo>
                        <a:pt x="410591" y="25781"/>
                      </a:lnTo>
                      <a:lnTo>
                        <a:pt x="392049" y="26797"/>
                      </a:lnTo>
                      <a:lnTo>
                        <a:pt x="372110" y="26797"/>
                      </a:lnTo>
                      <a:lnTo>
                        <a:pt x="350520" y="26797"/>
                      </a:lnTo>
                      <a:lnTo>
                        <a:pt x="328295" y="26797"/>
                      </a:lnTo>
                      <a:lnTo>
                        <a:pt x="282829" y="27432"/>
                      </a:lnTo>
                      <a:lnTo>
                        <a:pt x="234823" y="27432"/>
                      </a:lnTo>
                      <a:lnTo>
                        <a:pt x="187198" y="29337"/>
                      </a:lnTo>
                      <a:lnTo>
                        <a:pt x="164084" y="30353"/>
                      </a:lnTo>
                      <a:lnTo>
                        <a:pt x="141732" y="31242"/>
                      </a:lnTo>
                      <a:lnTo>
                        <a:pt x="120015" y="31877"/>
                      </a:lnTo>
                      <a:lnTo>
                        <a:pt x="100076" y="32893"/>
                      </a:lnTo>
                      <a:lnTo>
                        <a:pt x="81534" y="33782"/>
                      </a:lnTo>
                      <a:lnTo>
                        <a:pt x="63754" y="34798"/>
                      </a:lnTo>
                      <a:lnTo>
                        <a:pt x="48514" y="34798"/>
                      </a:lnTo>
                      <a:lnTo>
                        <a:pt x="34671" y="33782"/>
                      </a:lnTo>
                      <a:lnTo>
                        <a:pt x="22225" y="32893"/>
                      </a:lnTo>
                      <a:lnTo>
                        <a:pt x="12954" y="31242"/>
                      </a:lnTo>
                      <a:lnTo>
                        <a:pt x="6096" y="29337"/>
                      </a:lnTo>
                      <a:lnTo>
                        <a:pt x="3048" y="27432"/>
                      </a:lnTo>
                      <a:lnTo>
                        <a:pt x="1397" y="25781"/>
                      </a:lnTo>
                      <a:lnTo>
                        <a:pt x="0" y="24003"/>
                      </a:lnTo>
                      <a:lnTo>
                        <a:pt x="0" y="22352"/>
                      </a:lnTo>
                      <a:lnTo>
                        <a:pt x="0" y="19558"/>
                      </a:lnTo>
                      <a:close/>
                    </a:path>
                  </a:pathLst>
                </a:custGeom>
                <a:solidFill>
                  <a:srgbClr val="9F6C19"/>
                </a:solidFill>
                <a:ln w="0" cap="flat" cmpd="sng" algn="ctr">
                  <a:solidFill>
                    <a:srgbClr val="9F6C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9" name="Freeform 998">
                  <a:extLst>
                    <a:ext uri="{FF2B5EF4-FFF2-40B4-BE49-F238E27FC236}">
                      <a16:creationId xmlns:a16="http://schemas.microsoft.com/office/drawing/2014/main" id="{82B68A93-422E-91C2-67AD-33486833A48C}"/>
                    </a:ext>
                  </a:extLst>
                </p:cNvPr>
                <p:cNvSpPr/>
                <p:nvPr/>
              </p:nvSpPr>
              <p:spPr>
                <a:xfrm>
                  <a:off x="2990596" y="4080002"/>
                  <a:ext cx="504699" cy="32767"/>
                </a:xfrm>
                <a:custGeom>
                  <a:avLst/>
                  <a:gdLst/>
                  <a:ahLst/>
                  <a:cxnLst/>
                  <a:rect l="0" t="0" r="0" b="0"/>
                  <a:pathLst>
                    <a:path w="504699" h="32767">
                      <a:moveTo>
                        <a:pt x="1397" y="15875"/>
                      </a:moveTo>
                      <a:lnTo>
                        <a:pt x="28321" y="14224"/>
                      </a:lnTo>
                      <a:lnTo>
                        <a:pt x="56896" y="12446"/>
                      </a:lnTo>
                      <a:lnTo>
                        <a:pt x="86995" y="10541"/>
                      </a:lnTo>
                      <a:lnTo>
                        <a:pt x="117856" y="9779"/>
                      </a:lnTo>
                      <a:lnTo>
                        <a:pt x="180975" y="8001"/>
                      </a:lnTo>
                      <a:lnTo>
                        <a:pt x="246507" y="6350"/>
                      </a:lnTo>
                      <a:lnTo>
                        <a:pt x="311912" y="4445"/>
                      </a:lnTo>
                      <a:lnTo>
                        <a:pt x="376047" y="3556"/>
                      </a:lnTo>
                      <a:lnTo>
                        <a:pt x="407543" y="2540"/>
                      </a:lnTo>
                      <a:lnTo>
                        <a:pt x="438404" y="1905"/>
                      </a:lnTo>
                      <a:lnTo>
                        <a:pt x="467741" y="889"/>
                      </a:lnTo>
                      <a:lnTo>
                        <a:pt x="496316" y="0"/>
                      </a:lnTo>
                      <a:lnTo>
                        <a:pt x="499364" y="889"/>
                      </a:lnTo>
                      <a:lnTo>
                        <a:pt x="502412" y="2540"/>
                      </a:lnTo>
                      <a:lnTo>
                        <a:pt x="503809" y="5334"/>
                      </a:lnTo>
                      <a:lnTo>
                        <a:pt x="504698" y="8890"/>
                      </a:lnTo>
                      <a:lnTo>
                        <a:pt x="503809" y="12446"/>
                      </a:lnTo>
                      <a:lnTo>
                        <a:pt x="501650" y="15875"/>
                      </a:lnTo>
                      <a:lnTo>
                        <a:pt x="497713" y="19431"/>
                      </a:lnTo>
                      <a:lnTo>
                        <a:pt x="491617" y="22225"/>
                      </a:lnTo>
                      <a:lnTo>
                        <a:pt x="489966" y="22987"/>
                      </a:lnTo>
                      <a:lnTo>
                        <a:pt x="485521" y="22987"/>
                      </a:lnTo>
                      <a:lnTo>
                        <a:pt x="478536" y="23876"/>
                      </a:lnTo>
                      <a:lnTo>
                        <a:pt x="469138" y="23876"/>
                      </a:lnTo>
                      <a:lnTo>
                        <a:pt x="457708" y="23876"/>
                      </a:lnTo>
                      <a:lnTo>
                        <a:pt x="443865" y="24765"/>
                      </a:lnTo>
                      <a:lnTo>
                        <a:pt x="427609" y="24765"/>
                      </a:lnTo>
                      <a:lnTo>
                        <a:pt x="410591" y="24765"/>
                      </a:lnTo>
                      <a:lnTo>
                        <a:pt x="391541" y="24765"/>
                      </a:lnTo>
                      <a:lnTo>
                        <a:pt x="371348" y="24765"/>
                      </a:lnTo>
                      <a:lnTo>
                        <a:pt x="350520" y="25781"/>
                      </a:lnTo>
                      <a:lnTo>
                        <a:pt x="328295" y="25781"/>
                      </a:lnTo>
                      <a:lnTo>
                        <a:pt x="281940" y="25781"/>
                      </a:lnTo>
                      <a:lnTo>
                        <a:pt x="234823" y="26416"/>
                      </a:lnTo>
                      <a:lnTo>
                        <a:pt x="187198" y="27432"/>
                      </a:lnTo>
                      <a:lnTo>
                        <a:pt x="164084" y="29337"/>
                      </a:lnTo>
                      <a:lnTo>
                        <a:pt x="141732" y="30226"/>
                      </a:lnTo>
                      <a:lnTo>
                        <a:pt x="120904" y="30861"/>
                      </a:lnTo>
                      <a:lnTo>
                        <a:pt x="100076" y="31877"/>
                      </a:lnTo>
                      <a:lnTo>
                        <a:pt x="81534" y="32766"/>
                      </a:lnTo>
                      <a:lnTo>
                        <a:pt x="63754" y="32766"/>
                      </a:lnTo>
                      <a:lnTo>
                        <a:pt x="48514" y="32766"/>
                      </a:lnTo>
                      <a:lnTo>
                        <a:pt x="34671" y="32766"/>
                      </a:lnTo>
                      <a:lnTo>
                        <a:pt x="22987" y="31877"/>
                      </a:lnTo>
                      <a:lnTo>
                        <a:pt x="12954" y="30226"/>
                      </a:lnTo>
                      <a:lnTo>
                        <a:pt x="6096" y="28321"/>
                      </a:lnTo>
                      <a:lnTo>
                        <a:pt x="3810" y="26416"/>
                      </a:lnTo>
                      <a:lnTo>
                        <a:pt x="1397" y="24765"/>
                      </a:lnTo>
                      <a:lnTo>
                        <a:pt x="508" y="22987"/>
                      </a:lnTo>
                      <a:lnTo>
                        <a:pt x="0" y="21336"/>
                      </a:lnTo>
                      <a:lnTo>
                        <a:pt x="0" y="18542"/>
                      </a:lnTo>
                      <a:close/>
                    </a:path>
                  </a:pathLst>
                </a:custGeom>
                <a:solidFill>
                  <a:srgbClr val="A3701F"/>
                </a:solidFill>
                <a:ln w="0" cap="flat" cmpd="sng" algn="ctr">
                  <a:solidFill>
                    <a:srgbClr val="A3701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Freeform 999">
                  <a:extLst>
                    <a:ext uri="{FF2B5EF4-FFF2-40B4-BE49-F238E27FC236}">
                      <a16:creationId xmlns:a16="http://schemas.microsoft.com/office/drawing/2014/main" id="{26998F2B-2FD0-5245-81E7-ADE425AA1A4F}"/>
                    </a:ext>
                  </a:extLst>
                </p:cNvPr>
                <p:cNvSpPr/>
                <p:nvPr/>
              </p:nvSpPr>
              <p:spPr>
                <a:xfrm>
                  <a:off x="2991104" y="4080002"/>
                  <a:ext cx="504191" cy="32767"/>
                </a:xfrm>
                <a:custGeom>
                  <a:avLst/>
                  <a:gdLst/>
                  <a:ahLst/>
                  <a:cxnLst/>
                  <a:rect l="0" t="0" r="0" b="0"/>
                  <a:pathLst>
                    <a:path w="504191" h="32767">
                      <a:moveTo>
                        <a:pt x="889" y="15875"/>
                      </a:moveTo>
                      <a:lnTo>
                        <a:pt x="28575" y="14224"/>
                      </a:lnTo>
                      <a:lnTo>
                        <a:pt x="57150" y="12446"/>
                      </a:lnTo>
                      <a:lnTo>
                        <a:pt x="87122" y="11430"/>
                      </a:lnTo>
                      <a:lnTo>
                        <a:pt x="117348" y="9779"/>
                      </a:lnTo>
                      <a:lnTo>
                        <a:pt x="181356" y="8001"/>
                      </a:lnTo>
                      <a:lnTo>
                        <a:pt x="245999" y="6350"/>
                      </a:lnTo>
                      <a:lnTo>
                        <a:pt x="311404" y="5334"/>
                      </a:lnTo>
                      <a:lnTo>
                        <a:pt x="375412" y="3556"/>
                      </a:lnTo>
                      <a:lnTo>
                        <a:pt x="407035" y="2540"/>
                      </a:lnTo>
                      <a:lnTo>
                        <a:pt x="437896" y="1905"/>
                      </a:lnTo>
                      <a:lnTo>
                        <a:pt x="467233" y="889"/>
                      </a:lnTo>
                      <a:lnTo>
                        <a:pt x="495808" y="0"/>
                      </a:lnTo>
                      <a:lnTo>
                        <a:pt x="498856" y="889"/>
                      </a:lnTo>
                      <a:lnTo>
                        <a:pt x="501142" y="2540"/>
                      </a:lnTo>
                      <a:lnTo>
                        <a:pt x="503301" y="5334"/>
                      </a:lnTo>
                      <a:lnTo>
                        <a:pt x="504190" y="8890"/>
                      </a:lnTo>
                      <a:lnTo>
                        <a:pt x="503301" y="12446"/>
                      </a:lnTo>
                      <a:lnTo>
                        <a:pt x="501142" y="15875"/>
                      </a:lnTo>
                      <a:lnTo>
                        <a:pt x="497205" y="19431"/>
                      </a:lnTo>
                      <a:lnTo>
                        <a:pt x="491109" y="22225"/>
                      </a:lnTo>
                      <a:lnTo>
                        <a:pt x="489458" y="22225"/>
                      </a:lnTo>
                      <a:lnTo>
                        <a:pt x="485013" y="22987"/>
                      </a:lnTo>
                      <a:lnTo>
                        <a:pt x="478028" y="22987"/>
                      </a:lnTo>
                      <a:lnTo>
                        <a:pt x="468630" y="23876"/>
                      </a:lnTo>
                      <a:lnTo>
                        <a:pt x="456438" y="23876"/>
                      </a:lnTo>
                      <a:lnTo>
                        <a:pt x="443357" y="23876"/>
                      </a:lnTo>
                      <a:lnTo>
                        <a:pt x="427101" y="24765"/>
                      </a:lnTo>
                      <a:lnTo>
                        <a:pt x="410083" y="24765"/>
                      </a:lnTo>
                      <a:lnTo>
                        <a:pt x="391033" y="24765"/>
                      </a:lnTo>
                      <a:lnTo>
                        <a:pt x="370840" y="24765"/>
                      </a:lnTo>
                      <a:lnTo>
                        <a:pt x="350012" y="24765"/>
                      </a:lnTo>
                      <a:lnTo>
                        <a:pt x="327787" y="25781"/>
                      </a:lnTo>
                      <a:lnTo>
                        <a:pt x="282321" y="25781"/>
                      </a:lnTo>
                      <a:lnTo>
                        <a:pt x="234315" y="26416"/>
                      </a:lnTo>
                      <a:lnTo>
                        <a:pt x="186690" y="27432"/>
                      </a:lnTo>
                      <a:lnTo>
                        <a:pt x="163576" y="28321"/>
                      </a:lnTo>
                      <a:lnTo>
                        <a:pt x="141986" y="29337"/>
                      </a:lnTo>
                      <a:lnTo>
                        <a:pt x="120396" y="30861"/>
                      </a:lnTo>
                      <a:lnTo>
                        <a:pt x="100330" y="31877"/>
                      </a:lnTo>
                      <a:lnTo>
                        <a:pt x="81026" y="31877"/>
                      </a:lnTo>
                      <a:lnTo>
                        <a:pt x="64135" y="32766"/>
                      </a:lnTo>
                      <a:lnTo>
                        <a:pt x="48768" y="32766"/>
                      </a:lnTo>
                      <a:lnTo>
                        <a:pt x="34671" y="32766"/>
                      </a:lnTo>
                      <a:lnTo>
                        <a:pt x="22479" y="31877"/>
                      </a:lnTo>
                      <a:lnTo>
                        <a:pt x="13335" y="30226"/>
                      </a:lnTo>
                      <a:lnTo>
                        <a:pt x="6350" y="27432"/>
                      </a:lnTo>
                      <a:lnTo>
                        <a:pt x="3302" y="26416"/>
                      </a:lnTo>
                      <a:lnTo>
                        <a:pt x="1651" y="24765"/>
                      </a:lnTo>
                      <a:lnTo>
                        <a:pt x="0" y="22987"/>
                      </a:lnTo>
                      <a:lnTo>
                        <a:pt x="0" y="21336"/>
                      </a:lnTo>
                      <a:lnTo>
                        <a:pt x="0" y="18542"/>
                      </a:lnTo>
                      <a:close/>
                    </a:path>
                  </a:pathLst>
                </a:custGeom>
                <a:solidFill>
                  <a:srgbClr val="A77323"/>
                </a:solidFill>
                <a:ln w="0" cap="flat" cmpd="sng" algn="ctr">
                  <a:solidFill>
                    <a:srgbClr val="A7732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Freeform 1000">
                  <a:extLst>
                    <a:ext uri="{FF2B5EF4-FFF2-40B4-BE49-F238E27FC236}">
                      <a16:creationId xmlns:a16="http://schemas.microsoft.com/office/drawing/2014/main" id="{3C638F29-7062-57DB-E3FA-357CAF1D9D95}"/>
                    </a:ext>
                  </a:extLst>
                </p:cNvPr>
                <p:cNvSpPr/>
                <p:nvPr/>
              </p:nvSpPr>
              <p:spPr>
                <a:xfrm>
                  <a:off x="2991104" y="4080891"/>
                  <a:ext cx="503302" cy="31878"/>
                </a:xfrm>
                <a:custGeom>
                  <a:avLst/>
                  <a:gdLst/>
                  <a:ahLst/>
                  <a:cxnLst/>
                  <a:rect l="0" t="0" r="0" b="0"/>
                  <a:pathLst>
                    <a:path w="503302" h="31878">
                      <a:moveTo>
                        <a:pt x="1651" y="14986"/>
                      </a:moveTo>
                      <a:lnTo>
                        <a:pt x="28575" y="13335"/>
                      </a:lnTo>
                      <a:lnTo>
                        <a:pt x="57150" y="12446"/>
                      </a:lnTo>
                      <a:lnTo>
                        <a:pt x="87122" y="10541"/>
                      </a:lnTo>
                      <a:lnTo>
                        <a:pt x="118110" y="9652"/>
                      </a:lnTo>
                      <a:lnTo>
                        <a:pt x="181356" y="7112"/>
                      </a:lnTo>
                      <a:lnTo>
                        <a:pt x="245999" y="6096"/>
                      </a:lnTo>
                      <a:lnTo>
                        <a:pt x="311404" y="4445"/>
                      </a:lnTo>
                      <a:lnTo>
                        <a:pt x="375539" y="3556"/>
                      </a:lnTo>
                      <a:lnTo>
                        <a:pt x="407035" y="2667"/>
                      </a:lnTo>
                      <a:lnTo>
                        <a:pt x="437007" y="1651"/>
                      </a:lnTo>
                      <a:lnTo>
                        <a:pt x="467233" y="1016"/>
                      </a:lnTo>
                      <a:lnTo>
                        <a:pt x="495808" y="0"/>
                      </a:lnTo>
                      <a:lnTo>
                        <a:pt x="498856" y="0"/>
                      </a:lnTo>
                      <a:lnTo>
                        <a:pt x="501142" y="1651"/>
                      </a:lnTo>
                      <a:lnTo>
                        <a:pt x="502666" y="4445"/>
                      </a:lnTo>
                      <a:lnTo>
                        <a:pt x="503301" y="8001"/>
                      </a:lnTo>
                      <a:lnTo>
                        <a:pt x="503301" y="11557"/>
                      </a:lnTo>
                      <a:lnTo>
                        <a:pt x="501142" y="14986"/>
                      </a:lnTo>
                      <a:lnTo>
                        <a:pt x="497205" y="18542"/>
                      </a:lnTo>
                      <a:lnTo>
                        <a:pt x="491109" y="21336"/>
                      </a:lnTo>
                      <a:lnTo>
                        <a:pt x="489458" y="21336"/>
                      </a:lnTo>
                      <a:lnTo>
                        <a:pt x="485013" y="22098"/>
                      </a:lnTo>
                      <a:lnTo>
                        <a:pt x="478028" y="22098"/>
                      </a:lnTo>
                      <a:lnTo>
                        <a:pt x="468122" y="22987"/>
                      </a:lnTo>
                      <a:lnTo>
                        <a:pt x="456438" y="22987"/>
                      </a:lnTo>
                      <a:lnTo>
                        <a:pt x="442595" y="22987"/>
                      </a:lnTo>
                      <a:lnTo>
                        <a:pt x="427101" y="22987"/>
                      </a:lnTo>
                      <a:lnTo>
                        <a:pt x="410083" y="23876"/>
                      </a:lnTo>
                      <a:lnTo>
                        <a:pt x="391033" y="23876"/>
                      </a:lnTo>
                      <a:lnTo>
                        <a:pt x="370840" y="23876"/>
                      </a:lnTo>
                      <a:lnTo>
                        <a:pt x="350012" y="23876"/>
                      </a:lnTo>
                      <a:lnTo>
                        <a:pt x="327787" y="23876"/>
                      </a:lnTo>
                      <a:lnTo>
                        <a:pt x="282321" y="24892"/>
                      </a:lnTo>
                      <a:lnTo>
                        <a:pt x="234315" y="24892"/>
                      </a:lnTo>
                      <a:lnTo>
                        <a:pt x="186690" y="26543"/>
                      </a:lnTo>
                      <a:lnTo>
                        <a:pt x="164211" y="27432"/>
                      </a:lnTo>
                      <a:lnTo>
                        <a:pt x="141986" y="28448"/>
                      </a:lnTo>
                      <a:lnTo>
                        <a:pt x="120396" y="29337"/>
                      </a:lnTo>
                      <a:lnTo>
                        <a:pt x="100330" y="29972"/>
                      </a:lnTo>
                      <a:lnTo>
                        <a:pt x="81788" y="30988"/>
                      </a:lnTo>
                      <a:lnTo>
                        <a:pt x="64135" y="31877"/>
                      </a:lnTo>
                      <a:lnTo>
                        <a:pt x="48768" y="31877"/>
                      </a:lnTo>
                      <a:lnTo>
                        <a:pt x="34671" y="30988"/>
                      </a:lnTo>
                      <a:lnTo>
                        <a:pt x="23241" y="29972"/>
                      </a:lnTo>
                      <a:lnTo>
                        <a:pt x="13335" y="29337"/>
                      </a:lnTo>
                      <a:lnTo>
                        <a:pt x="6350" y="26543"/>
                      </a:lnTo>
                      <a:lnTo>
                        <a:pt x="3937" y="25527"/>
                      </a:lnTo>
                      <a:lnTo>
                        <a:pt x="1651" y="23876"/>
                      </a:lnTo>
                      <a:lnTo>
                        <a:pt x="889" y="22098"/>
                      </a:lnTo>
                      <a:lnTo>
                        <a:pt x="0" y="20447"/>
                      </a:lnTo>
                      <a:lnTo>
                        <a:pt x="0" y="17653"/>
                      </a:lnTo>
                      <a:close/>
                    </a:path>
                  </a:pathLst>
                </a:custGeom>
                <a:solidFill>
                  <a:srgbClr val="AA7729"/>
                </a:solidFill>
                <a:ln w="0" cap="flat" cmpd="sng" algn="ctr">
                  <a:solidFill>
                    <a:srgbClr val="AA7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Freeform 1001">
                  <a:extLst>
                    <a:ext uri="{FF2B5EF4-FFF2-40B4-BE49-F238E27FC236}">
                      <a16:creationId xmlns:a16="http://schemas.microsoft.com/office/drawing/2014/main" id="{323B7FF5-E2F0-7F86-FB9E-297993106C98}"/>
                    </a:ext>
                  </a:extLst>
                </p:cNvPr>
                <p:cNvSpPr/>
                <p:nvPr/>
              </p:nvSpPr>
              <p:spPr>
                <a:xfrm>
                  <a:off x="2991104" y="4080891"/>
                  <a:ext cx="503302" cy="30989"/>
                </a:xfrm>
                <a:custGeom>
                  <a:avLst/>
                  <a:gdLst/>
                  <a:ahLst/>
                  <a:cxnLst/>
                  <a:rect l="0" t="0" r="0" b="0"/>
                  <a:pathLst>
                    <a:path w="503302" h="30989">
                      <a:moveTo>
                        <a:pt x="1651" y="14986"/>
                      </a:moveTo>
                      <a:lnTo>
                        <a:pt x="28575" y="13335"/>
                      </a:lnTo>
                      <a:lnTo>
                        <a:pt x="57912" y="12446"/>
                      </a:lnTo>
                      <a:lnTo>
                        <a:pt x="87122" y="10541"/>
                      </a:lnTo>
                      <a:lnTo>
                        <a:pt x="118110" y="9652"/>
                      </a:lnTo>
                      <a:lnTo>
                        <a:pt x="181356" y="8001"/>
                      </a:lnTo>
                      <a:lnTo>
                        <a:pt x="245999" y="6096"/>
                      </a:lnTo>
                      <a:lnTo>
                        <a:pt x="310769" y="4445"/>
                      </a:lnTo>
                      <a:lnTo>
                        <a:pt x="375539" y="3556"/>
                      </a:lnTo>
                      <a:lnTo>
                        <a:pt x="406273" y="2667"/>
                      </a:lnTo>
                      <a:lnTo>
                        <a:pt x="437007" y="1651"/>
                      </a:lnTo>
                      <a:lnTo>
                        <a:pt x="466471" y="1016"/>
                      </a:lnTo>
                      <a:lnTo>
                        <a:pt x="494919" y="0"/>
                      </a:lnTo>
                      <a:lnTo>
                        <a:pt x="498094" y="1016"/>
                      </a:lnTo>
                      <a:lnTo>
                        <a:pt x="501142" y="2667"/>
                      </a:lnTo>
                      <a:lnTo>
                        <a:pt x="502666" y="5461"/>
                      </a:lnTo>
                      <a:lnTo>
                        <a:pt x="503301" y="8001"/>
                      </a:lnTo>
                      <a:lnTo>
                        <a:pt x="502666" y="11557"/>
                      </a:lnTo>
                      <a:lnTo>
                        <a:pt x="500253" y="14986"/>
                      </a:lnTo>
                      <a:lnTo>
                        <a:pt x="496443" y="17653"/>
                      </a:lnTo>
                      <a:lnTo>
                        <a:pt x="490347" y="20447"/>
                      </a:lnTo>
                      <a:lnTo>
                        <a:pt x="488823" y="21336"/>
                      </a:lnTo>
                      <a:lnTo>
                        <a:pt x="484124" y="21336"/>
                      </a:lnTo>
                      <a:lnTo>
                        <a:pt x="477266" y="22098"/>
                      </a:lnTo>
                      <a:lnTo>
                        <a:pt x="468122" y="22098"/>
                      </a:lnTo>
                      <a:lnTo>
                        <a:pt x="456438" y="22987"/>
                      </a:lnTo>
                      <a:lnTo>
                        <a:pt x="442595" y="22987"/>
                      </a:lnTo>
                      <a:lnTo>
                        <a:pt x="427101" y="22987"/>
                      </a:lnTo>
                      <a:lnTo>
                        <a:pt x="409321" y="22987"/>
                      </a:lnTo>
                      <a:lnTo>
                        <a:pt x="391033" y="22987"/>
                      </a:lnTo>
                      <a:lnTo>
                        <a:pt x="370840" y="23876"/>
                      </a:lnTo>
                      <a:lnTo>
                        <a:pt x="350012" y="23876"/>
                      </a:lnTo>
                      <a:lnTo>
                        <a:pt x="327787" y="23876"/>
                      </a:lnTo>
                      <a:lnTo>
                        <a:pt x="282321" y="23876"/>
                      </a:lnTo>
                      <a:lnTo>
                        <a:pt x="234315" y="24892"/>
                      </a:lnTo>
                      <a:lnTo>
                        <a:pt x="187452" y="25527"/>
                      </a:lnTo>
                      <a:lnTo>
                        <a:pt x="164211" y="26543"/>
                      </a:lnTo>
                      <a:lnTo>
                        <a:pt x="141986" y="28448"/>
                      </a:lnTo>
                      <a:lnTo>
                        <a:pt x="120396" y="29337"/>
                      </a:lnTo>
                      <a:lnTo>
                        <a:pt x="100330" y="29972"/>
                      </a:lnTo>
                      <a:lnTo>
                        <a:pt x="81788" y="30988"/>
                      </a:lnTo>
                      <a:lnTo>
                        <a:pt x="64135" y="30988"/>
                      </a:lnTo>
                      <a:lnTo>
                        <a:pt x="48768" y="30988"/>
                      </a:lnTo>
                      <a:lnTo>
                        <a:pt x="34671" y="30988"/>
                      </a:lnTo>
                      <a:lnTo>
                        <a:pt x="23241" y="29972"/>
                      </a:lnTo>
                      <a:lnTo>
                        <a:pt x="13970" y="28448"/>
                      </a:lnTo>
                      <a:lnTo>
                        <a:pt x="6350" y="26543"/>
                      </a:lnTo>
                      <a:lnTo>
                        <a:pt x="3937" y="25527"/>
                      </a:lnTo>
                      <a:lnTo>
                        <a:pt x="2540" y="23876"/>
                      </a:lnTo>
                      <a:lnTo>
                        <a:pt x="889" y="22098"/>
                      </a:lnTo>
                      <a:lnTo>
                        <a:pt x="0" y="20447"/>
                      </a:lnTo>
                      <a:lnTo>
                        <a:pt x="889" y="17653"/>
                      </a:lnTo>
                      <a:close/>
                    </a:path>
                  </a:pathLst>
                </a:custGeom>
                <a:solidFill>
                  <a:srgbClr val="AE7B2E"/>
                </a:solidFill>
                <a:ln w="0" cap="flat" cmpd="sng" algn="ctr">
                  <a:solidFill>
                    <a:srgbClr val="AE7B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3" name="Freeform 1002">
                  <a:extLst>
                    <a:ext uri="{FF2B5EF4-FFF2-40B4-BE49-F238E27FC236}">
                      <a16:creationId xmlns:a16="http://schemas.microsoft.com/office/drawing/2014/main" id="{28FFD995-D8AB-4BD3-5F80-62021C265B09}"/>
                    </a:ext>
                  </a:extLst>
                </p:cNvPr>
                <p:cNvSpPr/>
                <p:nvPr/>
              </p:nvSpPr>
              <p:spPr>
                <a:xfrm>
                  <a:off x="2991993" y="4080891"/>
                  <a:ext cx="501778" cy="30989"/>
                </a:xfrm>
                <a:custGeom>
                  <a:avLst/>
                  <a:gdLst/>
                  <a:ahLst/>
                  <a:cxnLst/>
                  <a:rect l="0" t="0" r="0" b="0"/>
                  <a:pathLst>
                    <a:path w="501778" h="30989">
                      <a:moveTo>
                        <a:pt x="762" y="16002"/>
                      </a:moveTo>
                      <a:lnTo>
                        <a:pt x="28575" y="14097"/>
                      </a:lnTo>
                      <a:lnTo>
                        <a:pt x="57023" y="12446"/>
                      </a:lnTo>
                      <a:lnTo>
                        <a:pt x="86233" y="10541"/>
                      </a:lnTo>
                      <a:lnTo>
                        <a:pt x="117221" y="9652"/>
                      </a:lnTo>
                      <a:lnTo>
                        <a:pt x="180467" y="8001"/>
                      </a:lnTo>
                      <a:lnTo>
                        <a:pt x="245110" y="6096"/>
                      </a:lnTo>
                      <a:lnTo>
                        <a:pt x="309880" y="5461"/>
                      </a:lnTo>
                      <a:lnTo>
                        <a:pt x="373761" y="3556"/>
                      </a:lnTo>
                      <a:lnTo>
                        <a:pt x="405384" y="2667"/>
                      </a:lnTo>
                      <a:lnTo>
                        <a:pt x="436118" y="1651"/>
                      </a:lnTo>
                      <a:lnTo>
                        <a:pt x="465582" y="1016"/>
                      </a:lnTo>
                      <a:lnTo>
                        <a:pt x="494030" y="0"/>
                      </a:lnTo>
                      <a:lnTo>
                        <a:pt x="497205" y="1016"/>
                      </a:lnTo>
                      <a:lnTo>
                        <a:pt x="499364" y="2667"/>
                      </a:lnTo>
                      <a:lnTo>
                        <a:pt x="501015" y="5461"/>
                      </a:lnTo>
                      <a:lnTo>
                        <a:pt x="501777" y="8001"/>
                      </a:lnTo>
                      <a:lnTo>
                        <a:pt x="501777" y="11557"/>
                      </a:lnTo>
                      <a:lnTo>
                        <a:pt x="499364" y="14986"/>
                      </a:lnTo>
                      <a:lnTo>
                        <a:pt x="495554" y="17653"/>
                      </a:lnTo>
                      <a:lnTo>
                        <a:pt x="489458" y="20447"/>
                      </a:lnTo>
                      <a:lnTo>
                        <a:pt x="487934" y="21336"/>
                      </a:lnTo>
                      <a:lnTo>
                        <a:pt x="483235" y="21336"/>
                      </a:lnTo>
                      <a:lnTo>
                        <a:pt x="476377" y="22098"/>
                      </a:lnTo>
                      <a:lnTo>
                        <a:pt x="467233" y="22098"/>
                      </a:lnTo>
                      <a:lnTo>
                        <a:pt x="454787" y="22098"/>
                      </a:lnTo>
                      <a:lnTo>
                        <a:pt x="441706" y="22987"/>
                      </a:lnTo>
                      <a:lnTo>
                        <a:pt x="425323" y="22987"/>
                      </a:lnTo>
                      <a:lnTo>
                        <a:pt x="408432" y="22987"/>
                      </a:lnTo>
                      <a:lnTo>
                        <a:pt x="390144" y="22987"/>
                      </a:lnTo>
                      <a:lnTo>
                        <a:pt x="369951" y="22987"/>
                      </a:lnTo>
                      <a:lnTo>
                        <a:pt x="348488" y="22987"/>
                      </a:lnTo>
                      <a:lnTo>
                        <a:pt x="326898" y="23876"/>
                      </a:lnTo>
                      <a:lnTo>
                        <a:pt x="280543" y="23876"/>
                      </a:lnTo>
                      <a:lnTo>
                        <a:pt x="233426" y="24892"/>
                      </a:lnTo>
                      <a:lnTo>
                        <a:pt x="186563" y="25527"/>
                      </a:lnTo>
                      <a:lnTo>
                        <a:pt x="163322" y="26543"/>
                      </a:lnTo>
                      <a:lnTo>
                        <a:pt x="141097" y="27432"/>
                      </a:lnTo>
                      <a:lnTo>
                        <a:pt x="120269" y="28448"/>
                      </a:lnTo>
                      <a:lnTo>
                        <a:pt x="100330" y="29337"/>
                      </a:lnTo>
                      <a:lnTo>
                        <a:pt x="80899" y="29972"/>
                      </a:lnTo>
                      <a:lnTo>
                        <a:pt x="64008" y="30988"/>
                      </a:lnTo>
                      <a:lnTo>
                        <a:pt x="47879" y="30988"/>
                      </a:lnTo>
                      <a:lnTo>
                        <a:pt x="34671" y="30988"/>
                      </a:lnTo>
                      <a:lnTo>
                        <a:pt x="22352" y="29972"/>
                      </a:lnTo>
                      <a:lnTo>
                        <a:pt x="13081" y="28448"/>
                      </a:lnTo>
                      <a:lnTo>
                        <a:pt x="6096" y="26543"/>
                      </a:lnTo>
                      <a:lnTo>
                        <a:pt x="1651" y="23876"/>
                      </a:lnTo>
                      <a:lnTo>
                        <a:pt x="0" y="22098"/>
                      </a:lnTo>
                      <a:lnTo>
                        <a:pt x="0" y="20447"/>
                      </a:lnTo>
                      <a:lnTo>
                        <a:pt x="0" y="17653"/>
                      </a:lnTo>
                      <a:close/>
                    </a:path>
                  </a:pathLst>
                </a:custGeom>
                <a:solidFill>
                  <a:srgbClr val="B27F33"/>
                </a:solidFill>
                <a:ln w="0" cap="flat" cmpd="sng" algn="ctr">
                  <a:solidFill>
                    <a:srgbClr val="B27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Freeform 1003">
                  <a:extLst>
                    <a:ext uri="{FF2B5EF4-FFF2-40B4-BE49-F238E27FC236}">
                      <a16:creationId xmlns:a16="http://schemas.microsoft.com/office/drawing/2014/main" id="{604BFE5A-B3A1-F4EF-9AFC-FAEF93F3EFC9}"/>
                    </a:ext>
                  </a:extLst>
                </p:cNvPr>
                <p:cNvSpPr/>
                <p:nvPr/>
              </p:nvSpPr>
              <p:spPr>
                <a:xfrm>
                  <a:off x="2991104" y="4080891"/>
                  <a:ext cx="501905" cy="29973"/>
                </a:xfrm>
                <a:custGeom>
                  <a:avLst/>
                  <a:gdLst/>
                  <a:ahLst/>
                  <a:cxnLst/>
                  <a:rect l="0" t="0" r="0" b="0"/>
                  <a:pathLst>
                    <a:path w="501905" h="29973">
                      <a:moveTo>
                        <a:pt x="1651" y="16002"/>
                      </a:moveTo>
                      <a:lnTo>
                        <a:pt x="28575" y="14097"/>
                      </a:lnTo>
                      <a:lnTo>
                        <a:pt x="57150" y="12446"/>
                      </a:lnTo>
                      <a:lnTo>
                        <a:pt x="86487" y="11557"/>
                      </a:lnTo>
                      <a:lnTo>
                        <a:pt x="117348" y="9652"/>
                      </a:lnTo>
                      <a:lnTo>
                        <a:pt x="180467" y="8001"/>
                      </a:lnTo>
                      <a:lnTo>
                        <a:pt x="245110" y="6096"/>
                      </a:lnTo>
                      <a:lnTo>
                        <a:pt x="310007" y="5461"/>
                      </a:lnTo>
                      <a:lnTo>
                        <a:pt x="373888" y="3556"/>
                      </a:lnTo>
                      <a:lnTo>
                        <a:pt x="405511" y="2667"/>
                      </a:lnTo>
                      <a:lnTo>
                        <a:pt x="435610" y="2667"/>
                      </a:lnTo>
                      <a:lnTo>
                        <a:pt x="465582" y="1651"/>
                      </a:lnTo>
                      <a:lnTo>
                        <a:pt x="494157" y="0"/>
                      </a:lnTo>
                      <a:lnTo>
                        <a:pt x="496443" y="1016"/>
                      </a:lnTo>
                      <a:lnTo>
                        <a:pt x="499618" y="2667"/>
                      </a:lnTo>
                      <a:lnTo>
                        <a:pt x="501142" y="5461"/>
                      </a:lnTo>
                      <a:lnTo>
                        <a:pt x="501904" y="8001"/>
                      </a:lnTo>
                      <a:lnTo>
                        <a:pt x="501142" y="11557"/>
                      </a:lnTo>
                      <a:lnTo>
                        <a:pt x="499618" y="14986"/>
                      </a:lnTo>
                      <a:lnTo>
                        <a:pt x="494919" y="17653"/>
                      </a:lnTo>
                      <a:lnTo>
                        <a:pt x="488823" y="20447"/>
                      </a:lnTo>
                      <a:lnTo>
                        <a:pt x="487172" y="21336"/>
                      </a:lnTo>
                      <a:lnTo>
                        <a:pt x="483362" y="21336"/>
                      </a:lnTo>
                      <a:lnTo>
                        <a:pt x="476377" y="21336"/>
                      </a:lnTo>
                      <a:lnTo>
                        <a:pt x="466471" y="22098"/>
                      </a:lnTo>
                      <a:lnTo>
                        <a:pt x="454787" y="22098"/>
                      </a:lnTo>
                      <a:lnTo>
                        <a:pt x="440944" y="22098"/>
                      </a:lnTo>
                      <a:lnTo>
                        <a:pt x="425704" y="22098"/>
                      </a:lnTo>
                      <a:lnTo>
                        <a:pt x="408686" y="22987"/>
                      </a:lnTo>
                      <a:lnTo>
                        <a:pt x="390144" y="22987"/>
                      </a:lnTo>
                      <a:lnTo>
                        <a:pt x="370205" y="22987"/>
                      </a:lnTo>
                      <a:lnTo>
                        <a:pt x="348615" y="22987"/>
                      </a:lnTo>
                      <a:lnTo>
                        <a:pt x="326898" y="22987"/>
                      </a:lnTo>
                      <a:lnTo>
                        <a:pt x="280670" y="23876"/>
                      </a:lnTo>
                      <a:lnTo>
                        <a:pt x="233807" y="23876"/>
                      </a:lnTo>
                      <a:lnTo>
                        <a:pt x="186690" y="25527"/>
                      </a:lnTo>
                      <a:lnTo>
                        <a:pt x="163576" y="26543"/>
                      </a:lnTo>
                      <a:lnTo>
                        <a:pt x="141224" y="27432"/>
                      </a:lnTo>
                      <a:lnTo>
                        <a:pt x="120396" y="28448"/>
                      </a:lnTo>
                      <a:lnTo>
                        <a:pt x="100330" y="29337"/>
                      </a:lnTo>
                      <a:lnTo>
                        <a:pt x="81026" y="29972"/>
                      </a:lnTo>
                      <a:lnTo>
                        <a:pt x="64135" y="29972"/>
                      </a:lnTo>
                      <a:lnTo>
                        <a:pt x="48768" y="29972"/>
                      </a:lnTo>
                      <a:lnTo>
                        <a:pt x="34671" y="29972"/>
                      </a:lnTo>
                      <a:lnTo>
                        <a:pt x="23241" y="29337"/>
                      </a:lnTo>
                      <a:lnTo>
                        <a:pt x="13335" y="28448"/>
                      </a:lnTo>
                      <a:lnTo>
                        <a:pt x="6350" y="26543"/>
                      </a:lnTo>
                      <a:lnTo>
                        <a:pt x="1651" y="23876"/>
                      </a:lnTo>
                      <a:lnTo>
                        <a:pt x="889" y="22098"/>
                      </a:lnTo>
                      <a:lnTo>
                        <a:pt x="0" y="20447"/>
                      </a:lnTo>
                      <a:lnTo>
                        <a:pt x="0" y="17653"/>
                      </a:lnTo>
                      <a:close/>
                    </a:path>
                  </a:pathLst>
                </a:custGeom>
                <a:solidFill>
                  <a:srgbClr val="B68339"/>
                </a:solidFill>
                <a:ln w="0" cap="flat" cmpd="sng" algn="ctr">
                  <a:solidFill>
                    <a:srgbClr val="B683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Freeform 1004">
                  <a:extLst>
                    <a:ext uri="{FF2B5EF4-FFF2-40B4-BE49-F238E27FC236}">
                      <a16:creationId xmlns:a16="http://schemas.microsoft.com/office/drawing/2014/main" id="{C3B68579-48BA-1805-4CCA-C16E58415E09}"/>
                    </a:ext>
                  </a:extLst>
                </p:cNvPr>
                <p:cNvSpPr/>
                <p:nvPr/>
              </p:nvSpPr>
              <p:spPr>
                <a:xfrm>
                  <a:off x="2991104" y="4081907"/>
                  <a:ext cx="501905" cy="28957"/>
                </a:xfrm>
                <a:custGeom>
                  <a:avLst/>
                  <a:gdLst/>
                  <a:ahLst/>
                  <a:cxnLst/>
                  <a:rect l="0" t="0" r="0" b="0"/>
                  <a:pathLst>
                    <a:path w="501905" h="28957">
                      <a:moveTo>
                        <a:pt x="1651" y="14986"/>
                      </a:moveTo>
                      <a:lnTo>
                        <a:pt x="28575" y="13081"/>
                      </a:lnTo>
                      <a:lnTo>
                        <a:pt x="57150" y="11430"/>
                      </a:lnTo>
                      <a:lnTo>
                        <a:pt x="87122" y="10541"/>
                      </a:lnTo>
                      <a:lnTo>
                        <a:pt x="117348" y="9525"/>
                      </a:lnTo>
                      <a:lnTo>
                        <a:pt x="180467" y="7874"/>
                      </a:lnTo>
                      <a:lnTo>
                        <a:pt x="245110" y="6096"/>
                      </a:lnTo>
                      <a:lnTo>
                        <a:pt x="310007" y="4445"/>
                      </a:lnTo>
                      <a:lnTo>
                        <a:pt x="373888" y="3429"/>
                      </a:lnTo>
                      <a:lnTo>
                        <a:pt x="404876" y="2540"/>
                      </a:lnTo>
                      <a:lnTo>
                        <a:pt x="435610" y="1651"/>
                      </a:lnTo>
                      <a:lnTo>
                        <a:pt x="464820" y="635"/>
                      </a:lnTo>
                      <a:lnTo>
                        <a:pt x="493395" y="0"/>
                      </a:lnTo>
                      <a:lnTo>
                        <a:pt x="496443" y="635"/>
                      </a:lnTo>
                      <a:lnTo>
                        <a:pt x="498856" y="2540"/>
                      </a:lnTo>
                      <a:lnTo>
                        <a:pt x="501142" y="4445"/>
                      </a:lnTo>
                      <a:lnTo>
                        <a:pt x="501904" y="7874"/>
                      </a:lnTo>
                      <a:lnTo>
                        <a:pt x="501142" y="10541"/>
                      </a:lnTo>
                      <a:lnTo>
                        <a:pt x="498856" y="13970"/>
                      </a:lnTo>
                      <a:lnTo>
                        <a:pt x="494919" y="16637"/>
                      </a:lnTo>
                      <a:lnTo>
                        <a:pt x="488823" y="19431"/>
                      </a:lnTo>
                      <a:lnTo>
                        <a:pt x="487172" y="19431"/>
                      </a:lnTo>
                      <a:lnTo>
                        <a:pt x="482600" y="20320"/>
                      </a:lnTo>
                      <a:lnTo>
                        <a:pt x="475615" y="20320"/>
                      </a:lnTo>
                      <a:lnTo>
                        <a:pt x="466471" y="21082"/>
                      </a:lnTo>
                      <a:lnTo>
                        <a:pt x="454787" y="21082"/>
                      </a:lnTo>
                      <a:lnTo>
                        <a:pt x="440944" y="21082"/>
                      </a:lnTo>
                      <a:lnTo>
                        <a:pt x="425704" y="21082"/>
                      </a:lnTo>
                      <a:lnTo>
                        <a:pt x="408686" y="21082"/>
                      </a:lnTo>
                      <a:lnTo>
                        <a:pt x="389382" y="21971"/>
                      </a:lnTo>
                      <a:lnTo>
                        <a:pt x="369316" y="21971"/>
                      </a:lnTo>
                      <a:lnTo>
                        <a:pt x="348615" y="21971"/>
                      </a:lnTo>
                      <a:lnTo>
                        <a:pt x="326898" y="21971"/>
                      </a:lnTo>
                      <a:lnTo>
                        <a:pt x="280670" y="21971"/>
                      </a:lnTo>
                      <a:lnTo>
                        <a:pt x="233807" y="22860"/>
                      </a:lnTo>
                      <a:lnTo>
                        <a:pt x="186690" y="23876"/>
                      </a:lnTo>
                      <a:lnTo>
                        <a:pt x="163576" y="24511"/>
                      </a:lnTo>
                      <a:lnTo>
                        <a:pt x="141986" y="26416"/>
                      </a:lnTo>
                      <a:lnTo>
                        <a:pt x="120396" y="27432"/>
                      </a:lnTo>
                      <a:lnTo>
                        <a:pt x="100330" y="28321"/>
                      </a:lnTo>
                      <a:lnTo>
                        <a:pt x="81788" y="28321"/>
                      </a:lnTo>
                      <a:lnTo>
                        <a:pt x="64135" y="28956"/>
                      </a:lnTo>
                      <a:lnTo>
                        <a:pt x="48768" y="28956"/>
                      </a:lnTo>
                      <a:lnTo>
                        <a:pt x="34671" y="28956"/>
                      </a:lnTo>
                      <a:lnTo>
                        <a:pt x="23241" y="28321"/>
                      </a:lnTo>
                      <a:lnTo>
                        <a:pt x="13970" y="27432"/>
                      </a:lnTo>
                      <a:lnTo>
                        <a:pt x="6985" y="25527"/>
                      </a:lnTo>
                      <a:lnTo>
                        <a:pt x="2540" y="22860"/>
                      </a:lnTo>
                      <a:lnTo>
                        <a:pt x="889" y="21082"/>
                      </a:lnTo>
                      <a:lnTo>
                        <a:pt x="0" y="19431"/>
                      </a:lnTo>
                      <a:lnTo>
                        <a:pt x="889" y="17526"/>
                      </a:lnTo>
                      <a:close/>
                    </a:path>
                  </a:pathLst>
                </a:custGeom>
                <a:solidFill>
                  <a:srgbClr val="B8853D"/>
                </a:solidFill>
                <a:ln w="0" cap="flat" cmpd="sng" algn="ctr">
                  <a:solidFill>
                    <a:srgbClr val="B885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Freeform 1005">
                  <a:extLst>
                    <a:ext uri="{FF2B5EF4-FFF2-40B4-BE49-F238E27FC236}">
                      <a16:creationId xmlns:a16="http://schemas.microsoft.com/office/drawing/2014/main" id="{75C5A7A5-C337-C4BA-5E2E-3C5BCE1040BE}"/>
                    </a:ext>
                  </a:extLst>
                </p:cNvPr>
                <p:cNvSpPr/>
                <p:nvPr/>
              </p:nvSpPr>
              <p:spPr>
                <a:xfrm>
                  <a:off x="2991993" y="4081907"/>
                  <a:ext cx="500254" cy="28957"/>
                </a:xfrm>
                <a:custGeom>
                  <a:avLst/>
                  <a:gdLst/>
                  <a:ahLst/>
                  <a:cxnLst/>
                  <a:rect l="0" t="0" r="0" b="0"/>
                  <a:pathLst>
                    <a:path w="500254" h="28957">
                      <a:moveTo>
                        <a:pt x="762" y="14986"/>
                      </a:moveTo>
                      <a:lnTo>
                        <a:pt x="28575" y="13081"/>
                      </a:lnTo>
                      <a:lnTo>
                        <a:pt x="57023" y="12319"/>
                      </a:lnTo>
                      <a:lnTo>
                        <a:pt x="86233" y="10541"/>
                      </a:lnTo>
                      <a:lnTo>
                        <a:pt x="116459" y="9525"/>
                      </a:lnTo>
                      <a:lnTo>
                        <a:pt x="179578" y="7874"/>
                      </a:lnTo>
                      <a:lnTo>
                        <a:pt x="244221" y="6096"/>
                      </a:lnTo>
                      <a:lnTo>
                        <a:pt x="309118" y="5080"/>
                      </a:lnTo>
                      <a:lnTo>
                        <a:pt x="372999" y="3429"/>
                      </a:lnTo>
                      <a:lnTo>
                        <a:pt x="403987" y="2540"/>
                      </a:lnTo>
                      <a:lnTo>
                        <a:pt x="434721" y="1651"/>
                      </a:lnTo>
                      <a:lnTo>
                        <a:pt x="463931" y="635"/>
                      </a:lnTo>
                      <a:lnTo>
                        <a:pt x="492506" y="0"/>
                      </a:lnTo>
                      <a:lnTo>
                        <a:pt x="495554" y="635"/>
                      </a:lnTo>
                      <a:lnTo>
                        <a:pt x="497967" y="2540"/>
                      </a:lnTo>
                      <a:lnTo>
                        <a:pt x="499364" y="5080"/>
                      </a:lnTo>
                      <a:lnTo>
                        <a:pt x="500253" y="7874"/>
                      </a:lnTo>
                      <a:lnTo>
                        <a:pt x="499364" y="10541"/>
                      </a:lnTo>
                      <a:lnTo>
                        <a:pt x="497967" y="13970"/>
                      </a:lnTo>
                      <a:lnTo>
                        <a:pt x="494030" y="16637"/>
                      </a:lnTo>
                      <a:lnTo>
                        <a:pt x="487934" y="19431"/>
                      </a:lnTo>
                      <a:lnTo>
                        <a:pt x="486283" y="19431"/>
                      </a:lnTo>
                      <a:lnTo>
                        <a:pt x="481711" y="20320"/>
                      </a:lnTo>
                      <a:lnTo>
                        <a:pt x="474726" y="20320"/>
                      </a:lnTo>
                      <a:lnTo>
                        <a:pt x="465582" y="20320"/>
                      </a:lnTo>
                      <a:lnTo>
                        <a:pt x="453263" y="21082"/>
                      </a:lnTo>
                      <a:lnTo>
                        <a:pt x="440055" y="21082"/>
                      </a:lnTo>
                      <a:lnTo>
                        <a:pt x="424815" y="21082"/>
                      </a:lnTo>
                      <a:lnTo>
                        <a:pt x="407035" y="21082"/>
                      </a:lnTo>
                      <a:lnTo>
                        <a:pt x="388493" y="21082"/>
                      </a:lnTo>
                      <a:lnTo>
                        <a:pt x="368427" y="21082"/>
                      </a:lnTo>
                      <a:lnTo>
                        <a:pt x="347726" y="21971"/>
                      </a:lnTo>
                      <a:lnTo>
                        <a:pt x="326009" y="21971"/>
                      </a:lnTo>
                      <a:lnTo>
                        <a:pt x="279781" y="21971"/>
                      </a:lnTo>
                      <a:lnTo>
                        <a:pt x="232918" y="22860"/>
                      </a:lnTo>
                      <a:lnTo>
                        <a:pt x="185801" y="23876"/>
                      </a:lnTo>
                      <a:lnTo>
                        <a:pt x="162687" y="24511"/>
                      </a:lnTo>
                      <a:lnTo>
                        <a:pt x="141097" y="25527"/>
                      </a:lnTo>
                      <a:lnTo>
                        <a:pt x="119507" y="26416"/>
                      </a:lnTo>
                      <a:lnTo>
                        <a:pt x="99441" y="27432"/>
                      </a:lnTo>
                      <a:lnTo>
                        <a:pt x="80899" y="28321"/>
                      </a:lnTo>
                      <a:lnTo>
                        <a:pt x="64008" y="28956"/>
                      </a:lnTo>
                      <a:lnTo>
                        <a:pt x="47879" y="28956"/>
                      </a:lnTo>
                      <a:lnTo>
                        <a:pt x="34671" y="28956"/>
                      </a:lnTo>
                      <a:lnTo>
                        <a:pt x="22352" y="28321"/>
                      </a:lnTo>
                      <a:lnTo>
                        <a:pt x="13081" y="26416"/>
                      </a:lnTo>
                      <a:lnTo>
                        <a:pt x="6096" y="24511"/>
                      </a:lnTo>
                      <a:lnTo>
                        <a:pt x="1651" y="22860"/>
                      </a:lnTo>
                      <a:lnTo>
                        <a:pt x="762" y="21082"/>
                      </a:lnTo>
                      <a:lnTo>
                        <a:pt x="0" y="19431"/>
                      </a:lnTo>
                      <a:lnTo>
                        <a:pt x="0" y="17526"/>
                      </a:lnTo>
                      <a:close/>
                    </a:path>
                  </a:pathLst>
                </a:custGeom>
                <a:solidFill>
                  <a:srgbClr val="BD8A43"/>
                </a:solidFill>
                <a:ln w="0" cap="flat" cmpd="sng" algn="ctr">
                  <a:solidFill>
                    <a:srgbClr val="BD8A4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Freeform 1006">
                  <a:extLst>
                    <a:ext uri="{FF2B5EF4-FFF2-40B4-BE49-F238E27FC236}">
                      <a16:creationId xmlns:a16="http://schemas.microsoft.com/office/drawing/2014/main" id="{27D54D4A-A442-6665-961C-2BEA959F9F5B}"/>
                    </a:ext>
                  </a:extLst>
                </p:cNvPr>
                <p:cNvSpPr/>
                <p:nvPr/>
              </p:nvSpPr>
              <p:spPr>
                <a:xfrm>
                  <a:off x="2991993" y="4082542"/>
                  <a:ext cx="500254" cy="27687"/>
                </a:xfrm>
                <a:custGeom>
                  <a:avLst/>
                  <a:gdLst/>
                  <a:ahLst/>
                  <a:cxnLst/>
                  <a:rect l="0" t="0" r="0" b="0"/>
                  <a:pathLst>
                    <a:path w="500254" h="27687">
                      <a:moveTo>
                        <a:pt x="1651" y="14351"/>
                      </a:moveTo>
                      <a:lnTo>
                        <a:pt x="28575" y="13335"/>
                      </a:lnTo>
                      <a:lnTo>
                        <a:pt x="57023" y="11684"/>
                      </a:lnTo>
                      <a:lnTo>
                        <a:pt x="86233" y="10795"/>
                      </a:lnTo>
                      <a:lnTo>
                        <a:pt x="117221" y="8890"/>
                      </a:lnTo>
                      <a:lnTo>
                        <a:pt x="179578" y="7239"/>
                      </a:lnTo>
                      <a:lnTo>
                        <a:pt x="244221" y="5461"/>
                      </a:lnTo>
                      <a:lnTo>
                        <a:pt x="309118" y="4445"/>
                      </a:lnTo>
                      <a:lnTo>
                        <a:pt x="372999" y="2794"/>
                      </a:lnTo>
                      <a:lnTo>
                        <a:pt x="403987" y="1905"/>
                      </a:lnTo>
                      <a:lnTo>
                        <a:pt x="433959" y="1905"/>
                      </a:lnTo>
                      <a:lnTo>
                        <a:pt x="463931" y="1016"/>
                      </a:lnTo>
                      <a:lnTo>
                        <a:pt x="491871" y="0"/>
                      </a:lnTo>
                      <a:lnTo>
                        <a:pt x="494919" y="0"/>
                      </a:lnTo>
                      <a:lnTo>
                        <a:pt x="497205" y="1905"/>
                      </a:lnTo>
                      <a:lnTo>
                        <a:pt x="499364" y="4445"/>
                      </a:lnTo>
                      <a:lnTo>
                        <a:pt x="500253" y="7239"/>
                      </a:lnTo>
                      <a:lnTo>
                        <a:pt x="499364" y="9906"/>
                      </a:lnTo>
                      <a:lnTo>
                        <a:pt x="497205" y="13335"/>
                      </a:lnTo>
                      <a:lnTo>
                        <a:pt x="493268" y="16002"/>
                      </a:lnTo>
                      <a:lnTo>
                        <a:pt x="487172" y="17780"/>
                      </a:lnTo>
                      <a:lnTo>
                        <a:pt x="485521" y="18796"/>
                      </a:lnTo>
                      <a:lnTo>
                        <a:pt x="481076" y="18796"/>
                      </a:lnTo>
                      <a:lnTo>
                        <a:pt x="474091" y="19685"/>
                      </a:lnTo>
                      <a:lnTo>
                        <a:pt x="464693" y="19685"/>
                      </a:lnTo>
                      <a:lnTo>
                        <a:pt x="453263" y="19685"/>
                      </a:lnTo>
                      <a:lnTo>
                        <a:pt x="439420" y="20447"/>
                      </a:lnTo>
                      <a:lnTo>
                        <a:pt x="423926" y="20447"/>
                      </a:lnTo>
                      <a:lnTo>
                        <a:pt x="407035" y="20447"/>
                      </a:lnTo>
                      <a:lnTo>
                        <a:pt x="388493" y="20447"/>
                      </a:lnTo>
                      <a:lnTo>
                        <a:pt x="368427" y="20447"/>
                      </a:lnTo>
                      <a:lnTo>
                        <a:pt x="347726" y="20447"/>
                      </a:lnTo>
                      <a:lnTo>
                        <a:pt x="325247" y="20447"/>
                      </a:lnTo>
                      <a:lnTo>
                        <a:pt x="279781" y="21336"/>
                      </a:lnTo>
                      <a:lnTo>
                        <a:pt x="232918" y="21336"/>
                      </a:lnTo>
                      <a:lnTo>
                        <a:pt x="185801" y="23241"/>
                      </a:lnTo>
                      <a:lnTo>
                        <a:pt x="162687" y="23876"/>
                      </a:lnTo>
                      <a:lnTo>
                        <a:pt x="141097" y="24892"/>
                      </a:lnTo>
                      <a:lnTo>
                        <a:pt x="119507" y="25781"/>
                      </a:lnTo>
                      <a:lnTo>
                        <a:pt x="99441" y="26797"/>
                      </a:lnTo>
                      <a:lnTo>
                        <a:pt x="80899" y="27686"/>
                      </a:lnTo>
                      <a:lnTo>
                        <a:pt x="64008" y="27686"/>
                      </a:lnTo>
                      <a:lnTo>
                        <a:pt x="48514" y="27686"/>
                      </a:lnTo>
                      <a:lnTo>
                        <a:pt x="34671" y="27686"/>
                      </a:lnTo>
                      <a:lnTo>
                        <a:pt x="23241" y="27686"/>
                      </a:lnTo>
                      <a:lnTo>
                        <a:pt x="13843" y="25781"/>
                      </a:lnTo>
                      <a:lnTo>
                        <a:pt x="6096" y="23876"/>
                      </a:lnTo>
                      <a:lnTo>
                        <a:pt x="1651" y="21336"/>
                      </a:lnTo>
                      <a:lnTo>
                        <a:pt x="762" y="20447"/>
                      </a:lnTo>
                      <a:lnTo>
                        <a:pt x="0" y="18796"/>
                      </a:lnTo>
                      <a:lnTo>
                        <a:pt x="0" y="16891"/>
                      </a:lnTo>
                      <a:close/>
                    </a:path>
                  </a:pathLst>
                </a:custGeom>
                <a:solidFill>
                  <a:srgbClr val="C18E46"/>
                </a:solidFill>
                <a:ln w="0" cap="flat" cmpd="sng" algn="ctr">
                  <a:solidFill>
                    <a:srgbClr val="C18E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Freeform 1007">
                  <a:extLst>
                    <a:ext uri="{FF2B5EF4-FFF2-40B4-BE49-F238E27FC236}">
                      <a16:creationId xmlns:a16="http://schemas.microsoft.com/office/drawing/2014/main" id="{3F4AF95D-4134-B2AB-79B9-0F25F28C0087}"/>
                    </a:ext>
                  </a:extLst>
                </p:cNvPr>
                <p:cNvSpPr/>
                <p:nvPr/>
              </p:nvSpPr>
              <p:spPr>
                <a:xfrm>
                  <a:off x="2992755" y="4082542"/>
                  <a:ext cx="498603" cy="27687"/>
                </a:xfrm>
                <a:custGeom>
                  <a:avLst/>
                  <a:gdLst/>
                  <a:ahLst/>
                  <a:cxnLst/>
                  <a:rect l="0" t="0" r="0" b="0"/>
                  <a:pathLst>
                    <a:path w="498603" h="27687">
                      <a:moveTo>
                        <a:pt x="889" y="14351"/>
                      </a:moveTo>
                      <a:lnTo>
                        <a:pt x="27813" y="13335"/>
                      </a:lnTo>
                      <a:lnTo>
                        <a:pt x="56261" y="11684"/>
                      </a:lnTo>
                      <a:lnTo>
                        <a:pt x="85471" y="10795"/>
                      </a:lnTo>
                      <a:lnTo>
                        <a:pt x="116459" y="9906"/>
                      </a:lnTo>
                      <a:lnTo>
                        <a:pt x="178816" y="7239"/>
                      </a:lnTo>
                      <a:lnTo>
                        <a:pt x="243459" y="6350"/>
                      </a:lnTo>
                      <a:lnTo>
                        <a:pt x="308356" y="4445"/>
                      </a:lnTo>
                      <a:lnTo>
                        <a:pt x="371602" y="3810"/>
                      </a:lnTo>
                      <a:lnTo>
                        <a:pt x="433197" y="1905"/>
                      </a:lnTo>
                      <a:lnTo>
                        <a:pt x="462534" y="1016"/>
                      </a:lnTo>
                      <a:lnTo>
                        <a:pt x="491109" y="0"/>
                      </a:lnTo>
                      <a:lnTo>
                        <a:pt x="494157" y="1016"/>
                      </a:lnTo>
                      <a:lnTo>
                        <a:pt x="496443" y="1905"/>
                      </a:lnTo>
                      <a:lnTo>
                        <a:pt x="497967" y="4445"/>
                      </a:lnTo>
                      <a:lnTo>
                        <a:pt x="498602" y="7239"/>
                      </a:lnTo>
                      <a:lnTo>
                        <a:pt x="498602" y="9906"/>
                      </a:lnTo>
                      <a:lnTo>
                        <a:pt x="496443" y="13335"/>
                      </a:lnTo>
                      <a:lnTo>
                        <a:pt x="492506" y="16002"/>
                      </a:lnTo>
                      <a:lnTo>
                        <a:pt x="486410" y="17780"/>
                      </a:lnTo>
                      <a:lnTo>
                        <a:pt x="484759" y="18796"/>
                      </a:lnTo>
                      <a:lnTo>
                        <a:pt x="480314" y="18796"/>
                      </a:lnTo>
                      <a:lnTo>
                        <a:pt x="473329" y="19685"/>
                      </a:lnTo>
                      <a:lnTo>
                        <a:pt x="463931" y="19685"/>
                      </a:lnTo>
                      <a:lnTo>
                        <a:pt x="452501" y="19685"/>
                      </a:lnTo>
                      <a:lnTo>
                        <a:pt x="438658" y="19685"/>
                      </a:lnTo>
                      <a:lnTo>
                        <a:pt x="423164" y="19685"/>
                      </a:lnTo>
                      <a:lnTo>
                        <a:pt x="406273" y="20447"/>
                      </a:lnTo>
                      <a:lnTo>
                        <a:pt x="387731" y="20447"/>
                      </a:lnTo>
                      <a:lnTo>
                        <a:pt x="367665" y="20447"/>
                      </a:lnTo>
                      <a:lnTo>
                        <a:pt x="346964" y="20447"/>
                      </a:lnTo>
                      <a:lnTo>
                        <a:pt x="324485" y="20447"/>
                      </a:lnTo>
                      <a:lnTo>
                        <a:pt x="279019" y="21336"/>
                      </a:lnTo>
                      <a:lnTo>
                        <a:pt x="232156" y="21336"/>
                      </a:lnTo>
                      <a:lnTo>
                        <a:pt x="185039" y="22225"/>
                      </a:lnTo>
                      <a:lnTo>
                        <a:pt x="162560" y="23241"/>
                      </a:lnTo>
                      <a:lnTo>
                        <a:pt x="140335" y="23876"/>
                      </a:lnTo>
                      <a:lnTo>
                        <a:pt x="119507" y="24892"/>
                      </a:lnTo>
                      <a:lnTo>
                        <a:pt x="99568" y="25781"/>
                      </a:lnTo>
                      <a:lnTo>
                        <a:pt x="80137" y="26797"/>
                      </a:lnTo>
                      <a:lnTo>
                        <a:pt x="63246" y="27686"/>
                      </a:lnTo>
                      <a:lnTo>
                        <a:pt x="47752" y="27686"/>
                      </a:lnTo>
                      <a:lnTo>
                        <a:pt x="33909" y="27686"/>
                      </a:lnTo>
                      <a:lnTo>
                        <a:pt x="22479" y="26797"/>
                      </a:lnTo>
                      <a:lnTo>
                        <a:pt x="13081" y="25781"/>
                      </a:lnTo>
                      <a:lnTo>
                        <a:pt x="6096" y="23876"/>
                      </a:lnTo>
                      <a:lnTo>
                        <a:pt x="1651" y="21336"/>
                      </a:lnTo>
                      <a:lnTo>
                        <a:pt x="0" y="20447"/>
                      </a:lnTo>
                      <a:lnTo>
                        <a:pt x="0" y="18796"/>
                      </a:lnTo>
                      <a:lnTo>
                        <a:pt x="0" y="16891"/>
                      </a:lnTo>
                      <a:close/>
                    </a:path>
                  </a:pathLst>
                </a:custGeom>
                <a:solidFill>
                  <a:srgbClr val="C5924D"/>
                </a:solidFill>
                <a:ln w="0" cap="flat" cmpd="sng" algn="ctr">
                  <a:solidFill>
                    <a:srgbClr val="C592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Freeform 1008">
                  <a:extLst>
                    <a:ext uri="{FF2B5EF4-FFF2-40B4-BE49-F238E27FC236}">
                      <a16:creationId xmlns:a16="http://schemas.microsoft.com/office/drawing/2014/main" id="{35809417-9E39-7F4A-7A3D-0CFA4F447B76}"/>
                    </a:ext>
                  </a:extLst>
                </p:cNvPr>
                <p:cNvSpPr/>
                <p:nvPr/>
              </p:nvSpPr>
              <p:spPr>
                <a:xfrm>
                  <a:off x="2992755" y="4082542"/>
                  <a:ext cx="498603" cy="27687"/>
                </a:xfrm>
                <a:custGeom>
                  <a:avLst/>
                  <a:gdLst/>
                  <a:ahLst/>
                  <a:cxnLst/>
                  <a:rect l="0" t="0" r="0" b="0"/>
                  <a:pathLst>
                    <a:path w="498603" h="27687">
                      <a:moveTo>
                        <a:pt x="1651" y="15240"/>
                      </a:moveTo>
                      <a:lnTo>
                        <a:pt x="28575" y="13335"/>
                      </a:lnTo>
                      <a:lnTo>
                        <a:pt x="57150" y="11684"/>
                      </a:lnTo>
                      <a:lnTo>
                        <a:pt x="86233" y="10795"/>
                      </a:lnTo>
                      <a:lnTo>
                        <a:pt x="116459" y="9906"/>
                      </a:lnTo>
                      <a:lnTo>
                        <a:pt x="179705" y="8001"/>
                      </a:lnTo>
                      <a:lnTo>
                        <a:pt x="243459" y="6350"/>
                      </a:lnTo>
                      <a:lnTo>
                        <a:pt x="308356" y="4445"/>
                      </a:lnTo>
                      <a:lnTo>
                        <a:pt x="371602" y="3810"/>
                      </a:lnTo>
                      <a:lnTo>
                        <a:pt x="433197" y="1905"/>
                      </a:lnTo>
                      <a:lnTo>
                        <a:pt x="462534" y="1016"/>
                      </a:lnTo>
                      <a:lnTo>
                        <a:pt x="491109" y="0"/>
                      </a:lnTo>
                      <a:lnTo>
                        <a:pt x="494157" y="1016"/>
                      </a:lnTo>
                      <a:lnTo>
                        <a:pt x="496443" y="2794"/>
                      </a:lnTo>
                      <a:lnTo>
                        <a:pt x="497967" y="4445"/>
                      </a:lnTo>
                      <a:lnTo>
                        <a:pt x="498602" y="7239"/>
                      </a:lnTo>
                      <a:lnTo>
                        <a:pt x="497967" y="9906"/>
                      </a:lnTo>
                      <a:lnTo>
                        <a:pt x="496443" y="13335"/>
                      </a:lnTo>
                      <a:lnTo>
                        <a:pt x="492506" y="15240"/>
                      </a:lnTo>
                      <a:lnTo>
                        <a:pt x="486410" y="17780"/>
                      </a:lnTo>
                      <a:lnTo>
                        <a:pt x="484759" y="17780"/>
                      </a:lnTo>
                      <a:lnTo>
                        <a:pt x="480314" y="18796"/>
                      </a:lnTo>
                      <a:lnTo>
                        <a:pt x="473329" y="18796"/>
                      </a:lnTo>
                      <a:lnTo>
                        <a:pt x="463931" y="19685"/>
                      </a:lnTo>
                      <a:lnTo>
                        <a:pt x="452501" y="19685"/>
                      </a:lnTo>
                      <a:lnTo>
                        <a:pt x="438658" y="19685"/>
                      </a:lnTo>
                      <a:lnTo>
                        <a:pt x="423164" y="19685"/>
                      </a:lnTo>
                      <a:lnTo>
                        <a:pt x="406273" y="19685"/>
                      </a:lnTo>
                      <a:lnTo>
                        <a:pt x="387731" y="19685"/>
                      </a:lnTo>
                      <a:lnTo>
                        <a:pt x="367665" y="20447"/>
                      </a:lnTo>
                      <a:lnTo>
                        <a:pt x="346964" y="20447"/>
                      </a:lnTo>
                      <a:lnTo>
                        <a:pt x="324485" y="20447"/>
                      </a:lnTo>
                      <a:lnTo>
                        <a:pt x="279019" y="20447"/>
                      </a:lnTo>
                      <a:lnTo>
                        <a:pt x="232664" y="21336"/>
                      </a:lnTo>
                      <a:lnTo>
                        <a:pt x="185801" y="22225"/>
                      </a:lnTo>
                      <a:lnTo>
                        <a:pt x="162560" y="23241"/>
                      </a:lnTo>
                      <a:lnTo>
                        <a:pt x="140335" y="23876"/>
                      </a:lnTo>
                      <a:lnTo>
                        <a:pt x="119507" y="24892"/>
                      </a:lnTo>
                      <a:lnTo>
                        <a:pt x="99568" y="25781"/>
                      </a:lnTo>
                      <a:lnTo>
                        <a:pt x="81026" y="26797"/>
                      </a:lnTo>
                      <a:lnTo>
                        <a:pt x="64008" y="26797"/>
                      </a:lnTo>
                      <a:lnTo>
                        <a:pt x="48514" y="27686"/>
                      </a:lnTo>
                      <a:lnTo>
                        <a:pt x="34671" y="27686"/>
                      </a:lnTo>
                      <a:lnTo>
                        <a:pt x="23114" y="26797"/>
                      </a:lnTo>
                      <a:lnTo>
                        <a:pt x="13081" y="25781"/>
                      </a:lnTo>
                      <a:lnTo>
                        <a:pt x="6096" y="23876"/>
                      </a:lnTo>
                      <a:lnTo>
                        <a:pt x="1651" y="21336"/>
                      </a:lnTo>
                      <a:lnTo>
                        <a:pt x="889" y="20447"/>
                      </a:lnTo>
                      <a:lnTo>
                        <a:pt x="0" y="18796"/>
                      </a:lnTo>
                      <a:lnTo>
                        <a:pt x="0" y="16891"/>
                      </a:lnTo>
                      <a:close/>
                    </a:path>
                  </a:pathLst>
                </a:custGeom>
                <a:solidFill>
                  <a:srgbClr val="C99551"/>
                </a:solidFill>
                <a:ln w="0" cap="flat" cmpd="sng" algn="ctr">
                  <a:solidFill>
                    <a:srgbClr val="C9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Freeform 1009">
                  <a:extLst>
                    <a:ext uri="{FF2B5EF4-FFF2-40B4-BE49-F238E27FC236}">
                      <a16:creationId xmlns:a16="http://schemas.microsoft.com/office/drawing/2014/main" id="{D2E3C2A3-87BB-AB93-7408-71D342A313DA}"/>
                    </a:ext>
                  </a:extLst>
                </p:cNvPr>
                <p:cNvSpPr/>
                <p:nvPr/>
              </p:nvSpPr>
              <p:spPr>
                <a:xfrm>
                  <a:off x="2993644" y="4083558"/>
                  <a:ext cx="497714" cy="25782"/>
                </a:xfrm>
                <a:custGeom>
                  <a:avLst/>
                  <a:gdLst/>
                  <a:ahLst/>
                  <a:cxnLst/>
                  <a:rect l="0" t="0" r="0" b="0"/>
                  <a:pathLst>
                    <a:path w="497714" h="25782">
                      <a:moveTo>
                        <a:pt x="27686" y="12319"/>
                      </a:moveTo>
                      <a:lnTo>
                        <a:pt x="56261" y="11430"/>
                      </a:lnTo>
                      <a:lnTo>
                        <a:pt x="85344" y="9779"/>
                      </a:lnTo>
                      <a:lnTo>
                        <a:pt x="115570" y="8890"/>
                      </a:lnTo>
                      <a:lnTo>
                        <a:pt x="178816" y="6985"/>
                      </a:lnTo>
                      <a:lnTo>
                        <a:pt x="242570" y="5334"/>
                      </a:lnTo>
                      <a:lnTo>
                        <a:pt x="307467" y="4445"/>
                      </a:lnTo>
                      <a:lnTo>
                        <a:pt x="370713" y="2794"/>
                      </a:lnTo>
                      <a:lnTo>
                        <a:pt x="432308" y="1778"/>
                      </a:lnTo>
                      <a:lnTo>
                        <a:pt x="461645" y="889"/>
                      </a:lnTo>
                      <a:lnTo>
                        <a:pt x="489331" y="0"/>
                      </a:lnTo>
                      <a:lnTo>
                        <a:pt x="492379" y="0"/>
                      </a:lnTo>
                      <a:lnTo>
                        <a:pt x="494665" y="1778"/>
                      </a:lnTo>
                      <a:lnTo>
                        <a:pt x="497078" y="3429"/>
                      </a:lnTo>
                      <a:lnTo>
                        <a:pt x="497713" y="6223"/>
                      </a:lnTo>
                      <a:lnTo>
                        <a:pt x="497078" y="8890"/>
                      </a:lnTo>
                      <a:lnTo>
                        <a:pt x="494665" y="12319"/>
                      </a:lnTo>
                      <a:lnTo>
                        <a:pt x="490855" y="14224"/>
                      </a:lnTo>
                      <a:lnTo>
                        <a:pt x="484632" y="16764"/>
                      </a:lnTo>
                      <a:lnTo>
                        <a:pt x="483235" y="16764"/>
                      </a:lnTo>
                      <a:lnTo>
                        <a:pt x="479425" y="17780"/>
                      </a:lnTo>
                      <a:lnTo>
                        <a:pt x="471678" y="17780"/>
                      </a:lnTo>
                      <a:lnTo>
                        <a:pt x="462280" y="17780"/>
                      </a:lnTo>
                      <a:lnTo>
                        <a:pt x="450850" y="18669"/>
                      </a:lnTo>
                      <a:lnTo>
                        <a:pt x="437769" y="18669"/>
                      </a:lnTo>
                      <a:lnTo>
                        <a:pt x="422275" y="18669"/>
                      </a:lnTo>
                      <a:lnTo>
                        <a:pt x="404495" y="18669"/>
                      </a:lnTo>
                      <a:lnTo>
                        <a:pt x="385953" y="18669"/>
                      </a:lnTo>
                      <a:lnTo>
                        <a:pt x="366776" y="18669"/>
                      </a:lnTo>
                      <a:lnTo>
                        <a:pt x="346075" y="19431"/>
                      </a:lnTo>
                      <a:lnTo>
                        <a:pt x="323596" y="19431"/>
                      </a:lnTo>
                      <a:lnTo>
                        <a:pt x="278130" y="19431"/>
                      </a:lnTo>
                      <a:lnTo>
                        <a:pt x="231775" y="20320"/>
                      </a:lnTo>
                      <a:lnTo>
                        <a:pt x="184912" y="21209"/>
                      </a:lnTo>
                      <a:lnTo>
                        <a:pt x="161671" y="22225"/>
                      </a:lnTo>
                      <a:lnTo>
                        <a:pt x="140208" y="22860"/>
                      </a:lnTo>
                      <a:lnTo>
                        <a:pt x="118618" y="23876"/>
                      </a:lnTo>
                      <a:lnTo>
                        <a:pt x="98679" y="24765"/>
                      </a:lnTo>
                      <a:lnTo>
                        <a:pt x="80137" y="25781"/>
                      </a:lnTo>
                      <a:lnTo>
                        <a:pt x="63119" y="25781"/>
                      </a:lnTo>
                      <a:lnTo>
                        <a:pt x="47625" y="25781"/>
                      </a:lnTo>
                      <a:lnTo>
                        <a:pt x="33782" y="25781"/>
                      </a:lnTo>
                      <a:lnTo>
                        <a:pt x="22225" y="25781"/>
                      </a:lnTo>
                      <a:lnTo>
                        <a:pt x="12954" y="24765"/>
                      </a:lnTo>
                      <a:lnTo>
                        <a:pt x="6096" y="22860"/>
                      </a:lnTo>
                      <a:lnTo>
                        <a:pt x="1397" y="20320"/>
                      </a:lnTo>
                      <a:lnTo>
                        <a:pt x="0" y="19431"/>
                      </a:lnTo>
                      <a:lnTo>
                        <a:pt x="0" y="17780"/>
                      </a:lnTo>
                      <a:lnTo>
                        <a:pt x="0" y="15875"/>
                      </a:lnTo>
                      <a:lnTo>
                        <a:pt x="762" y="14224"/>
                      </a:lnTo>
                      <a:close/>
                    </a:path>
                  </a:pathLst>
                </a:custGeom>
                <a:solidFill>
                  <a:srgbClr val="CC9956"/>
                </a:solidFill>
                <a:ln w="0" cap="flat" cmpd="sng" algn="ctr">
                  <a:solidFill>
                    <a:srgbClr val="CC99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Freeform 1010">
                  <a:extLst>
                    <a:ext uri="{FF2B5EF4-FFF2-40B4-BE49-F238E27FC236}">
                      <a16:creationId xmlns:a16="http://schemas.microsoft.com/office/drawing/2014/main" id="{6338A773-A079-B96C-6E56-BB1B9F5FE62A}"/>
                    </a:ext>
                  </a:extLst>
                </p:cNvPr>
                <p:cNvSpPr/>
                <p:nvPr/>
              </p:nvSpPr>
              <p:spPr>
                <a:xfrm>
                  <a:off x="2921000" y="4077970"/>
                  <a:ext cx="638811" cy="438151"/>
                </a:xfrm>
                <a:custGeom>
                  <a:avLst/>
                  <a:gdLst/>
                  <a:ahLst/>
                  <a:cxnLst/>
                  <a:rect l="0" t="0" r="0" b="0"/>
                  <a:pathLst>
                    <a:path w="638811" h="438151">
                      <a:moveTo>
                        <a:pt x="69850" y="15240"/>
                      </a:moveTo>
                      <a:lnTo>
                        <a:pt x="67310" y="20320"/>
                      </a:lnTo>
                      <a:lnTo>
                        <a:pt x="64770" y="25400"/>
                      </a:lnTo>
                      <a:lnTo>
                        <a:pt x="64770" y="27940"/>
                      </a:lnTo>
                      <a:lnTo>
                        <a:pt x="67310" y="30480"/>
                      </a:lnTo>
                      <a:lnTo>
                        <a:pt x="69850" y="34290"/>
                      </a:lnTo>
                      <a:lnTo>
                        <a:pt x="73660" y="39370"/>
                      </a:lnTo>
                      <a:lnTo>
                        <a:pt x="81280" y="45720"/>
                      </a:lnTo>
                      <a:lnTo>
                        <a:pt x="85090" y="50800"/>
                      </a:lnTo>
                      <a:lnTo>
                        <a:pt x="85090" y="53340"/>
                      </a:lnTo>
                      <a:lnTo>
                        <a:pt x="85090" y="55880"/>
                      </a:lnTo>
                      <a:lnTo>
                        <a:pt x="85090" y="60960"/>
                      </a:lnTo>
                      <a:lnTo>
                        <a:pt x="83820" y="62230"/>
                      </a:lnTo>
                      <a:lnTo>
                        <a:pt x="80010" y="67310"/>
                      </a:lnTo>
                      <a:lnTo>
                        <a:pt x="73660" y="72390"/>
                      </a:lnTo>
                      <a:lnTo>
                        <a:pt x="69850" y="76200"/>
                      </a:lnTo>
                      <a:lnTo>
                        <a:pt x="57150" y="88900"/>
                      </a:lnTo>
                      <a:lnTo>
                        <a:pt x="46990" y="100330"/>
                      </a:lnTo>
                      <a:lnTo>
                        <a:pt x="39370" y="114300"/>
                      </a:lnTo>
                      <a:lnTo>
                        <a:pt x="30480" y="125730"/>
                      </a:lnTo>
                      <a:lnTo>
                        <a:pt x="24130" y="137160"/>
                      </a:lnTo>
                      <a:lnTo>
                        <a:pt x="17780" y="152400"/>
                      </a:lnTo>
                      <a:lnTo>
                        <a:pt x="13970" y="161290"/>
                      </a:lnTo>
                      <a:lnTo>
                        <a:pt x="10160" y="175260"/>
                      </a:lnTo>
                      <a:lnTo>
                        <a:pt x="6350" y="186690"/>
                      </a:lnTo>
                      <a:lnTo>
                        <a:pt x="3810" y="198120"/>
                      </a:lnTo>
                      <a:lnTo>
                        <a:pt x="2540" y="210820"/>
                      </a:lnTo>
                      <a:lnTo>
                        <a:pt x="0" y="224790"/>
                      </a:lnTo>
                      <a:lnTo>
                        <a:pt x="2540" y="245110"/>
                      </a:lnTo>
                      <a:lnTo>
                        <a:pt x="3810" y="269240"/>
                      </a:lnTo>
                      <a:lnTo>
                        <a:pt x="10160" y="289560"/>
                      </a:lnTo>
                      <a:lnTo>
                        <a:pt x="17780" y="311150"/>
                      </a:lnTo>
                      <a:lnTo>
                        <a:pt x="26670" y="330200"/>
                      </a:lnTo>
                      <a:lnTo>
                        <a:pt x="39370" y="349250"/>
                      </a:lnTo>
                      <a:lnTo>
                        <a:pt x="50800" y="364490"/>
                      </a:lnTo>
                      <a:lnTo>
                        <a:pt x="64770" y="381000"/>
                      </a:lnTo>
                      <a:lnTo>
                        <a:pt x="80010" y="394970"/>
                      </a:lnTo>
                      <a:lnTo>
                        <a:pt x="95250" y="407670"/>
                      </a:lnTo>
                      <a:lnTo>
                        <a:pt x="104140" y="411480"/>
                      </a:lnTo>
                      <a:lnTo>
                        <a:pt x="114300" y="416560"/>
                      </a:lnTo>
                      <a:lnTo>
                        <a:pt x="124460" y="421640"/>
                      </a:lnTo>
                      <a:lnTo>
                        <a:pt x="134620" y="424180"/>
                      </a:lnTo>
                      <a:lnTo>
                        <a:pt x="147320" y="427990"/>
                      </a:lnTo>
                      <a:lnTo>
                        <a:pt x="158750" y="430530"/>
                      </a:lnTo>
                      <a:lnTo>
                        <a:pt x="172720" y="430530"/>
                      </a:lnTo>
                      <a:lnTo>
                        <a:pt x="187960" y="433070"/>
                      </a:lnTo>
                      <a:lnTo>
                        <a:pt x="218440" y="435610"/>
                      </a:lnTo>
                      <a:lnTo>
                        <a:pt x="251460" y="438150"/>
                      </a:lnTo>
                      <a:lnTo>
                        <a:pt x="283210" y="438150"/>
                      </a:lnTo>
                      <a:lnTo>
                        <a:pt x="317500" y="435610"/>
                      </a:lnTo>
                      <a:lnTo>
                        <a:pt x="379730" y="433070"/>
                      </a:lnTo>
                      <a:lnTo>
                        <a:pt x="407670" y="430530"/>
                      </a:lnTo>
                      <a:lnTo>
                        <a:pt x="438150" y="427990"/>
                      </a:lnTo>
                      <a:lnTo>
                        <a:pt x="467360" y="424180"/>
                      </a:lnTo>
                      <a:lnTo>
                        <a:pt x="494030" y="419100"/>
                      </a:lnTo>
                      <a:lnTo>
                        <a:pt x="505460" y="414020"/>
                      </a:lnTo>
                      <a:lnTo>
                        <a:pt x="518160" y="410210"/>
                      </a:lnTo>
                      <a:lnTo>
                        <a:pt x="529590" y="405130"/>
                      </a:lnTo>
                      <a:lnTo>
                        <a:pt x="542290" y="400050"/>
                      </a:lnTo>
                      <a:lnTo>
                        <a:pt x="558800" y="391160"/>
                      </a:lnTo>
                      <a:lnTo>
                        <a:pt x="572770" y="379730"/>
                      </a:lnTo>
                      <a:lnTo>
                        <a:pt x="585470" y="364490"/>
                      </a:lnTo>
                      <a:lnTo>
                        <a:pt x="599440" y="349250"/>
                      </a:lnTo>
                      <a:lnTo>
                        <a:pt x="609600" y="330200"/>
                      </a:lnTo>
                      <a:lnTo>
                        <a:pt x="619760" y="306070"/>
                      </a:lnTo>
                      <a:lnTo>
                        <a:pt x="628650" y="285750"/>
                      </a:lnTo>
                      <a:lnTo>
                        <a:pt x="632460" y="261620"/>
                      </a:lnTo>
                      <a:lnTo>
                        <a:pt x="636270" y="238760"/>
                      </a:lnTo>
                      <a:lnTo>
                        <a:pt x="638810" y="214630"/>
                      </a:lnTo>
                      <a:lnTo>
                        <a:pt x="636270" y="191770"/>
                      </a:lnTo>
                      <a:lnTo>
                        <a:pt x="632460" y="166370"/>
                      </a:lnTo>
                      <a:lnTo>
                        <a:pt x="629920" y="153670"/>
                      </a:lnTo>
                      <a:lnTo>
                        <a:pt x="626110" y="142240"/>
                      </a:lnTo>
                      <a:lnTo>
                        <a:pt x="622300" y="130810"/>
                      </a:lnTo>
                      <a:lnTo>
                        <a:pt x="615950" y="121920"/>
                      </a:lnTo>
                      <a:lnTo>
                        <a:pt x="609600" y="109220"/>
                      </a:lnTo>
                      <a:lnTo>
                        <a:pt x="601980" y="100330"/>
                      </a:lnTo>
                      <a:lnTo>
                        <a:pt x="593090" y="91440"/>
                      </a:lnTo>
                      <a:lnTo>
                        <a:pt x="585470" y="78740"/>
                      </a:lnTo>
                      <a:lnTo>
                        <a:pt x="576580" y="72390"/>
                      </a:lnTo>
                      <a:lnTo>
                        <a:pt x="568960" y="67310"/>
                      </a:lnTo>
                      <a:lnTo>
                        <a:pt x="565150" y="60960"/>
                      </a:lnTo>
                      <a:lnTo>
                        <a:pt x="562610" y="55880"/>
                      </a:lnTo>
                      <a:lnTo>
                        <a:pt x="561340" y="53340"/>
                      </a:lnTo>
                      <a:lnTo>
                        <a:pt x="561340" y="45720"/>
                      </a:lnTo>
                      <a:lnTo>
                        <a:pt x="561340" y="44450"/>
                      </a:lnTo>
                      <a:lnTo>
                        <a:pt x="562610" y="41910"/>
                      </a:lnTo>
                      <a:lnTo>
                        <a:pt x="562610" y="39370"/>
                      </a:lnTo>
                      <a:lnTo>
                        <a:pt x="566420" y="34290"/>
                      </a:lnTo>
                      <a:lnTo>
                        <a:pt x="571500" y="30480"/>
                      </a:lnTo>
                      <a:lnTo>
                        <a:pt x="572770" y="27940"/>
                      </a:lnTo>
                      <a:lnTo>
                        <a:pt x="575310" y="22860"/>
                      </a:lnTo>
                      <a:lnTo>
                        <a:pt x="575310" y="17780"/>
                      </a:lnTo>
                      <a:lnTo>
                        <a:pt x="575310" y="13970"/>
                      </a:lnTo>
                      <a:lnTo>
                        <a:pt x="575310" y="6350"/>
                      </a:lnTo>
                      <a:lnTo>
                        <a:pt x="575310" y="1270"/>
                      </a:lnTo>
                      <a:lnTo>
                        <a:pt x="571500" y="0"/>
                      </a:lnTo>
                      <a:lnTo>
                        <a:pt x="566420" y="0"/>
                      </a:lnTo>
                      <a:lnTo>
                        <a:pt x="538480" y="0"/>
                      </a:lnTo>
                      <a:lnTo>
                        <a:pt x="508000" y="1270"/>
                      </a:lnTo>
                      <a:lnTo>
                        <a:pt x="477520" y="1270"/>
                      </a:lnTo>
                      <a:lnTo>
                        <a:pt x="447040" y="1270"/>
                      </a:lnTo>
                      <a:lnTo>
                        <a:pt x="381000" y="3810"/>
                      </a:lnTo>
                      <a:lnTo>
                        <a:pt x="316230" y="6350"/>
                      </a:lnTo>
                      <a:lnTo>
                        <a:pt x="251460" y="6350"/>
                      </a:lnTo>
                      <a:lnTo>
                        <a:pt x="185420" y="8890"/>
                      </a:lnTo>
                      <a:lnTo>
                        <a:pt x="154940" y="11430"/>
                      </a:lnTo>
                      <a:lnTo>
                        <a:pt x="124460" y="13970"/>
                      </a:lnTo>
                      <a:lnTo>
                        <a:pt x="95250" y="1397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Freeform 1011">
                  <a:extLst>
                    <a:ext uri="{FF2B5EF4-FFF2-40B4-BE49-F238E27FC236}">
                      <a16:creationId xmlns:a16="http://schemas.microsoft.com/office/drawing/2014/main" id="{44E732D1-0510-CDD0-AD14-E45BE2CDA0BB}"/>
                    </a:ext>
                  </a:extLst>
                </p:cNvPr>
                <p:cNvSpPr/>
                <p:nvPr/>
              </p:nvSpPr>
              <p:spPr>
                <a:xfrm>
                  <a:off x="3755898" y="3956939"/>
                  <a:ext cx="450851" cy="565024"/>
                </a:xfrm>
                <a:custGeom>
                  <a:avLst/>
                  <a:gdLst/>
                  <a:ahLst/>
                  <a:cxnLst/>
                  <a:rect l="0" t="0" r="0" b="0"/>
                  <a:pathLst>
                    <a:path w="450851" h="565024">
                      <a:moveTo>
                        <a:pt x="63754" y="155829"/>
                      </a:moveTo>
                      <a:lnTo>
                        <a:pt x="65405" y="151384"/>
                      </a:lnTo>
                      <a:lnTo>
                        <a:pt x="67056" y="139954"/>
                      </a:lnTo>
                      <a:lnTo>
                        <a:pt x="67056" y="128397"/>
                      </a:lnTo>
                      <a:lnTo>
                        <a:pt x="65405" y="115062"/>
                      </a:lnTo>
                      <a:lnTo>
                        <a:pt x="60198" y="89281"/>
                      </a:lnTo>
                      <a:lnTo>
                        <a:pt x="56896" y="76200"/>
                      </a:lnTo>
                      <a:lnTo>
                        <a:pt x="54610" y="63754"/>
                      </a:lnTo>
                      <a:lnTo>
                        <a:pt x="50800" y="64643"/>
                      </a:lnTo>
                      <a:lnTo>
                        <a:pt x="46863" y="63754"/>
                      </a:lnTo>
                      <a:lnTo>
                        <a:pt x="44577" y="62865"/>
                      </a:lnTo>
                      <a:lnTo>
                        <a:pt x="42418" y="61214"/>
                      </a:lnTo>
                      <a:lnTo>
                        <a:pt x="40005" y="56769"/>
                      </a:lnTo>
                      <a:lnTo>
                        <a:pt x="40005" y="51308"/>
                      </a:lnTo>
                      <a:lnTo>
                        <a:pt x="40767" y="45974"/>
                      </a:lnTo>
                      <a:lnTo>
                        <a:pt x="42418" y="41529"/>
                      </a:lnTo>
                      <a:lnTo>
                        <a:pt x="44577" y="37084"/>
                      </a:lnTo>
                      <a:lnTo>
                        <a:pt x="47752" y="34417"/>
                      </a:lnTo>
                      <a:lnTo>
                        <a:pt x="46863" y="29083"/>
                      </a:lnTo>
                      <a:lnTo>
                        <a:pt x="46863" y="24892"/>
                      </a:lnTo>
                      <a:lnTo>
                        <a:pt x="48514" y="21971"/>
                      </a:lnTo>
                      <a:lnTo>
                        <a:pt x="49911" y="19431"/>
                      </a:lnTo>
                      <a:lnTo>
                        <a:pt x="52959" y="16891"/>
                      </a:lnTo>
                      <a:lnTo>
                        <a:pt x="56261" y="15875"/>
                      </a:lnTo>
                      <a:lnTo>
                        <a:pt x="63246" y="14097"/>
                      </a:lnTo>
                      <a:lnTo>
                        <a:pt x="70739" y="13081"/>
                      </a:lnTo>
                      <a:lnTo>
                        <a:pt x="77724" y="12446"/>
                      </a:lnTo>
                      <a:lnTo>
                        <a:pt x="80899" y="11430"/>
                      </a:lnTo>
                      <a:lnTo>
                        <a:pt x="83185" y="9652"/>
                      </a:lnTo>
                      <a:lnTo>
                        <a:pt x="84582" y="8001"/>
                      </a:lnTo>
                      <a:lnTo>
                        <a:pt x="84582" y="5207"/>
                      </a:lnTo>
                      <a:lnTo>
                        <a:pt x="140335" y="2540"/>
                      </a:lnTo>
                      <a:lnTo>
                        <a:pt x="197231" y="1651"/>
                      </a:lnTo>
                      <a:lnTo>
                        <a:pt x="254254" y="0"/>
                      </a:lnTo>
                      <a:lnTo>
                        <a:pt x="309753" y="0"/>
                      </a:lnTo>
                      <a:lnTo>
                        <a:pt x="311404" y="1651"/>
                      </a:lnTo>
                      <a:lnTo>
                        <a:pt x="312039" y="4445"/>
                      </a:lnTo>
                      <a:lnTo>
                        <a:pt x="312801" y="10541"/>
                      </a:lnTo>
                      <a:lnTo>
                        <a:pt x="313563" y="17526"/>
                      </a:lnTo>
                      <a:lnTo>
                        <a:pt x="314452" y="23876"/>
                      </a:lnTo>
                      <a:lnTo>
                        <a:pt x="332740" y="26543"/>
                      </a:lnTo>
                      <a:lnTo>
                        <a:pt x="350520" y="31877"/>
                      </a:lnTo>
                      <a:lnTo>
                        <a:pt x="368300" y="40767"/>
                      </a:lnTo>
                      <a:lnTo>
                        <a:pt x="384556" y="52324"/>
                      </a:lnTo>
                      <a:lnTo>
                        <a:pt x="400685" y="65405"/>
                      </a:lnTo>
                      <a:lnTo>
                        <a:pt x="414528" y="81280"/>
                      </a:lnTo>
                      <a:lnTo>
                        <a:pt x="426974" y="98171"/>
                      </a:lnTo>
                      <a:lnTo>
                        <a:pt x="431546" y="108077"/>
                      </a:lnTo>
                      <a:lnTo>
                        <a:pt x="437007" y="116967"/>
                      </a:lnTo>
                      <a:lnTo>
                        <a:pt x="440817" y="127508"/>
                      </a:lnTo>
                      <a:lnTo>
                        <a:pt x="443865" y="137287"/>
                      </a:lnTo>
                      <a:lnTo>
                        <a:pt x="447040" y="147828"/>
                      </a:lnTo>
                      <a:lnTo>
                        <a:pt x="449199" y="158496"/>
                      </a:lnTo>
                      <a:lnTo>
                        <a:pt x="450088" y="169164"/>
                      </a:lnTo>
                      <a:lnTo>
                        <a:pt x="450850" y="179705"/>
                      </a:lnTo>
                      <a:lnTo>
                        <a:pt x="450850" y="190246"/>
                      </a:lnTo>
                      <a:lnTo>
                        <a:pt x="449199" y="201803"/>
                      </a:lnTo>
                      <a:lnTo>
                        <a:pt x="447040" y="212598"/>
                      </a:lnTo>
                      <a:lnTo>
                        <a:pt x="443865" y="223139"/>
                      </a:lnTo>
                      <a:lnTo>
                        <a:pt x="440055" y="234569"/>
                      </a:lnTo>
                      <a:lnTo>
                        <a:pt x="434594" y="245364"/>
                      </a:lnTo>
                      <a:lnTo>
                        <a:pt x="428371" y="255905"/>
                      </a:lnTo>
                      <a:lnTo>
                        <a:pt x="421513" y="266446"/>
                      </a:lnTo>
                      <a:lnTo>
                        <a:pt x="413131" y="277241"/>
                      </a:lnTo>
                      <a:lnTo>
                        <a:pt x="402971" y="286893"/>
                      </a:lnTo>
                      <a:lnTo>
                        <a:pt x="406146" y="305562"/>
                      </a:lnTo>
                      <a:lnTo>
                        <a:pt x="406781" y="323215"/>
                      </a:lnTo>
                      <a:lnTo>
                        <a:pt x="406146" y="340995"/>
                      </a:lnTo>
                      <a:lnTo>
                        <a:pt x="403733" y="356997"/>
                      </a:lnTo>
                      <a:lnTo>
                        <a:pt x="399923" y="373761"/>
                      </a:lnTo>
                      <a:lnTo>
                        <a:pt x="395351" y="389763"/>
                      </a:lnTo>
                      <a:lnTo>
                        <a:pt x="384556" y="420751"/>
                      </a:lnTo>
                      <a:lnTo>
                        <a:pt x="372999" y="450977"/>
                      </a:lnTo>
                      <a:lnTo>
                        <a:pt x="362204" y="479933"/>
                      </a:lnTo>
                      <a:lnTo>
                        <a:pt x="358267" y="495046"/>
                      </a:lnTo>
                      <a:lnTo>
                        <a:pt x="355219" y="510286"/>
                      </a:lnTo>
                      <a:lnTo>
                        <a:pt x="353822" y="525272"/>
                      </a:lnTo>
                      <a:lnTo>
                        <a:pt x="353822" y="540258"/>
                      </a:lnTo>
                      <a:lnTo>
                        <a:pt x="348234" y="544703"/>
                      </a:lnTo>
                      <a:lnTo>
                        <a:pt x="343027" y="548132"/>
                      </a:lnTo>
                      <a:lnTo>
                        <a:pt x="336677" y="551053"/>
                      </a:lnTo>
                      <a:lnTo>
                        <a:pt x="329692" y="552704"/>
                      </a:lnTo>
                      <a:lnTo>
                        <a:pt x="323596" y="552704"/>
                      </a:lnTo>
                      <a:lnTo>
                        <a:pt x="315849" y="551688"/>
                      </a:lnTo>
                      <a:lnTo>
                        <a:pt x="308864" y="549148"/>
                      </a:lnTo>
                      <a:lnTo>
                        <a:pt x="302006" y="545592"/>
                      </a:lnTo>
                      <a:lnTo>
                        <a:pt x="298958" y="543687"/>
                      </a:lnTo>
                      <a:lnTo>
                        <a:pt x="295910" y="542163"/>
                      </a:lnTo>
                      <a:lnTo>
                        <a:pt x="288163" y="543052"/>
                      </a:lnTo>
                      <a:lnTo>
                        <a:pt x="280416" y="544703"/>
                      </a:lnTo>
                      <a:lnTo>
                        <a:pt x="272034" y="548132"/>
                      </a:lnTo>
                      <a:lnTo>
                        <a:pt x="263398" y="551688"/>
                      </a:lnTo>
                      <a:lnTo>
                        <a:pt x="255905" y="553593"/>
                      </a:lnTo>
                      <a:lnTo>
                        <a:pt x="248158" y="553593"/>
                      </a:lnTo>
                      <a:lnTo>
                        <a:pt x="245110" y="552704"/>
                      </a:lnTo>
                      <a:lnTo>
                        <a:pt x="241808" y="551053"/>
                      </a:lnTo>
                      <a:lnTo>
                        <a:pt x="238125" y="548132"/>
                      </a:lnTo>
                      <a:lnTo>
                        <a:pt x="234315" y="547243"/>
                      </a:lnTo>
                      <a:lnTo>
                        <a:pt x="230378" y="547243"/>
                      </a:lnTo>
                      <a:lnTo>
                        <a:pt x="226568" y="548132"/>
                      </a:lnTo>
                      <a:lnTo>
                        <a:pt x="217932" y="552704"/>
                      </a:lnTo>
                      <a:lnTo>
                        <a:pt x="208788" y="557149"/>
                      </a:lnTo>
                      <a:lnTo>
                        <a:pt x="200279" y="561594"/>
                      </a:lnTo>
                      <a:lnTo>
                        <a:pt x="191897" y="564134"/>
                      </a:lnTo>
                      <a:lnTo>
                        <a:pt x="187198" y="565023"/>
                      </a:lnTo>
                      <a:lnTo>
                        <a:pt x="183261" y="564134"/>
                      </a:lnTo>
                      <a:lnTo>
                        <a:pt x="179451" y="562483"/>
                      </a:lnTo>
                      <a:lnTo>
                        <a:pt x="176403" y="558927"/>
                      </a:lnTo>
                      <a:lnTo>
                        <a:pt x="174117" y="556133"/>
                      </a:lnTo>
                      <a:lnTo>
                        <a:pt x="171069" y="555244"/>
                      </a:lnTo>
                      <a:lnTo>
                        <a:pt x="165608" y="553593"/>
                      </a:lnTo>
                      <a:lnTo>
                        <a:pt x="158623" y="554482"/>
                      </a:lnTo>
                      <a:lnTo>
                        <a:pt x="152527" y="555244"/>
                      </a:lnTo>
                      <a:lnTo>
                        <a:pt x="145542" y="556133"/>
                      </a:lnTo>
                      <a:lnTo>
                        <a:pt x="138684" y="555244"/>
                      </a:lnTo>
                      <a:lnTo>
                        <a:pt x="132588" y="553593"/>
                      </a:lnTo>
                      <a:lnTo>
                        <a:pt x="129413" y="551053"/>
                      </a:lnTo>
                      <a:lnTo>
                        <a:pt x="127000" y="548132"/>
                      </a:lnTo>
                      <a:lnTo>
                        <a:pt x="124841" y="546608"/>
                      </a:lnTo>
                      <a:lnTo>
                        <a:pt x="123190" y="544703"/>
                      </a:lnTo>
                      <a:lnTo>
                        <a:pt x="117856" y="545592"/>
                      </a:lnTo>
                      <a:lnTo>
                        <a:pt x="112522" y="548132"/>
                      </a:lnTo>
                      <a:lnTo>
                        <a:pt x="106172" y="551053"/>
                      </a:lnTo>
                      <a:lnTo>
                        <a:pt x="100965" y="554482"/>
                      </a:lnTo>
                      <a:lnTo>
                        <a:pt x="93980" y="556133"/>
                      </a:lnTo>
                      <a:lnTo>
                        <a:pt x="88519" y="555244"/>
                      </a:lnTo>
                      <a:lnTo>
                        <a:pt x="85471" y="553593"/>
                      </a:lnTo>
                      <a:lnTo>
                        <a:pt x="82423" y="551053"/>
                      </a:lnTo>
                      <a:lnTo>
                        <a:pt x="79248" y="548132"/>
                      </a:lnTo>
                      <a:lnTo>
                        <a:pt x="75438" y="547243"/>
                      </a:lnTo>
                      <a:lnTo>
                        <a:pt x="70739" y="547243"/>
                      </a:lnTo>
                      <a:lnTo>
                        <a:pt x="66294" y="547243"/>
                      </a:lnTo>
                      <a:lnTo>
                        <a:pt x="56896" y="548132"/>
                      </a:lnTo>
                      <a:lnTo>
                        <a:pt x="52959" y="547243"/>
                      </a:lnTo>
                      <a:lnTo>
                        <a:pt x="49911" y="545592"/>
                      </a:lnTo>
                      <a:lnTo>
                        <a:pt x="48514" y="510286"/>
                      </a:lnTo>
                      <a:lnTo>
                        <a:pt x="47752" y="493395"/>
                      </a:lnTo>
                      <a:lnTo>
                        <a:pt x="46101" y="476504"/>
                      </a:lnTo>
                      <a:lnTo>
                        <a:pt x="43053" y="458851"/>
                      </a:lnTo>
                      <a:lnTo>
                        <a:pt x="38481" y="441071"/>
                      </a:lnTo>
                      <a:lnTo>
                        <a:pt x="35433" y="432181"/>
                      </a:lnTo>
                      <a:lnTo>
                        <a:pt x="31623" y="422529"/>
                      </a:lnTo>
                      <a:lnTo>
                        <a:pt x="26924" y="412750"/>
                      </a:lnTo>
                      <a:lnTo>
                        <a:pt x="21590" y="402844"/>
                      </a:lnTo>
                      <a:lnTo>
                        <a:pt x="15240" y="389763"/>
                      </a:lnTo>
                      <a:lnTo>
                        <a:pt x="10033" y="377317"/>
                      </a:lnTo>
                      <a:lnTo>
                        <a:pt x="5334" y="363982"/>
                      </a:lnTo>
                      <a:lnTo>
                        <a:pt x="2159" y="350647"/>
                      </a:lnTo>
                      <a:lnTo>
                        <a:pt x="635" y="338455"/>
                      </a:lnTo>
                      <a:lnTo>
                        <a:pt x="0" y="324104"/>
                      </a:lnTo>
                      <a:lnTo>
                        <a:pt x="635" y="310769"/>
                      </a:lnTo>
                      <a:lnTo>
                        <a:pt x="2159" y="296672"/>
                      </a:lnTo>
                      <a:lnTo>
                        <a:pt x="5334" y="281686"/>
                      </a:lnTo>
                      <a:lnTo>
                        <a:pt x="10033" y="266446"/>
                      </a:lnTo>
                      <a:lnTo>
                        <a:pt x="15240" y="250571"/>
                      </a:lnTo>
                      <a:lnTo>
                        <a:pt x="22225" y="234569"/>
                      </a:lnTo>
                      <a:lnTo>
                        <a:pt x="29972" y="217043"/>
                      </a:lnTo>
                      <a:lnTo>
                        <a:pt x="39116" y="199263"/>
                      </a:lnTo>
                      <a:lnTo>
                        <a:pt x="49911" y="180721"/>
                      </a:lnTo>
                      <a:lnTo>
                        <a:pt x="61595" y="16129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Freeform 1012">
                  <a:extLst>
                    <a:ext uri="{FF2B5EF4-FFF2-40B4-BE49-F238E27FC236}">
                      <a16:creationId xmlns:a16="http://schemas.microsoft.com/office/drawing/2014/main" id="{BDE76325-6715-8658-6276-4887B910A418}"/>
                    </a:ext>
                  </a:extLst>
                </p:cNvPr>
                <p:cNvSpPr/>
                <p:nvPr/>
              </p:nvSpPr>
              <p:spPr>
                <a:xfrm>
                  <a:off x="4053967" y="4041013"/>
                  <a:ext cx="98807" cy="126620"/>
                </a:xfrm>
                <a:custGeom>
                  <a:avLst/>
                  <a:gdLst/>
                  <a:ahLst/>
                  <a:cxnLst/>
                  <a:rect l="0" t="0" r="0" b="0"/>
                  <a:pathLst>
                    <a:path w="98807" h="126620">
                      <a:moveTo>
                        <a:pt x="28575" y="4572"/>
                      </a:moveTo>
                      <a:lnTo>
                        <a:pt x="43307" y="12446"/>
                      </a:lnTo>
                      <a:lnTo>
                        <a:pt x="57912" y="22987"/>
                      </a:lnTo>
                      <a:lnTo>
                        <a:pt x="64897" y="29337"/>
                      </a:lnTo>
                      <a:lnTo>
                        <a:pt x="70993" y="35433"/>
                      </a:lnTo>
                      <a:lnTo>
                        <a:pt x="77089" y="42545"/>
                      </a:lnTo>
                      <a:lnTo>
                        <a:pt x="82677" y="49530"/>
                      </a:lnTo>
                      <a:lnTo>
                        <a:pt x="87122" y="57531"/>
                      </a:lnTo>
                      <a:lnTo>
                        <a:pt x="91059" y="65405"/>
                      </a:lnTo>
                      <a:lnTo>
                        <a:pt x="94107" y="73406"/>
                      </a:lnTo>
                      <a:lnTo>
                        <a:pt x="96520" y="82296"/>
                      </a:lnTo>
                      <a:lnTo>
                        <a:pt x="97917" y="91186"/>
                      </a:lnTo>
                      <a:lnTo>
                        <a:pt x="98806" y="99187"/>
                      </a:lnTo>
                      <a:lnTo>
                        <a:pt x="98806" y="104648"/>
                      </a:lnTo>
                      <a:lnTo>
                        <a:pt x="97282" y="109728"/>
                      </a:lnTo>
                      <a:lnTo>
                        <a:pt x="94869" y="115189"/>
                      </a:lnTo>
                      <a:lnTo>
                        <a:pt x="91821" y="119634"/>
                      </a:lnTo>
                      <a:lnTo>
                        <a:pt x="88773" y="124079"/>
                      </a:lnTo>
                      <a:lnTo>
                        <a:pt x="85725" y="126619"/>
                      </a:lnTo>
                      <a:lnTo>
                        <a:pt x="82677" y="126619"/>
                      </a:lnTo>
                      <a:lnTo>
                        <a:pt x="81026" y="125730"/>
                      </a:lnTo>
                      <a:lnTo>
                        <a:pt x="80137" y="124079"/>
                      </a:lnTo>
                      <a:lnTo>
                        <a:pt x="71882" y="107188"/>
                      </a:lnTo>
                      <a:lnTo>
                        <a:pt x="63246" y="92202"/>
                      </a:lnTo>
                      <a:lnTo>
                        <a:pt x="53213" y="78867"/>
                      </a:lnTo>
                      <a:lnTo>
                        <a:pt x="44069" y="66421"/>
                      </a:lnTo>
                      <a:lnTo>
                        <a:pt x="34163" y="54864"/>
                      </a:lnTo>
                      <a:lnTo>
                        <a:pt x="24130" y="45974"/>
                      </a:lnTo>
                      <a:lnTo>
                        <a:pt x="14732" y="37973"/>
                      </a:lnTo>
                      <a:lnTo>
                        <a:pt x="5588" y="32893"/>
                      </a:lnTo>
                      <a:lnTo>
                        <a:pt x="2540" y="29337"/>
                      </a:lnTo>
                      <a:lnTo>
                        <a:pt x="889" y="24892"/>
                      </a:lnTo>
                      <a:lnTo>
                        <a:pt x="0" y="19558"/>
                      </a:lnTo>
                      <a:lnTo>
                        <a:pt x="889" y="13208"/>
                      </a:lnTo>
                      <a:lnTo>
                        <a:pt x="3048" y="8001"/>
                      </a:lnTo>
                      <a:lnTo>
                        <a:pt x="5588" y="3556"/>
                      </a:lnTo>
                      <a:lnTo>
                        <a:pt x="8636" y="1016"/>
                      </a:lnTo>
                      <a:lnTo>
                        <a:pt x="12446" y="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Freeform 1013">
                  <a:extLst>
                    <a:ext uri="{FF2B5EF4-FFF2-40B4-BE49-F238E27FC236}">
                      <a16:creationId xmlns:a16="http://schemas.microsoft.com/office/drawing/2014/main" id="{2D9F5B95-7A20-1E50-B395-834B37B0FAC0}"/>
                    </a:ext>
                  </a:extLst>
                </p:cNvPr>
                <p:cNvSpPr/>
                <p:nvPr/>
              </p:nvSpPr>
              <p:spPr>
                <a:xfrm>
                  <a:off x="4055110" y="4039870"/>
                  <a:ext cx="97791" cy="127001"/>
                </a:xfrm>
                <a:custGeom>
                  <a:avLst/>
                  <a:gdLst/>
                  <a:ahLst/>
                  <a:cxnLst/>
                  <a:rect l="0" t="0" r="0" b="0"/>
                  <a:pathLst>
                    <a:path w="97791" h="127001">
                      <a:moveTo>
                        <a:pt x="11430" y="0"/>
                      </a:moveTo>
                      <a:lnTo>
                        <a:pt x="7620" y="0"/>
                      </a:lnTo>
                      <a:lnTo>
                        <a:pt x="3810" y="5080"/>
                      </a:lnTo>
                      <a:lnTo>
                        <a:pt x="1270" y="8890"/>
                      </a:lnTo>
                      <a:lnTo>
                        <a:pt x="0" y="13970"/>
                      </a:lnTo>
                      <a:lnTo>
                        <a:pt x="0" y="19050"/>
                      </a:lnTo>
                      <a:lnTo>
                        <a:pt x="0" y="25400"/>
                      </a:lnTo>
                      <a:lnTo>
                        <a:pt x="1270" y="30480"/>
                      </a:lnTo>
                      <a:lnTo>
                        <a:pt x="3810" y="33020"/>
                      </a:lnTo>
                      <a:lnTo>
                        <a:pt x="13970" y="38100"/>
                      </a:lnTo>
                      <a:lnTo>
                        <a:pt x="21590" y="46990"/>
                      </a:lnTo>
                      <a:lnTo>
                        <a:pt x="31750" y="55880"/>
                      </a:lnTo>
                      <a:lnTo>
                        <a:pt x="43180" y="66040"/>
                      </a:lnTo>
                      <a:lnTo>
                        <a:pt x="53340" y="80010"/>
                      </a:lnTo>
                      <a:lnTo>
                        <a:pt x="63500" y="91440"/>
                      </a:lnTo>
                      <a:lnTo>
                        <a:pt x="71120" y="107950"/>
                      </a:lnTo>
                      <a:lnTo>
                        <a:pt x="78740" y="124460"/>
                      </a:lnTo>
                      <a:lnTo>
                        <a:pt x="81280" y="127000"/>
                      </a:lnTo>
                      <a:lnTo>
                        <a:pt x="81280" y="127000"/>
                      </a:lnTo>
                      <a:lnTo>
                        <a:pt x="85090" y="127000"/>
                      </a:lnTo>
                      <a:lnTo>
                        <a:pt x="87630" y="124460"/>
                      </a:lnTo>
                      <a:lnTo>
                        <a:pt x="91440" y="121920"/>
                      </a:lnTo>
                      <a:lnTo>
                        <a:pt x="93980" y="114300"/>
                      </a:lnTo>
                      <a:lnTo>
                        <a:pt x="95250" y="110490"/>
                      </a:lnTo>
                      <a:lnTo>
                        <a:pt x="97790" y="105410"/>
                      </a:lnTo>
                      <a:lnTo>
                        <a:pt x="97790" y="100330"/>
                      </a:lnTo>
                      <a:lnTo>
                        <a:pt x="97790" y="91440"/>
                      </a:lnTo>
                      <a:lnTo>
                        <a:pt x="95250" y="82550"/>
                      </a:lnTo>
                      <a:lnTo>
                        <a:pt x="93980" y="72390"/>
                      </a:lnTo>
                      <a:lnTo>
                        <a:pt x="88900" y="66040"/>
                      </a:lnTo>
                      <a:lnTo>
                        <a:pt x="85090" y="58420"/>
                      </a:lnTo>
                      <a:lnTo>
                        <a:pt x="81280" y="49530"/>
                      </a:lnTo>
                      <a:lnTo>
                        <a:pt x="74930" y="41910"/>
                      </a:lnTo>
                      <a:lnTo>
                        <a:pt x="68580" y="35560"/>
                      </a:lnTo>
                      <a:lnTo>
                        <a:pt x="63500" y="30480"/>
                      </a:lnTo>
                      <a:lnTo>
                        <a:pt x="57150" y="22860"/>
                      </a:lnTo>
                      <a:lnTo>
                        <a:pt x="43180" y="11430"/>
                      </a:lnTo>
                      <a:lnTo>
                        <a:pt x="27940" y="508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Freeform 1014">
                  <a:extLst>
                    <a:ext uri="{FF2B5EF4-FFF2-40B4-BE49-F238E27FC236}">
                      <a16:creationId xmlns:a16="http://schemas.microsoft.com/office/drawing/2014/main" id="{D82BD771-E2F0-C681-248D-48FA7FE18285}"/>
                    </a:ext>
                  </a:extLst>
                </p:cNvPr>
                <p:cNvSpPr/>
                <p:nvPr/>
              </p:nvSpPr>
              <p:spPr>
                <a:xfrm>
                  <a:off x="3755390" y="3956050"/>
                  <a:ext cx="452121" cy="563881"/>
                </a:xfrm>
                <a:custGeom>
                  <a:avLst/>
                  <a:gdLst/>
                  <a:ahLst/>
                  <a:cxnLst/>
                  <a:rect l="0" t="0" r="0" b="0"/>
                  <a:pathLst>
                    <a:path w="452121" h="563881">
                      <a:moveTo>
                        <a:pt x="63500" y="161290"/>
                      </a:moveTo>
                      <a:lnTo>
                        <a:pt x="50800" y="180340"/>
                      </a:lnTo>
                      <a:lnTo>
                        <a:pt x="40640" y="198120"/>
                      </a:lnTo>
                      <a:lnTo>
                        <a:pt x="30480" y="217170"/>
                      </a:lnTo>
                      <a:lnTo>
                        <a:pt x="21590" y="233680"/>
                      </a:lnTo>
                      <a:lnTo>
                        <a:pt x="16510" y="250190"/>
                      </a:lnTo>
                      <a:lnTo>
                        <a:pt x="10160" y="266700"/>
                      </a:lnTo>
                      <a:lnTo>
                        <a:pt x="6350" y="280670"/>
                      </a:lnTo>
                      <a:lnTo>
                        <a:pt x="3810" y="297180"/>
                      </a:lnTo>
                      <a:lnTo>
                        <a:pt x="1270" y="311150"/>
                      </a:lnTo>
                      <a:lnTo>
                        <a:pt x="0" y="322580"/>
                      </a:lnTo>
                      <a:lnTo>
                        <a:pt x="1270" y="339090"/>
                      </a:lnTo>
                      <a:lnTo>
                        <a:pt x="3810" y="350520"/>
                      </a:lnTo>
                      <a:lnTo>
                        <a:pt x="6350" y="364490"/>
                      </a:lnTo>
                      <a:lnTo>
                        <a:pt x="10160" y="377190"/>
                      </a:lnTo>
                      <a:lnTo>
                        <a:pt x="16510" y="391160"/>
                      </a:lnTo>
                      <a:lnTo>
                        <a:pt x="21590" y="402590"/>
                      </a:lnTo>
                      <a:lnTo>
                        <a:pt x="27940" y="411480"/>
                      </a:lnTo>
                      <a:lnTo>
                        <a:pt x="31750" y="424180"/>
                      </a:lnTo>
                      <a:lnTo>
                        <a:pt x="36830" y="433070"/>
                      </a:lnTo>
                      <a:lnTo>
                        <a:pt x="38100" y="440690"/>
                      </a:lnTo>
                      <a:lnTo>
                        <a:pt x="44450" y="458470"/>
                      </a:lnTo>
                      <a:lnTo>
                        <a:pt x="46990" y="474980"/>
                      </a:lnTo>
                      <a:lnTo>
                        <a:pt x="48260" y="494030"/>
                      </a:lnTo>
                      <a:lnTo>
                        <a:pt x="48260" y="510540"/>
                      </a:lnTo>
                      <a:lnTo>
                        <a:pt x="50800" y="546100"/>
                      </a:lnTo>
                      <a:lnTo>
                        <a:pt x="52070" y="547370"/>
                      </a:lnTo>
                      <a:lnTo>
                        <a:pt x="57150" y="547370"/>
                      </a:lnTo>
                      <a:lnTo>
                        <a:pt x="67310" y="547370"/>
                      </a:lnTo>
                      <a:lnTo>
                        <a:pt x="71120" y="547370"/>
                      </a:lnTo>
                      <a:lnTo>
                        <a:pt x="74930" y="547370"/>
                      </a:lnTo>
                      <a:lnTo>
                        <a:pt x="78740" y="547370"/>
                      </a:lnTo>
                      <a:lnTo>
                        <a:pt x="83820" y="549910"/>
                      </a:lnTo>
                      <a:lnTo>
                        <a:pt x="85090" y="552450"/>
                      </a:lnTo>
                      <a:lnTo>
                        <a:pt x="88900" y="554990"/>
                      </a:lnTo>
                      <a:lnTo>
                        <a:pt x="95250" y="554990"/>
                      </a:lnTo>
                      <a:lnTo>
                        <a:pt x="101600" y="554990"/>
                      </a:lnTo>
                      <a:lnTo>
                        <a:pt x="107950" y="549910"/>
                      </a:lnTo>
                      <a:lnTo>
                        <a:pt x="114300" y="547370"/>
                      </a:lnTo>
                      <a:lnTo>
                        <a:pt x="118110" y="546100"/>
                      </a:lnTo>
                      <a:lnTo>
                        <a:pt x="124460" y="546100"/>
                      </a:lnTo>
                      <a:lnTo>
                        <a:pt x="125730" y="546100"/>
                      </a:lnTo>
                      <a:lnTo>
                        <a:pt x="128270" y="547370"/>
                      </a:lnTo>
                      <a:lnTo>
                        <a:pt x="130810" y="549910"/>
                      </a:lnTo>
                      <a:lnTo>
                        <a:pt x="132080" y="552450"/>
                      </a:lnTo>
                      <a:lnTo>
                        <a:pt x="138430" y="554990"/>
                      </a:lnTo>
                      <a:lnTo>
                        <a:pt x="146050" y="554990"/>
                      </a:lnTo>
                      <a:lnTo>
                        <a:pt x="152400" y="554990"/>
                      </a:lnTo>
                      <a:lnTo>
                        <a:pt x="158750" y="554990"/>
                      </a:lnTo>
                      <a:lnTo>
                        <a:pt x="166370" y="552450"/>
                      </a:lnTo>
                      <a:lnTo>
                        <a:pt x="171450" y="554990"/>
                      </a:lnTo>
                      <a:lnTo>
                        <a:pt x="175260" y="554990"/>
                      </a:lnTo>
                      <a:lnTo>
                        <a:pt x="176530" y="560070"/>
                      </a:lnTo>
                      <a:lnTo>
                        <a:pt x="179070" y="561340"/>
                      </a:lnTo>
                      <a:lnTo>
                        <a:pt x="182880" y="563880"/>
                      </a:lnTo>
                      <a:lnTo>
                        <a:pt x="186690" y="563880"/>
                      </a:lnTo>
                      <a:lnTo>
                        <a:pt x="193040" y="563880"/>
                      </a:lnTo>
                      <a:lnTo>
                        <a:pt x="201930" y="561340"/>
                      </a:lnTo>
                      <a:lnTo>
                        <a:pt x="209550" y="557530"/>
                      </a:lnTo>
                      <a:lnTo>
                        <a:pt x="218440" y="552450"/>
                      </a:lnTo>
                      <a:lnTo>
                        <a:pt x="228600" y="547370"/>
                      </a:lnTo>
                      <a:lnTo>
                        <a:pt x="229870" y="547370"/>
                      </a:lnTo>
                      <a:lnTo>
                        <a:pt x="233680" y="547370"/>
                      </a:lnTo>
                      <a:lnTo>
                        <a:pt x="238760" y="547370"/>
                      </a:lnTo>
                      <a:lnTo>
                        <a:pt x="242570" y="549910"/>
                      </a:lnTo>
                      <a:lnTo>
                        <a:pt x="246380" y="552450"/>
                      </a:lnTo>
                      <a:lnTo>
                        <a:pt x="248920" y="552450"/>
                      </a:lnTo>
                      <a:lnTo>
                        <a:pt x="256540" y="552450"/>
                      </a:lnTo>
                      <a:lnTo>
                        <a:pt x="264160" y="552450"/>
                      </a:lnTo>
                      <a:lnTo>
                        <a:pt x="273050" y="547370"/>
                      </a:lnTo>
                      <a:lnTo>
                        <a:pt x="280670" y="546100"/>
                      </a:lnTo>
                      <a:lnTo>
                        <a:pt x="289560" y="543560"/>
                      </a:lnTo>
                      <a:lnTo>
                        <a:pt x="295910" y="543560"/>
                      </a:lnTo>
                      <a:lnTo>
                        <a:pt x="299720" y="543560"/>
                      </a:lnTo>
                      <a:lnTo>
                        <a:pt x="300990" y="546100"/>
                      </a:lnTo>
                      <a:lnTo>
                        <a:pt x="309880" y="549910"/>
                      </a:lnTo>
                      <a:lnTo>
                        <a:pt x="316230" y="552450"/>
                      </a:lnTo>
                      <a:lnTo>
                        <a:pt x="323850" y="552450"/>
                      </a:lnTo>
                      <a:lnTo>
                        <a:pt x="330200" y="552450"/>
                      </a:lnTo>
                      <a:lnTo>
                        <a:pt x="336550" y="549910"/>
                      </a:lnTo>
                      <a:lnTo>
                        <a:pt x="344170" y="547370"/>
                      </a:lnTo>
                      <a:lnTo>
                        <a:pt x="347980" y="546100"/>
                      </a:lnTo>
                      <a:lnTo>
                        <a:pt x="354330" y="541020"/>
                      </a:lnTo>
                      <a:lnTo>
                        <a:pt x="354330" y="524510"/>
                      </a:lnTo>
                      <a:lnTo>
                        <a:pt x="356870" y="510540"/>
                      </a:lnTo>
                      <a:lnTo>
                        <a:pt x="358140" y="494030"/>
                      </a:lnTo>
                      <a:lnTo>
                        <a:pt x="363220" y="480060"/>
                      </a:lnTo>
                      <a:lnTo>
                        <a:pt x="373380" y="452120"/>
                      </a:lnTo>
                      <a:lnTo>
                        <a:pt x="384810" y="421640"/>
                      </a:lnTo>
                      <a:lnTo>
                        <a:pt x="394970" y="391160"/>
                      </a:lnTo>
                      <a:lnTo>
                        <a:pt x="401320" y="374650"/>
                      </a:lnTo>
                      <a:lnTo>
                        <a:pt x="403860" y="355600"/>
                      </a:lnTo>
                      <a:lnTo>
                        <a:pt x="407670" y="341630"/>
                      </a:lnTo>
                      <a:lnTo>
                        <a:pt x="407670" y="322580"/>
                      </a:lnTo>
                      <a:lnTo>
                        <a:pt x="407670" y="306070"/>
                      </a:lnTo>
                      <a:lnTo>
                        <a:pt x="403860" y="288290"/>
                      </a:lnTo>
                      <a:lnTo>
                        <a:pt x="414020" y="275590"/>
                      </a:lnTo>
                      <a:lnTo>
                        <a:pt x="421640" y="266700"/>
                      </a:lnTo>
                      <a:lnTo>
                        <a:pt x="427990" y="255270"/>
                      </a:lnTo>
                      <a:lnTo>
                        <a:pt x="434340" y="245110"/>
                      </a:lnTo>
                      <a:lnTo>
                        <a:pt x="440690" y="233680"/>
                      </a:lnTo>
                      <a:lnTo>
                        <a:pt x="444500" y="222250"/>
                      </a:lnTo>
                      <a:lnTo>
                        <a:pt x="448310" y="213360"/>
                      </a:lnTo>
                      <a:lnTo>
                        <a:pt x="450850" y="200660"/>
                      </a:lnTo>
                      <a:lnTo>
                        <a:pt x="452120" y="189230"/>
                      </a:lnTo>
                      <a:lnTo>
                        <a:pt x="452120" y="180340"/>
                      </a:lnTo>
                      <a:lnTo>
                        <a:pt x="450850" y="167640"/>
                      </a:lnTo>
                      <a:lnTo>
                        <a:pt x="450850" y="158750"/>
                      </a:lnTo>
                      <a:lnTo>
                        <a:pt x="448310" y="147320"/>
                      </a:lnTo>
                      <a:lnTo>
                        <a:pt x="444500" y="137160"/>
                      </a:lnTo>
                      <a:lnTo>
                        <a:pt x="441960" y="128270"/>
                      </a:lnTo>
                      <a:lnTo>
                        <a:pt x="438150" y="116840"/>
                      </a:lnTo>
                      <a:lnTo>
                        <a:pt x="431800" y="106680"/>
                      </a:lnTo>
                      <a:lnTo>
                        <a:pt x="427990" y="97790"/>
                      </a:lnTo>
                      <a:lnTo>
                        <a:pt x="415290" y="81280"/>
                      </a:lnTo>
                      <a:lnTo>
                        <a:pt x="401320" y="64770"/>
                      </a:lnTo>
                      <a:lnTo>
                        <a:pt x="384810" y="53340"/>
                      </a:lnTo>
                      <a:lnTo>
                        <a:pt x="368300" y="41910"/>
                      </a:lnTo>
                      <a:lnTo>
                        <a:pt x="350520" y="31750"/>
                      </a:lnTo>
                      <a:lnTo>
                        <a:pt x="334010" y="25400"/>
                      </a:lnTo>
                      <a:lnTo>
                        <a:pt x="316230" y="22860"/>
                      </a:lnTo>
                      <a:lnTo>
                        <a:pt x="313690" y="17780"/>
                      </a:lnTo>
                      <a:lnTo>
                        <a:pt x="313690" y="11430"/>
                      </a:lnTo>
                      <a:lnTo>
                        <a:pt x="311150" y="3810"/>
                      </a:lnTo>
                      <a:lnTo>
                        <a:pt x="311150" y="1270"/>
                      </a:lnTo>
                      <a:lnTo>
                        <a:pt x="309880" y="0"/>
                      </a:lnTo>
                      <a:lnTo>
                        <a:pt x="254000" y="0"/>
                      </a:lnTo>
                      <a:lnTo>
                        <a:pt x="196850" y="1270"/>
                      </a:lnTo>
                      <a:lnTo>
                        <a:pt x="140970" y="1270"/>
                      </a:lnTo>
                      <a:lnTo>
                        <a:pt x="85090" y="3810"/>
                      </a:lnTo>
                      <a:lnTo>
                        <a:pt x="85090" y="8890"/>
                      </a:lnTo>
                      <a:lnTo>
                        <a:pt x="83820" y="8890"/>
                      </a:lnTo>
                      <a:lnTo>
                        <a:pt x="81280" y="11430"/>
                      </a:lnTo>
                      <a:lnTo>
                        <a:pt x="77470" y="11430"/>
                      </a:lnTo>
                      <a:lnTo>
                        <a:pt x="71120" y="13970"/>
                      </a:lnTo>
                      <a:lnTo>
                        <a:pt x="63500" y="13970"/>
                      </a:lnTo>
                      <a:lnTo>
                        <a:pt x="57150" y="16510"/>
                      </a:lnTo>
                      <a:lnTo>
                        <a:pt x="52070" y="16510"/>
                      </a:lnTo>
                      <a:lnTo>
                        <a:pt x="50800" y="20320"/>
                      </a:lnTo>
                      <a:lnTo>
                        <a:pt x="48260" y="22860"/>
                      </a:lnTo>
                      <a:lnTo>
                        <a:pt x="46990" y="25400"/>
                      </a:lnTo>
                      <a:lnTo>
                        <a:pt x="46990" y="30480"/>
                      </a:lnTo>
                      <a:lnTo>
                        <a:pt x="48260" y="34290"/>
                      </a:lnTo>
                      <a:lnTo>
                        <a:pt x="44450" y="36830"/>
                      </a:lnTo>
                      <a:lnTo>
                        <a:pt x="41910" y="41910"/>
                      </a:lnTo>
                      <a:lnTo>
                        <a:pt x="40640" y="45720"/>
                      </a:lnTo>
                      <a:lnTo>
                        <a:pt x="40640" y="50800"/>
                      </a:lnTo>
                      <a:lnTo>
                        <a:pt x="40640" y="55880"/>
                      </a:lnTo>
                      <a:lnTo>
                        <a:pt x="41910" y="60960"/>
                      </a:lnTo>
                      <a:lnTo>
                        <a:pt x="44450" y="62230"/>
                      </a:lnTo>
                      <a:lnTo>
                        <a:pt x="46990" y="62230"/>
                      </a:lnTo>
                      <a:lnTo>
                        <a:pt x="50800" y="64770"/>
                      </a:lnTo>
                      <a:lnTo>
                        <a:pt x="54610" y="62230"/>
                      </a:lnTo>
                      <a:lnTo>
                        <a:pt x="57150" y="76200"/>
                      </a:lnTo>
                      <a:lnTo>
                        <a:pt x="60960" y="88900"/>
                      </a:lnTo>
                      <a:lnTo>
                        <a:pt x="67310" y="114300"/>
                      </a:lnTo>
                      <a:lnTo>
                        <a:pt x="67310" y="128270"/>
                      </a:lnTo>
                      <a:lnTo>
                        <a:pt x="67310" y="139700"/>
                      </a:lnTo>
                      <a:lnTo>
                        <a:pt x="67310" y="152400"/>
                      </a:lnTo>
                      <a:lnTo>
                        <a:pt x="64770" y="15621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Freeform 1015">
                  <a:extLst>
                    <a:ext uri="{FF2B5EF4-FFF2-40B4-BE49-F238E27FC236}">
                      <a16:creationId xmlns:a16="http://schemas.microsoft.com/office/drawing/2014/main" id="{ABDCE504-2BB1-DED5-66B8-291F7F3A594A}"/>
                    </a:ext>
                  </a:extLst>
                </p:cNvPr>
                <p:cNvSpPr/>
                <p:nvPr/>
              </p:nvSpPr>
              <p:spPr>
                <a:xfrm>
                  <a:off x="3813556" y="4078986"/>
                  <a:ext cx="148845" cy="190628"/>
                </a:xfrm>
                <a:custGeom>
                  <a:avLst/>
                  <a:gdLst/>
                  <a:ahLst/>
                  <a:cxnLst/>
                  <a:rect l="0" t="0" r="0" b="0"/>
                  <a:pathLst>
                    <a:path w="148845" h="190628">
                      <a:moveTo>
                        <a:pt x="889" y="143764"/>
                      </a:moveTo>
                      <a:lnTo>
                        <a:pt x="0" y="130429"/>
                      </a:lnTo>
                      <a:lnTo>
                        <a:pt x="2540" y="116078"/>
                      </a:lnTo>
                      <a:lnTo>
                        <a:pt x="5588" y="101981"/>
                      </a:lnTo>
                      <a:lnTo>
                        <a:pt x="10795" y="86995"/>
                      </a:lnTo>
                      <a:lnTo>
                        <a:pt x="17780" y="72771"/>
                      </a:lnTo>
                      <a:lnTo>
                        <a:pt x="25527" y="58674"/>
                      </a:lnTo>
                      <a:lnTo>
                        <a:pt x="34671" y="46228"/>
                      </a:lnTo>
                      <a:lnTo>
                        <a:pt x="44704" y="33782"/>
                      </a:lnTo>
                      <a:lnTo>
                        <a:pt x="55499" y="23241"/>
                      </a:lnTo>
                      <a:lnTo>
                        <a:pt x="66294" y="14351"/>
                      </a:lnTo>
                      <a:lnTo>
                        <a:pt x="77978" y="7366"/>
                      </a:lnTo>
                      <a:lnTo>
                        <a:pt x="89535" y="2921"/>
                      </a:lnTo>
                      <a:lnTo>
                        <a:pt x="100965" y="0"/>
                      </a:lnTo>
                      <a:lnTo>
                        <a:pt x="111760" y="1016"/>
                      </a:lnTo>
                      <a:lnTo>
                        <a:pt x="117348" y="1905"/>
                      </a:lnTo>
                      <a:lnTo>
                        <a:pt x="122555" y="4572"/>
                      </a:lnTo>
                      <a:lnTo>
                        <a:pt x="130302" y="9906"/>
                      </a:lnTo>
                      <a:lnTo>
                        <a:pt x="136398" y="16891"/>
                      </a:lnTo>
                      <a:lnTo>
                        <a:pt x="141097" y="25781"/>
                      </a:lnTo>
                      <a:lnTo>
                        <a:pt x="145034" y="35433"/>
                      </a:lnTo>
                      <a:lnTo>
                        <a:pt x="147320" y="47117"/>
                      </a:lnTo>
                      <a:lnTo>
                        <a:pt x="148844" y="58674"/>
                      </a:lnTo>
                      <a:lnTo>
                        <a:pt x="148844" y="71755"/>
                      </a:lnTo>
                      <a:lnTo>
                        <a:pt x="147320" y="85090"/>
                      </a:lnTo>
                      <a:lnTo>
                        <a:pt x="145669" y="98552"/>
                      </a:lnTo>
                      <a:lnTo>
                        <a:pt x="142621" y="111887"/>
                      </a:lnTo>
                      <a:lnTo>
                        <a:pt x="138684" y="124079"/>
                      </a:lnTo>
                      <a:lnTo>
                        <a:pt x="134239" y="136525"/>
                      </a:lnTo>
                      <a:lnTo>
                        <a:pt x="128651" y="147955"/>
                      </a:lnTo>
                      <a:lnTo>
                        <a:pt x="123444" y="158750"/>
                      </a:lnTo>
                      <a:lnTo>
                        <a:pt x="116459" y="167640"/>
                      </a:lnTo>
                      <a:lnTo>
                        <a:pt x="109601" y="174625"/>
                      </a:lnTo>
                      <a:lnTo>
                        <a:pt x="103378" y="179070"/>
                      </a:lnTo>
                      <a:lnTo>
                        <a:pt x="97155" y="182626"/>
                      </a:lnTo>
                      <a:lnTo>
                        <a:pt x="90170" y="186182"/>
                      </a:lnTo>
                      <a:lnTo>
                        <a:pt x="82677" y="188087"/>
                      </a:lnTo>
                      <a:lnTo>
                        <a:pt x="74930" y="189611"/>
                      </a:lnTo>
                      <a:lnTo>
                        <a:pt x="66294" y="190627"/>
                      </a:lnTo>
                      <a:lnTo>
                        <a:pt x="50165" y="189611"/>
                      </a:lnTo>
                      <a:lnTo>
                        <a:pt x="42418" y="188087"/>
                      </a:lnTo>
                      <a:lnTo>
                        <a:pt x="34671" y="186182"/>
                      </a:lnTo>
                      <a:lnTo>
                        <a:pt x="27813" y="182626"/>
                      </a:lnTo>
                      <a:lnTo>
                        <a:pt x="20828" y="179070"/>
                      </a:lnTo>
                      <a:lnTo>
                        <a:pt x="14732" y="174625"/>
                      </a:lnTo>
                      <a:lnTo>
                        <a:pt x="10033" y="169291"/>
                      </a:lnTo>
                      <a:lnTo>
                        <a:pt x="6096" y="163195"/>
                      </a:lnTo>
                      <a:lnTo>
                        <a:pt x="3048" y="15621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Freeform 1016">
                  <a:extLst>
                    <a:ext uri="{FF2B5EF4-FFF2-40B4-BE49-F238E27FC236}">
                      <a16:creationId xmlns:a16="http://schemas.microsoft.com/office/drawing/2014/main" id="{4C2008EB-8218-874F-3B73-87EC0AA35B31}"/>
                    </a:ext>
                  </a:extLst>
                </p:cNvPr>
                <p:cNvSpPr/>
                <p:nvPr/>
              </p:nvSpPr>
              <p:spPr>
                <a:xfrm>
                  <a:off x="3818255" y="4084447"/>
                  <a:ext cx="139574" cy="179706"/>
                </a:xfrm>
                <a:custGeom>
                  <a:avLst/>
                  <a:gdLst/>
                  <a:ahLst/>
                  <a:cxnLst/>
                  <a:rect l="0" t="0" r="0" b="0"/>
                  <a:pathLst>
                    <a:path w="139574" h="179706">
                      <a:moveTo>
                        <a:pt x="3048" y="148844"/>
                      </a:moveTo>
                      <a:lnTo>
                        <a:pt x="0" y="136398"/>
                      </a:lnTo>
                      <a:lnTo>
                        <a:pt x="0" y="123952"/>
                      </a:lnTo>
                      <a:lnTo>
                        <a:pt x="1397" y="110617"/>
                      </a:lnTo>
                      <a:lnTo>
                        <a:pt x="4699" y="96520"/>
                      </a:lnTo>
                      <a:lnTo>
                        <a:pt x="10033" y="83185"/>
                      </a:lnTo>
                      <a:lnTo>
                        <a:pt x="16129" y="69088"/>
                      </a:lnTo>
                      <a:lnTo>
                        <a:pt x="23876" y="55753"/>
                      </a:lnTo>
                      <a:lnTo>
                        <a:pt x="32385" y="43307"/>
                      </a:lnTo>
                      <a:lnTo>
                        <a:pt x="42418" y="32766"/>
                      </a:lnTo>
                      <a:lnTo>
                        <a:pt x="52451" y="21971"/>
                      </a:lnTo>
                      <a:lnTo>
                        <a:pt x="62484" y="14097"/>
                      </a:lnTo>
                      <a:lnTo>
                        <a:pt x="73279" y="6985"/>
                      </a:lnTo>
                      <a:lnTo>
                        <a:pt x="84074" y="2540"/>
                      </a:lnTo>
                      <a:lnTo>
                        <a:pt x="94869" y="0"/>
                      </a:lnTo>
                      <a:lnTo>
                        <a:pt x="105664" y="889"/>
                      </a:lnTo>
                      <a:lnTo>
                        <a:pt x="115697" y="4445"/>
                      </a:lnTo>
                      <a:lnTo>
                        <a:pt x="122555" y="8890"/>
                      </a:lnTo>
                      <a:lnTo>
                        <a:pt x="128651" y="15875"/>
                      </a:lnTo>
                      <a:lnTo>
                        <a:pt x="133350" y="23876"/>
                      </a:lnTo>
                      <a:lnTo>
                        <a:pt x="136398" y="33782"/>
                      </a:lnTo>
                      <a:lnTo>
                        <a:pt x="138684" y="44323"/>
                      </a:lnTo>
                      <a:lnTo>
                        <a:pt x="139573" y="55753"/>
                      </a:lnTo>
                      <a:lnTo>
                        <a:pt x="139573" y="67310"/>
                      </a:lnTo>
                      <a:lnTo>
                        <a:pt x="138684" y="79629"/>
                      </a:lnTo>
                      <a:lnTo>
                        <a:pt x="136398" y="93091"/>
                      </a:lnTo>
                      <a:lnTo>
                        <a:pt x="133350" y="105410"/>
                      </a:lnTo>
                      <a:lnTo>
                        <a:pt x="129540" y="116967"/>
                      </a:lnTo>
                      <a:lnTo>
                        <a:pt x="125603" y="128397"/>
                      </a:lnTo>
                      <a:lnTo>
                        <a:pt x="120142" y="138938"/>
                      </a:lnTo>
                      <a:lnTo>
                        <a:pt x="114808" y="148844"/>
                      </a:lnTo>
                      <a:lnTo>
                        <a:pt x="108712" y="157734"/>
                      </a:lnTo>
                      <a:lnTo>
                        <a:pt x="101727" y="164719"/>
                      </a:lnTo>
                      <a:lnTo>
                        <a:pt x="96266" y="169164"/>
                      </a:lnTo>
                      <a:lnTo>
                        <a:pt x="90170" y="171831"/>
                      </a:lnTo>
                      <a:lnTo>
                        <a:pt x="84074" y="175260"/>
                      </a:lnTo>
                      <a:lnTo>
                        <a:pt x="77089" y="177165"/>
                      </a:lnTo>
                      <a:lnTo>
                        <a:pt x="61595" y="179705"/>
                      </a:lnTo>
                      <a:lnTo>
                        <a:pt x="46990" y="178816"/>
                      </a:lnTo>
                      <a:lnTo>
                        <a:pt x="39370" y="178054"/>
                      </a:lnTo>
                      <a:lnTo>
                        <a:pt x="32385" y="175260"/>
                      </a:lnTo>
                      <a:lnTo>
                        <a:pt x="25527" y="172720"/>
                      </a:lnTo>
                      <a:lnTo>
                        <a:pt x="19177" y="169164"/>
                      </a:lnTo>
                      <a:lnTo>
                        <a:pt x="13843" y="165735"/>
                      </a:lnTo>
                      <a:lnTo>
                        <a:pt x="9144" y="160274"/>
                      </a:lnTo>
                      <a:lnTo>
                        <a:pt x="5334" y="154940"/>
                      </a:lnTo>
                      <a:close/>
                    </a:path>
                  </a:pathLst>
                </a:custGeom>
                <a:solidFill>
                  <a:srgbClr val="E4D4BA"/>
                </a:solidFill>
                <a:ln w="0" cap="flat" cmpd="sng" algn="ctr">
                  <a:solidFill>
                    <a:srgbClr val="E4D4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Freeform 1017">
                  <a:extLst>
                    <a:ext uri="{FF2B5EF4-FFF2-40B4-BE49-F238E27FC236}">
                      <a16:creationId xmlns:a16="http://schemas.microsoft.com/office/drawing/2014/main" id="{67A06F7A-BFF4-DA68-BFA5-B4F6DCFD29AB}"/>
                    </a:ext>
                  </a:extLst>
                </p:cNvPr>
                <p:cNvSpPr/>
                <p:nvPr/>
              </p:nvSpPr>
              <p:spPr>
                <a:xfrm>
                  <a:off x="3822954" y="4089781"/>
                  <a:ext cx="131700" cy="168276"/>
                </a:xfrm>
                <a:custGeom>
                  <a:avLst/>
                  <a:gdLst/>
                  <a:ahLst/>
                  <a:cxnLst/>
                  <a:rect l="0" t="0" r="0" b="0"/>
                  <a:pathLst>
                    <a:path w="131700" h="168276">
                      <a:moveTo>
                        <a:pt x="3048" y="140843"/>
                      </a:moveTo>
                      <a:lnTo>
                        <a:pt x="635" y="130175"/>
                      </a:lnTo>
                      <a:lnTo>
                        <a:pt x="0" y="117729"/>
                      </a:lnTo>
                      <a:lnTo>
                        <a:pt x="1397" y="105283"/>
                      </a:lnTo>
                      <a:lnTo>
                        <a:pt x="4445" y="92202"/>
                      </a:lnTo>
                      <a:lnTo>
                        <a:pt x="10033" y="78740"/>
                      </a:lnTo>
                      <a:lnTo>
                        <a:pt x="15367" y="65405"/>
                      </a:lnTo>
                      <a:lnTo>
                        <a:pt x="23114" y="52959"/>
                      </a:lnTo>
                      <a:lnTo>
                        <a:pt x="30861" y="41529"/>
                      </a:lnTo>
                      <a:lnTo>
                        <a:pt x="40005" y="30988"/>
                      </a:lnTo>
                      <a:lnTo>
                        <a:pt x="49149" y="21082"/>
                      </a:lnTo>
                      <a:lnTo>
                        <a:pt x="59309" y="13208"/>
                      </a:lnTo>
                      <a:lnTo>
                        <a:pt x="69342" y="7112"/>
                      </a:lnTo>
                      <a:lnTo>
                        <a:pt x="80137" y="2667"/>
                      </a:lnTo>
                      <a:lnTo>
                        <a:pt x="90170" y="0"/>
                      </a:lnTo>
                      <a:lnTo>
                        <a:pt x="100203" y="762"/>
                      </a:lnTo>
                      <a:lnTo>
                        <a:pt x="109347" y="4445"/>
                      </a:lnTo>
                      <a:lnTo>
                        <a:pt x="116205" y="8763"/>
                      </a:lnTo>
                      <a:lnTo>
                        <a:pt x="121793" y="14986"/>
                      </a:lnTo>
                      <a:lnTo>
                        <a:pt x="125603" y="22987"/>
                      </a:lnTo>
                      <a:lnTo>
                        <a:pt x="128651" y="31877"/>
                      </a:lnTo>
                      <a:lnTo>
                        <a:pt x="130937" y="41529"/>
                      </a:lnTo>
                      <a:lnTo>
                        <a:pt x="131699" y="52324"/>
                      </a:lnTo>
                      <a:lnTo>
                        <a:pt x="130937" y="63754"/>
                      </a:lnTo>
                      <a:lnTo>
                        <a:pt x="130175" y="75311"/>
                      </a:lnTo>
                      <a:lnTo>
                        <a:pt x="127889" y="86741"/>
                      </a:lnTo>
                      <a:lnTo>
                        <a:pt x="124841" y="98298"/>
                      </a:lnTo>
                      <a:lnTo>
                        <a:pt x="120904" y="109728"/>
                      </a:lnTo>
                      <a:lnTo>
                        <a:pt x="117094" y="120523"/>
                      </a:lnTo>
                      <a:lnTo>
                        <a:pt x="111760" y="131064"/>
                      </a:lnTo>
                      <a:lnTo>
                        <a:pt x="106299" y="139954"/>
                      </a:lnTo>
                      <a:lnTo>
                        <a:pt x="100965" y="147955"/>
                      </a:lnTo>
                      <a:lnTo>
                        <a:pt x="93980" y="154940"/>
                      </a:lnTo>
                      <a:lnTo>
                        <a:pt x="89281" y="158496"/>
                      </a:lnTo>
                      <a:lnTo>
                        <a:pt x="83820" y="162052"/>
                      </a:lnTo>
                      <a:lnTo>
                        <a:pt x="77724" y="164846"/>
                      </a:lnTo>
                      <a:lnTo>
                        <a:pt x="71628" y="166497"/>
                      </a:lnTo>
                      <a:lnTo>
                        <a:pt x="57785" y="168275"/>
                      </a:lnTo>
                      <a:lnTo>
                        <a:pt x="43815" y="168275"/>
                      </a:lnTo>
                      <a:lnTo>
                        <a:pt x="36957" y="167386"/>
                      </a:lnTo>
                      <a:lnTo>
                        <a:pt x="29972" y="165481"/>
                      </a:lnTo>
                      <a:lnTo>
                        <a:pt x="23876" y="162941"/>
                      </a:lnTo>
                      <a:lnTo>
                        <a:pt x="18415" y="160401"/>
                      </a:lnTo>
                      <a:lnTo>
                        <a:pt x="13081" y="156845"/>
                      </a:lnTo>
                      <a:lnTo>
                        <a:pt x="9144" y="152400"/>
                      </a:lnTo>
                      <a:lnTo>
                        <a:pt x="5334" y="146939"/>
                      </a:lnTo>
                      <a:close/>
                    </a:path>
                  </a:pathLst>
                </a:custGeom>
                <a:solidFill>
                  <a:srgbClr val="E8D9BF"/>
                </a:solidFill>
                <a:ln w="0" cap="flat" cmpd="sng" algn="ctr">
                  <a:solidFill>
                    <a:srgbClr val="E8D9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Freeform 1018">
                  <a:extLst>
                    <a:ext uri="{FF2B5EF4-FFF2-40B4-BE49-F238E27FC236}">
                      <a16:creationId xmlns:a16="http://schemas.microsoft.com/office/drawing/2014/main" id="{1EFCE57D-B05C-A442-4499-9EC7236B9985}"/>
                    </a:ext>
                  </a:extLst>
                </p:cNvPr>
                <p:cNvSpPr/>
                <p:nvPr/>
              </p:nvSpPr>
              <p:spPr>
                <a:xfrm>
                  <a:off x="3828288" y="4096893"/>
                  <a:ext cx="122556" cy="156719"/>
                </a:xfrm>
                <a:custGeom>
                  <a:avLst/>
                  <a:gdLst/>
                  <a:ahLst/>
                  <a:cxnLst/>
                  <a:rect l="0" t="0" r="0" b="0"/>
                  <a:pathLst>
                    <a:path w="122556" h="156719">
                      <a:moveTo>
                        <a:pt x="3048" y="132842"/>
                      </a:moveTo>
                      <a:lnTo>
                        <a:pt x="762" y="122047"/>
                      </a:lnTo>
                      <a:lnTo>
                        <a:pt x="0" y="110617"/>
                      </a:lnTo>
                      <a:lnTo>
                        <a:pt x="1651" y="99060"/>
                      </a:lnTo>
                      <a:lnTo>
                        <a:pt x="4699" y="86741"/>
                      </a:lnTo>
                      <a:lnTo>
                        <a:pt x="8509" y="74295"/>
                      </a:lnTo>
                      <a:lnTo>
                        <a:pt x="14605" y="61849"/>
                      </a:lnTo>
                      <a:lnTo>
                        <a:pt x="21590" y="49657"/>
                      </a:lnTo>
                      <a:lnTo>
                        <a:pt x="28575" y="38862"/>
                      </a:lnTo>
                      <a:lnTo>
                        <a:pt x="36830" y="28321"/>
                      </a:lnTo>
                      <a:lnTo>
                        <a:pt x="46228" y="19431"/>
                      </a:lnTo>
                      <a:lnTo>
                        <a:pt x="55499" y="11430"/>
                      </a:lnTo>
                      <a:lnTo>
                        <a:pt x="65405" y="6096"/>
                      </a:lnTo>
                      <a:lnTo>
                        <a:pt x="74803" y="1651"/>
                      </a:lnTo>
                      <a:lnTo>
                        <a:pt x="84836" y="0"/>
                      </a:lnTo>
                      <a:lnTo>
                        <a:pt x="93980" y="0"/>
                      </a:lnTo>
                      <a:lnTo>
                        <a:pt x="102616" y="3429"/>
                      </a:lnTo>
                      <a:lnTo>
                        <a:pt x="109474" y="7874"/>
                      </a:lnTo>
                      <a:lnTo>
                        <a:pt x="113919" y="13335"/>
                      </a:lnTo>
                      <a:lnTo>
                        <a:pt x="117856" y="21336"/>
                      </a:lnTo>
                      <a:lnTo>
                        <a:pt x="120269" y="29210"/>
                      </a:lnTo>
                      <a:lnTo>
                        <a:pt x="121666" y="38862"/>
                      </a:lnTo>
                      <a:lnTo>
                        <a:pt x="122555" y="48768"/>
                      </a:lnTo>
                      <a:lnTo>
                        <a:pt x="122555" y="59309"/>
                      </a:lnTo>
                      <a:lnTo>
                        <a:pt x="120904" y="69850"/>
                      </a:lnTo>
                      <a:lnTo>
                        <a:pt x="118618" y="80645"/>
                      </a:lnTo>
                      <a:lnTo>
                        <a:pt x="115570" y="92075"/>
                      </a:lnTo>
                      <a:lnTo>
                        <a:pt x="112522" y="102616"/>
                      </a:lnTo>
                      <a:lnTo>
                        <a:pt x="107823" y="112522"/>
                      </a:lnTo>
                      <a:lnTo>
                        <a:pt x="103124" y="122047"/>
                      </a:lnTo>
                      <a:lnTo>
                        <a:pt x="97917" y="130048"/>
                      </a:lnTo>
                      <a:lnTo>
                        <a:pt x="92583" y="138303"/>
                      </a:lnTo>
                      <a:lnTo>
                        <a:pt x="86233" y="143383"/>
                      </a:lnTo>
                      <a:lnTo>
                        <a:pt x="82423" y="146939"/>
                      </a:lnTo>
                      <a:lnTo>
                        <a:pt x="77089" y="150368"/>
                      </a:lnTo>
                      <a:lnTo>
                        <a:pt x="71501" y="153289"/>
                      </a:lnTo>
                      <a:lnTo>
                        <a:pt x="65405" y="154940"/>
                      </a:lnTo>
                      <a:lnTo>
                        <a:pt x="53213" y="156718"/>
                      </a:lnTo>
                      <a:lnTo>
                        <a:pt x="40132" y="156718"/>
                      </a:lnTo>
                      <a:lnTo>
                        <a:pt x="27686" y="154940"/>
                      </a:lnTo>
                      <a:lnTo>
                        <a:pt x="22352" y="153289"/>
                      </a:lnTo>
                      <a:lnTo>
                        <a:pt x="16891" y="149733"/>
                      </a:lnTo>
                      <a:lnTo>
                        <a:pt x="12192" y="146939"/>
                      </a:lnTo>
                      <a:lnTo>
                        <a:pt x="8509" y="142494"/>
                      </a:lnTo>
                      <a:lnTo>
                        <a:pt x="5334" y="138303"/>
                      </a:lnTo>
                      <a:close/>
                    </a:path>
                  </a:pathLst>
                </a:custGeom>
                <a:solidFill>
                  <a:srgbClr val="EBDDC3"/>
                </a:solidFill>
                <a:ln w="0" cap="flat" cmpd="sng" algn="ctr">
                  <a:solidFill>
                    <a:srgbClr val="EBDD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Freeform 1019">
                  <a:extLst>
                    <a:ext uri="{FF2B5EF4-FFF2-40B4-BE49-F238E27FC236}">
                      <a16:creationId xmlns:a16="http://schemas.microsoft.com/office/drawing/2014/main" id="{0DE4DEC2-2C92-8D04-0CDF-9F5A85FB42C1}"/>
                    </a:ext>
                  </a:extLst>
                </p:cNvPr>
                <p:cNvSpPr/>
                <p:nvPr/>
              </p:nvSpPr>
              <p:spPr>
                <a:xfrm>
                  <a:off x="3832987" y="4102227"/>
                  <a:ext cx="113920" cy="146940"/>
                </a:xfrm>
                <a:custGeom>
                  <a:avLst/>
                  <a:gdLst/>
                  <a:ahLst/>
                  <a:cxnLst/>
                  <a:rect l="0" t="0" r="0" b="0"/>
                  <a:pathLst>
                    <a:path w="113920" h="146940">
                      <a:moveTo>
                        <a:pt x="3048" y="124714"/>
                      </a:moveTo>
                      <a:lnTo>
                        <a:pt x="635" y="115062"/>
                      </a:lnTo>
                      <a:lnTo>
                        <a:pt x="0" y="104521"/>
                      </a:lnTo>
                      <a:lnTo>
                        <a:pt x="1397" y="92837"/>
                      </a:lnTo>
                      <a:lnTo>
                        <a:pt x="4445" y="81407"/>
                      </a:lnTo>
                      <a:lnTo>
                        <a:pt x="8382" y="69850"/>
                      </a:lnTo>
                      <a:lnTo>
                        <a:pt x="13843" y="58420"/>
                      </a:lnTo>
                      <a:lnTo>
                        <a:pt x="19939" y="46863"/>
                      </a:lnTo>
                      <a:lnTo>
                        <a:pt x="26924" y="36322"/>
                      </a:lnTo>
                      <a:lnTo>
                        <a:pt x="35433" y="27432"/>
                      </a:lnTo>
                      <a:lnTo>
                        <a:pt x="43815" y="18542"/>
                      </a:lnTo>
                      <a:lnTo>
                        <a:pt x="52324" y="11557"/>
                      </a:lnTo>
                      <a:lnTo>
                        <a:pt x="61595" y="5207"/>
                      </a:lnTo>
                      <a:lnTo>
                        <a:pt x="70739" y="1651"/>
                      </a:lnTo>
                      <a:lnTo>
                        <a:pt x="79248" y="0"/>
                      </a:lnTo>
                      <a:lnTo>
                        <a:pt x="88519" y="0"/>
                      </a:lnTo>
                      <a:lnTo>
                        <a:pt x="96266" y="3556"/>
                      </a:lnTo>
                      <a:lnTo>
                        <a:pt x="102362" y="7112"/>
                      </a:lnTo>
                      <a:lnTo>
                        <a:pt x="107061" y="13208"/>
                      </a:lnTo>
                      <a:lnTo>
                        <a:pt x="110109" y="19431"/>
                      </a:lnTo>
                      <a:lnTo>
                        <a:pt x="112395" y="27432"/>
                      </a:lnTo>
                      <a:lnTo>
                        <a:pt x="113919" y="36322"/>
                      </a:lnTo>
                      <a:lnTo>
                        <a:pt x="113919" y="44958"/>
                      </a:lnTo>
                      <a:lnTo>
                        <a:pt x="113919" y="54864"/>
                      </a:lnTo>
                      <a:lnTo>
                        <a:pt x="112395" y="65405"/>
                      </a:lnTo>
                      <a:lnTo>
                        <a:pt x="107061" y="85852"/>
                      </a:lnTo>
                      <a:lnTo>
                        <a:pt x="104013" y="95631"/>
                      </a:lnTo>
                      <a:lnTo>
                        <a:pt x="99314" y="104521"/>
                      </a:lnTo>
                      <a:lnTo>
                        <a:pt x="94742" y="113284"/>
                      </a:lnTo>
                      <a:lnTo>
                        <a:pt x="90170" y="121158"/>
                      </a:lnTo>
                      <a:lnTo>
                        <a:pt x="84582" y="128397"/>
                      </a:lnTo>
                      <a:lnTo>
                        <a:pt x="79248" y="133604"/>
                      </a:lnTo>
                      <a:lnTo>
                        <a:pt x="75438" y="137160"/>
                      </a:lnTo>
                      <a:lnTo>
                        <a:pt x="70739" y="139954"/>
                      </a:lnTo>
                      <a:lnTo>
                        <a:pt x="59944" y="144399"/>
                      </a:lnTo>
                      <a:lnTo>
                        <a:pt x="48514" y="146050"/>
                      </a:lnTo>
                      <a:lnTo>
                        <a:pt x="36830" y="146939"/>
                      </a:lnTo>
                      <a:lnTo>
                        <a:pt x="26035" y="145161"/>
                      </a:lnTo>
                      <a:lnTo>
                        <a:pt x="20828" y="143510"/>
                      </a:lnTo>
                      <a:lnTo>
                        <a:pt x="16129" y="140843"/>
                      </a:lnTo>
                      <a:lnTo>
                        <a:pt x="11430" y="138049"/>
                      </a:lnTo>
                      <a:lnTo>
                        <a:pt x="8382" y="134493"/>
                      </a:lnTo>
                      <a:lnTo>
                        <a:pt x="5334" y="130048"/>
                      </a:lnTo>
                      <a:close/>
                    </a:path>
                  </a:pathLst>
                </a:custGeom>
                <a:solidFill>
                  <a:srgbClr val="EDE0C9"/>
                </a:solidFill>
                <a:ln w="0" cap="flat" cmpd="sng" algn="ctr">
                  <a:solidFill>
                    <a:srgbClr val="EDE0C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1" name="Freeform 1020">
                  <a:extLst>
                    <a:ext uri="{FF2B5EF4-FFF2-40B4-BE49-F238E27FC236}">
                      <a16:creationId xmlns:a16="http://schemas.microsoft.com/office/drawing/2014/main" id="{2AE73655-7C24-9E81-D820-DDA154A1735F}"/>
                    </a:ext>
                  </a:extLst>
                </p:cNvPr>
                <p:cNvSpPr/>
                <p:nvPr/>
              </p:nvSpPr>
              <p:spPr>
                <a:xfrm>
                  <a:off x="3837432" y="4108323"/>
                  <a:ext cx="105665" cy="136399"/>
                </a:xfrm>
                <a:custGeom>
                  <a:avLst/>
                  <a:gdLst/>
                  <a:ahLst/>
                  <a:cxnLst/>
                  <a:rect l="0" t="0" r="0" b="0"/>
                  <a:pathLst>
                    <a:path w="105665" h="136399">
                      <a:moveTo>
                        <a:pt x="3048" y="117856"/>
                      </a:moveTo>
                      <a:lnTo>
                        <a:pt x="889" y="108077"/>
                      </a:lnTo>
                      <a:lnTo>
                        <a:pt x="0" y="98425"/>
                      </a:lnTo>
                      <a:lnTo>
                        <a:pt x="1651" y="87630"/>
                      </a:lnTo>
                      <a:lnTo>
                        <a:pt x="3937" y="77089"/>
                      </a:lnTo>
                      <a:lnTo>
                        <a:pt x="7747" y="65659"/>
                      </a:lnTo>
                      <a:lnTo>
                        <a:pt x="12446" y="54864"/>
                      </a:lnTo>
                      <a:lnTo>
                        <a:pt x="18542" y="44323"/>
                      </a:lnTo>
                      <a:lnTo>
                        <a:pt x="25527" y="34417"/>
                      </a:lnTo>
                      <a:lnTo>
                        <a:pt x="32385" y="25781"/>
                      </a:lnTo>
                      <a:lnTo>
                        <a:pt x="40132" y="16891"/>
                      </a:lnTo>
                      <a:lnTo>
                        <a:pt x="48514" y="10541"/>
                      </a:lnTo>
                      <a:lnTo>
                        <a:pt x="57150" y="5461"/>
                      </a:lnTo>
                      <a:lnTo>
                        <a:pt x="65659" y="1905"/>
                      </a:lnTo>
                      <a:lnTo>
                        <a:pt x="74041" y="0"/>
                      </a:lnTo>
                      <a:lnTo>
                        <a:pt x="82550" y="0"/>
                      </a:lnTo>
                      <a:lnTo>
                        <a:pt x="90297" y="2540"/>
                      </a:lnTo>
                      <a:lnTo>
                        <a:pt x="95631" y="7112"/>
                      </a:lnTo>
                      <a:lnTo>
                        <a:pt x="99568" y="12446"/>
                      </a:lnTo>
                      <a:lnTo>
                        <a:pt x="102616" y="18542"/>
                      </a:lnTo>
                      <a:lnTo>
                        <a:pt x="104775" y="25781"/>
                      </a:lnTo>
                      <a:lnTo>
                        <a:pt x="105664" y="33782"/>
                      </a:lnTo>
                      <a:lnTo>
                        <a:pt x="105664" y="42418"/>
                      </a:lnTo>
                      <a:lnTo>
                        <a:pt x="104775" y="51308"/>
                      </a:lnTo>
                      <a:lnTo>
                        <a:pt x="103378" y="60198"/>
                      </a:lnTo>
                      <a:lnTo>
                        <a:pt x="97917" y="78740"/>
                      </a:lnTo>
                      <a:lnTo>
                        <a:pt x="94869" y="88646"/>
                      </a:lnTo>
                      <a:lnTo>
                        <a:pt x="90932" y="96520"/>
                      </a:lnTo>
                      <a:lnTo>
                        <a:pt x="86487" y="104521"/>
                      </a:lnTo>
                      <a:lnTo>
                        <a:pt x="81788" y="112522"/>
                      </a:lnTo>
                      <a:lnTo>
                        <a:pt x="77089" y="118618"/>
                      </a:lnTo>
                      <a:lnTo>
                        <a:pt x="71755" y="123952"/>
                      </a:lnTo>
                      <a:lnTo>
                        <a:pt x="64008" y="129413"/>
                      </a:lnTo>
                      <a:lnTo>
                        <a:pt x="54864" y="132969"/>
                      </a:lnTo>
                      <a:lnTo>
                        <a:pt x="44069" y="135509"/>
                      </a:lnTo>
                      <a:lnTo>
                        <a:pt x="34036" y="136398"/>
                      </a:lnTo>
                      <a:lnTo>
                        <a:pt x="23876" y="134747"/>
                      </a:lnTo>
                      <a:lnTo>
                        <a:pt x="19431" y="132969"/>
                      </a:lnTo>
                      <a:lnTo>
                        <a:pt x="14732" y="131064"/>
                      </a:lnTo>
                      <a:lnTo>
                        <a:pt x="10795" y="128397"/>
                      </a:lnTo>
                      <a:lnTo>
                        <a:pt x="7747" y="125857"/>
                      </a:lnTo>
                      <a:lnTo>
                        <a:pt x="4699" y="122301"/>
                      </a:lnTo>
                      <a:close/>
                    </a:path>
                  </a:pathLst>
                </a:custGeom>
                <a:solidFill>
                  <a:srgbClr val="F2E4CD"/>
                </a:solidFill>
                <a:ln w="0" cap="flat" cmpd="sng" algn="ctr">
                  <a:solidFill>
                    <a:srgbClr val="F2E4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2" name="Freeform 1021">
                  <a:extLst>
                    <a:ext uri="{FF2B5EF4-FFF2-40B4-BE49-F238E27FC236}">
                      <a16:creationId xmlns:a16="http://schemas.microsoft.com/office/drawing/2014/main" id="{EE29ADCE-8451-56C7-812B-727FCBADDBB0}"/>
                    </a:ext>
                  </a:extLst>
                </p:cNvPr>
                <p:cNvSpPr/>
                <p:nvPr/>
              </p:nvSpPr>
              <p:spPr>
                <a:xfrm>
                  <a:off x="3842131" y="4113784"/>
                  <a:ext cx="97029" cy="125604"/>
                </a:xfrm>
                <a:custGeom>
                  <a:avLst/>
                  <a:gdLst/>
                  <a:ahLst/>
                  <a:cxnLst/>
                  <a:rect l="0" t="0" r="0" b="0"/>
                  <a:pathLst>
                    <a:path w="97029" h="125604">
                      <a:moveTo>
                        <a:pt x="762" y="101727"/>
                      </a:moveTo>
                      <a:lnTo>
                        <a:pt x="0" y="92075"/>
                      </a:lnTo>
                      <a:lnTo>
                        <a:pt x="1651" y="82169"/>
                      </a:lnTo>
                      <a:lnTo>
                        <a:pt x="3937" y="71628"/>
                      </a:lnTo>
                      <a:lnTo>
                        <a:pt x="6985" y="61849"/>
                      </a:lnTo>
                      <a:lnTo>
                        <a:pt x="11684" y="51308"/>
                      </a:lnTo>
                      <a:lnTo>
                        <a:pt x="16891" y="41402"/>
                      </a:lnTo>
                      <a:lnTo>
                        <a:pt x="22987" y="31877"/>
                      </a:lnTo>
                      <a:lnTo>
                        <a:pt x="29972" y="23876"/>
                      </a:lnTo>
                      <a:lnTo>
                        <a:pt x="37719" y="15875"/>
                      </a:lnTo>
                      <a:lnTo>
                        <a:pt x="45466" y="9525"/>
                      </a:lnTo>
                      <a:lnTo>
                        <a:pt x="53213" y="4445"/>
                      </a:lnTo>
                      <a:lnTo>
                        <a:pt x="60960" y="635"/>
                      </a:lnTo>
                      <a:lnTo>
                        <a:pt x="68580" y="0"/>
                      </a:lnTo>
                      <a:lnTo>
                        <a:pt x="76327" y="0"/>
                      </a:lnTo>
                      <a:lnTo>
                        <a:pt x="83185" y="2540"/>
                      </a:lnTo>
                      <a:lnTo>
                        <a:pt x="88773" y="6096"/>
                      </a:lnTo>
                      <a:lnTo>
                        <a:pt x="92583" y="11430"/>
                      </a:lnTo>
                      <a:lnTo>
                        <a:pt x="94869" y="16764"/>
                      </a:lnTo>
                      <a:lnTo>
                        <a:pt x="96266" y="23876"/>
                      </a:lnTo>
                      <a:lnTo>
                        <a:pt x="97028" y="30861"/>
                      </a:lnTo>
                      <a:lnTo>
                        <a:pt x="97028" y="38862"/>
                      </a:lnTo>
                      <a:lnTo>
                        <a:pt x="96266" y="46863"/>
                      </a:lnTo>
                      <a:lnTo>
                        <a:pt x="94869" y="55753"/>
                      </a:lnTo>
                      <a:lnTo>
                        <a:pt x="89281" y="72644"/>
                      </a:lnTo>
                      <a:lnTo>
                        <a:pt x="82423" y="88519"/>
                      </a:lnTo>
                      <a:lnTo>
                        <a:pt x="77851" y="96520"/>
                      </a:lnTo>
                      <a:lnTo>
                        <a:pt x="74041" y="102616"/>
                      </a:lnTo>
                      <a:lnTo>
                        <a:pt x="69342" y="108966"/>
                      </a:lnTo>
                      <a:lnTo>
                        <a:pt x="64008" y="113157"/>
                      </a:lnTo>
                      <a:lnTo>
                        <a:pt x="57150" y="118491"/>
                      </a:lnTo>
                      <a:lnTo>
                        <a:pt x="49403" y="122047"/>
                      </a:lnTo>
                      <a:lnTo>
                        <a:pt x="40132" y="124841"/>
                      </a:lnTo>
                      <a:lnTo>
                        <a:pt x="30861" y="125603"/>
                      </a:lnTo>
                      <a:lnTo>
                        <a:pt x="21590" y="124841"/>
                      </a:lnTo>
                      <a:lnTo>
                        <a:pt x="13843" y="122047"/>
                      </a:lnTo>
                      <a:lnTo>
                        <a:pt x="10033" y="119507"/>
                      </a:lnTo>
                      <a:lnTo>
                        <a:pt x="7747" y="116840"/>
                      </a:lnTo>
                      <a:lnTo>
                        <a:pt x="4699" y="114046"/>
                      </a:lnTo>
                      <a:lnTo>
                        <a:pt x="3048" y="109601"/>
                      </a:lnTo>
                      <a:close/>
                    </a:path>
                  </a:pathLst>
                </a:custGeom>
                <a:solidFill>
                  <a:srgbClr val="F4E8D1"/>
                </a:solidFill>
                <a:ln w="0" cap="flat" cmpd="sng" algn="ctr">
                  <a:solidFill>
                    <a:srgbClr val="F4E8D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Freeform 1022">
                  <a:extLst>
                    <a:ext uri="{FF2B5EF4-FFF2-40B4-BE49-F238E27FC236}">
                      <a16:creationId xmlns:a16="http://schemas.microsoft.com/office/drawing/2014/main" id="{200BD854-81BF-F30F-450F-F9D18CB0D7FB}"/>
                    </a:ext>
                  </a:extLst>
                </p:cNvPr>
                <p:cNvSpPr/>
                <p:nvPr/>
              </p:nvSpPr>
              <p:spPr>
                <a:xfrm>
                  <a:off x="3834384" y="4462653"/>
                  <a:ext cx="39371" cy="37974"/>
                </a:xfrm>
                <a:custGeom>
                  <a:avLst/>
                  <a:gdLst/>
                  <a:ahLst/>
                  <a:cxnLst/>
                  <a:rect l="0" t="0" r="0" b="0"/>
                  <a:pathLst>
                    <a:path w="39371" h="37974">
                      <a:moveTo>
                        <a:pt x="13081" y="1651"/>
                      </a:moveTo>
                      <a:lnTo>
                        <a:pt x="19939" y="0"/>
                      </a:lnTo>
                      <a:lnTo>
                        <a:pt x="26289" y="0"/>
                      </a:lnTo>
                      <a:lnTo>
                        <a:pt x="31623" y="1651"/>
                      </a:lnTo>
                      <a:lnTo>
                        <a:pt x="35433" y="5461"/>
                      </a:lnTo>
                      <a:lnTo>
                        <a:pt x="38608" y="10668"/>
                      </a:lnTo>
                      <a:lnTo>
                        <a:pt x="39370" y="14097"/>
                      </a:lnTo>
                      <a:lnTo>
                        <a:pt x="39370" y="18542"/>
                      </a:lnTo>
                      <a:lnTo>
                        <a:pt x="39370" y="22987"/>
                      </a:lnTo>
                      <a:lnTo>
                        <a:pt x="38608" y="28448"/>
                      </a:lnTo>
                      <a:lnTo>
                        <a:pt x="37719" y="30988"/>
                      </a:lnTo>
                      <a:lnTo>
                        <a:pt x="35433" y="32893"/>
                      </a:lnTo>
                      <a:lnTo>
                        <a:pt x="32385" y="34544"/>
                      </a:lnTo>
                      <a:lnTo>
                        <a:pt x="28575" y="36449"/>
                      </a:lnTo>
                      <a:lnTo>
                        <a:pt x="20828" y="37973"/>
                      </a:lnTo>
                      <a:lnTo>
                        <a:pt x="12446" y="37338"/>
                      </a:lnTo>
                      <a:lnTo>
                        <a:pt x="8509" y="36449"/>
                      </a:lnTo>
                      <a:lnTo>
                        <a:pt x="5461" y="34544"/>
                      </a:lnTo>
                      <a:lnTo>
                        <a:pt x="2413" y="31877"/>
                      </a:lnTo>
                      <a:lnTo>
                        <a:pt x="762" y="28448"/>
                      </a:lnTo>
                      <a:lnTo>
                        <a:pt x="0" y="24003"/>
                      </a:lnTo>
                      <a:lnTo>
                        <a:pt x="762" y="18542"/>
                      </a:lnTo>
                      <a:lnTo>
                        <a:pt x="2413" y="12446"/>
                      </a:lnTo>
                      <a:lnTo>
                        <a:pt x="6096" y="5461"/>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1023">
                  <a:extLst>
                    <a:ext uri="{FF2B5EF4-FFF2-40B4-BE49-F238E27FC236}">
                      <a16:creationId xmlns:a16="http://schemas.microsoft.com/office/drawing/2014/main" id="{47FD647B-8A60-33D1-6425-3EFB9CEF89BB}"/>
                    </a:ext>
                  </a:extLst>
                </p:cNvPr>
                <p:cNvSpPr/>
                <p:nvPr/>
              </p:nvSpPr>
              <p:spPr>
                <a:xfrm>
                  <a:off x="3837432" y="4465320"/>
                  <a:ext cx="34672" cy="32767"/>
                </a:xfrm>
                <a:custGeom>
                  <a:avLst/>
                  <a:gdLst/>
                  <a:ahLst/>
                  <a:cxnLst/>
                  <a:rect l="0" t="0" r="0" b="0"/>
                  <a:pathLst>
                    <a:path w="34672" h="32767">
                      <a:moveTo>
                        <a:pt x="5461" y="4445"/>
                      </a:moveTo>
                      <a:lnTo>
                        <a:pt x="11684" y="1905"/>
                      </a:lnTo>
                      <a:lnTo>
                        <a:pt x="17780" y="0"/>
                      </a:lnTo>
                      <a:lnTo>
                        <a:pt x="23241" y="0"/>
                      </a:lnTo>
                      <a:lnTo>
                        <a:pt x="27813" y="1905"/>
                      </a:lnTo>
                      <a:lnTo>
                        <a:pt x="31623" y="4445"/>
                      </a:lnTo>
                      <a:lnTo>
                        <a:pt x="34036" y="8890"/>
                      </a:lnTo>
                      <a:lnTo>
                        <a:pt x="34671" y="15875"/>
                      </a:lnTo>
                      <a:lnTo>
                        <a:pt x="34671" y="19431"/>
                      </a:lnTo>
                      <a:lnTo>
                        <a:pt x="34671" y="24765"/>
                      </a:lnTo>
                      <a:lnTo>
                        <a:pt x="33274" y="26670"/>
                      </a:lnTo>
                      <a:lnTo>
                        <a:pt x="30988" y="28321"/>
                      </a:lnTo>
                      <a:lnTo>
                        <a:pt x="25527" y="30861"/>
                      </a:lnTo>
                      <a:lnTo>
                        <a:pt x="17780" y="32766"/>
                      </a:lnTo>
                      <a:lnTo>
                        <a:pt x="10795" y="31877"/>
                      </a:lnTo>
                      <a:lnTo>
                        <a:pt x="6985" y="30861"/>
                      </a:lnTo>
                      <a:lnTo>
                        <a:pt x="4699" y="29210"/>
                      </a:lnTo>
                      <a:lnTo>
                        <a:pt x="2413" y="27432"/>
                      </a:lnTo>
                      <a:lnTo>
                        <a:pt x="889" y="23876"/>
                      </a:lnTo>
                      <a:lnTo>
                        <a:pt x="0" y="20320"/>
                      </a:lnTo>
                      <a:lnTo>
                        <a:pt x="0" y="15875"/>
                      </a:lnTo>
                      <a:lnTo>
                        <a:pt x="2413" y="10795"/>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1024">
                  <a:extLst>
                    <a:ext uri="{FF2B5EF4-FFF2-40B4-BE49-F238E27FC236}">
                      <a16:creationId xmlns:a16="http://schemas.microsoft.com/office/drawing/2014/main" id="{E10D8FD9-8824-9DFE-0A63-D75AF0DACE09}"/>
                    </a:ext>
                  </a:extLst>
                </p:cNvPr>
                <p:cNvSpPr/>
                <p:nvPr/>
              </p:nvSpPr>
              <p:spPr>
                <a:xfrm>
                  <a:off x="3839845" y="4468749"/>
                  <a:ext cx="29973" cy="27433"/>
                </a:xfrm>
                <a:custGeom>
                  <a:avLst/>
                  <a:gdLst/>
                  <a:ahLst/>
                  <a:cxnLst/>
                  <a:rect l="0" t="0" r="0" b="0"/>
                  <a:pathLst>
                    <a:path w="29973" h="27433">
                      <a:moveTo>
                        <a:pt x="4572" y="3556"/>
                      </a:moveTo>
                      <a:lnTo>
                        <a:pt x="10033" y="1016"/>
                      </a:lnTo>
                      <a:lnTo>
                        <a:pt x="15367" y="0"/>
                      </a:lnTo>
                      <a:lnTo>
                        <a:pt x="20066" y="0"/>
                      </a:lnTo>
                      <a:lnTo>
                        <a:pt x="23876" y="1016"/>
                      </a:lnTo>
                      <a:lnTo>
                        <a:pt x="26924" y="3556"/>
                      </a:lnTo>
                      <a:lnTo>
                        <a:pt x="29210" y="7366"/>
                      </a:lnTo>
                      <a:lnTo>
                        <a:pt x="29972" y="13462"/>
                      </a:lnTo>
                      <a:lnTo>
                        <a:pt x="29972" y="20447"/>
                      </a:lnTo>
                      <a:lnTo>
                        <a:pt x="28575" y="22352"/>
                      </a:lnTo>
                      <a:lnTo>
                        <a:pt x="26924" y="24003"/>
                      </a:lnTo>
                      <a:lnTo>
                        <a:pt x="21463" y="26797"/>
                      </a:lnTo>
                      <a:lnTo>
                        <a:pt x="15367" y="27432"/>
                      </a:lnTo>
                      <a:lnTo>
                        <a:pt x="9271" y="27432"/>
                      </a:lnTo>
                      <a:lnTo>
                        <a:pt x="6223" y="26797"/>
                      </a:lnTo>
                      <a:lnTo>
                        <a:pt x="3937" y="24892"/>
                      </a:lnTo>
                      <a:lnTo>
                        <a:pt x="1524" y="23241"/>
                      </a:lnTo>
                      <a:lnTo>
                        <a:pt x="0" y="20447"/>
                      </a:lnTo>
                      <a:lnTo>
                        <a:pt x="0" y="16891"/>
                      </a:lnTo>
                      <a:lnTo>
                        <a:pt x="0" y="13462"/>
                      </a:lnTo>
                      <a:lnTo>
                        <a:pt x="1524" y="9017"/>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Freeform 1025">
                  <a:extLst>
                    <a:ext uri="{FF2B5EF4-FFF2-40B4-BE49-F238E27FC236}">
                      <a16:creationId xmlns:a16="http://schemas.microsoft.com/office/drawing/2014/main" id="{F4B05242-B539-2807-BDD9-0AF509A541C9}"/>
                    </a:ext>
                  </a:extLst>
                </p:cNvPr>
                <p:cNvSpPr/>
                <p:nvPr/>
              </p:nvSpPr>
              <p:spPr>
                <a:xfrm>
                  <a:off x="3842893" y="4471670"/>
                  <a:ext cx="25528" cy="22861"/>
                </a:xfrm>
                <a:custGeom>
                  <a:avLst/>
                  <a:gdLst/>
                  <a:ahLst/>
                  <a:cxnLst/>
                  <a:rect l="0" t="0" r="0" b="0"/>
                  <a:pathLst>
                    <a:path w="25528" h="22861">
                      <a:moveTo>
                        <a:pt x="3937" y="2540"/>
                      </a:moveTo>
                      <a:lnTo>
                        <a:pt x="8382" y="635"/>
                      </a:lnTo>
                      <a:lnTo>
                        <a:pt x="13081" y="0"/>
                      </a:lnTo>
                      <a:lnTo>
                        <a:pt x="17018" y="0"/>
                      </a:lnTo>
                      <a:lnTo>
                        <a:pt x="20828" y="635"/>
                      </a:lnTo>
                      <a:lnTo>
                        <a:pt x="23114" y="2540"/>
                      </a:lnTo>
                      <a:lnTo>
                        <a:pt x="24765" y="6096"/>
                      </a:lnTo>
                      <a:lnTo>
                        <a:pt x="25527" y="10541"/>
                      </a:lnTo>
                      <a:lnTo>
                        <a:pt x="25527" y="16637"/>
                      </a:lnTo>
                      <a:lnTo>
                        <a:pt x="23114" y="19431"/>
                      </a:lnTo>
                      <a:lnTo>
                        <a:pt x="18415" y="21082"/>
                      </a:lnTo>
                      <a:lnTo>
                        <a:pt x="13081" y="22860"/>
                      </a:lnTo>
                      <a:lnTo>
                        <a:pt x="7747" y="21971"/>
                      </a:lnTo>
                      <a:lnTo>
                        <a:pt x="3175" y="20320"/>
                      </a:lnTo>
                      <a:lnTo>
                        <a:pt x="1524" y="18415"/>
                      </a:lnTo>
                      <a:lnTo>
                        <a:pt x="0" y="16637"/>
                      </a:lnTo>
                      <a:lnTo>
                        <a:pt x="0" y="13970"/>
                      </a:lnTo>
                      <a:lnTo>
                        <a:pt x="0" y="10541"/>
                      </a:lnTo>
                      <a:lnTo>
                        <a:pt x="1524" y="6985"/>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1026">
                  <a:extLst>
                    <a:ext uri="{FF2B5EF4-FFF2-40B4-BE49-F238E27FC236}">
                      <a16:creationId xmlns:a16="http://schemas.microsoft.com/office/drawing/2014/main" id="{12CE4C8E-1AA2-8195-3ED5-7FBE1D938F87}"/>
                    </a:ext>
                  </a:extLst>
                </p:cNvPr>
                <p:cNvSpPr/>
                <p:nvPr/>
              </p:nvSpPr>
              <p:spPr>
                <a:xfrm>
                  <a:off x="3845179" y="4473321"/>
                  <a:ext cx="21591" cy="18670"/>
                </a:xfrm>
                <a:custGeom>
                  <a:avLst/>
                  <a:gdLst/>
                  <a:ahLst/>
                  <a:cxnLst/>
                  <a:rect l="0" t="0" r="0" b="0"/>
                  <a:pathLst>
                    <a:path w="21591" h="18670">
                      <a:moveTo>
                        <a:pt x="6985" y="889"/>
                      </a:moveTo>
                      <a:lnTo>
                        <a:pt x="10795" y="889"/>
                      </a:lnTo>
                      <a:lnTo>
                        <a:pt x="13843" y="0"/>
                      </a:lnTo>
                      <a:lnTo>
                        <a:pt x="16891" y="889"/>
                      </a:lnTo>
                      <a:lnTo>
                        <a:pt x="19431" y="2794"/>
                      </a:lnTo>
                      <a:lnTo>
                        <a:pt x="20828" y="5334"/>
                      </a:lnTo>
                      <a:lnTo>
                        <a:pt x="21590" y="8890"/>
                      </a:lnTo>
                      <a:lnTo>
                        <a:pt x="20828" y="14224"/>
                      </a:lnTo>
                      <a:lnTo>
                        <a:pt x="19431" y="15875"/>
                      </a:lnTo>
                      <a:lnTo>
                        <a:pt x="15494" y="17780"/>
                      </a:lnTo>
                      <a:lnTo>
                        <a:pt x="10795" y="18669"/>
                      </a:lnTo>
                      <a:lnTo>
                        <a:pt x="6096" y="17780"/>
                      </a:lnTo>
                      <a:lnTo>
                        <a:pt x="2286" y="16764"/>
                      </a:lnTo>
                      <a:lnTo>
                        <a:pt x="0" y="13335"/>
                      </a:lnTo>
                      <a:lnTo>
                        <a:pt x="0" y="11430"/>
                      </a:lnTo>
                      <a:lnTo>
                        <a:pt x="0" y="8890"/>
                      </a:lnTo>
                      <a:lnTo>
                        <a:pt x="889" y="6223"/>
                      </a:lnTo>
                      <a:lnTo>
                        <a:pt x="3048" y="2794"/>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Freeform 1027">
                  <a:extLst>
                    <a:ext uri="{FF2B5EF4-FFF2-40B4-BE49-F238E27FC236}">
                      <a16:creationId xmlns:a16="http://schemas.microsoft.com/office/drawing/2014/main" id="{00855D8B-3E38-063C-7C1F-18C449F76A88}"/>
                    </a:ext>
                  </a:extLst>
                </p:cNvPr>
                <p:cNvSpPr/>
                <p:nvPr/>
              </p:nvSpPr>
              <p:spPr>
                <a:xfrm>
                  <a:off x="3882263" y="4460875"/>
                  <a:ext cx="37720" cy="39752"/>
                </a:xfrm>
                <a:custGeom>
                  <a:avLst/>
                  <a:gdLst/>
                  <a:ahLst/>
                  <a:cxnLst/>
                  <a:rect l="0" t="0" r="0" b="0"/>
                  <a:pathLst>
                    <a:path w="37720" h="39752">
                      <a:moveTo>
                        <a:pt x="13970" y="1778"/>
                      </a:moveTo>
                      <a:lnTo>
                        <a:pt x="20066" y="0"/>
                      </a:lnTo>
                      <a:lnTo>
                        <a:pt x="26162" y="889"/>
                      </a:lnTo>
                      <a:lnTo>
                        <a:pt x="30861" y="2794"/>
                      </a:lnTo>
                      <a:lnTo>
                        <a:pt x="34671" y="7239"/>
                      </a:lnTo>
                      <a:lnTo>
                        <a:pt x="36957" y="13335"/>
                      </a:lnTo>
                      <a:lnTo>
                        <a:pt x="37719" y="21336"/>
                      </a:lnTo>
                      <a:lnTo>
                        <a:pt x="37719" y="25781"/>
                      </a:lnTo>
                      <a:lnTo>
                        <a:pt x="36957" y="31115"/>
                      </a:lnTo>
                      <a:lnTo>
                        <a:pt x="35306" y="33655"/>
                      </a:lnTo>
                      <a:lnTo>
                        <a:pt x="33020" y="36322"/>
                      </a:lnTo>
                      <a:lnTo>
                        <a:pt x="30861" y="37211"/>
                      </a:lnTo>
                      <a:lnTo>
                        <a:pt x="26924" y="39116"/>
                      </a:lnTo>
                      <a:lnTo>
                        <a:pt x="19177" y="39751"/>
                      </a:lnTo>
                      <a:lnTo>
                        <a:pt x="11430" y="38227"/>
                      </a:lnTo>
                      <a:lnTo>
                        <a:pt x="7620" y="37211"/>
                      </a:lnTo>
                      <a:lnTo>
                        <a:pt x="4572" y="34671"/>
                      </a:lnTo>
                      <a:lnTo>
                        <a:pt x="2286" y="31877"/>
                      </a:lnTo>
                      <a:lnTo>
                        <a:pt x="635" y="28321"/>
                      </a:lnTo>
                      <a:lnTo>
                        <a:pt x="0" y="23114"/>
                      </a:lnTo>
                      <a:lnTo>
                        <a:pt x="635" y="17780"/>
                      </a:lnTo>
                      <a:lnTo>
                        <a:pt x="3048" y="11430"/>
                      </a:lnTo>
                      <a:lnTo>
                        <a:pt x="6223" y="4445"/>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1028">
                  <a:extLst>
                    <a:ext uri="{FF2B5EF4-FFF2-40B4-BE49-F238E27FC236}">
                      <a16:creationId xmlns:a16="http://schemas.microsoft.com/office/drawing/2014/main" id="{A2A4F86C-724A-D0BA-1D7D-50A0A32BC6C7}"/>
                    </a:ext>
                  </a:extLst>
                </p:cNvPr>
                <p:cNvSpPr/>
                <p:nvPr/>
              </p:nvSpPr>
              <p:spPr>
                <a:xfrm>
                  <a:off x="3886835" y="4464304"/>
                  <a:ext cx="32386" cy="32894"/>
                </a:xfrm>
                <a:custGeom>
                  <a:avLst/>
                  <a:gdLst/>
                  <a:ahLst/>
                  <a:cxnLst/>
                  <a:rect l="0" t="0" r="0" b="0"/>
                  <a:pathLst>
                    <a:path w="32386" h="32894">
                      <a:moveTo>
                        <a:pt x="5461" y="3810"/>
                      </a:moveTo>
                      <a:lnTo>
                        <a:pt x="11557" y="1016"/>
                      </a:lnTo>
                      <a:lnTo>
                        <a:pt x="16891" y="0"/>
                      </a:lnTo>
                      <a:lnTo>
                        <a:pt x="22352" y="0"/>
                      </a:lnTo>
                      <a:lnTo>
                        <a:pt x="26289" y="1905"/>
                      </a:lnTo>
                      <a:lnTo>
                        <a:pt x="29337" y="4445"/>
                      </a:lnTo>
                      <a:lnTo>
                        <a:pt x="31623" y="9906"/>
                      </a:lnTo>
                      <a:lnTo>
                        <a:pt x="32385" y="16891"/>
                      </a:lnTo>
                      <a:lnTo>
                        <a:pt x="31623" y="25781"/>
                      </a:lnTo>
                      <a:lnTo>
                        <a:pt x="30099" y="27686"/>
                      </a:lnTo>
                      <a:lnTo>
                        <a:pt x="28575" y="29337"/>
                      </a:lnTo>
                      <a:lnTo>
                        <a:pt x="23241" y="31877"/>
                      </a:lnTo>
                      <a:lnTo>
                        <a:pt x="16256" y="32893"/>
                      </a:lnTo>
                      <a:lnTo>
                        <a:pt x="9398" y="32893"/>
                      </a:lnTo>
                      <a:lnTo>
                        <a:pt x="6096" y="31242"/>
                      </a:lnTo>
                      <a:lnTo>
                        <a:pt x="3810" y="29337"/>
                      </a:lnTo>
                      <a:lnTo>
                        <a:pt x="1651" y="26797"/>
                      </a:lnTo>
                      <a:lnTo>
                        <a:pt x="0" y="24003"/>
                      </a:lnTo>
                      <a:lnTo>
                        <a:pt x="0" y="19685"/>
                      </a:lnTo>
                      <a:lnTo>
                        <a:pt x="0" y="15240"/>
                      </a:lnTo>
                      <a:lnTo>
                        <a:pt x="2413" y="9906"/>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Freeform 1029">
                  <a:extLst>
                    <a:ext uri="{FF2B5EF4-FFF2-40B4-BE49-F238E27FC236}">
                      <a16:creationId xmlns:a16="http://schemas.microsoft.com/office/drawing/2014/main" id="{B3B19FED-EAFF-AB33-2879-4A0000161826}"/>
                    </a:ext>
                  </a:extLst>
                </p:cNvPr>
                <p:cNvSpPr/>
                <p:nvPr/>
              </p:nvSpPr>
              <p:spPr>
                <a:xfrm>
                  <a:off x="3889883" y="4468114"/>
                  <a:ext cx="27052" cy="27433"/>
                </a:xfrm>
                <a:custGeom>
                  <a:avLst/>
                  <a:gdLst/>
                  <a:ahLst/>
                  <a:cxnLst/>
                  <a:rect l="0" t="0" r="0" b="0"/>
                  <a:pathLst>
                    <a:path w="27052" h="27433">
                      <a:moveTo>
                        <a:pt x="4699" y="3556"/>
                      </a:moveTo>
                      <a:lnTo>
                        <a:pt x="9906" y="1651"/>
                      </a:lnTo>
                      <a:lnTo>
                        <a:pt x="15494" y="0"/>
                      </a:lnTo>
                      <a:lnTo>
                        <a:pt x="19304" y="0"/>
                      </a:lnTo>
                      <a:lnTo>
                        <a:pt x="22352" y="635"/>
                      </a:lnTo>
                      <a:lnTo>
                        <a:pt x="25527" y="3556"/>
                      </a:lnTo>
                      <a:lnTo>
                        <a:pt x="27051" y="8001"/>
                      </a:lnTo>
                      <a:lnTo>
                        <a:pt x="27051" y="13081"/>
                      </a:lnTo>
                      <a:lnTo>
                        <a:pt x="26289" y="20193"/>
                      </a:lnTo>
                      <a:lnTo>
                        <a:pt x="24003" y="23876"/>
                      </a:lnTo>
                      <a:lnTo>
                        <a:pt x="19304" y="26416"/>
                      </a:lnTo>
                      <a:lnTo>
                        <a:pt x="13208" y="27432"/>
                      </a:lnTo>
                      <a:lnTo>
                        <a:pt x="7747" y="27432"/>
                      </a:lnTo>
                      <a:lnTo>
                        <a:pt x="5461" y="26416"/>
                      </a:lnTo>
                      <a:lnTo>
                        <a:pt x="3048" y="24638"/>
                      </a:lnTo>
                      <a:lnTo>
                        <a:pt x="1651" y="22987"/>
                      </a:lnTo>
                      <a:lnTo>
                        <a:pt x="0" y="20193"/>
                      </a:lnTo>
                      <a:lnTo>
                        <a:pt x="0" y="17526"/>
                      </a:lnTo>
                      <a:lnTo>
                        <a:pt x="762" y="13081"/>
                      </a:lnTo>
                      <a:lnTo>
                        <a:pt x="2413"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1030">
                  <a:extLst>
                    <a:ext uri="{FF2B5EF4-FFF2-40B4-BE49-F238E27FC236}">
                      <a16:creationId xmlns:a16="http://schemas.microsoft.com/office/drawing/2014/main" id="{F456E0EB-C5C8-4552-8422-2D34173F3C8B}"/>
                    </a:ext>
                  </a:extLst>
                </p:cNvPr>
                <p:cNvSpPr/>
                <p:nvPr/>
              </p:nvSpPr>
              <p:spPr>
                <a:xfrm>
                  <a:off x="3893693" y="4470654"/>
                  <a:ext cx="22480" cy="22099"/>
                </a:xfrm>
                <a:custGeom>
                  <a:avLst/>
                  <a:gdLst/>
                  <a:ahLst/>
                  <a:cxnLst/>
                  <a:rect l="0" t="0" r="0" b="0"/>
                  <a:pathLst>
                    <a:path w="22480" h="22099">
                      <a:moveTo>
                        <a:pt x="4699" y="3556"/>
                      </a:moveTo>
                      <a:lnTo>
                        <a:pt x="9398" y="1651"/>
                      </a:lnTo>
                      <a:lnTo>
                        <a:pt x="13081" y="1016"/>
                      </a:lnTo>
                      <a:lnTo>
                        <a:pt x="16383" y="0"/>
                      </a:lnTo>
                      <a:lnTo>
                        <a:pt x="19431" y="1016"/>
                      </a:lnTo>
                      <a:lnTo>
                        <a:pt x="20828" y="2667"/>
                      </a:lnTo>
                      <a:lnTo>
                        <a:pt x="22479" y="5461"/>
                      </a:lnTo>
                      <a:lnTo>
                        <a:pt x="22479" y="9652"/>
                      </a:lnTo>
                      <a:lnTo>
                        <a:pt x="21717" y="14986"/>
                      </a:lnTo>
                      <a:lnTo>
                        <a:pt x="19431" y="18542"/>
                      </a:lnTo>
                      <a:lnTo>
                        <a:pt x="15494" y="20447"/>
                      </a:lnTo>
                      <a:lnTo>
                        <a:pt x="10795" y="22098"/>
                      </a:lnTo>
                      <a:lnTo>
                        <a:pt x="6096" y="22098"/>
                      </a:lnTo>
                      <a:lnTo>
                        <a:pt x="2540" y="20447"/>
                      </a:lnTo>
                      <a:lnTo>
                        <a:pt x="889" y="19431"/>
                      </a:lnTo>
                      <a:lnTo>
                        <a:pt x="0" y="17653"/>
                      </a:lnTo>
                      <a:lnTo>
                        <a:pt x="0" y="14986"/>
                      </a:lnTo>
                      <a:lnTo>
                        <a:pt x="889" y="11557"/>
                      </a:lnTo>
                      <a:lnTo>
                        <a:pt x="2540"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1031">
                  <a:extLst>
                    <a:ext uri="{FF2B5EF4-FFF2-40B4-BE49-F238E27FC236}">
                      <a16:creationId xmlns:a16="http://schemas.microsoft.com/office/drawing/2014/main" id="{A40922DC-2BAE-EF13-DE59-7A7D85BAE53D}"/>
                    </a:ext>
                  </a:extLst>
                </p:cNvPr>
                <p:cNvSpPr/>
                <p:nvPr/>
              </p:nvSpPr>
              <p:spPr>
                <a:xfrm>
                  <a:off x="3896741" y="4473321"/>
                  <a:ext cx="17781" cy="16765"/>
                </a:xfrm>
                <a:custGeom>
                  <a:avLst/>
                  <a:gdLst/>
                  <a:ahLst/>
                  <a:cxnLst/>
                  <a:rect l="0" t="0" r="0" b="0"/>
                  <a:pathLst>
                    <a:path w="17781" h="16765">
                      <a:moveTo>
                        <a:pt x="7747" y="1778"/>
                      </a:moveTo>
                      <a:lnTo>
                        <a:pt x="10795" y="889"/>
                      </a:lnTo>
                      <a:lnTo>
                        <a:pt x="13970" y="0"/>
                      </a:lnTo>
                      <a:lnTo>
                        <a:pt x="15494" y="0"/>
                      </a:lnTo>
                      <a:lnTo>
                        <a:pt x="17145" y="889"/>
                      </a:lnTo>
                      <a:lnTo>
                        <a:pt x="17780" y="2794"/>
                      </a:lnTo>
                      <a:lnTo>
                        <a:pt x="17780" y="5334"/>
                      </a:lnTo>
                      <a:lnTo>
                        <a:pt x="17145" y="10668"/>
                      </a:lnTo>
                      <a:lnTo>
                        <a:pt x="15494" y="12319"/>
                      </a:lnTo>
                      <a:lnTo>
                        <a:pt x="12446" y="14986"/>
                      </a:lnTo>
                      <a:lnTo>
                        <a:pt x="8636" y="15875"/>
                      </a:lnTo>
                      <a:lnTo>
                        <a:pt x="4699" y="16764"/>
                      </a:lnTo>
                      <a:lnTo>
                        <a:pt x="2540" y="15875"/>
                      </a:lnTo>
                      <a:lnTo>
                        <a:pt x="889" y="14224"/>
                      </a:lnTo>
                      <a:lnTo>
                        <a:pt x="0" y="12319"/>
                      </a:lnTo>
                      <a:lnTo>
                        <a:pt x="889" y="9779"/>
                      </a:lnTo>
                      <a:lnTo>
                        <a:pt x="2540" y="6985"/>
                      </a:lnTo>
                      <a:lnTo>
                        <a:pt x="3937" y="3429"/>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1032">
                  <a:extLst>
                    <a:ext uri="{FF2B5EF4-FFF2-40B4-BE49-F238E27FC236}">
                      <a16:creationId xmlns:a16="http://schemas.microsoft.com/office/drawing/2014/main" id="{35EAB66B-89A0-02C4-1C50-2EE3A2B2A169}"/>
                    </a:ext>
                  </a:extLst>
                </p:cNvPr>
                <p:cNvSpPr/>
                <p:nvPr/>
              </p:nvSpPr>
              <p:spPr>
                <a:xfrm>
                  <a:off x="3935349" y="4460875"/>
                  <a:ext cx="39371" cy="38101"/>
                </a:xfrm>
                <a:custGeom>
                  <a:avLst/>
                  <a:gdLst/>
                  <a:ahLst/>
                  <a:cxnLst/>
                  <a:rect l="0" t="0" r="0" b="0"/>
                  <a:pathLst>
                    <a:path w="39371" h="38101">
                      <a:moveTo>
                        <a:pt x="13208" y="1778"/>
                      </a:moveTo>
                      <a:lnTo>
                        <a:pt x="20193" y="889"/>
                      </a:lnTo>
                      <a:lnTo>
                        <a:pt x="26289" y="0"/>
                      </a:lnTo>
                      <a:lnTo>
                        <a:pt x="31623" y="1778"/>
                      </a:lnTo>
                      <a:lnTo>
                        <a:pt x="35433" y="5334"/>
                      </a:lnTo>
                      <a:lnTo>
                        <a:pt x="38481" y="10795"/>
                      </a:lnTo>
                      <a:lnTo>
                        <a:pt x="39370" y="14224"/>
                      </a:lnTo>
                      <a:lnTo>
                        <a:pt x="39370" y="18669"/>
                      </a:lnTo>
                      <a:lnTo>
                        <a:pt x="39370" y="23114"/>
                      </a:lnTo>
                      <a:lnTo>
                        <a:pt x="38481" y="28321"/>
                      </a:lnTo>
                      <a:lnTo>
                        <a:pt x="37973" y="31115"/>
                      </a:lnTo>
                      <a:lnTo>
                        <a:pt x="35433" y="32766"/>
                      </a:lnTo>
                      <a:lnTo>
                        <a:pt x="32385" y="34671"/>
                      </a:lnTo>
                      <a:lnTo>
                        <a:pt x="28575" y="36322"/>
                      </a:lnTo>
                      <a:lnTo>
                        <a:pt x="20828" y="38100"/>
                      </a:lnTo>
                      <a:lnTo>
                        <a:pt x="12446" y="37211"/>
                      </a:lnTo>
                      <a:lnTo>
                        <a:pt x="8509" y="36322"/>
                      </a:lnTo>
                      <a:lnTo>
                        <a:pt x="5461" y="34671"/>
                      </a:lnTo>
                      <a:lnTo>
                        <a:pt x="2413" y="31877"/>
                      </a:lnTo>
                      <a:lnTo>
                        <a:pt x="762" y="28321"/>
                      </a:lnTo>
                      <a:lnTo>
                        <a:pt x="0" y="23876"/>
                      </a:lnTo>
                      <a:lnTo>
                        <a:pt x="762" y="18669"/>
                      </a:lnTo>
                      <a:lnTo>
                        <a:pt x="2413" y="12446"/>
                      </a:lnTo>
                      <a:lnTo>
                        <a:pt x="6350" y="5334"/>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1033">
                  <a:extLst>
                    <a:ext uri="{FF2B5EF4-FFF2-40B4-BE49-F238E27FC236}">
                      <a16:creationId xmlns:a16="http://schemas.microsoft.com/office/drawing/2014/main" id="{B660AC3F-C819-0292-A53D-A528409A4606}"/>
                    </a:ext>
                  </a:extLst>
                </p:cNvPr>
                <p:cNvSpPr/>
                <p:nvPr/>
              </p:nvSpPr>
              <p:spPr>
                <a:xfrm>
                  <a:off x="3939159" y="4465320"/>
                  <a:ext cx="34164" cy="32767"/>
                </a:xfrm>
                <a:custGeom>
                  <a:avLst/>
                  <a:gdLst/>
                  <a:ahLst/>
                  <a:cxnLst/>
                  <a:rect l="0" t="0" r="0" b="0"/>
                  <a:pathLst>
                    <a:path w="34164" h="32767">
                      <a:moveTo>
                        <a:pt x="4699" y="5334"/>
                      </a:moveTo>
                      <a:lnTo>
                        <a:pt x="11684" y="2794"/>
                      </a:lnTo>
                      <a:lnTo>
                        <a:pt x="17780" y="889"/>
                      </a:lnTo>
                      <a:lnTo>
                        <a:pt x="22479" y="0"/>
                      </a:lnTo>
                      <a:lnTo>
                        <a:pt x="27178" y="1905"/>
                      </a:lnTo>
                      <a:lnTo>
                        <a:pt x="30861" y="4445"/>
                      </a:lnTo>
                      <a:lnTo>
                        <a:pt x="32512" y="8890"/>
                      </a:lnTo>
                      <a:lnTo>
                        <a:pt x="34163" y="14986"/>
                      </a:lnTo>
                      <a:lnTo>
                        <a:pt x="33274" y="18669"/>
                      </a:lnTo>
                      <a:lnTo>
                        <a:pt x="33274" y="23876"/>
                      </a:lnTo>
                      <a:lnTo>
                        <a:pt x="31623" y="25781"/>
                      </a:lnTo>
                      <a:lnTo>
                        <a:pt x="30226" y="27432"/>
                      </a:lnTo>
                      <a:lnTo>
                        <a:pt x="23876" y="30861"/>
                      </a:lnTo>
                      <a:lnTo>
                        <a:pt x="17018" y="32766"/>
                      </a:lnTo>
                      <a:lnTo>
                        <a:pt x="10033" y="31877"/>
                      </a:lnTo>
                      <a:lnTo>
                        <a:pt x="6985" y="30861"/>
                      </a:lnTo>
                      <a:lnTo>
                        <a:pt x="3937" y="30226"/>
                      </a:lnTo>
                      <a:lnTo>
                        <a:pt x="1651" y="27432"/>
                      </a:lnTo>
                      <a:lnTo>
                        <a:pt x="0" y="24765"/>
                      </a:lnTo>
                      <a:lnTo>
                        <a:pt x="0" y="21336"/>
                      </a:lnTo>
                      <a:lnTo>
                        <a:pt x="0" y="16891"/>
                      </a:lnTo>
                      <a:lnTo>
                        <a:pt x="1651" y="11430"/>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1034">
                  <a:extLst>
                    <a:ext uri="{FF2B5EF4-FFF2-40B4-BE49-F238E27FC236}">
                      <a16:creationId xmlns:a16="http://schemas.microsoft.com/office/drawing/2014/main" id="{A3D40B62-0181-09E0-87B2-1F6A25AB02FC}"/>
                    </a:ext>
                  </a:extLst>
                </p:cNvPr>
                <p:cNvSpPr/>
                <p:nvPr/>
              </p:nvSpPr>
              <p:spPr>
                <a:xfrm>
                  <a:off x="3943096" y="4468749"/>
                  <a:ext cx="28576" cy="27433"/>
                </a:xfrm>
                <a:custGeom>
                  <a:avLst/>
                  <a:gdLst/>
                  <a:ahLst/>
                  <a:cxnLst/>
                  <a:rect l="0" t="0" r="0" b="0"/>
                  <a:pathLst>
                    <a:path w="28576" h="27433">
                      <a:moveTo>
                        <a:pt x="4699" y="5461"/>
                      </a:moveTo>
                      <a:lnTo>
                        <a:pt x="10033" y="2921"/>
                      </a:lnTo>
                      <a:lnTo>
                        <a:pt x="15494" y="1016"/>
                      </a:lnTo>
                      <a:lnTo>
                        <a:pt x="19939" y="0"/>
                      </a:lnTo>
                      <a:lnTo>
                        <a:pt x="23241" y="1016"/>
                      </a:lnTo>
                      <a:lnTo>
                        <a:pt x="26289" y="2921"/>
                      </a:lnTo>
                      <a:lnTo>
                        <a:pt x="27686" y="6350"/>
                      </a:lnTo>
                      <a:lnTo>
                        <a:pt x="28575" y="11557"/>
                      </a:lnTo>
                      <a:lnTo>
                        <a:pt x="27686" y="18796"/>
                      </a:lnTo>
                      <a:lnTo>
                        <a:pt x="25527" y="22352"/>
                      </a:lnTo>
                      <a:lnTo>
                        <a:pt x="19939" y="24892"/>
                      </a:lnTo>
                      <a:lnTo>
                        <a:pt x="14605" y="26797"/>
                      </a:lnTo>
                      <a:lnTo>
                        <a:pt x="8509" y="27432"/>
                      </a:lnTo>
                      <a:lnTo>
                        <a:pt x="5461" y="26797"/>
                      </a:lnTo>
                      <a:lnTo>
                        <a:pt x="3048" y="25781"/>
                      </a:lnTo>
                      <a:lnTo>
                        <a:pt x="1651" y="24003"/>
                      </a:lnTo>
                      <a:lnTo>
                        <a:pt x="762" y="21336"/>
                      </a:lnTo>
                      <a:lnTo>
                        <a:pt x="0" y="18796"/>
                      </a:lnTo>
                      <a:lnTo>
                        <a:pt x="762" y="15240"/>
                      </a:lnTo>
                      <a:lnTo>
                        <a:pt x="2286" y="10795"/>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1035">
                  <a:extLst>
                    <a:ext uri="{FF2B5EF4-FFF2-40B4-BE49-F238E27FC236}">
                      <a16:creationId xmlns:a16="http://schemas.microsoft.com/office/drawing/2014/main" id="{E1615A36-40B7-34BC-EE69-9E4014BEE108}"/>
                    </a:ext>
                  </a:extLst>
                </p:cNvPr>
                <p:cNvSpPr/>
                <p:nvPr/>
              </p:nvSpPr>
              <p:spPr>
                <a:xfrm>
                  <a:off x="3946906" y="4473321"/>
                  <a:ext cx="22480" cy="22226"/>
                </a:xfrm>
                <a:custGeom>
                  <a:avLst/>
                  <a:gdLst/>
                  <a:ahLst/>
                  <a:cxnLst/>
                  <a:rect l="0" t="0" r="0" b="0"/>
                  <a:pathLst>
                    <a:path w="22480" h="22226">
                      <a:moveTo>
                        <a:pt x="3937" y="5334"/>
                      </a:moveTo>
                      <a:lnTo>
                        <a:pt x="8636" y="2794"/>
                      </a:lnTo>
                      <a:lnTo>
                        <a:pt x="13081" y="889"/>
                      </a:lnTo>
                      <a:lnTo>
                        <a:pt x="16129" y="0"/>
                      </a:lnTo>
                      <a:lnTo>
                        <a:pt x="19431" y="0"/>
                      </a:lnTo>
                      <a:lnTo>
                        <a:pt x="20828" y="1778"/>
                      </a:lnTo>
                      <a:lnTo>
                        <a:pt x="22479" y="3429"/>
                      </a:lnTo>
                      <a:lnTo>
                        <a:pt x="22479" y="7874"/>
                      </a:lnTo>
                      <a:lnTo>
                        <a:pt x="22479" y="13335"/>
                      </a:lnTo>
                      <a:lnTo>
                        <a:pt x="20066" y="16764"/>
                      </a:lnTo>
                      <a:lnTo>
                        <a:pt x="16129" y="19431"/>
                      </a:lnTo>
                      <a:lnTo>
                        <a:pt x="10922" y="21209"/>
                      </a:lnTo>
                      <a:lnTo>
                        <a:pt x="6223" y="22225"/>
                      </a:lnTo>
                      <a:lnTo>
                        <a:pt x="2286" y="21209"/>
                      </a:lnTo>
                      <a:lnTo>
                        <a:pt x="889" y="19431"/>
                      </a:lnTo>
                      <a:lnTo>
                        <a:pt x="0" y="17780"/>
                      </a:lnTo>
                      <a:lnTo>
                        <a:pt x="0" y="15875"/>
                      </a:lnTo>
                      <a:lnTo>
                        <a:pt x="0" y="13335"/>
                      </a:lnTo>
                      <a:lnTo>
                        <a:pt x="1651" y="8890"/>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1036">
                  <a:extLst>
                    <a:ext uri="{FF2B5EF4-FFF2-40B4-BE49-F238E27FC236}">
                      <a16:creationId xmlns:a16="http://schemas.microsoft.com/office/drawing/2014/main" id="{ECA6D4E9-70E1-CE8B-18E9-4ECF9157FD78}"/>
                    </a:ext>
                  </a:extLst>
                </p:cNvPr>
                <p:cNvSpPr/>
                <p:nvPr/>
              </p:nvSpPr>
              <p:spPr>
                <a:xfrm>
                  <a:off x="3949954" y="4476750"/>
                  <a:ext cx="17781" cy="16892"/>
                </a:xfrm>
                <a:custGeom>
                  <a:avLst/>
                  <a:gdLst/>
                  <a:ahLst/>
                  <a:cxnLst/>
                  <a:rect l="0" t="0" r="0" b="0"/>
                  <a:pathLst>
                    <a:path w="17781" h="16892">
                      <a:moveTo>
                        <a:pt x="10922" y="1905"/>
                      </a:moveTo>
                      <a:lnTo>
                        <a:pt x="13081" y="1016"/>
                      </a:lnTo>
                      <a:lnTo>
                        <a:pt x="15621" y="0"/>
                      </a:lnTo>
                      <a:lnTo>
                        <a:pt x="17018" y="0"/>
                      </a:lnTo>
                      <a:lnTo>
                        <a:pt x="17780" y="1905"/>
                      </a:lnTo>
                      <a:lnTo>
                        <a:pt x="17780" y="4445"/>
                      </a:lnTo>
                      <a:lnTo>
                        <a:pt x="17018" y="8890"/>
                      </a:lnTo>
                      <a:lnTo>
                        <a:pt x="15621" y="11557"/>
                      </a:lnTo>
                      <a:lnTo>
                        <a:pt x="12446" y="14351"/>
                      </a:lnTo>
                      <a:lnTo>
                        <a:pt x="8636" y="16002"/>
                      </a:lnTo>
                      <a:lnTo>
                        <a:pt x="4699" y="16891"/>
                      </a:lnTo>
                      <a:lnTo>
                        <a:pt x="1651" y="16891"/>
                      </a:lnTo>
                      <a:lnTo>
                        <a:pt x="889" y="16002"/>
                      </a:lnTo>
                      <a:lnTo>
                        <a:pt x="0" y="15240"/>
                      </a:lnTo>
                      <a:lnTo>
                        <a:pt x="0" y="13335"/>
                      </a:lnTo>
                      <a:lnTo>
                        <a:pt x="889" y="11557"/>
                      </a:lnTo>
                      <a:lnTo>
                        <a:pt x="1651" y="8890"/>
                      </a:lnTo>
                      <a:lnTo>
                        <a:pt x="3937" y="546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Freeform 1037">
                  <a:extLst>
                    <a:ext uri="{FF2B5EF4-FFF2-40B4-BE49-F238E27FC236}">
                      <a16:creationId xmlns:a16="http://schemas.microsoft.com/office/drawing/2014/main" id="{C807E697-C879-D9CC-94F7-E53A45D67B47}"/>
                    </a:ext>
                  </a:extLst>
                </p:cNvPr>
                <p:cNvSpPr/>
                <p:nvPr/>
              </p:nvSpPr>
              <p:spPr>
                <a:xfrm>
                  <a:off x="4001643" y="4455668"/>
                  <a:ext cx="37847" cy="39879"/>
                </a:xfrm>
                <a:custGeom>
                  <a:avLst/>
                  <a:gdLst/>
                  <a:ahLst/>
                  <a:cxnLst/>
                  <a:rect l="0" t="0" r="0" b="0"/>
                  <a:pathLst>
                    <a:path w="37847" h="39879">
                      <a:moveTo>
                        <a:pt x="11557" y="1651"/>
                      </a:moveTo>
                      <a:lnTo>
                        <a:pt x="18542" y="0"/>
                      </a:lnTo>
                      <a:lnTo>
                        <a:pt x="24638" y="0"/>
                      </a:lnTo>
                      <a:lnTo>
                        <a:pt x="29337" y="1651"/>
                      </a:lnTo>
                      <a:lnTo>
                        <a:pt x="34036" y="5207"/>
                      </a:lnTo>
                      <a:lnTo>
                        <a:pt x="36322" y="10541"/>
                      </a:lnTo>
                      <a:lnTo>
                        <a:pt x="37084" y="14097"/>
                      </a:lnTo>
                      <a:lnTo>
                        <a:pt x="37846" y="18542"/>
                      </a:lnTo>
                      <a:lnTo>
                        <a:pt x="37846" y="22987"/>
                      </a:lnTo>
                      <a:lnTo>
                        <a:pt x="37084" y="28321"/>
                      </a:lnTo>
                      <a:lnTo>
                        <a:pt x="35433" y="30988"/>
                      </a:lnTo>
                      <a:lnTo>
                        <a:pt x="34036" y="32639"/>
                      </a:lnTo>
                      <a:lnTo>
                        <a:pt x="27686" y="37084"/>
                      </a:lnTo>
                      <a:lnTo>
                        <a:pt x="20193" y="39878"/>
                      </a:lnTo>
                      <a:lnTo>
                        <a:pt x="12446" y="39878"/>
                      </a:lnTo>
                      <a:lnTo>
                        <a:pt x="9398" y="38862"/>
                      </a:lnTo>
                      <a:lnTo>
                        <a:pt x="5461" y="37084"/>
                      </a:lnTo>
                      <a:lnTo>
                        <a:pt x="3048" y="34417"/>
                      </a:lnTo>
                      <a:lnTo>
                        <a:pt x="1651" y="30988"/>
                      </a:lnTo>
                      <a:lnTo>
                        <a:pt x="0" y="26543"/>
                      </a:lnTo>
                      <a:lnTo>
                        <a:pt x="0" y="20447"/>
                      </a:lnTo>
                      <a:lnTo>
                        <a:pt x="1651" y="13081"/>
                      </a:lnTo>
                      <a:lnTo>
                        <a:pt x="3810" y="5207"/>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1038">
                  <a:extLst>
                    <a:ext uri="{FF2B5EF4-FFF2-40B4-BE49-F238E27FC236}">
                      <a16:creationId xmlns:a16="http://schemas.microsoft.com/office/drawing/2014/main" id="{D4B73F74-2563-9B2B-A3C4-8210BEAF3138}"/>
                    </a:ext>
                  </a:extLst>
                </p:cNvPr>
                <p:cNvSpPr/>
                <p:nvPr/>
              </p:nvSpPr>
              <p:spPr>
                <a:xfrm>
                  <a:off x="4004691" y="4458208"/>
                  <a:ext cx="33275" cy="34545"/>
                </a:xfrm>
                <a:custGeom>
                  <a:avLst/>
                  <a:gdLst/>
                  <a:ahLst/>
                  <a:cxnLst/>
                  <a:rect l="0" t="0" r="0" b="0"/>
                  <a:pathLst>
                    <a:path w="33275" h="34545">
                      <a:moveTo>
                        <a:pt x="3810" y="4445"/>
                      </a:moveTo>
                      <a:lnTo>
                        <a:pt x="10160" y="1905"/>
                      </a:lnTo>
                      <a:lnTo>
                        <a:pt x="16256" y="0"/>
                      </a:lnTo>
                      <a:lnTo>
                        <a:pt x="21590" y="0"/>
                      </a:lnTo>
                      <a:lnTo>
                        <a:pt x="26289" y="1905"/>
                      </a:lnTo>
                      <a:lnTo>
                        <a:pt x="29337" y="5461"/>
                      </a:lnTo>
                      <a:lnTo>
                        <a:pt x="31623" y="9906"/>
                      </a:lnTo>
                      <a:lnTo>
                        <a:pt x="33274" y="16891"/>
                      </a:lnTo>
                      <a:lnTo>
                        <a:pt x="32385" y="24892"/>
                      </a:lnTo>
                      <a:lnTo>
                        <a:pt x="30988" y="27432"/>
                      </a:lnTo>
                      <a:lnTo>
                        <a:pt x="29337" y="29337"/>
                      </a:lnTo>
                      <a:lnTo>
                        <a:pt x="24003" y="32893"/>
                      </a:lnTo>
                      <a:lnTo>
                        <a:pt x="17780" y="34544"/>
                      </a:lnTo>
                      <a:lnTo>
                        <a:pt x="10795" y="34544"/>
                      </a:lnTo>
                      <a:lnTo>
                        <a:pt x="7747" y="33782"/>
                      </a:lnTo>
                      <a:lnTo>
                        <a:pt x="4699" y="31877"/>
                      </a:lnTo>
                      <a:lnTo>
                        <a:pt x="2413" y="29337"/>
                      </a:lnTo>
                      <a:lnTo>
                        <a:pt x="762" y="26543"/>
                      </a:lnTo>
                      <a:lnTo>
                        <a:pt x="0" y="22098"/>
                      </a:lnTo>
                      <a:lnTo>
                        <a:pt x="0" y="16891"/>
                      </a:lnTo>
                      <a:lnTo>
                        <a:pt x="1651" y="11557"/>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1039">
                  <a:extLst>
                    <a:ext uri="{FF2B5EF4-FFF2-40B4-BE49-F238E27FC236}">
                      <a16:creationId xmlns:a16="http://schemas.microsoft.com/office/drawing/2014/main" id="{7DE62016-442A-1CF0-B598-1D628D4A3812}"/>
                    </a:ext>
                  </a:extLst>
                </p:cNvPr>
                <p:cNvSpPr/>
                <p:nvPr/>
              </p:nvSpPr>
              <p:spPr>
                <a:xfrm>
                  <a:off x="4007993" y="4460113"/>
                  <a:ext cx="27687" cy="29084"/>
                </a:xfrm>
                <a:custGeom>
                  <a:avLst/>
                  <a:gdLst/>
                  <a:ahLst/>
                  <a:cxnLst/>
                  <a:rect l="0" t="0" r="0" b="0"/>
                  <a:pathLst>
                    <a:path w="27687" h="29084">
                      <a:moveTo>
                        <a:pt x="3048" y="2540"/>
                      </a:moveTo>
                      <a:lnTo>
                        <a:pt x="9144" y="762"/>
                      </a:lnTo>
                      <a:lnTo>
                        <a:pt x="13843" y="0"/>
                      </a:lnTo>
                      <a:lnTo>
                        <a:pt x="18288" y="0"/>
                      </a:lnTo>
                      <a:lnTo>
                        <a:pt x="22225" y="1651"/>
                      </a:lnTo>
                      <a:lnTo>
                        <a:pt x="24638" y="4191"/>
                      </a:lnTo>
                      <a:lnTo>
                        <a:pt x="26797" y="8636"/>
                      </a:lnTo>
                      <a:lnTo>
                        <a:pt x="27686" y="14986"/>
                      </a:lnTo>
                      <a:lnTo>
                        <a:pt x="26797" y="22098"/>
                      </a:lnTo>
                      <a:lnTo>
                        <a:pt x="23749" y="25527"/>
                      </a:lnTo>
                      <a:lnTo>
                        <a:pt x="19939" y="28194"/>
                      </a:lnTo>
                      <a:lnTo>
                        <a:pt x="13843" y="29083"/>
                      </a:lnTo>
                      <a:lnTo>
                        <a:pt x="8255" y="29083"/>
                      </a:lnTo>
                      <a:lnTo>
                        <a:pt x="5207" y="28194"/>
                      </a:lnTo>
                      <a:lnTo>
                        <a:pt x="3048" y="26543"/>
                      </a:lnTo>
                      <a:lnTo>
                        <a:pt x="1397" y="24638"/>
                      </a:lnTo>
                      <a:lnTo>
                        <a:pt x="0" y="22098"/>
                      </a:lnTo>
                      <a:lnTo>
                        <a:pt x="0" y="18542"/>
                      </a:lnTo>
                      <a:lnTo>
                        <a:pt x="0" y="14097"/>
                      </a:lnTo>
                      <a:lnTo>
                        <a:pt x="508"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1040">
                  <a:extLst>
                    <a:ext uri="{FF2B5EF4-FFF2-40B4-BE49-F238E27FC236}">
                      <a16:creationId xmlns:a16="http://schemas.microsoft.com/office/drawing/2014/main" id="{06D8459F-CE20-3AE9-8C65-CDC64FDD439B}"/>
                    </a:ext>
                  </a:extLst>
                </p:cNvPr>
                <p:cNvSpPr/>
                <p:nvPr/>
              </p:nvSpPr>
              <p:spPr>
                <a:xfrm>
                  <a:off x="4011041" y="4461764"/>
                  <a:ext cx="22226" cy="24893"/>
                </a:xfrm>
                <a:custGeom>
                  <a:avLst/>
                  <a:gdLst/>
                  <a:ahLst/>
                  <a:cxnLst/>
                  <a:rect l="0" t="0" r="0" b="0"/>
                  <a:pathLst>
                    <a:path w="22226" h="24893">
                      <a:moveTo>
                        <a:pt x="3048" y="2540"/>
                      </a:moveTo>
                      <a:lnTo>
                        <a:pt x="7747" y="889"/>
                      </a:lnTo>
                      <a:lnTo>
                        <a:pt x="12192" y="0"/>
                      </a:lnTo>
                      <a:lnTo>
                        <a:pt x="16002" y="889"/>
                      </a:lnTo>
                      <a:lnTo>
                        <a:pt x="18288" y="2540"/>
                      </a:lnTo>
                      <a:lnTo>
                        <a:pt x="20701" y="5461"/>
                      </a:lnTo>
                      <a:lnTo>
                        <a:pt x="22225" y="8890"/>
                      </a:lnTo>
                      <a:lnTo>
                        <a:pt x="22225" y="13335"/>
                      </a:lnTo>
                      <a:lnTo>
                        <a:pt x="22225" y="19431"/>
                      </a:lnTo>
                      <a:lnTo>
                        <a:pt x="19939" y="22225"/>
                      </a:lnTo>
                      <a:lnTo>
                        <a:pt x="16002" y="24892"/>
                      </a:lnTo>
                      <a:lnTo>
                        <a:pt x="11430" y="24892"/>
                      </a:lnTo>
                      <a:lnTo>
                        <a:pt x="6858" y="24892"/>
                      </a:lnTo>
                      <a:lnTo>
                        <a:pt x="2159" y="22225"/>
                      </a:lnTo>
                      <a:lnTo>
                        <a:pt x="762" y="20447"/>
                      </a:lnTo>
                      <a:lnTo>
                        <a:pt x="0" y="17780"/>
                      </a:lnTo>
                      <a:lnTo>
                        <a:pt x="0" y="14986"/>
                      </a:lnTo>
                      <a:lnTo>
                        <a:pt x="0" y="11557"/>
                      </a:lnTo>
                      <a:lnTo>
                        <a:pt x="1397"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1041">
                  <a:extLst>
                    <a:ext uri="{FF2B5EF4-FFF2-40B4-BE49-F238E27FC236}">
                      <a16:creationId xmlns:a16="http://schemas.microsoft.com/office/drawing/2014/main" id="{D0932AC6-1579-CDFD-BE43-2D228D7A66A1}"/>
                    </a:ext>
                  </a:extLst>
                </p:cNvPr>
                <p:cNvSpPr/>
                <p:nvPr/>
              </p:nvSpPr>
              <p:spPr>
                <a:xfrm>
                  <a:off x="4014089" y="4463669"/>
                  <a:ext cx="17654" cy="20321"/>
                </a:xfrm>
                <a:custGeom>
                  <a:avLst/>
                  <a:gdLst/>
                  <a:ahLst/>
                  <a:cxnLst/>
                  <a:rect l="0" t="0" r="0" b="0"/>
                  <a:pathLst>
                    <a:path w="17654" h="20321">
                      <a:moveTo>
                        <a:pt x="6858" y="635"/>
                      </a:moveTo>
                      <a:lnTo>
                        <a:pt x="10795" y="0"/>
                      </a:lnTo>
                      <a:lnTo>
                        <a:pt x="12954" y="635"/>
                      </a:lnTo>
                      <a:lnTo>
                        <a:pt x="15240" y="2540"/>
                      </a:lnTo>
                      <a:lnTo>
                        <a:pt x="16891" y="4445"/>
                      </a:lnTo>
                      <a:lnTo>
                        <a:pt x="17653" y="8001"/>
                      </a:lnTo>
                      <a:lnTo>
                        <a:pt x="17653" y="11430"/>
                      </a:lnTo>
                      <a:lnTo>
                        <a:pt x="17653" y="16637"/>
                      </a:lnTo>
                      <a:lnTo>
                        <a:pt x="15240" y="18542"/>
                      </a:lnTo>
                      <a:lnTo>
                        <a:pt x="12192" y="20320"/>
                      </a:lnTo>
                      <a:lnTo>
                        <a:pt x="8382" y="20320"/>
                      </a:lnTo>
                      <a:lnTo>
                        <a:pt x="4699" y="19431"/>
                      </a:lnTo>
                      <a:lnTo>
                        <a:pt x="1397" y="16637"/>
                      </a:lnTo>
                      <a:lnTo>
                        <a:pt x="0" y="13081"/>
                      </a:lnTo>
                      <a:lnTo>
                        <a:pt x="0" y="11430"/>
                      </a:lnTo>
                      <a:lnTo>
                        <a:pt x="0" y="8636"/>
                      </a:lnTo>
                      <a:lnTo>
                        <a:pt x="1397" y="5080"/>
                      </a:lnTo>
                      <a:lnTo>
                        <a:pt x="3048" y="165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1042">
                  <a:extLst>
                    <a:ext uri="{FF2B5EF4-FFF2-40B4-BE49-F238E27FC236}">
                      <a16:creationId xmlns:a16="http://schemas.microsoft.com/office/drawing/2014/main" id="{6D0708A8-FB1A-4637-77E6-D193B6A7D2B1}"/>
                    </a:ext>
                  </a:extLst>
                </p:cNvPr>
                <p:cNvSpPr/>
                <p:nvPr/>
              </p:nvSpPr>
              <p:spPr>
                <a:xfrm>
                  <a:off x="4064254" y="4456430"/>
                  <a:ext cx="39117" cy="38101"/>
                </a:xfrm>
                <a:custGeom>
                  <a:avLst/>
                  <a:gdLst/>
                  <a:ahLst/>
                  <a:cxnLst/>
                  <a:rect l="0" t="0" r="0" b="0"/>
                  <a:pathLst>
                    <a:path w="39117" h="38101">
                      <a:moveTo>
                        <a:pt x="12954" y="1778"/>
                      </a:moveTo>
                      <a:lnTo>
                        <a:pt x="19939" y="889"/>
                      </a:lnTo>
                      <a:lnTo>
                        <a:pt x="26035" y="0"/>
                      </a:lnTo>
                      <a:lnTo>
                        <a:pt x="31369" y="1778"/>
                      </a:lnTo>
                      <a:lnTo>
                        <a:pt x="35179" y="5334"/>
                      </a:lnTo>
                      <a:lnTo>
                        <a:pt x="38354" y="10795"/>
                      </a:lnTo>
                      <a:lnTo>
                        <a:pt x="39116" y="14224"/>
                      </a:lnTo>
                      <a:lnTo>
                        <a:pt x="39116" y="18669"/>
                      </a:lnTo>
                      <a:lnTo>
                        <a:pt x="39116" y="23114"/>
                      </a:lnTo>
                      <a:lnTo>
                        <a:pt x="38354" y="28321"/>
                      </a:lnTo>
                      <a:lnTo>
                        <a:pt x="37719" y="31115"/>
                      </a:lnTo>
                      <a:lnTo>
                        <a:pt x="35179" y="32766"/>
                      </a:lnTo>
                      <a:lnTo>
                        <a:pt x="32131" y="34671"/>
                      </a:lnTo>
                      <a:lnTo>
                        <a:pt x="28321" y="36322"/>
                      </a:lnTo>
                      <a:lnTo>
                        <a:pt x="19939" y="38100"/>
                      </a:lnTo>
                      <a:lnTo>
                        <a:pt x="12192" y="37211"/>
                      </a:lnTo>
                      <a:lnTo>
                        <a:pt x="8382" y="36322"/>
                      </a:lnTo>
                      <a:lnTo>
                        <a:pt x="4445" y="34671"/>
                      </a:lnTo>
                      <a:lnTo>
                        <a:pt x="2159" y="31877"/>
                      </a:lnTo>
                      <a:lnTo>
                        <a:pt x="508" y="28321"/>
                      </a:lnTo>
                      <a:lnTo>
                        <a:pt x="0" y="23876"/>
                      </a:lnTo>
                      <a:lnTo>
                        <a:pt x="0" y="18669"/>
                      </a:lnTo>
                      <a:lnTo>
                        <a:pt x="2159" y="12319"/>
                      </a:lnTo>
                      <a:lnTo>
                        <a:pt x="5207" y="5334"/>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1043">
                  <a:extLst>
                    <a:ext uri="{FF2B5EF4-FFF2-40B4-BE49-F238E27FC236}">
                      <a16:creationId xmlns:a16="http://schemas.microsoft.com/office/drawing/2014/main" id="{36E3B0FB-3AAA-48C1-6CB4-FF683B733786}"/>
                    </a:ext>
                  </a:extLst>
                </p:cNvPr>
                <p:cNvSpPr/>
                <p:nvPr/>
              </p:nvSpPr>
              <p:spPr>
                <a:xfrm>
                  <a:off x="4067937" y="4460113"/>
                  <a:ext cx="33148" cy="32640"/>
                </a:xfrm>
                <a:custGeom>
                  <a:avLst/>
                  <a:gdLst/>
                  <a:ahLst/>
                  <a:cxnLst/>
                  <a:rect l="0" t="0" r="0" b="0"/>
                  <a:pathLst>
                    <a:path w="33148" h="32640">
                      <a:moveTo>
                        <a:pt x="5461" y="4191"/>
                      </a:moveTo>
                      <a:lnTo>
                        <a:pt x="11557" y="1651"/>
                      </a:lnTo>
                      <a:lnTo>
                        <a:pt x="17653" y="0"/>
                      </a:lnTo>
                      <a:lnTo>
                        <a:pt x="23241" y="0"/>
                      </a:lnTo>
                      <a:lnTo>
                        <a:pt x="27051" y="1651"/>
                      </a:lnTo>
                      <a:lnTo>
                        <a:pt x="30099" y="4191"/>
                      </a:lnTo>
                      <a:lnTo>
                        <a:pt x="32385" y="8636"/>
                      </a:lnTo>
                      <a:lnTo>
                        <a:pt x="33147" y="16002"/>
                      </a:lnTo>
                      <a:lnTo>
                        <a:pt x="33147" y="19431"/>
                      </a:lnTo>
                      <a:lnTo>
                        <a:pt x="32385" y="23876"/>
                      </a:lnTo>
                      <a:lnTo>
                        <a:pt x="31496" y="26543"/>
                      </a:lnTo>
                      <a:lnTo>
                        <a:pt x="29337" y="28194"/>
                      </a:lnTo>
                      <a:lnTo>
                        <a:pt x="24003" y="30988"/>
                      </a:lnTo>
                      <a:lnTo>
                        <a:pt x="17018" y="32639"/>
                      </a:lnTo>
                      <a:lnTo>
                        <a:pt x="10160" y="31877"/>
                      </a:lnTo>
                      <a:lnTo>
                        <a:pt x="6858" y="30988"/>
                      </a:lnTo>
                      <a:lnTo>
                        <a:pt x="3810" y="29083"/>
                      </a:lnTo>
                      <a:lnTo>
                        <a:pt x="2413" y="27432"/>
                      </a:lnTo>
                      <a:lnTo>
                        <a:pt x="762" y="24638"/>
                      </a:lnTo>
                      <a:lnTo>
                        <a:pt x="0" y="20193"/>
                      </a:lnTo>
                      <a:lnTo>
                        <a:pt x="762" y="16002"/>
                      </a:lnTo>
                      <a:lnTo>
                        <a:pt x="2413" y="10541"/>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1044">
                  <a:extLst>
                    <a:ext uri="{FF2B5EF4-FFF2-40B4-BE49-F238E27FC236}">
                      <a16:creationId xmlns:a16="http://schemas.microsoft.com/office/drawing/2014/main" id="{ACC3FB57-9A72-EA10-7691-8E32D690AD94}"/>
                    </a:ext>
                  </a:extLst>
                </p:cNvPr>
                <p:cNvSpPr/>
                <p:nvPr/>
              </p:nvSpPr>
              <p:spPr>
                <a:xfrm>
                  <a:off x="4072636" y="4463669"/>
                  <a:ext cx="26798" cy="27433"/>
                </a:xfrm>
                <a:custGeom>
                  <a:avLst/>
                  <a:gdLst/>
                  <a:ahLst/>
                  <a:cxnLst/>
                  <a:rect l="0" t="0" r="0" b="0"/>
                  <a:pathLst>
                    <a:path w="26798" h="27433">
                      <a:moveTo>
                        <a:pt x="5461" y="3556"/>
                      </a:moveTo>
                      <a:lnTo>
                        <a:pt x="10795" y="1651"/>
                      </a:lnTo>
                      <a:lnTo>
                        <a:pt x="15494" y="0"/>
                      </a:lnTo>
                      <a:lnTo>
                        <a:pt x="19304" y="0"/>
                      </a:lnTo>
                      <a:lnTo>
                        <a:pt x="22352" y="635"/>
                      </a:lnTo>
                      <a:lnTo>
                        <a:pt x="24638" y="3556"/>
                      </a:lnTo>
                      <a:lnTo>
                        <a:pt x="26289" y="6985"/>
                      </a:lnTo>
                      <a:lnTo>
                        <a:pt x="26797" y="12446"/>
                      </a:lnTo>
                      <a:lnTo>
                        <a:pt x="26289" y="20320"/>
                      </a:lnTo>
                      <a:lnTo>
                        <a:pt x="23749" y="23876"/>
                      </a:lnTo>
                      <a:lnTo>
                        <a:pt x="19304" y="26416"/>
                      </a:lnTo>
                      <a:lnTo>
                        <a:pt x="12954" y="27432"/>
                      </a:lnTo>
                      <a:lnTo>
                        <a:pt x="7747" y="27432"/>
                      </a:lnTo>
                      <a:lnTo>
                        <a:pt x="5461" y="26416"/>
                      </a:lnTo>
                      <a:lnTo>
                        <a:pt x="3048" y="24638"/>
                      </a:lnTo>
                      <a:lnTo>
                        <a:pt x="1524" y="22987"/>
                      </a:lnTo>
                      <a:lnTo>
                        <a:pt x="0" y="20320"/>
                      </a:lnTo>
                      <a:lnTo>
                        <a:pt x="0" y="17526"/>
                      </a:lnTo>
                      <a:lnTo>
                        <a:pt x="762" y="14097"/>
                      </a:lnTo>
                      <a:lnTo>
                        <a:pt x="2159" y="8636"/>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1045">
                  <a:extLst>
                    <a:ext uri="{FF2B5EF4-FFF2-40B4-BE49-F238E27FC236}">
                      <a16:creationId xmlns:a16="http://schemas.microsoft.com/office/drawing/2014/main" id="{9D49FCF8-AFB1-74BD-23D3-52CB7059C1E9}"/>
                    </a:ext>
                  </a:extLst>
                </p:cNvPr>
                <p:cNvSpPr/>
                <p:nvPr/>
              </p:nvSpPr>
              <p:spPr>
                <a:xfrm>
                  <a:off x="4077208" y="4466209"/>
                  <a:ext cx="20829" cy="22099"/>
                </a:xfrm>
                <a:custGeom>
                  <a:avLst/>
                  <a:gdLst/>
                  <a:ahLst/>
                  <a:cxnLst/>
                  <a:rect l="0" t="0" r="0" b="0"/>
                  <a:pathLst>
                    <a:path w="20829" h="22099">
                      <a:moveTo>
                        <a:pt x="4572" y="3556"/>
                      </a:moveTo>
                      <a:lnTo>
                        <a:pt x="9271" y="1016"/>
                      </a:lnTo>
                      <a:lnTo>
                        <a:pt x="13081" y="0"/>
                      </a:lnTo>
                      <a:lnTo>
                        <a:pt x="16129" y="0"/>
                      </a:lnTo>
                      <a:lnTo>
                        <a:pt x="18415" y="1016"/>
                      </a:lnTo>
                      <a:lnTo>
                        <a:pt x="20066" y="2540"/>
                      </a:lnTo>
                      <a:lnTo>
                        <a:pt x="20828" y="5461"/>
                      </a:lnTo>
                      <a:lnTo>
                        <a:pt x="20828" y="9906"/>
                      </a:lnTo>
                      <a:lnTo>
                        <a:pt x="20066" y="16002"/>
                      </a:lnTo>
                      <a:lnTo>
                        <a:pt x="17780" y="18542"/>
                      </a:lnTo>
                      <a:lnTo>
                        <a:pt x="14732" y="21336"/>
                      </a:lnTo>
                      <a:lnTo>
                        <a:pt x="10033" y="22098"/>
                      </a:lnTo>
                      <a:lnTo>
                        <a:pt x="5334" y="22098"/>
                      </a:lnTo>
                      <a:lnTo>
                        <a:pt x="2286" y="20447"/>
                      </a:lnTo>
                      <a:lnTo>
                        <a:pt x="889" y="18542"/>
                      </a:lnTo>
                      <a:lnTo>
                        <a:pt x="0" y="16891"/>
                      </a:lnTo>
                      <a:lnTo>
                        <a:pt x="0" y="14097"/>
                      </a:lnTo>
                      <a:lnTo>
                        <a:pt x="889" y="11557"/>
                      </a:lnTo>
                      <a:lnTo>
                        <a:pt x="2286"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1046">
                  <a:extLst>
                    <a:ext uri="{FF2B5EF4-FFF2-40B4-BE49-F238E27FC236}">
                      <a16:creationId xmlns:a16="http://schemas.microsoft.com/office/drawing/2014/main" id="{9CDBEAFA-7D63-0E01-BF8B-1F50FA1BDC01}"/>
                    </a:ext>
                  </a:extLst>
                </p:cNvPr>
                <p:cNvSpPr/>
                <p:nvPr/>
              </p:nvSpPr>
              <p:spPr>
                <a:xfrm>
                  <a:off x="4081780" y="4469765"/>
                  <a:ext cx="14606" cy="16892"/>
                </a:xfrm>
                <a:custGeom>
                  <a:avLst/>
                  <a:gdLst/>
                  <a:ahLst/>
                  <a:cxnLst/>
                  <a:rect l="0" t="0" r="0" b="0"/>
                  <a:pathLst>
                    <a:path w="14606" h="16892">
                      <a:moveTo>
                        <a:pt x="7747" y="889"/>
                      </a:moveTo>
                      <a:lnTo>
                        <a:pt x="10795" y="0"/>
                      </a:lnTo>
                      <a:lnTo>
                        <a:pt x="12446" y="0"/>
                      </a:lnTo>
                      <a:lnTo>
                        <a:pt x="13843" y="0"/>
                      </a:lnTo>
                      <a:lnTo>
                        <a:pt x="14605" y="1905"/>
                      </a:lnTo>
                      <a:lnTo>
                        <a:pt x="14605" y="3556"/>
                      </a:lnTo>
                      <a:lnTo>
                        <a:pt x="14605" y="6985"/>
                      </a:lnTo>
                      <a:lnTo>
                        <a:pt x="13843" y="11430"/>
                      </a:lnTo>
                      <a:lnTo>
                        <a:pt x="12446" y="14224"/>
                      </a:lnTo>
                      <a:lnTo>
                        <a:pt x="9398" y="15875"/>
                      </a:lnTo>
                      <a:lnTo>
                        <a:pt x="6350" y="16891"/>
                      </a:lnTo>
                      <a:lnTo>
                        <a:pt x="3175" y="16891"/>
                      </a:lnTo>
                      <a:lnTo>
                        <a:pt x="762" y="15875"/>
                      </a:lnTo>
                      <a:lnTo>
                        <a:pt x="0" y="13335"/>
                      </a:lnTo>
                      <a:lnTo>
                        <a:pt x="0" y="11430"/>
                      </a:lnTo>
                      <a:lnTo>
                        <a:pt x="762" y="8890"/>
                      </a:lnTo>
                      <a:lnTo>
                        <a:pt x="2413" y="6350"/>
                      </a:lnTo>
                      <a:lnTo>
                        <a:pt x="4699" y="2540"/>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1047">
                  <a:extLst>
                    <a:ext uri="{FF2B5EF4-FFF2-40B4-BE49-F238E27FC236}">
                      <a16:creationId xmlns:a16="http://schemas.microsoft.com/office/drawing/2014/main" id="{80BE17A2-2DB9-A357-3068-5190BD9AFBE3}"/>
                    </a:ext>
                  </a:extLst>
                </p:cNvPr>
                <p:cNvSpPr/>
                <p:nvPr/>
              </p:nvSpPr>
              <p:spPr>
                <a:xfrm>
                  <a:off x="3804412" y="4457319"/>
                  <a:ext cx="25528" cy="38228"/>
                </a:xfrm>
                <a:custGeom>
                  <a:avLst/>
                  <a:gdLst/>
                  <a:ahLst/>
                  <a:cxnLst/>
                  <a:rect l="0" t="0" r="0" b="0"/>
                  <a:pathLst>
                    <a:path w="25528" h="38228">
                      <a:moveTo>
                        <a:pt x="8382" y="1905"/>
                      </a:moveTo>
                      <a:lnTo>
                        <a:pt x="13081" y="0"/>
                      </a:lnTo>
                      <a:lnTo>
                        <a:pt x="16891" y="0"/>
                      </a:lnTo>
                      <a:lnTo>
                        <a:pt x="19939" y="1905"/>
                      </a:lnTo>
                      <a:lnTo>
                        <a:pt x="22987" y="5334"/>
                      </a:lnTo>
                      <a:lnTo>
                        <a:pt x="24638" y="10795"/>
                      </a:lnTo>
                      <a:lnTo>
                        <a:pt x="25527" y="18796"/>
                      </a:lnTo>
                      <a:lnTo>
                        <a:pt x="25527" y="22987"/>
                      </a:lnTo>
                      <a:lnTo>
                        <a:pt x="25527" y="28321"/>
                      </a:lnTo>
                      <a:lnTo>
                        <a:pt x="23876" y="30988"/>
                      </a:lnTo>
                      <a:lnTo>
                        <a:pt x="22987" y="33782"/>
                      </a:lnTo>
                      <a:lnTo>
                        <a:pt x="18542" y="37211"/>
                      </a:lnTo>
                      <a:lnTo>
                        <a:pt x="13081" y="38227"/>
                      </a:lnTo>
                      <a:lnTo>
                        <a:pt x="7747" y="38227"/>
                      </a:lnTo>
                      <a:lnTo>
                        <a:pt x="5334" y="36322"/>
                      </a:lnTo>
                      <a:lnTo>
                        <a:pt x="3048" y="34671"/>
                      </a:lnTo>
                      <a:lnTo>
                        <a:pt x="1397" y="31877"/>
                      </a:lnTo>
                      <a:lnTo>
                        <a:pt x="762" y="28321"/>
                      </a:lnTo>
                      <a:lnTo>
                        <a:pt x="0" y="23876"/>
                      </a:lnTo>
                      <a:lnTo>
                        <a:pt x="0" y="18796"/>
                      </a:lnTo>
                      <a:lnTo>
                        <a:pt x="1397" y="12446"/>
                      </a:lnTo>
                      <a:lnTo>
                        <a:pt x="3937" y="4445"/>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1048">
                  <a:extLst>
                    <a:ext uri="{FF2B5EF4-FFF2-40B4-BE49-F238E27FC236}">
                      <a16:creationId xmlns:a16="http://schemas.microsoft.com/office/drawing/2014/main" id="{F520718A-5946-7451-98A4-35F4DF9D422E}"/>
                    </a:ext>
                  </a:extLst>
                </p:cNvPr>
                <p:cNvSpPr/>
                <p:nvPr/>
              </p:nvSpPr>
              <p:spPr>
                <a:xfrm>
                  <a:off x="3806698" y="4460113"/>
                  <a:ext cx="22353" cy="33529"/>
                </a:xfrm>
                <a:custGeom>
                  <a:avLst/>
                  <a:gdLst/>
                  <a:ahLst/>
                  <a:cxnLst/>
                  <a:rect l="0" t="0" r="0" b="0"/>
                  <a:pathLst>
                    <a:path w="22353" h="33529">
                      <a:moveTo>
                        <a:pt x="3048" y="4191"/>
                      </a:moveTo>
                      <a:lnTo>
                        <a:pt x="7747" y="1651"/>
                      </a:lnTo>
                      <a:lnTo>
                        <a:pt x="11557" y="762"/>
                      </a:lnTo>
                      <a:lnTo>
                        <a:pt x="14605" y="0"/>
                      </a:lnTo>
                      <a:lnTo>
                        <a:pt x="17653" y="1651"/>
                      </a:lnTo>
                      <a:lnTo>
                        <a:pt x="19939" y="4191"/>
                      </a:lnTo>
                      <a:lnTo>
                        <a:pt x="21590" y="9652"/>
                      </a:lnTo>
                      <a:lnTo>
                        <a:pt x="22352" y="16637"/>
                      </a:lnTo>
                      <a:lnTo>
                        <a:pt x="22352" y="25527"/>
                      </a:lnTo>
                      <a:lnTo>
                        <a:pt x="19939" y="29083"/>
                      </a:lnTo>
                      <a:lnTo>
                        <a:pt x="16256" y="32639"/>
                      </a:lnTo>
                      <a:lnTo>
                        <a:pt x="11557" y="33528"/>
                      </a:lnTo>
                      <a:lnTo>
                        <a:pt x="6858" y="33528"/>
                      </a:lnTo>
                      <a:lnTo>
                        <a:pt x="4699" y="32639"/>
                      </a:lnTo>
                      <a:lnTo>
                        <a:pt x="3048" y="30988"/>
                      </a:lnTo>
                      <a:lnTo>
                        <a:pt x="1524" y="28194"/>
                      </a:lnTo>
                      <a:lnTo>
                        <a:pt x="0" y="25527"/>
                      </a:lnTo>
                      <a:lnTo>
                        <a:pt x="0" y="21082"/>
                      </a:lnTo>
                      <a:lnTo>
                        <a:pt x="0" y="16637"/>
                      </a:lnTo>
                      <a:lnTo>
                        <a:pt x="1524" y="11557"/>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1049">
                  <a:extLst>
                    <a:ext uri="{FF2B5EF4-FFF2-40B4-BE49-F238E27FC236}">
                      <a16:creationId xmlns:a16="http://schemas.microsoft.com/office/drawing/2014/main" id="{CE47640B-6226-100B-0006-1D17A5EED7D1}"/>
                    </a:ext>
                  </a:extLst>
                </p:cNvPr>
                <p:cNvSpPr/>
                <p:nvPr/>
              </p:nvSpPr>
              <p:spPr>
                <a:xfrm>
                  <a:off x="3808349" y="4462653"/>
                  <a:ext cx="19051" cy="29338"/>
                </a:xfrm>
                <a:custGeom>
                  <a:avLst/>
                  <a:gdLst/>
                  <a:ahLst/>
                  <a:cxnLst/>
                  <a:rect l="0" t="0" r="0" b="0"/>
                  <a:pathLst>
                    <a:path w="19051" h="29338">
                      <a:moveTo>
                        <a:pt x="3048" y="4572"/>
                      </a:moveTo>
                      <a:lnTo>
                        <a:pt x="6096" y="1651"/>
                      </a:lnTo>
                      <a:lnTo>
                        <a:pt x="9906" y="1016"/>
                      </a:lnTo>
                      <a:lnTo>
                        <a:pt x="12954" y="0"/>
                      </a:lnTo>
                      <a:lnTo>
                        <a:pt x="15240" y="1651"/>
                      </a:lnTo>
                      <a:lnTo>
                        <a:pt x="17653" y="4572"/>
                      </a:lnTo>
                      <a:lnTo>
                        <a:pt x="19050" y="8001"/>
                      </a:lnTo>
                      <a:lnTo>
                        <a:pt x="19050" y="14097"/>
                      </a:lnTo>
                      <a:lnTo>
                        <a:pt x="19050" y="22098"/>
                      </a:lnTo>
                      <a:lnTo>
                        <a:pt x="17653" y="25654"/>
                      </a:lnTo>
                      <a:lnTo>
                        <a:pt x="13843" y="27432"/>
                      </a:lnTo>
                      <a:lnTo>
                        <a:pt x="9906" y="29337"/>
                      </a:lnTo>
                      <a:lnTo>
                        <a:pt x="6096" y="28448"/>
                      </a:lnTo>
                      <a:lnTo>
                        <a:pt x="2159" y="26543"/>
                      </a:lnTo>
                      <a:lnTo>
                        <a:pt x="508" y="24003"/>
                      </a:lnTo>
                      <a:lnTo>
                        <a:pt x="0" y="21336"/>
                      </a:lnTo>
                      <a:lnTo>
                        <a:pt x="0" y="18542"/>
                      </a:lnTo>
                      <a:lnTo>
                        <a:pt x="0" y="14097"/>
                      </a:lnTo>
                      <a:lnTo>
                        <a:pt x="508" y="9652"/>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1050">
                  <a:extLst>
                    <a:ext uri="{FF2B5EF4-FFF2-40B4-BE49-F238E27FC236}">
                      <a16:creationId xmlns:a16="http://schemas.microsoft.com/office/drawing/2014/main" id="{6A926FCB-F1F1-2C90-DD66-AB8F23581672}"/>
                    </a:ext>
                  </a:extLst>
                </p:cNvPr>
                <p:cNvSpPr/>
                <p:nvPr/>
              </p:nvSpPr>
              <p:spPr>
                <a:xfrm>
                  <a:off x="3809746" y="4466209"/>
                  <a:ext cx="16257" cy="23877"/>
                </a:xfrm>
                <a:custGeom>
                  <a:avLst/>
                  <a:gdLst/>
                  <a:ahLst/>
                  <a:cxnLst/>
                  <a:rect l="0" t="0" r="0" b="0"/>
                  <a:pathLst>
                    <a:path w="16257" h="23877">
                      <a:moveTo>
                        <a:pt x="2413" y="3556"/>
                      </a:moveTo>
                      <a:lnTo>
                        <a:pt x="5461" y="1905"/>
                      </a:lnTo>
                      <a:lnTo>
                        <a:pt x="8509" y="0"/>
                      </a:lnTo>
                      <a:lnTo>
                        <a:pt x="10795" y="0"/>
                      </a:lnTo>
                      <a:lnTo>
                        <a:pt x="13208" y="1016"/>
                      </a:lnTo>
                      <a:lnTo>
                        <a:pt x="14605" y="3556"/>
                      </a:lnTo>
                      <a:lnTo>
                        <a:pt x="16256" y="7112"/>
                      </a:lnTo>
                      <a:lnTo>
                        <a:pt x="16256" y="11557"/>
                      </a:lnTo>
                      <a:lnTo>
                        <a:pt x="16256" y="17780"/>
                      </a:lnTo>
                      <a:lnTo>
                        <a:pt x="14605" y="20447"/>
                      </a:lnTo>
                      <a:lnTo>
                        <a:pt x="11557" y="22987"/>
                      </a:lnTo>
                      <a:lnTo>
                        <a:pt x="8509" y="23876"/>
                      </a:lnTo>
                      <a:lnTo>
                        <a:pt x="4699" y="23876"/>
                      </a:lnTo>
                      <a:lnTo>
                        <a:pt x="1651" y="21336"/>
                      </a:lnTo>
                      <a:lnTo>
                        <a:pt x="0" y="17780"/>
                      </a:lnTo>
                      <a:lnTo>
                        <a:pt x="0" y="14986"/>
                      </a:lnTo>
                      <a:lnTo>
                        <a:pt x="0" y="11557"/>
                      </a:lnTo>
                      <a:lnTo>
                        <a:pt x="762" y="8001"/>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1051">
                  <a:extLst>
                    <a:ext uri="{FF2B5EF4-FFF2-40B4-BE49-F238E27FC236}">
                      <a16:creationId xmlns:a16="http://schemas.microsoft.com/office/drawing/2014/main" id="{89D751A5-F2C1-AE1F-8972-F6DA93E0FEEF}"/>
                    </a:ext>
                  </a:extLst>
                </p:cNvPr>
                <p:cNvSpPr/>
                <p:nvPr/>
              </p:nvSpPr>
              <p:spPr>
                <a:xfrm>
                  <a:off x="3812159" y="4468749"/>
                  <a:ext cx="13082" cy="18797"/>
                </a:xfrm>
                <a:custGeom>
                  <a:avLst/>
                  <a:gdLst/>
                  <a:ahLst/>
                  <a:cxnLst/>
                  <a:rect l="0" t="0" r="0" b="0"/>
                  <a:pathLst>
                    <a:path w="13082" h="18797">
                      <a:moveTo>
                        <a:pt x="6985" y="0"/>
                      </a:moveTo>
                      <a:lnTo>
                        <a:pt x="8382" y="0"/>
                      </a:lnTo>
                      <a:lnTo>
                        <a:pt x="10795" y="1016"/>
                      </a:lnTo>
                      <a:lnTo>
                        <a:pt x="12192" y="2921"/>
                      </a:lnTo>
                      <a:lnTo>
                        <a:pt x="13081" y="5461"/>
                      </a:lnTo>
                      <a:lnTo>
                        <a:pt x="13081" y="9017"/>
                      </a:lnTo>
                      <a:lnTo>
                        <a:pt x="13081" y="14351"/>
                      </a:lnTo>
                      <a:lnTo>
                        <a:pt x="12192" y="16002"/>
                      </a:lnTo>
                      <a:lnTo>
                        <a:pt x="10033" y="17907"/>
                      </a:lnTo>
                      <a:lnTo>
                        <a:pt x="6985" y="18796"/>
                      </a:lnTo>
                      <a:lnTo>
                        <a:pt x="3937" y="18796"/>
                      </a:lnTo>
                      <a:lnTo>
                        <a:pt x="1397" y="16891"/>
                      </a:lnTo>
                      <a:lnTo>
                        <a:pt x="0" y="14351"/>
                      </a:lnTo>
                      <a:lnTo>
                        <a:pt x="0" y="9017"/>
                      </a:lnTo>
                      <a:lnTo>
                        <a:pt x="635" y="6350"/>
                      </a:lnTo>
                      <a:lnTo>
                        <a:pt x="1397" y="292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Freeform 1052">
                  <a:extLst>
                    <a:ext uri="{FF2B5EF4-FFF2-40B4-BE49-F238E27FC236}">
                      <a16:creationId xmlns:a16="http://schemas.microsoft.com/office/drawing/2014/main" id="{1B1A1390-F54B-0AB6-A36D-5D9E1BA28702}"/>
                    </a:ext>
                  </a:extLst>
                </p:cNvPr>
                <p:cNvSpPr/>
                <p:nvPr/>
              </p:nvSpPr>
              <p:spPr>
                <a:xfrm>
                  <a:off x="3769360" y="4325620"/>
                  <a:ext cx="147321" cy="16511"/>
                </a:xfrm>
                <a:custGeom>
                  <a:avLst/>
                  <a:gdLst/>
                  <a:ahLst/>
                  <a:cxnLst/>
                  <a:rect l="0" t="0" r="0" b="0"/>
                  <a:pathLst>
                    <a:path w="147321" h="16511">
                      <a:moveTo>
                        <a:pt x="147320" y="0"/>
                      </a:moveTo>
                      <a:lnTo>
                        <a:pt x="127000" y="0"/>
                      </a:lnTo>
                      <a:lnTo>
                        <a:pt x="104140" y="0"/>
                      </a:lnTo>
                      <a:lnTo>
                        <a:pt x="83820" y="0"/>
                      </a:lnTo>
                      <a:lnTo>
                        <a:pt x="63500" y="5080"/>
                      </a:lnTo>
                      <a:lnTo>
                        <a:pt x="46990" y="7620"/>
                      </a:lnTo>
                      <a:lnTo>
                        <a:pt x="27940" y="10160"/>
                      </a:lnTo>
                      <a:lnTo>
                        <a:pt x="13970" y="11430"/>
                      </a:lnTo>
                      <a:lnTo>
                        <a:pt x="0" y="1651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4" name="Freeform 1053">
                  <a:extLst>
                    <a:ext uri="{FF2B5EF4-FFF2-40B4-BE49-F238E27FC236}">
                      <a16:creationId xmlns:a16="http://schemas.microsoft.com/office/drawing/2014/main" id="{7550484A-673F-B283-81E4-8CDBC4E4876C}"/>
                    </a:ext>
                  </a:extLst>
                </p:cNvPr>
                <p:cNvSpPr/>
                <p:nvPr/>
              </p:nvSpPr>
              <p:spPr>
                <a:xfrm>
                  <a:off x="3977640" y="4320540"/>
                  <a:ext cx="172721" cy="19051"/>
                </a:xfrm>
                <a:custGeom>
                  <a:avLst/>
                  <a:gdLst/>
                  <a:ahLst/>
                  <a:cxnLst/>
                  <a:rect l="0" t="0" r="0" b="0"/>
                  <a:pathLst>
                    <a:path w="172721" h="19051">
                      <a:moveTo>
                        <a:pt x="172720" y="19050"/>
                      </a:moveTo>
                      <a:lnTo>
                        <a:pt x="165100" y="15240"/>
                      </a:lnTo>
                      <a:lnTo>
                        <a:pt x="156210" y="12700"/>
                      </a:lnTo>
                      <a:lnTo>
                        <a:pt x="144780" y="10160"/>
                      </a:lnTo>
                      <a:lnTo>
                        <a:pt x="134620" y="7620"/>
                      </a:lnTo>
                      <a:lnTo>
                        <a:pt x="109220" y="5080"/>
                      </a:lnTo>
                      <a:lnTo>
                        <a:pt x="85090" y="2540"/>
                      </a:lnTo>
                      <a:lnTo>
                        <a:pt x="60960" y="0"/>
                      </a:lnTo>
                      <a:lnTo>
                        <a:pt x="38100" y="0"/>
                      </a:lnTo>
                      <a:lnTo>
                        <a:pt x="26670" y="0"/>
                      </a:lnTo>
                      <a:lnTo>
                        <a:pt x="17780" y="0"/>
                      </a:lnTo>
                      <a:lnTo>
                        <a:pt x="7620" y="0"/>
                      </a:lnTo>
                      <a:lnTo>
                        <a:pt x="0" y="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5" name="Freeform 1054">
                  <a:extLst>
                    <a:ext uri="{FF2B5EF4-FFF2-40B4-BE49-F238E27FC236}">
                      <a16:creationId xmlns:a16="http://schemas.microsoft.com/office/drawing/2014/main" id="{27F85735-1C4A-8C05-8FBD-B9441AE946B2}"/>
                    </a:ext>
                  </a:extLst>
                </p:cNvPr>
                <p:cNvSpPr/>
                <p:nvPr/>
              </p:nvSpPr>
              <p:spPr>
                <a:xfrm>
                  <a:off x="3785870" y="4351020"/>
                  <a:ext cx="144781" cy="15241"/>
                </a:xfrm>
                <a:custGeom>
                  <a:avLst/>
                  <a:gdLst/>
                  <a:ahLst/>
                  <a:cxnLst/>
                  <a:rect l="0" t="0" r="0" b="0"/>
                  <a:pathLst>
                    <a:path w="144781" h="15241">
                      <a:moveTo>
                        <a:pt x="144780" y="0"/>
                      </a:moveTo>
                      <a:lnTo>
                        <a:pt x="121920" y="0"/>
                      </a:lnTo>
                      <a:lnTo>
                        <a:pt x="101600" y="0"/>
                      </a:lnTo>
                      <a:lnTo>
                        <a:pt x="78740" y="2540"/>
                      </a:lnTo>
                      <a:lnTo>
                        <a:pt x="60960" y="5080"/>
                      </a:lnTo>
                      <a:lnTo>
                        <a:pt x="40640" y="5080"/>
                      </a:lnTo>
                      <a:lnTo>
                        <a:pt x="26670" y="10160"/>
                      </a:lnTo>
                      <a:lnTo>
                        <a:pt x="10160" y="12700"/>
                      </a:lnTo>
                      <a:lnTo>
                        <a:pt x="0" y="152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6" name="Freeform 1055">
                  <a:extLst>
                    <a:ext uri="{FF2B5EF4-FFF2-40B4-BE49-F238E27FC236}">
                      <a16:creationId xmlns:a16="http://schemas.microsoft.com/office/drawing/2014/main" id="{DC532221-2867-FD03-35EA-4AC72E8701D2}"/>
                    </a:ext>
                  </a:extLst>
                </p:cNvPr>
                <p:cNvSpPr/>
                <p:nvPr/>
              </p:nvSpPr>
              <p:spPr>
                <a:xfrm>
                  <a:off x="3994150" y="4347210"/>
                  <a:ext cx="148591" cy="19051"/>
                </a:xfrm>
                <a:custGeom>
                  <a:avLst/>
                  <a:gdLst/>
                  <a:ahLst/>
                  <a:cxnLst/>
                  <a:rect l="0" t="0" r="0" b="0"/>
                  <a:pathLst>
                    <a:path w="148591" h="19051">
                      <a:moveTo>
                        <a:pt x="148590" y="19050"/>
                      </a:moveTo>
                      <a:lnTo>
                        <a:pt x="132080" y="13970"/>
                      </a:lnTo>
                      <a:lnTo>
                        <a:pt x="111760" y="8890"/>
                      </a:lnTo>
                      <a:lnTo>
                        <a:pt x="92710" y="6350"/>
                      </a:lnTo>
                      <a:lnTo>
                        <a:pt x="71120" y="2540"/>
                      </a:lnTo>
                      <a:lnTo>
                        <a:pt x="52070" y="2540"/>
                      </a:lnTo>
                      <a:lnTo>
                        <a:pt x="31750" y="0"/>
                      </a:lnTo>
                      <a:lnTo>
                        <a:pt x="13970" y="0"/>
                      </a:lnTo>
                      <a:lnTo>
                        <a:pt x="5080" y="2540"/>
                      </a:lnTo>
                      <a:lnTo>
                        <a:pt x="0" y="25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7" name="Freeform 1056">
                  <a:extLst>
                    <a:ext uri="{FF2B5EF4-FFF2-40B4-BE49-F238E27FC236}">
                      <a16:creationId xmlns:a16="http://schemas.microsoft.com/office/drawing/2014/main" id="{BDB63A3F-A03F-72D7-BE66-914B5B2EC9D9}"/>
                    </a:ext>
                  </a:extLst>
                </p:cNvPr>
                <p:cNvSpPr/>
                <p:nvPr/>
              </p:nvSpPr>
              <p:spPr>
                <a:xfrm>
                  <a:off x="3799840" y="4403090"/>
                  <a:ext cx="322581" cy="16511"/>
                </a:xfrm>
                <a:custGeom>
                  <a:avLst/>
                  <a:gdLst/>
                  <a:ahLst/>
                  <a:cxnLst/>
                  <a:rect l="0" t="0" r="0" b="0"/>
                  <a:pathLst>
                    <a:path w="322581" h="16511">
                      <a:moveTo>
                        <a:pt x="322580" y="16510"/>
                      </a:moveTo>
                      <a:lnTo>
                        <a:pt x="299720" y="11430"/>
                      </a:lnTo>
                      <a:lnTo>
                        <a:pt x="276860" y="7620"/>
                      </a:lnTo>
                      <a:lnTo>
                        <a:pt x="255270" y="5080"/>
                      </a:lnTo>
                      <a:lnTo>
                        <a:pt x="232410" y="2540"/>
                      </a:lnTo>
                      <a:lnTo>
                        <a:pt x="187960" y="0"/>
                      </a:lnTo>
                      <a:lnTo>
                        <a:pt x="165100" y="0"/>
                      </a:lnTo>
                      <a:lnTo>
                        <a:pt x="144780" y="0"/>
                      </a:lnTo>
                      <a:lnTo>
                        <a:pt x="121920" y="0"/>
                      </a:lnTo>
                      <a:lnTo>
                        <a:pt x="101600" y="2540"/>
                      </a:lnTo>
                      <a:lnTo>
                        <a:pt x="81280" y="5080"/>
                      </a:lnTo>
                      <a:lnTo>
                        <a:pt x="63500" y="5080"/>
                      </a:lnTo>
                      <a:lnTo>
                        <a:pt x="44450" y="7620"/>
                      </a:lnTo>
                      <a:lnTo>
                        <a:pt x="29210" y="8890"/>
                      </a:lnTo>
                      <a:lnTo>
                        <a:pt x="13970" y="11430"/>
                      </a:lnTo>
                      <a:lnTo>
                        <a:pt x="0" y="1397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8" name="Freeform 1057">
                  <a:extLst>
                    <a:ext uri="{FF2B5EF4-FFF2-40B4-BE49-F238E27FC236}">
                      <a16:creationId xmlns:a16="http://schemas.microsoft.com/office/drawing/2014/main" id="{3033EAB2-4959-A149-31E0-A3A7E2F7FC1C}"/>
                    </a:ext>
                  </a:extLst>
                </p:cNvPr>
                <p:cNvSpPr/>
                <p:nvPr/>
              </p:nvSpPr>
              <p:spPr>
                <a:xfrm>
                  <a:off x="3796030" y="4381500"/>
                  <a:ext cx="330201" cy="24131"/>
                </a:xfrm>
                <a:custGeom>
                  <a:avLst/>
                  <a:gdLst/>
                  <a:ahLst/>
                  <a:cxnLst/>
                  <a:rect l="0" t="0" r="0" b="0"/>
                  <a:pathLst>
                    <a:path w="330201" h="24131">
                      <a:moveTo>
                        <a:pt x="330200" y="24130"/>
                      </a:moveTo>
                      <a:lnTo>
                        <a:pt x="306070" y="16510"/>
                      </a:lnTo>
                      <a:lnTo>
                        <a:pt x="283210" y="12700"/>
                      </a:lnTo>
                      <a:lnTo>
                        <a:pt x="260350" y="7620"/>
                      </a:lnTo>
                      <a:lnTo>
                        <a:pt x="236220" y="5080"/>
                      </a:lnTo>
                      <a:lnTo>
                        <a:pt x="213360" y="2540"/>
                      </a:lnTo>
                      <a:lnTo>
                        <a:pt x="189230" y="2540"/>
                      </a:lnTo>
                      <a:lnTo>
                        <a:pt x="167640" y="0"/>
                      </a:lnTo>
                      <a:lnTo>
                        <a:pt x="144780" y="2540"/>
                      </a:lnTo>
                      <a:lnTo>
                        <a:pt x="121920" y="2540"/>
                      </a:lnTo>
                      <a:lnTo>
                        <a:pt x="101600" y="5080"/>
                      </a:lnTo>
                      <a:lnTo>
                        <a:pt x="81280" y="7620"/>
                      </a:lnTo>
                      <a:lnTo>
                        <a:pt x="63500" y="10160"/>
                      </a:lnTo>
                      <a:lnTo>
                        <a:pt x="44450" y="12700"/>
                      </a:lnTo>
                      <a:lnTo>
                        <a:pt x="27940" y="15240"/>
                      </a:lnTo>
                      <a:lnTo>
                        <a:pt x="13970" y="16510"/>
                      </a:lnTo>
                      <a:lnTo>
                        <a:pt x="0" y="1905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9" name="Freeform 1058">
                  <a:extLst>
                    <a:ext uri="{FF2B5EF4-FFF2-40B4-BE49-F238E27FC236}">
                      <a16:creationId xmlns:a16="http://schemas.microsoft.com/office/drawing/2014/main" id="{74D9B4AA-4F3E-B211-4F49-A810BC6CFB91}"/>
                    </a:ext>
                  </a:extLst>
                </p:cNvPr>
                <p:cNvSpPr/>
                <p:nvPr/>
              </p:nvSpPr>
              <p:spPr>
                <a:xfrm>
                  <a:off x="3789680" y="4366260"/>
                  <a:ext cx="344171" cy="15241"/>
                </a:xfrm>
                <a:custGeom>
                  <a:avLst/>
                  <a:gdLst/>
                  <a:ahLst/>
                  <a:cxnLst/>
                  <a:rect l="0" t="0" r="0" b="0"/>
                  <a:pathLst>
                    <a:path w="344171" h="15241">
                      <a:moveTo>
                        <a:pt x="344170" y="15240"/>
                      </a:moveTo>
                      <a:lnTo>
                        <a:pt x="299720" y="8890"/>
                      </a:lnTo>
                      <a:lnTo>
                        <a:pt x="252730" y="1270"/>
                      </a:lnTo>
                      <a:lnTo>
                        <a:pt x="208280" y="0"/>
                      </a:lnTo>
                      <a:lnTo>
                        <a:pt x="161290" y="0"/>
                      </a:lnTo>
                      <a:lnTo>
                        <a:pt x="118110" y="1270"/>
                      </a:lnTo>
                      <a:lnTo>
                        <a:pt x="97790" y="1270"/>
                      </a:lnTo>
                      <a:lnTo>
                        <a:pt x="74930" y="3810"/>
                      </a:lnTo>
                      <a:lnTo>
                        <a:pt x="57150" y="6350"/>
                      </a:lnTo>
                      <a:lnTo>
                        <a:pt x="36830" y="8890"/>
                      </a:lnTo>
                      <a:lnTo>
                        <a:pt x="17780" y="13970"/>
                      </a:lnTo>
                      <a:lnTo>
                        <a:pt x="0" y="1524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0" name="Freeform 1059">
                  <a:extLst>
                    <a:ext uri="{FF2B5EF4-FFF2-40B4-BE49-F238E27FC236}">
                      <a16:creationId xmlns:a16="http://schemas.microsoft.com/office/drawing/2014/main" id="{C0368BAF-4772-71A0-8C45-8BCFE37E013B}"/>
                    </a:ext>
                  </a:extLst>
                </p:cNvPr>
                <p:cNvSpPr/>
                <p:nvPr/>
              </p:nvSpPr>
              <p:spPr>
                <a:xfrm>
                  <a:off x="4066540" y="3995420"/>
                  <a:ext cx="123191" cy="241301"/>
                </a:xfrm>
                <a:custGeom>
                  <a:avLst/>
                  <a:gdLst/>
                  <a:ahLst/>
                  <a:cxnLst/>
                  <a:rect l="0" t="0" r="0" b="0"/>
                  <a:pathLst>
                    <a:path w="123191" h="241301">
                      <a:moveTo>
                        <a:pt x="0" y="2540"/>
                      </a:moveTo>
                      <a:lnTo>
                        <a:pt x="5080" y="2540"/>
                      </a:lnTo>
                      <a:lnTo>
                        <a:pt x="8890" y="0"/>
                      </a:lnTo>
                      <a:lnTo>
                        <a:pt x="15240" y="0"/>
                      </a:lnTo>
                      <a:lnTo>
                        <a:pt x="19050" y="2540"/>
                      </a:lnTo>
                      <a:lnTo>
                        <a:pt x="22860" y="7620"/>
                      </a:lnTo>
                      <a:lnTo>
                        <a:pt x="29210" y="11430"/>
                      </a:lnTo>
                      <a:lnTo>
                        <a:pt x="33020" y="16510"/>
                      </a:lnTo>
                      <a:lnTo>
                        <a:pt x="39370" y="16510"/>
                      </a:lnTo>
                      <a:lnTo>
                        <a:pt x="41910" y="16510"/>
                      </a:lnTo>
                      <a:lnTo>
                        <a:pt x="43180" y="16510"/>
                      </a:lnTo>
                      <a:lnTo>
                        <a:pt x="45720" y="13970"/>
                      </a:lnTo>
                      <a:lnTo>
                        <a:pt x="49530" y="13970"/>
                      </a:lnTo>
                      <a:lnTo>
                        <a:pt x="55880" y="16510"/>
                      </a:lnTo>
                      <a:lnTo>
                        <a:pt x="62230" y="21590"/>
                      </a:lnTo>
                      <a:lnTo>
                        <a:pt x="67310" y="27940"/>
                      </a:lnTo>
                      <a:lnTo>
                        <a:pt x="72390" y="33020"/>
                      </a:lnTo>
                      <a:lnTo>
                        <a:pt x="77470" y="39370"/>
                      </a:lnTo>
                      <a:lnTo>
                        <a:pt x="83820" y="44450"/>
                      </a:lnTo>
                      <a:lnTo>
                        <a:pt x="87630" y="44450"/>
                      </a:lnTo>
                      <a:lnTo>
                        <a:pt x="90170" y="46990"/>
                      </a:lnTo>
                      <a:lnTo>
                        <a:pt x="92710" y="46990"/>
                      </a:lnTo>
                      <a:lnTo>
                        <a:pt x="93980" y="46990"/>
                      </a:lnTo>
                      <a:lnTo>
                        <a:pt x="97790" y="49530"/>
                      </a:lnTo>
                      <a:lnTo>
                        <a:pt x="100330" y="55880"/>
                      </a:lnTo>
                      <a:lnTo>
                        <a:pt x="102870" y="60960"/>
                      </a:lnTo>
                      <a:lnTo>
                        <a:pt x="106680" y="74930"/>
                      </a:lnTo>
                      <a:lnTo>
                        <a:pt x="109220" y="82550"/>
                      </a:lnTo>
                      <a:lnTo>
                        <a:pt x="113030" y="86360"/>
                      </a:lnTo>
                      <a:lnTo>
                        <a:pt x="116840" y="91440"/>
                      </a:lnTo>
                      <a:lnTo>
                        <a:pt x="119380" y="96520"/>
                      </a:lnTo>
                      <a:lnTo>
                        <a:pt x="120650" y="100330"/>
                      </a:lnTo>
                      <a:lnTo>
                        <a:pt x="120650" y="102870"/>
                      </a:lnTo>
                      <a:lnTo>
                        <a:pt x="120650" y="110490"/>
                      </a:lnTo>
                      <a:lnTo>
                        <a:pt x="119380" y="119380"/>
                      </a:lnTo>
                      <a:lnTo>
                        <a:pt x="116840" y="128270"/>
                      </a:lnTo>
                      <a:lnTo>
                        <a:pt x="114300" y="135890"/>
                      </a:lnTo>
                      <a:lnTo>
                        <a:pt x="114300" y="140970"/>
                      </a:lnTo>
                      <a:lnTo>
                        <a:pt x="114300" y="144780"/>
                      </a:lnTo>
                      <a:lnTo>
                        <a:pt x="116840" y="149860"/>
                      </a:lnTo>
                      <a:lnTo>
                        <a:pt x="120650" y="154940"/>
                      </a:lnTo>
                      <a:lnTo>
                        <a:pt x="123190" y="157480"/>
                      </a:lnTo>
                      <a:lnTo>
                        <a:pt x="123190" y="158750"/>
                      </a:lnTo>
                      <a:lnTo>
                        <a:pt x="120650" y="163830"/>
                      </a:lnTo>
                      <a:lnTo>
                        <a:pt x="119380" y="168910"/>
                      </a:lnTo>
                      <a:lnTo>
                        <a:pt x="114300" y="175260"/>
                      </a:lnTo>
                      <a:lnTo>
                        <a:pt x="110490" y="180340"/>
                      </a:lnTo>
                      <a:lnTo>
                        <a:pt x="106680" y="187960"/>
                      </a:lnTo>
                      <a:lnTo>
                        <a:pt x="104140" y="194310"/>
                      </a:lnTo>
                      <a:lnTo>
                        <a:pt x="104140" y="196850"/>
                      </a:lnTo>
                      <a:lnTo>
                        <a:pt x="106680" y="201930"/>
                      </a:lnTo>
                      <a:lnTo>
                        <a:pt x="106680" y="205740"/>
                      </a:lnTo>
                      <a:lnTo>
                        <a:pt x="109220" y="210820"/>
                      </a:lnTo>
                      <a:lnTo>
                        <a:pt x="109220" y="213360"/>
                      </a:lnTo>
                      <a:lnTo>
                        <a:pt x="109220" y="218440"/>
                      </a:lnTo>
                      <a:lnTo>
                        <a:pt x="106680" y="222250"/>
                      </a:lnTo>
                      <a:lnTo>
                        <a:pt x="102870" y="227330"/>
                      </a:lnTo>
                      <a:lnTo>
                        <a:pt x="92710" y="234950"/>
                      </a:lnTo>
                      <a:lnTo>
                        <a:pt x="87630" y="236220"/>
                      </a:lnTo>
                      <a:lnTo>
                        <a:pt x="86360" y="241300"/>
                      </a:lnTo>
                    </a:path>
                  </a:pathLst>
                </a:custGeom>
                <a:ln w="20447" cap="flat" cmpd="sng" algn="ctr">
                  <a:solidFill>
                    <a:srgbClr val="CC995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1" name="Freeform 1060">
                  <a:extLst>
                    <a:ext uri="{FF2B5EF4-FFF2-40B4-BE49-F238E27FC236}">
                      <a16:creationId xmlns:a16="http://schemas.microsoft.com/office/drawing/2014/main" id="{966F5127-EED5-FFEE-7B46-5A21226E3593}"/>
                    </a:ext>
                  </a:extLst>
                </p:cNvPr>
                <p:cNvSpPr/>
                <p:nvPr/>
              </p:nvSpPr>
              <p:spPr>
                <a:xfrm>
                  <a:off x="3808857" y="4012692"/>
                  <a:ext cx="57913" cy="130049"/>
                </a:xfrm>
                <a:custGeom>
                  <a:avLst/>
                  <a:gdLst/>
                  <a:ahLst/>
                  <a:cxnLst/>
                  <a:rect l="0" t="0" r="0" b="0"/>
                  <a:pathLst>
                    <a:path w="57913" h="130049">
                      <a:moveTo>
                        <a:pt x="13335" y="95631"/>
                      </a:moveTo>
                      <a:lnTo>
                        <a:pt x="14097" y="85090"/>
                      </a:lnTo>
                      <a:lnTo>
                        <a:pt x="14097" y="73660"/>
                      </a:lnTo>
                      <a:lnTo>
                        <a:pt x="13335" y="61849"/>
                      </a:lnTo>
                      <a:lnTo>
                        <a:pt x="10795" y="49530"/>
                      </a:lnTo>
                      <a:lnTo>
                        <a:pt x="8636" y="36322"/>
                      </a:lnTo>
                      <a:lnTo>
                        <a:pt x="4699" y="22098"/>
                      </a:lnTo>
                      <a:lnTo>
                        <a:pt x="0" y="7112"/>
                      </a:lnTo>
                      <a:lnTo>
                        <a:pt x="7239" y="5461"/>
                      </a:lnTo>
                      <a:lnTo>
                        <a:pt x="14732" y="3556"/>
                      </a:lnTo>
                      <a:lnTo>
                        <a:pt x="32512" y="0"/>
                      </a:lnTo>
                      <a:lnTo>
                        <a:pt x="40259" y="0"/>
                      </a:lnTo>
                      <a:lnTo>
                        <a:pt x="48006" y="1016"/>
                      </a:lnTo>
                      <a:lnTo>
                        <a:pt x="51054" y="2667"/>
                      </a:lnTo>
                      <a:lnTo>
                        <a:pt x="54102" y="4445"/>
                      </a:lnTo>
                      <a:lnTo>
                        <a:pt x="55753" y="7112"/>
                      </a:lnTo>
                      <a:lnTo>
                        <a:pt x="57912" y="10541"/>
                      </a:lnTo>
                      <a:lnTo>
                        <a:pt x="57912" y="12446"/>
                      </a:lnTo>
                      <a:lnTo>
                        <a:pt x="57150" y="13335"/>
                      </a:lnTo>
                      <a:lnTo>
                        <a:pt x="54864" y="16002"/>
                      </a:lnTo>
                      <a:lnTo>
                        <a:pt x="51816" y="17653"/>
                      </a:lnTo>
                      <a:lnTo>
                        <a:pt x="49403" y="20447"/>
                      </a:lnTo>
                      <a:lnTo>
                        <a:pt x="47117" y="24892"/>
                      </a:lnTo>
                      <a:lnTo>
                        <a:pt x="46355" y="30988"/>
                      </a:lnTo>
                      <a:lnTo>
                        <a:pt x="44958" y="42418"/>
                      </a:lnTo>
                      <a:lnTo>
                        <a:pt x="44069" y="52324"/>
                      </a:lnTo>
                      <a:lnTo>
                        <a:pt x="43307" y="56769"/>
                      </a:lnTo>
                      <a:lnTo>
                        <a:pt x="42418" y="58420"/>
                      </a:lnTo>
                      <a:lnTo>
                        <a:pt x="41783" y="59309"/>
                      </a:lnTo>
                      <a:lnTo>
                        <a:pt x="41783" y="58420"/>
                      </a:lnTo>
                      <a:lnTo>
                        <a:pt x="41783" y="55753"/>
                      </a:lnTo>
                      <a:lnTo>
                        <a:pt x="41783" y="50419"/>
                      </a:lnTo>
                      <a:lnTo>
                        <a:pt x="41783" y="44323"/>
                      </a:lnTo>
                      <a:lnTo>
                        <a:pt x="41783" y="37338"/>
                      </a:lnTo>
                      <a:lnTo>
                        <a:pt x="41021" y="29972"/>
                      </a:lnTo>
                      <a:lnTo>
                        <a:pt x="40259" y="24892"/>
                      </a:lnTo>
                      <a:lnTo>
                        <a:pt x="37211" y="20447"/>
                      </a:lnTo>
                      <a:lnTo>
                        <a:pt x="34925" y="18542"/>
                      </a:lnTo>
                      <a:lnTo>
                        <a:pt x="32512" y="16891"/>
                      </a:lnTo>
                      <a:lnTo>
                        <a:pt x="26289" y="16002"/>
                      </a:lnTo>
                      <a:lnTo>
                        <a:pt x="20193" y="16891"/>
                      </a:lnTo>
                      <a:lnTo>
                        <a:pt x="17780" y="18542"/>
                      </a:lnTo>
                      <a:lnTo>
                        <a:pt x="15494" y="20447"/>
                      </a:lnTo>
                      <a:lnTo>
                        <a:pt x="17780" y="54864"/>
                      </a:lnTo>
                      <a:lnTo>
                        <a:pt x="19431" y="70866"/>
                      </a:lnTo>
                      <a:lnTo>
                        <a:pt x="21082" y="85090"/>
                      </a:lnTo>
                      <a:lnTo>
                        <a:pt x="23241" y="99187"/>
                      </a:lnTo>
                      <a:lnTo>
                        <a:pt x="26289" y="110617"/>
                      </a:lnTo>
                      <a:lnTo>
                        <a:pt x="29464" y="121412"/>
                      </a:lnTo>
                      <a:lnTo>
                        <a:pt x="34036" y="130048"/>
                      </a:lnTo>
                      <a:lnTo>
                        <a:pt x="30988" y="129413"/>
                      </a:lnTo>
                      <a:lnTo>
                        <a:pt x="27940" y="126619"/>
                      </a:lnTo>
                      <a:lnTo>
                        <a:pt x="21082" y="121412"/>
                      </a:lnTo>
                      <a:lnTo>
                        <a:pt x="14732" y="113411"/>
                      </a:lnTo>
                      <a:lnTo>
                        <a:pt x="10795" y="105537"/>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Freeform 1061">
                  <a:extLst>
                    <a:ext uri="{FF2B5EF4-FFF2-40B4-BE49-F238E27FC236}">
                      <a16:creationId xmlns:a16="http://schemas.microsoft.com/office/drawing/2014/main" id="{E573E579-45C9-156C-A141-C2AF3456021B}"/>
                    </a:ext>
                  </a:extLst>
                </p:cNvPr>
                <p:cNvSpPr/>
                <p:nvPr/>
              </p:nvSpPr>
              <p:spPr>
                <a:xfrm>
                  <a:off x="3809746" y="4013708"/>
                  <a:ext cx="54865" cy="126493"/>
                </a:xfrm>
                <a:custGeom>
                  <a:avLst/>
                  <a:gdLst/>
                  <a:ahLst/>
                  <a:cxnLst/>
                  <a:rect l="0" t="0" r="0" b="0"/>
                  <a:pathLst>
                    <a:path w="54865" h="126493">
                      <a:moveTo>
                        <a:pt x="9906" y="104521"/>
                      </a:moveTo>
                      <a:lnTo>
                        <a:pt x="12446" y="94615"/>
                      </a:lnTo>
                      <a:lnTo>
                        <a:pt x="13208" y="84074"/>
                      </a:lnTo>
                      <a:lnTo>
                        <a:pt x="13208" y="73279"/>
                      </a:lnTo>
                      <a:lnTo>
                        <a:pt x="12446" y="60833"/>
                      </a:lnTo>
                      <a:lnTo>
                        <a:pt x="9906" y="48514"/>
                      </a:lnTo>
                      <a:lnTo>
                        <a:pt x="7747" y="35306"/>
                      </a:lnTo>
                      <a:lnTo>
                        <a:pt x="3810" y="21082"/>
                      </a:lnTo>
                      <a:lnTo>
                        <a:pt x="0" y="6096"/>
                      </a:lnTo>
                      <a:lnTo>
                        <a:pt x="6350" y="5080"/>
                      </a:lnTo>
                      <a:lnTo>
                        <a:pt x="13208" y="3429"/>
                      </a:lnTo>
                      <a:lnTo>
                        <a:pt x="30099" y="635"/>
                      </a:lnTo>
                      <a:lnTo>
                        <a:pt x="37719" y="0"/>
                      </a:lnTo>
                      <a:lnTo>
                        <a:pt x="44577" y="635"/>
                      </a:lnTo>
                      <a:lnTo>
                        <a:pt x="47879" y="1524"/>
                      </a:lnTo>
                      <a:lnTo>
                        <a:pt x="50927" y="3429"/>
                      </a:lnTo>
                      <a:lnTo>
                        <a:pt x="53213" y="5080"/>
                      </a:lnTo>
                      <a:lnTo>
                        <a:pt x="54864" y="8636"/>
                      </a:lnTo>
                      <a:lnTo>
                        <a:pt x="54864" y="10541"/>
                      </a:lnTo>
                      <a:lnTo>
                        <a:pt x="53213" y="13081"/>
                      </a:lnTo>
                      <a:lnTo>
                        <a:pt x="51562" y="14986"/>
                      </a:lnTo>
                      <a:lnTo>
                        <a:pt x="50165" y="17526"/>
                      </a:lnTo>
                      <a:lnTo>
                        <a:pt x="47879" y="21971"/>
                      </a:lnTo>
                      <a:lnTo>
                        <a:pt x="45466" y="28321"/>
                      </a:lnTo>
                      <a:lnTo>
                        <a:pt x="44577" y="36957"/>
                      </a:lnTo>
                      <a:lnTo>
                        <a:pt x="44069" y="44958"/>
                      </a:lnTo>
                      <a:lnTo>
                        <a:pt x="43180" y="51308"/>
                      </a:lnTo>
                      <a:lnTo>
                        <a:pt x="42418" y="53848"/>
                      </a:lnTo>
                      <a:lnTo>
                        <a:pt x="41529" y="55753"/>
                      </a:lnTo>
                      <a:lnTo>
                        <a:pt x="41529" y="56642"/>
                      </a:lnTo>
                      <a:lnTo>
                        <a:pt x="40894" y="55753"/>
                      </a:lnTo>
                      <a:lnTo>
                        <a:pt x="40894" y="52959"/>
                      </a:lnTo>
                      <a:lnTo>
                        <a:pt x="41529" y="47752"/>
                      </a:lnTo>
                      <a:lnTo>
                        <a:pt x="41529" y="41402"/>
                      </a:lnTo>
                      <a:lnTo>
                        <a:pt x="41529" y="35306"/>
                      </a:lnTo>
                      <a:lnTo>
                        <a:pt x="40894" y="28321"/>
                      </a:lnTo>
                      <a:lnTo>
                        <a:pt x="39370" y="22860"/>
                      </a:lnTo>
                      <a:lnTo>
                        <a:pt x="37084" y="18415"/>
                      </a:lnTo>
                      <a:lnTo>
                        <a:pt x="34671" y="16637"/>
                      </a:lnTo>
                      <a:lnTo>
                        <a:pt x="31623" y="14986"/>
                      </a:lnTo>
                      <a:lnTo>
                        <a:pt x="24638" y="13970"/>
                      </a:lnTo>
                      <a:lnTo>
                        <a:pt x="18542" y="15875"/>
                      </a:lnTo>
                      <a:lnTo>
                        <a:pt x="15494" y="16637"/>
                      </a:lnTo>
                      <a:lnTo>
                        <a:pt x="13843" y="19431"/>
                      </a:lnTo>
                      <a:lnTo>
                        <a:pt x="14605" y="36322"/>
                      </a:lnTo>
                      <a:lnTo>
                        <a:pt x="15494" y="52959"/>
                      </a:lnTo>
                      <a:lnTo>
                        <a:pt x="16891" y="68834"/>
                      </a:lnTo>
                      <a:lnTo>
                        <a:pt x="18542" y="83185"/>
                      </a:lnTo>
                      <a:lnTo>
                        <a:pt x="20828" y="96520"/>
                      </a:lnTo>
                      <a:lnTo>
                        <a:pt x="23241" y="107950"/>
                      </a:lnTo>
                      <a:lnTo>
                        <a:pt x="26289" y="118491"/>
                      </a:lnTo>
                      <a:lnTo>
                        <a:pt x="30734" y="126492"/>
                      </a:lnTo>
                      <a:lnTo>
                        <a:pt x="24638" y="122936"/>
                      </a:lnTo>
                      <a:lnTo>
                        <a:pt x="19304" y="117602"/>
                      </a:lnTo>
                      <a:lnTo>
                        <a:pt x="13843" y="111506"/>
                      </a:lnTo>
                      <a:close/>
                    </a:path>
                  </a:pathLst>
                </a:custGeom>
                <a:solidFill>
                  <a:srgbClr val="BBAA89"/>
                </a:solidFill>
                <a:ln w="0" cap="flat" cmpd="sng" algn="ctr">
                  <a:solidFill>
                    <a:srgbClr val="BBA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Freeform 1062">
                  <a:extLst>
                    <a:ext uri="{FF2B5EF4-FFF2-40B4-BE49-F238E27FC236}">
                      <a16:creationId xmlns:a16="http://schemas.microsoft.com/office/drawing/2014/main" id="{E2EA1C52-07E8-7928-B1BF-811B219F6B0E}"/>
                    </a:ext>
                  </a:extLst>
                </p:cNvPr>
                <p:cNvSpPr/>
                <p:nvPr/>
              </p:nvSpPr>
              <p:spPr>
                <a:xfrm>
                  <a:off x="3809746" y="4014343"/>
                  <a:ext cx="53214" cy="123318"/>
                </a:xfrm>
                <a:custGeom>
                  <a:avLst/>
                  <a:gdLst/>
                  <a:ahLst/>
                  <a:cxnLst/>
                  <a:rect l="0" t="0" r="0" b="0"/>
                  <a:pathLst>
                    <a:path w="53214" h="123318">
                      <a:moveTo>
                        <a:pt x="9906" y="103886"/>
                      </a:moveTo>
                      <a:lnTo>
                        <a:pt x="12446" y="93980"/>
                      </a:lnTo>
                      <a:lnTo>
                        <a:pt x="13208" y="83439"/>
                      </a:lnTo>
                      <a:lnTo>
                        <a:pt x="13208" y="72644"/>
                      </a:lnTo>
                      <a:lnTo>
                        <a:pt x="12446" y="60198"/>
                      </a:lnTo>
                      <a:lnTo>
                        <a:pt x="9906" y="47879"/>
                      </a:lnTo>
                      <a:lnTo>
                        <a:pt x="7747" y="34671"/>
                      </a:lnTo>
                      <a:lnTo>
                        <a:pt x="3810" y="20447"/>
                      </a:lnTo>
                      <a:lnTo>
                        <a:pt x="0" y="5461"/>
                      </a:lnTo>
                      <a:lnTo>
                        <a:pt x="5461" y="4445"/>
                      </a:lnTo>
                      <a:lnTo>
                        <a:pt x="13208" y="3810"/>
                      </a:lnTo>
                      <a:lnTo>
                        <a:pt x="28575" y="1016"/>
                      </a:lnTo>
                      <a:lnTo>
                        <a:pt x="35433" y="0"/>
                      </a:lnTo>
                      <a:lnTo>
                        <a:pt x="42418" y="0"/>
                      </a:lnTo>
                      <a:lnTo>
                        <a:pt x="48514" y="1905"/>
                      </a:lnTo>
                      <a:lnTo>
                        <a:pt x="50927" y="3810"/>
                      </a:lnTo>
                      <a:lnTo>
                        <a:pt x="53213" y="6350"/>
                      </a:lnTo>
                      <a:lnTo>
                        <a:pt x="53213" y="8001"/>
                      </a:lnTo>
                      <a:lnTo>
                        <a:pt x="53213" y="9906"/>
                      </a:lnTo>
                      <a:lnTo>
                        <a:pt x="51562" y="12446"/>
                      </a:lnTo>
                      <a:lnTo>
                        <a:pt x="50927" y="14351"/>
                      </a:lnTo>
                      <a:lnTo>
                        <a:pt x="50165" y="16891"/>
                      </a:lnTo>
                      <a:lnTo>
                        <a:pt x="48514" y="19685"/>
                      </a:lnTo>
                      <a:lnTo>
                        <a:pt x="47117" y="21336"/>
                      </a:lnTo>
                      <a:lnTo>
                        <a:pt x="45466" y="23876"/>
                      </a:lnTo>
                      <a:lnTo>
                        <a:pt x="44069" y="33782"/>
                      </a:lnTo>
                      <a:lnTo>
                        <a:pt x="44069" y="41783"/>
                      </a:lnTo>
                      <a:lnTo>
                        <a:pt x="43180" y="48768"/>
                      </a:lnTo>
                      <a:lnTo>
                        <a:pt x="42418" y="53213"/>
                      </a:lnTo>
                      <a:lnTo>
                        <a:pt x="41529" y="53213"/>
                      </a:lnTo>
                      <a:lnTo>
                        <a:pt x="41529" y="50673"/>
                      </a:lnTo>
                      <a:lnTo>
                        <a:pt x="41529" y="45212"/>
                      </a:lnTo>
                      <a:lnTo>
                        <a:pt x="41529" y="39878"/>
                      </a:lnTo>
                      <a:lnTo>
                        <a:pt x="41529" y="32766"/>
                      </a:lnTo>
                      <a:lnTo>
                        <a:pt x="41021" y="26797"/>
                      </a:lnTo>
                      <a:lnTo>
                        <a:pt x="40132" y="21336"/>
                      </a:lnTo>
                      <a:lnTo>
                        <a:pt x="37719" y="16891"/>
                      </a:lnTo>
                      <a:lnTo>
                        <a:pt x="35433" y="15240"/>
                      </a:lnTo>
                      <a:lnTo>
                        <a:pt x="31623" y="14351"/>
                      </a:lnTo>
                      <a:lnTo>
                        <a:pt x="24638" y="12446"/>
                      </a:lnTo>
                      <a:lnTo>
                        <a:pt x="20828" y="13335"/>
                      </a:lnTo>
                      <a:lnTo>
                        <a:pt x="16891" y="14351"/>
                      </a:lnTo>
                      <a:lnTo>
                        <a:pt x="14605" y="16002"/>
                      </a:lnTo>
                      <a:lnTo>
                        <a:pt x="12446" y="17780"/>
                      </a:lnTo>
                      <a:lnTo>
                        <a:pt x="13208" y="35687"/>
                      </a:lnTo>
                      <a:lnTo>
                        <a:pt x="14605" y="51562"/>
                      </a:lnTo>
                      <a:lnTo>
                        <a:pt x="15494" y="66548"/>
                      </a:lnTo>
                      <a:lnTo>
                        <a:pt x="16891" y="80645"/>
                      </a:lnTo>
                      <a:lnTo>
                        <a:pt x="18542" y="93980"/>
                      </a:lnTo>
                      <a:lnTo>
                        <a:pt x="20828" y="104521"/>
                      </a:lnTo>
                      <a:lnTo>
                        <a:pt x="24638" y="115316"/>
                      </a:lnTo>
                      <a:lnTo>
                        <a:pt x="28575" y="123317"/>
                      </a:lnTo>
                      <a:lnTo>
                        <a:pt x="23241" y="119761"/>
                      </a:lnTo>
                      <a:lnTo>
                        <a:pt x="18542" y="114427"/>
                      </a:lnTo>
                      <a:close/>
                    </a:path>
                  </a:pathLst>
                </a:custGeom>
                <a:solidFill>
                  <a:srgbClr val="98825B"/>
                </a:solidFill>
                <a:ln w="0" cap="flat" cmpd="sng" algn="ctr">
                  <a:solidFill>
                    <a:srgbClr val="9882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Freeform 1063">
                  <a:extLst>
                    <a:ext uri="{FF2B5EF4-FFF2-40B4-BE49-F238E27FC236}">
                      <a16:creationId xmlns:a16="http://schemas.microsoft.com/office/drawing/2014/main" id="{D741EC18-D3FA-BBBC-D6DF-AEB76913BC1A}"/>
                    </a:ext>
                  </a:extLst>
                </p:cNvPr>
                <p:cNvSpPr/>
                <p:nvPr/>
              </p:nvSpPr>
              <p:spPr>
                <a:xfrm>
                  <a:off x="3808857" y="4014343"/>
                  <a:ext cx="53214" cy="121413"/>
                </a:xfrm>
                <a:custGeom>
                  <a:avLst/>
                  <a:gdLst/>
                  <a:ahLst/>
                  <a:cxnLst/>
                  <a:rect l="0" t="0" r="0" b="0"/>
                  <a:pathLst>
                    <a:path w="53214" h="121413">
                      <a:moveTo>
                        <a:pt x="10795" y="103886"/>
                      </a:moveTo>
                      <a:lnTo>
                        <a:pt x="13335" y="93980"/>
                      </a:lnTo>
                      <a:lnTo>
                        <a:pt x="14097" y="83439"/>
                      </a:lnTo>
                      <a:lnTo>
                        <a:pt x="14097" y="72644"/>
                      </a:lnTo>
                      <a:lnTo>
                        <a:pt x="13335" y="61214"/>
                      </a:lnTo>
                      <a:lnTo>
                        <a:pt x="10795" y="48768"/>
                      </a:lnTo>
                      <a:lnTo>
                        <a:pt x="7747" y="35687"/>
                      </a:lnTo>
                      <a:lnTo>
                        <a:pt x="4699" y="20447"/>
                      </a:lnTo>
                      <a:lnTo>
                        <a:pt x="0" y="5461"/>
                      </a:lnTo>
                      <a:lnTo>
                        <a:pt x="6350" y="5461"/>
                      </a:lnTo>
                      <a:lnTo>
                        <a:pt x="12446" y="4445"/>
                      </a:lnTo>
                      <a:lnTo>
                        <a:pt x="27178" y="1905"/>
                      </a:lnTo>
                      <a:lnTo>
                        <a:pt x="34925" y="1016"/>
                      </a:lnTo>
                      <a:lnTo>
                        <a:pt x="41021" y="0"/>
                      </a:lnTo>
                      <a:lnTo>
                        <a:pt x="47117" y="1905"/>
                      </a:lnTo>
                      <a:lnTo>
                        <a:pt x="51816" y="4445"/>
                      </a:lnTo>
                      <a:lnTo>
                        <a:pt x="52451" y="6350"/>
                      </a:lnTo>
                      <a:lnTo>
                        <a:pt x="53213" y="8001"/>
                      </a:lnTo>
                      <a:lnTo>
                        <a:pt x="53213" y="12446"/>
                      </a:lnTo>
                      <a:lnTo>
                        <a:pt x="52451" y="15240"/>
                      </a:lnTo>
                      <a:lnTo>
                        <a:pt x="50165" y="16891"/>
                      </a:lnTo>
                      <a:lnTo>
                        <a:pt x="48006" y="18796"/>
                      </a:lnTo>
                      <a:lnTo>
                        <a:pt x="46355" y="20447"/>
                      </a:lnTo>
                      <a:lnTo>
                        <a:pt x="44958" y="30226"/>
                      </a:lnTo>
                      <a:lnTo>
                        <a:pt x="44069" y="39116"/>
                      </a:lnTo>
                      <a:lnTo>
                        <a:pt x="44069" y="46228"/>
                      </a:lnTo>
                      <a:lnTo>
                        <a:pt x="43307" y="50673"/>
                      </a:lnTo>
                      <a:lnTo>
                        <a:pt x="42418" y="51562"/>
                      </a:lnTo>
                      <a:lnTo>
                        <a:pt x="42418" y="48768"/>
                      </a:lnTo>
                      <a:lnTo>
                        <a:pt x="42418" y="44323"/>
                      </a:lnTo>
                      <a:lnTo>
                        <a:pt x="42418" y="38227"/>
                      </a:lnTo>
                      <a:lnTo>
                        <a:pt x="42418" y="31877"/>
                      </a:lnTo>
                      <a:lnTo>
                        <a:pt x="42418" y="24892"/>
                      </a:lnTo>
                      <a:lnTo>
                        <a:pt x="41021" y="19685"/>
                      </a:lnTo>
                      <a:lnTo>
                        <a:pt x="39370" y="16002"/>
                      </a:lnTo>
                      <a:lnTo>
                        <a:pt x="36322" y="14351"/>
                      </a:lnTo>
                      <a:lnTo>
                        <a:pt x="32512" y="13335"/>
                      </a:lnTo>
                      <a:lnTo>
                        <a:pt x="24765" y="12446"/>
                      </a:lnTo>
                      <a:lnTo>
                        <a:pt x="21082" y="12446"/>
                      </a:lnTo>
                      <a:lnTo>
                        <a:pt x="17145" y="13335"/>
                      </a:lnTo>
                      <a:lnTo>
                        <a:pt x="14097" y="15240"/>
                      </a:lnTo>
                      <a:lnTo>
                        <a:pt x="11684" y="17780"/>
                      </a:lnTo>
                      <a:lnTo>
                        <a:pt x="12446" y="34671"/>
                      </a:lnTo>
                      <a:lnTo>
                        <a:pt x="13335" y="50673"/>
                      </a:lnTo>
                      <a:lnTo>
                        <a:pt x="14732" y="65659"/>
                      </a:lnTo>
                      <a:lnTo>
                        <a:pt x="15494" y="79883"/>
                      </a:lnTo>
                      <a:lnTo>
                        <a:pt x="17145" y="91440"/>
                      </a:lnTo>
                      <a:lnTo>
                        <a:pt x="19431" y="102870"/>
                      </a:lnTo>
                      <a:lnTo>
                        <a:pt x="22479" y="112522"/>
                      </a:lnTo>
                      <a:lnTo>
                        <a:pt x="27178" y="121412"/>
                      </a:lnTo>
                      <a:lnTo>
                        <a:pt x="21717" y="116967"/>
                      </a:lnTo>
                      <a:lnTo>
                        <a:pt x="17780" y="111760"/>
                      </a:lnTo>
                      <a:lnTo>
                        <a:pt x="14097" y="107315"/>
                      </a:lnTo>
                      <a:close/>
                    </a:path>
                  </a:pathLst>
                </a:custGeom>
                <a:solidFill>
                  <a:srgbClr val="735A2C"/>
                </a:solidFill>
                <a:ln w="0" cap="flat" cmpd="sng" algn="ctr">
                  <a:solidFill>
                    <a:srgbClr val="735A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Freeform 1064">
                  <a:extLst>
                    <a:ext uri="{FF2B5EF4-FFF2-40B4-BE49-F238E27FC236}">
                      <a16:creationId xmlns:a16="http://schemas.microsoft.com/office/drawing/2014/main" id="{C900F73C-5CE7-BA47-8757-907CEB5F3769}"/>
                    </a:ext>
                  </a:extLst>
                </p:cNvPr>
                <p:cNvSpPr/>
                <p:nvPr/>
              </p:nvSpPr>
              <p:spPr>
                <a:xfrm>
                  <a:off x="3809746" y="4014343"/>
                  <a:ext cx="53976" cy="117857"/>
                </a:xfrm>
                <a:custGeom>
                  <a:avLst/>
                  <a:gdLst/>
                  <a:ahLst/>
                  <a:cxnLst/>
                  <a:rect l="0" t="0" r="0" b="0"/>
                  <a:pathLst>
                    <a:path w="53976" h="117857">
                      <a:moveTo>
                        <a:pt x="11557" y="93091"/>
                      </a:moveTo>
                      <a:lnTo>
                        <a:pt x="13208" y="82550"/>
                      </a:lnTo>
                      <a:lnTo>
                        <a:pt x="13208" y="72009"/>
                      </a:lnTo>
                      <a:lnTo>
                        <a:pt x="11557" y="60198"/>
                      </a:lnTo>
                      <a:lnTo>
                        <a:pt x="9906" y="47879"/>
                      </a:lnTo>
                      <a:lnTo>
                        <a:pt x="6858" y="34671"/>
                      </a:lnTo>
                      <a:lnTo>
                        <a:pt x="3810" y="20447"/>
                      </a:lnTo>
                      <a:lnTo>
                        <a:pt x="0" y="5461"/>
                      </a:lnTo>
                      <a:lnTo>
                        <a:pt x="6350" y="5461"/>
                      </a:lnTo>
                      <a:lnTo>
                        <a:pt x="13843" y="3810"/>
                      </a:lnTo>
                      <a:lnTo>
                        <a:pt x="30734" y="1016"/>
                      </a:lnTo>
                      <a:lnTo>
                        <a:pt x="38481" y="0"/>
                      </a:lnTo>
                      <a:lnTo>
                        <a:pt x="45466" y="1016"/>
                      </a:lnTo>
                      <a:lnTo>
                        <a:pt x="47879" y="1905"/>
                      </a:lnTo>
                      <a:lnTo>
                        <a:pt x="50165" y="3810"/>
                      </a:lnTo>
                      <a:lnTo>
                        <a:pt x="52324" y="6350"/>
                      </a:lnTo>
                      <a:lnTo>
                        <a:pt x="53975" y="9906"/>
                      </a:lnTo>
                      <a:lnTo>
                        <a:pt x="53213" y="10795"/>
                      </a:lnTo>
                      <a:lnTo>
                        <a:pt x="53213" y="11684"/>
                      </a:lnTo>
                      <a:lnTo>
                        <a:pt x="50165" y="13335"/>
                      </a:lnTo>
                      <a:lnTo>
                        <a:pt x="47117" y="15240"/>
                      </a:lnTo>
                      <a:lnTo>
                        <a:pt x="45466" y="16891"/>
                      </a:lnTo>
                      <a:lnTo>
                        <a:pt x="44069" y="27686"/>
                      </a:lnTo>
                      <a:lnTo>
                        <a:pt x="43180" y="36322"/>
                      </a:lnTo>
                      <a:lnTo>
                        <a:pt x="43180" y="43561"/>
                      </a:lnTo>
                      <a:lnTo>
                        <a:pt x="42418" y="47879"/>
                      </a:lnTo>
                      <a:lnTo>
                        <a:pt x="42418" y="48768"/>
                      </a:lnTo>
                      <a:lnTo>
                        <a:pt x="42418" y="46228"/>
                      </a:lnTo>
                      <a:lnTo>
                        <a:pt x="42418" y="41783"/>
                      </a:lnTo>
                      <a:lnTo>
                        <a:pt x="42418" y="35687"/>
                      </a:lnTo>
                      <a:lnTo>
                        <a:pt x="41529" y="23241"/>
                      </a:lnTo>
                      <a:lnTo>
                        <a:pt x="40894" y="18796"/>
                      </a:lnTo>
                      <a:lnTo>
                        <a:pt x="38481" y="15240"/>
                      </a:lnTo>
                      <a:lnTo>
                        <a:pt x="36322" y="12446"/>
                      </a:lnTo>
                      <a:lnTo>
                        <a:pt x="32385" y="11684"/>
                      </a:lnTo>
                      <a:lnTo>
                        <a:pt x="27686" y="10795"/>
                      </a:lnTo>
                      <a:lnTo>
                        <a:pt x="23241" y="10795"/>
                      </a:lnTo>
                      <a:lnTo>
                        <a:pt x="19304" y="11684"/>
                      </a:lnTo>
                      <a:lnTo>
                        <a:pt x="15494" y="12446"/>
                      </a:lnTo>
                      <a:lnTo>
                        <a:pt x="11557" y="14351"/>
                      </a:lnTo>
                      <a:lnTo>
                        <a:pt x="9398" y="16002"/>
                      </a:lnTo>
                      <a:lnTo>
                        <a:pt x="10795" y="33782"/>
                      </a:lnTo>
                      <a:lnTo>
                        <a:pt x="11557" y="49657"/>
                      </a:lnTo>
                      <a:lnTo>
                        <a:pt x="12446" y="64008"/>
                      </a:lnTo>
                      <a:lnTo>
                        <a:pt x="13208" y="77089"/>
                      </a:lnTo>
                      <a:lnTo>
                        <a:pt x="14605" y="89535"/>
                      </a:lnTo>
                      <a:lnTo>
                        <a:pt x="16891" y="100076"/>
                      </a:lnTo>
                      <a:lnTo>
                        <a:pt x="20193" y="108966"/>
                      </a:lnTo>
                      <a:lnTo>
                        <a:pt x="23876" y="117856"/>
                      </a:lnTo>
                      <a:lnTo>
                        <a:pt x="19304" y="113411"/>
                      </a:lnTo>
                      <a:lnTo>
                        <a:pt x="16256" y="108966"/>
                      </a:lnTo>
                      <a:lnTo>
                        <a:pt x="13208" y="105537"/>
                      </a:lnTo>
                      <a:lnTo>
                        <a:pt x="9906" y="103886"/>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Freeform 1065">
                  <a:extLst>
                    <a:ext uri="{FF2B5EF4-FFF2-40B4-BE49-F238E27FC236}">
                      <a16:creationId xmlns:a16="http://schemas.microsoft.com/office/drawing/2014/main" id="{3B2CC62B-AA8F-7954-FAF5-152180AD3546}"/>
                    </a:ext>
                  </a:extLst>
                </p:cNvPr>
                <p:cNvSpPr/>
                <p:nvPr/>
              </p:nvSpPr>
              <p:spPr>
                <a:xfrm>
                  <a:off x="3802761" y="3962146"/>
                  <a:ext cx="37720" cy="31116"/>
                </a:xfrm>
                <a:custGeom>
                  <a:avLst/>
                  <a:gdLst/>
                  <a:ahLst/>
                  <a:cxnLst/>
                  <a:rect l="0" t="0" r="0" b="0"/>
                  <a:pathLst>
                    <a:path w="37720" h="31116">
                      <a:moveTo>
                        <a:pt x="0" y="23876"/>
                      </a:moveTo>
                      <a:lnTo>
                        <a:pt x="0" y="19685"/>
                      </a:lnTo>
                      <a:lnTo>
                        <a:pt x="1651" y="16764"/>
                      </a:lnTo>
                      <a:lnTo>
                        <a:pt x="3048" y="14224"/>
                      </a:lnTo>
                      <a:lnTo>
                        <a:pt x="6096" y="11684"/>
                      </a:lnTo>
                      <a:lnTo>
                        <a:pt x="9398" y="10668"/>
                      </a:lnTo>
                      <a:lnTo>
                        <a:pt x="16891" y="8890"/>
                      </a:lnTo>
                      <a:lnTo>
                        <a:pt x="24638" y="7874"/>
                      </a:lnTo>
                      <a:lnTo>
                        <a:pt x="30861" y="7239"/>
                      </a:lnTo>
                      <a:lnTo>
                        <a:pt x="34036" y="6223"/>
                      </a:lnTo>
                      <a:lnTo>
                        <a:pt x="36322" y="4445"/>
                      </a:lnTo>
                      <a:lnTo>
                        <a:pt x="37719" y="2794"/>
                      </a:lnTo>
                      <a:lnTo>
                        <a:pt x="37719" y="0"/>
                      </a:lnTo>
                      <a:lnTo>
                        <a:pt x="36322" y="27559"/>
                      </a:lnTo>
                      <a:lnTo>
                        <a:pt x="33274" y="27559"/>
                      </a:lnTo>
                      <a:lnTo>
                        <a:pt x="29337" y="28321"/>
                      </a:lnTo>
                      <a:lnTo>
                        <a:pt x="20193" y="30226"/>
                      </a:lnTo>
                      <a:lnTo>
                        <a:pt x="10033" y="31115"/>
                      </a:lnTo>
                      <a:lnTo>
                        <a:pt x="5461" y="31115"/>
                      </a:lnTo>
                      <a:lnTo>
                        <a:pt x="889" y="29210"/>
                      </a:lnTo>
                      <a:close/>
                    </a:path>
                  </a:pathLst>
                </a:custGeom>
                <a:solidFill>
                  <a:srgbClr val="4F3300"/>
                </a:solidFill>
                <a:ln w="0" cap="flat" cmpd="sng" algn="ctr">
                  <a:solidFill>
                    <a:srgbClr val="4F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Freeform 1066">
                  <a:extLst>
                    <a:ext uri="{FF2B5EF4-FFF2-40B4-BE49-F238E27FC236}">
                      <a16:creationId xmlns:a16="http://schemas.microsoft.com/office/drawing/2014/main" id="{A3562BA8-4BF3-668D-DC56-C44DBB8A5C86}"/>
                    </a:ext>
                  </a:extLst>
                </p:cNvPr>
                <p:cNvSpPr/>
                <p:nvPr/>
              </p:nvSpPr>
              <p:spPr>
                <a:xfrm>
                  <a:off x="3803650" y="3963924"/>
                  <a:ext cx="36196" cy="27433"/>
                </a:xfrm>
                <a:custGeom>
                  <a:avLst/>
                  <a:gdLst/>
                  <a:ahLst/>
                  <a:cxnLst/>
                  <a:rect l="0" t="0" r="0" b="0"/>
                  <a:pathLst>
                    <a:path w="36196" h="27433">
                      <a:moveTo>
                        <a:pt x="762" y="25781"/>
                      </a:moveTo>
                      <a:lnTo>
                        <a:pt x="0" y="21336"/>
                      </a:lnTo>
                      <a:lnTo>
                        <a:pt x="762" y="17907"/>
                      </a:lnTo>
                      <a:lnTo>
                        <a:pt x="1524" y="14097"/>
                      </a:lnTo>
                      <a:lnTo>
                        <a:pt x="3810" y="12446"/>
                      </a:lnTo>
                      <a:lnTo>
                        <a:pt x="6096" y="10541"/>
                      </a:lnTo>
                      <a:lnTo>
                        <a:pt x="9144" y="9906"/>
                      </a:lnTo>
                      <a:lnTo>
                        <a:pt x="16002" y="8001"/>
                      </a:lnTo>
                      <a:lnTo>
                        <a:pt x="22987" y="7112"/>
                      </a:lnTo>
                      <a:lnTo>
                        <a:pt x="29337" y="6096"/>
                      </a:lnTo>
                      <a:lnTo>
                        <a:pt x="32385" y="5461"/>
                      </a:lnTo>
                      <a:lnTo>
                        <a:pt x="33782" y="4445"/>
                      </a:lnTo>
                      <a:lnTo>
                        <a:pt x="35433" y="2667"/>
                      </a:lnTo>
                      <a:lnTo>
                        <a:pt x="36195" y="0"/>
                      </a:lnTo>
                      <a:lnTo>
                        <a:pt x="34671" y="24003"/>
                      </a:lnTo>
                      <a:lnTo>
                        <a:pt x="31496" y="24892"/>
                      </a:lnTo>
                      <a:lnTo>
                        <a:pt x="27686" y="24892"/>
                      </a:lnTo>
                      <a:lnTo>
                        <a:pt x="19304" y="26543"/>
                      </a:lnTo>
                      <a:lnTo>
                        <a:pt x="9906" y="27432"/>
                      </a:lnTo>
                      <a:lnTo>
                        <a:pt x="5207" y="27432"/>
                      </a:lnTo>
                      <a:close/>
                    </a:path>
                  </a:pathLst>
                </a:custGeom>
                <a:solidFill>
                  <a:srgbClr val="725729"/>
                </a:solidFill>
                <a:ln w="0" cap="flat" cmpd="sng" algn="ctr">
                  <a:solidFill>
                    <a:srgbClr val="7257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Freeform 1067">
                  <a:extLst>
                    <a:ext uri="{FF2B5EF4-FFF2-40B4-BE49-F238E27FC236}">
                      <a16:creationId xmlns:a16="http://schemas.microsoft.com/office/drawing/2014/main" id="{C663D1F3-67E9-7110-39C2-C29306EA832F}"/>
                    </a:ext>
                  </a:extLst>
                </p:cNvPr>
                <p:cNvSpPr/>
                <p:nvPr/>
              </p:nvSpPr>
              <p:spPr>
                <a:xfrm>
                  <a:off x="3805174" y="3965829"/>
                  <a:ext cx="33148" cy="23877"/>
                </a:xfrm>
                <a:custGeom>
                  <a:avLst/>
                  <a:gdLst/>
                  <a:ahLst/>
                  <a:cxnLst/>
                  <a:rect l="0" t="0" r="0" b="0"/>
                  <a:pathLst>
                    <a:path w="33148" h="23877">
                      <a:moveTo>
                        <a:pt x="635" y="22098"/>
                      </a:moveTo>
                      <a:lnTo>
                        <a:pt x="0" y="18542"/>
                      </a:lnTo>
                      <a:lnTo>
                        <a:pt x="0" y="14986"/>
                      </a:lnTo>
                      <a:lnTo>
                        <a:pt x="1524" y="12192"/>
                      </a:lnTo>
                      <a:lnTo>
                        <a:pt x="3048" y="10541"/>
                      </a:lnTo>
                      <a:lnTo>
                        <a:pt x="5334" y="9652"/>
                      </a:lnTo>
                      <a:lnTo>
                        <a:pt x="8382" y="8001"/>
                      </a:lnTo>
                      <a:lnTo>
                        <a:pt x="14478" y="6985"/>
                      </a:lnTo>
                      <a:lnTo>
                        <a:pt x="20828" y="6096"/>
                      </a:lnTo>
                      <a:lnTo>
                        <a:pt x="26924" y="5207"/>
                      </a:lnTo>
                      <a:lnTo>
                        <a:pt x="29210" y="4191"/>
                      </a:lnTo>
                      <a:lnTo>
                        <a:pt x="31623" y="3556"/>
                      </a:lnTo>
                      <a:lnTo>
                        <a:pt x="32258" y="2540"/>
                      </a:lnTo>
                      <a:lnTo>
                        <a:pt x="33147" y="0"/>
                      </a:lnTo>
                      <a:lnTo>
                        <a:pt x="31623" y="20193"/>
                      </a:lnTo>
                      <a:lnTo>
                        <a:pt x="25400" y="22098"/>
                      </a:lnTo>
                      <a:lnTo>
                        <a:pt x="17018" y="22987"/>
                      </a:lnTo>
                      <a:lnTo>
                        <a:pt x="8382" y="23876"/>
                      </a:lnTo>
                      <a:lnTo>
                        <a:pt x="4572" y="22987"/>
                      </a:lnTo>
                      <a:close/>
                    </a:path>
                  </a:pathLst>
                </a:custGeom>
                <a:solidFill>
                  <a:srgbClr val="957E51"/>
                </a:solidFill>
                <a:ln w="0" cap="flat" cmpd="sng" algn="ctr">
                  <a:solidFill>
                    <a:srgbClr val="957E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Freeform 1068">
                  <a:extLst>
                    <a:ext uri="{FF2B5EF4-FFF2-40B4-BE49-F238E27FC236}">
                      <a16:creationId xmlns:a16="http://schemas.microsoft.com/office/drawing/2014/main" id="{6A2D0A0D-86F7-00C7-BCCC-26277B7B826B}"/>
                    </a:ext>
                  </a:extLst>
                </p:cNvPr>
                <p:cNvSpPr/>
                <p:nvPr/>
              </p:nvSpPr>
              <p:spPr>
                <a:xfrm>
                  <a:off x="3806698" y="3968369"/>
                  <a:ext cx="30100" cy="18543"/>
                </a:xfrm>
                <a:custGeom>
                  <a:avLst/>
                  <a:gdLst/>
                  <a:ahLst/>
                  <a:cxnLst/>
                  <a:rect l="0" t="0" r="0" b="0"/>
                  <a:pathLst>
                    <a:path w="30100" h="18543">
                      <a:moveTo>
                        <a:pt x="762" y="17653"/>
                      </a:moveTo>
                      <a:lnTo>
                        <a:pt x="0" y="15113"/>
                      </a:lnTo>
                      <a:lnTo>
                        <a:pt x="0" y="12446"/>
                      </a:lnTo>
                      <a:lnTo>
                        <a:pt x="762" y="9652"/>
                      </a:lnTo>
                      <a:lnTo>
                        <a:pt x="3048" y="8001"/>
                      </a:lnTo>
                      <a:lnTo>
                        <a:pt x="7747" y="6096"/>
                      </a:lnTo>
                      <a:lnTo>
                        <a:pt x="12954" y="5461"/>
                      </a:lnTo>
                      <a:lnTo>
                        <a:pt x="19304" y="4445"/>
                      </a:lnTo>
                      <a:lnTo>
                        <a:pt x="24638" y="4445"/>
                      </a:lnTo>
                      <a:lnTo>
                        <a:pt x="28448" y="2667"/>
                      </a:lnTo>
                      <a:lnTo>
                        <a:pt x="30099" y="1016"/>
                      </a:lnTo>
                      <a:lnTo>
                        <a:pt x="30099" y="0"/>
                      </a:lnTo>
                      <a:lnTo>
                        <a:pt x="28448" y="16891"/>
                      </a:lnTo>
                      <a:lnTo>
                        <a:pt x="23241" y="17653"/>
                      </a:lnTo>
                      <a:lnTo>
                        <a:pt x="15494" y="18542"/>
                      </a:lnTo>
                      <a:lnTo>
                        <a:pt x="7747" y="18542"/>
                      </a:lnTo>
                      <a:close/>
                    </a:path>
                  </a:pathLst>
                </a:custGeom>
                <a:solidFill>
                  <a:srgbClr val="B8A47B"/>
                </a:solidFill>
                <a:ln w="0" cap="flat" cmpd="sng" algn="ctr">
                  <a:solidFill>
                    <a:srgbClr val="B8A47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Freeform 1069">
                  <a:extLst>
                    <a:ext uri="{FF2B5EF4-FFF2-40B4-BE49-F238E27FC236}">
                      <a16:creationId xmlns:a16="http://schemas.microsoft.com/office/drawing/2014/main" id="{7C060F4C-C2CC-6821-BF57-38D4B5B4192A}"/>
                    </a:ext>
                  </a:extLst>
                </p:cNvPr>
                <p:cNvSpPr/>
                <p:nvPr/>
              </p:nvSpPr>
              <p:spPr>
                <a:xfrm>
                  <a:off x="3808349" y="3970020"/>
                  <a:ext cx="26798" cy="15241"/>
                </a:xfrm>
                <a:custGeom>
                  <a:avLst/>
                  <a:gdLst/>
                  <a:ahLst/>
                  <a:cxnLst/>
                  <a:rect l="0" t="0" r="0" b="0"/>
                  <a:pathLst>
                    <a:path w="26798" h="15241">
                      <a:moveTo>
                        <a:pt x="0" y="11811"/>
                      </a:moveTo>
                      <a:lnTo>
                        <a:pt x="0" y="9906"/>
                      </a:lnTo>
                      <a:lnTo>
                        <a:pt x="508" y="8001"/>
                      </a:lnTo>
                      <a:lnTo>
                        <a:pt x="2159" y="7366"/>
                      </a:lnTo>
                      <a:lnTo>
                        <a:pt x="6096" y="5461"/>
                      </a:lnTo>
                      <a:lnTo>
                        <a:pt x="11303" y="4445"/>
                      </a:lnTo>
                      <a:lnTo>
                        <a:pt x="17653" y="3810"/>
                      </a:lnTo>
                      <a:lnTo>
                        <a:pt x="22225" y="3810"/>
                      </a:lnTo>
                      <a:lnTo>
                        <a:pt x="26035" y="1905"/>
                      </a:lnTo>
                      <a:lnTo>
                        <a:pt x="26797" y="1016"/>
                      </a:lnTo>
                      <a:lnTo>
                        <a:pt x="26797" y="0"/>
                      </a:lnTo>
                      <a:lnTo>
                        <a:pt x="26035" y="13462"/>
                      </a:lnTo>
                      <a:lnTo>
                        <a:pt x="20701" y="14351"/>
                      </a:lnTo>
                      <a:lnTo>
                        <a:pt x="13843" y="15240"/>
                      </a:lnTo>
                      <a:lnTo>
                        <a:pt x="6858" y="15240"/>
                      </a:lnTo>
                      <a:lnTo>
                        <a:pt x="0" y="14351"/>
                      </a:lnTo>
                      <a:close/>
                    </a:path>
                  </a:pathLst>
                </a:custGeom>
                <a:solidFill>
                  <a:srgbClr val="DBC9A3"/>
                </a:solidFill>
                <a:ln w="0" cap="flat" cmpd="sng" algn="ctr">
                  <a:solidFill>
                    <a:srgbClr val="DBC9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Freeform 1070">
                  <a:extLst>
                    <a:ext uri="{FF2B5EF4-FFF2-40B4-BE49-F238E27FC236}">
                      <a16:creationId xmlns:a16="http://schemas.microsoft.com/office/drawing/2014/main" id="{BE567BF8-BC32-D466-DED5-7945D5B7DEB9}"/>
                    </a:ext>
                  </a:extLst>
                </p:cNvPr>
                <p:cNvSpPr/>
                <p:nvPr/>
              </p:nvSpPr>
              <p:spPr>
                <a:xfrm>
                  <a:off x="3859911" y="4065016"/>
                  <a:ext cx="76201" cy="229363"/>
                </a:xfrm>
                <a:custGeom>
                  <a:avLst/>
                  <a:gdLst/>
                  <a:ahLst/>
                  <a:cxnLst/>
                  <a:rect l="0" t="0" r="0" b="0"/>
                  <a:pathLst>
                    <a:path w="76201" h="229363">
                      <a:moveTo>
                        <a:pt x="70104" y="26416"/>
                      </a:moveTo>
                      <a:lnTo>
                        <a:pt x="65405" y="42418"/>
                      </a:lnTo>
                      <a:lnTo>
                        <a:pt x="57023" y="71628"/>
                      </a:lnTo>
                      <a:lnTo>
                        <a:pt x="50800" y="100076"/>
                      </a:lnTo>
                      <a:lnTo>
                        <a:pt x="44577" y="126492"/>
                      </a:lnTo>
                      <a:lnTo>
                        <a:pt x="39878" y="151384"/>
                      </a:lnTo>
                      <a:lnTo>
                        <a:pt x="34671" y="174371"/>
                      </a:lnTo>
                      <a:lnTo>
                        <a:pt x="28575" y="196596"/>
                      </a:lnTo>
                      <a:lnTo>
                        <a:pt x="21590" y="217932"/>
                      </a:lnTo>
                      <a:lnTo>
                        <a:pt x="18542" y="224028"/>
                      </a:lnTo>
                      <a:lnTo>
                        <a:pt x="14605" y="228473"/>
                      </a:lnTo>
                      <a:lnTo>
                        <a:pt x="10795" y="229362"/>
                      </a:lnTo>
                      <a:lnTo>
                        <a:pt x="6858" y="229362"/>
                      </a:lnTo>
                      <a:lnTo>
                        <a:pt x="3810" y="228473"/>
                      </a:lnTo>
                      <a:lnTo>
                        <a:pt x="1397" y="225933"/>
                      </a:lnTo>
                      <a:lnTo>
                        <a:pt x="0" y="223139"/>
                      </a:lnTo>
                      <a:lnTo>
                        <a:pt x="762" y="220472"/>
                      </a:lnTo>
                      <a:lnTo>
                        <a:pt x="6096" y="206248"/>
                      </a:lnTo>
                      <a:lnTo>
                        <a:pt x="10795" y="192151"/>
                      </a:lnTo>
                      <a:lnTo>
                        <a:pt x="18542" y="164719"/>
                      </a:lnTo>
                      <a:lnTo>
                        <a:pt x="23876" y="138049"/>
                      </a:lnTo>
                      <a:lnTo>
                        <a:pt x="28575" y="112522"/>
                      </a:lnTo>
                      <a:lnTo>
                        <a:pt x="32385" y="86741"/>
                      </a:lnTo>
                      <a:lnTo>
                        <a:pt x="36830" y="63754"/>
                      </a:lnTo>
                      <a:lnTo>
                        <a:pt x="39878" y="52197"/>
                      </a:lnTo>
                      <a:lnTo>
                        <a:pt x="43180" y="41402"/>
                      </a:lnTo>
                      <a:lnTo>
                        <a:pt x="46863" y="30861"/>
                      </a:lnTo>
                      <a:lnTo>
                        <a:pt x="52324" y="21336"/>
                      </a:lnTo>
                      <a:lnTo>
                        <a:pt x="55372" y="15875"/>
                      </a:lnTo>
                      <a:lnTo>
                        <a:pt x="58547" y="10541"/>
                      </a:lnTo>
                      <a:lnTo>
                        <a:pt x="61595" y="6985"/>
                      </a:lnTo>
                      <a:lnTo>
                        <a:pt x="64008" y="3429"/>
                      </a:lnTo>
                      <a:lnTo>
                        <a:pt x="66294" y="1651"/>
                      </a:lnTo>
                      <a:lnTo>
                        <a:pt x="68453" y="0"/>
                      </a:lnTo>
                      <a:lnTo>
                        <a:pt x="71501" y="0"/>
                      </a:lnTo>
                      <a:lnTo>
                        <a:pt x="74803" y="889"/>
                      </a:lnTo>
                      <a:lnTo>
                        <a:pt x="75438" y="3429"/>
                      </a:lnTo>
                      <a:lnTo>
                        <a:pt x="76200" y="6985"/>
                      </a:lnTo>
                      <a:lnTo>
                        <a:pt x="75438"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Freeform 1071">
                  <a:extLst>
                    <a:ext uri="{FF2B5EF4-FFF2-40B4-BE49-F238E27FC236}">
                      <a16:creationId xmlns:a16="http://schemas.microsoft.com/office/drawing/2014/main" id="{9B9A7D0B-7C38-605F-ED85-3183E9399591}"/>
                    </a:ext>
                  </a:extLst>
                </p:cNvPr>
                <p:cNvSpPr/>
                <p:nvPr/>
              </p:nvSpPr>
              <p:spPr>
                <a:xfrm>
                  <a:off x="3861308" y="4065016"/>
                  <a:ext cx="73407" cy="229363"/>
                </a:xfrm>
                <a:custGeom>
                  <a:avLst/>
                  <a:gdLst/>
                  <a:ahLst/>
                  <a:cxnLst/>
                  <a:rect l="0" t="0" r="0" b="0"/>
                  <a:pathLst>
                    <a:path w="73407" h="229363">
                      <a:moveTo>
                        <a:pt x="762" y="218694"/>
                      </a:moveTo>
                      <a:lnTo>
                        <a:pt x="6350" y="205486"/>
                      </a:lnTo>
                      <a:lnTo>
                        <a:pt x="11684" y="191262"/>
                      </a:lnTo>
                      <a:lnTo>
                        <a:pt x="18542" y="163830"/>
                      </a:lnTo>
                      <a:lnTo>
                        <a:pt x="24003" y="137287"/>
                      </a:lnTo>
                      <a:lnTo>
                        <a:pt x="28575" y="111506"/>
                      </a:lnTo>
                      <a:lnTo>
                        <a:pt x="32385" y="86741"/>
                      </a:lnTo>
                      <a:lnTo>
                        <a:pt x="37084" y="62738"/>
                      </a:lnTo>
                      <a:lnTo>
                        <a:pt x="40132" y="52197"/>
                      </a:lnTo>
                      <a:lnTo>
                        <a:pt x="43180" y="41402"/>
                      </a:lnTo>
                      <a:lnTo>
                        <a:pt x="47117" y="30861"/>
                      </a:lnTo>
                      <a:lnTo>
                        <a:pt x="51816" y="21336"/>
                      </a:lnTo>
                      <a:lnTo>
                        <a:pt x="55626" y="14986"/>
                      </a:lnTo>
                      <a:lnTo>
                        <a:pt x="58674" y="10541"/>
                      </a:lnTo>
                      <a:lnTo>
                        <a:pt x="60960" y="6096"/>
                      </a:lnTo>
                      <a:lnTo>
                        <a:pt x="63246" y="3429"/>
                      </a:lnTo>
                      <a:lnTo>
                        <a:pt x="65659" y="1651"/>
                      </a:lnTo>
                      <a:lnTo>
                        <a:pt x="67945" y="889"/>
                      </a:lnTo>
                      <a:lnTo>
                        <a:pt x="70104" y="0"/>
                      </a:lnTo>
                      <a:lnTo>
                        <a:pt x="72644" y="1651"/>
                      </a:lnTo>
                      <a:lnTo>
                        <a:pt x="73406" y="5334"/>
                      </a:lnTo>
                      <a:lnTo>
                        <a:pt x="73406" y="8890"/>
                      </a:lnTo>
                      <a:lnTo>
                        <a:pt x="72644" y="12446"/>
                      </a:lnTo>
                      <a:lnTo>
                        <a:pt x="67056" y="28321"/>
                      </a:lnTo>
                      <a:lnTo>
                        <a:pt x="62611" y="44323"/>
                      </a:lnTo>
                      <a:lnTo>
                        <a:pt x="57912" y="58293"/>
                      </a:lnTo>
                      <a:lnTo>
                        <a:pt x="53975" y="73533"/>
                      </a:lnTo>
                      <a:lnTo>
                        <a:pt x="47879" y="100965"/>
                      </a:lnTo>
                      <a:lnTo>
                        <a:pt x="42418" y="126492"/>
                      </a:lnTo>
                      <a:lnTo>
                        <a:pt x="37084" y="151384"/>
                      </a:lnTo>
                      <a:lnTo>
                        <a:pt x="31623" y="174371"/>
                      </a:lnTo>
                      <a:lnTo>
                        <a:pt x="26289" y="196596"/>
                      </a:lnTo>
                      <a:lnTo>
                        <a:pt x="19431" y="217043"/>
                      </a:lnTo>
                      <a:lnTo>
                        <a:pt x="15494" y="223139"/>
                      </a:lnTo>
                      <a:lnTo>
                        <a:pt x="12446" y="227584"/>
                      </a:lnTo>
                      <a:lnTo>
                        <a:pt x="8509" y="229362"/>
                      </a:lnTo>
                      <a:lnTo>
                        <a:pt x="5461" y="228473"/>
                      </a:lnTo>
                      <a:lnTo>
                        <a:pt x="3302" y="227584"/>
                      </a:lnTo>
                      <a:lnTo>
                        <a:pt x="1651" y="224917"/>
                      </a:lnTo>
                      <a:lnTo>
                        <a:pt x="0" y="222123"/>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Freeform 1072">
                  <a:extLst>
                    <a:ext uri="{FF2B5EF4-FFF2-40B4-BE49-F238E27FC236}">
                      <a16:creationId xmlns:a16="http://schemas.microsoft.com/office/drawing/2014/main" id="{0710D598-4DB2-F631-5F92-29125A636000}"/>
                    </a:ext>
                  </a:extLst>
                </p:cNvPr>
                <p:cNvSpPr/>
                <p:nvPr/>
              </p:nvSpPr>
              <p:spPr>
                <a:xfrm>
                  <a:off x="3863721" y="4066667"/>
                  <a:ext cx="70232" cy="227712"/>
                </a:xfrm>
                <a:custGeom>
                  <a:avLst/>
                  <a:gdLst/>
                  <a:ahLst/>
                  <a:cxnLst/>
                  <a:rect l="0" t="0" r="0" b="0"/>
                  <a:pathLst>
                    <a:path w="70232" h="227712">
                      <a:moveTo>
                        <a:pt x="889" y="217043"/>
                      </a:moveTo>
                      <a:lnTo>
                        <a:pt x="6985" y="202946"/>
                      </a:lnTo>
                      <a:lnTo>
                        <a:pt x="11684" y="189611"/>
                      </a:lnTo>
                      <a:lnTo>
                        <a:pt x="18542" y="162179"/>
                      </a:lnTo>
                      <a:lnTo>
                        <a:pt x="23876" y="135636"/>
                      </a:lnTo>
                      <a:lnTo>
                        <a:pt x="28575" y="109855"/>
                      </a:lnTo>
                      <a:lnTo>
                        <a:pt x="32512" y="85090"/>
                      </a:lnTo>
                      <a:lnTo>
                        <a:pt x="36957" y="62103"/>
                      </a:lnTo>
                      <a:lnTo>
                        <a:pt x="39370" y="50546"/>
                      </a:lnTo>
                      <a:lnTo>
                        <a:pt x="43053" y="39751"/>
                      </a:lnTo>
                      <a:lnTo>
                        <a:pt x="46990" y="30226"/>
                      </a:lnTo>
                      <a:lnTo>
                        <a:pt x="51562" y="19685"/>
                      </a:lnTo>
                      <a:lnTo>
                        <a:pt x="54737" y="14224"/>
                      </a:lnTo>
                      <a:lnTo>
                        <a:pt x="57785" y="8890"/>
                      </a:lnTo>
                      <a:lnTo>
                        <a:pt x="60833" y="5334"/>
                      </a:lnTo>
                      <a:lnTo>
                        <a:pt x="62484" y="2794"/>
                      </a:lnTo>
                      <a:lnTo>
                        <a:pt x="64643" y="889"/>
                      </a:lnTo>
                      <a:lnTo>
                        <a:pt x="66294" y="0"/>
                      </a:lnTo>
                      <a:lnTo>
                        <a:pt x="68580" y="0"/>
                      </a:lnTo>
                      <a:lnTo>
                        <a:pt x="69342" y="2794"/>
                      </a:lnTo>
                      <a:lnTo>
                        <a:pt x="70231" y="6223"/>
                      </a:lnTo>
                      <a:lnTo>
                        <a:pt x="69342" y="9779"/>
                      </a:lnTo>
                      <a:lnTo>
                        <a:pt x="68580" y="13335"/>
                      </a:lnTo>
                      <a:lnTo>
                        <a:pt x="63246" y="29210"/>
                      </a:lnTo>
                      <a:lnTo>
                        <a:pt x="58547" y="45212"/>
                      </a:lnTo>
                      <a:lnTo>
                        <a:pt x="54737" y="59436"/>
                      </a:lnTo>
                      <a:lnTo>
                        <a:pt x="50800" y="74549"/>
                      </a:lnTo>
                      <a:lnTo>
                        <a:pt x="43815" y="100965"/>
                      </a:lnTo>
                      <a:lnTo>
                        <a:pt x="38608" y="126746"/>
                      </a:lnTo>
                      <a:lnTo>
                        <a:pt x="33909" y="150622"/>
                      </a:lnTo>
                      <a:lnTo>
                        <a:pt x="28575" y="173609"/>
                      </a:lnTo>
                      <a:lnTo>
                        <a:pt x="23114" y="195834"/>
                      </a:lnTo>
                      <a:lnTo>
                        <a:pt x="16129" y="216281"/>
                      </a:lnTo>
                      <a:lnTo>
                        <a:pt x="13081" y="222377"/>
                      </a:lnTo>
                      <a:lnTo>
                        <a:pt x="10033" y="225933"/>
                      </a:lnTo>
                      <a:lnTo>
                        <a:pt x="6985" y="227711"/>
                      </a:lnTo>
                      <a:lnTo>
                        <a:pt x="3937" y="227711"/>
                      </a:lnTo>
                      <a:lnTo>
                        <a:pt x="2286" y="225933"/>
                      </a:lnTo>
                      <a:lnTo>
                        <a:pt x="889" y="223266"/>
                      </a:lnTo>
                      <a:lnTo>
                        <a:pt x="0" y="220472"/>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Freeform 1073">
                  <a:extLst>
                    <a:ext uri="{FF2B5EF4-FFF2-40B4-BE49-F238E27FC236}">
                      <a16:creationId xmlns:a16="http://schemas.microsoft.com/office/drawing/2014/main" id="{7B288D16-08EE-CE9A-C254-C11785289D8D}"/>
                    </a:ext>
                  </a:extLst>
                </p:cNvPr>
                <p:cNvSpPr/>
                <p:nvPr/>
              </p:nvSpPr>
              <p:spPr>
                <a:xfrm>
                  <a:off x="3865118" y="4067556"/>
                  <a:ext cx="67184" cy="225934"/>
                </a:xfrm>
                <a:custGeom>
                  <a:avLst/>
                  <a:gdLst/>
                  <a:ahLst/>
                  <a:cxnLst/>
                  <a:rect l="0" t="0" r="0" b="0"/>
                  <a:pathLst>
                    <a:path w="67184" h="225934">
                      <a:moveTo>
                        <a:pt x="889" y="215392"/>
                      </a:moveTo>
                      <a:lnTo>
                        <a:pt x="6350" y="201041"/>
                      </a:lnTo>
                      <a:lnTo>
                        <a:pt x="11684" y="187706"/>
                      </a:lnTo>
                      <a:lnTo>
                        <a:pt x="18669" y="160274"/>
                      </a:lnTo>
                      <a:lnTo>
                        <a:pt x="24130" y="133858"/>
                      </a:lnTo>
                      <a:lnTo>
                        <a:pt x="27813" y="108077"/>
                      </a:lnTo>
                      <a:lnTo>
                        <a:pt x="31623" y="84201"/>
                      </a:lnTo>
                      <a:lnTo>
                        <a:pt x="36322" y="61214"/>
                      </a:lnTo>
                      <a:lnTo>
                        <a:pt x="39370" y="49657"/>
                      </a:lnTo>
                      <a:lnTo>
                        <a:pt x="42418" y="38862"/>
                      </a:lnTo>
                      <a:lnTo>
                        <a:pt x="46355" y="28321"/>
                      </a:lnTo>
                      <a:lnTo>
                        <a:pt x="51816" y="18796"/>
                      </a:lnTo>
                      <a:lnTo>
                        <a:pt x="54864" y="13335"/>
                      </a:lnTo>
                      <a:lnTo>
                        <a:pt x="57150" y="8001"/>
                      </a:lnTo>
                      <a:lnTo>
                        <a:pt x="60198" y="4445"/>
                      </a:lnTo>
                      <a:lnTo>
                        <a:pt x="61849" y="2794"/>
                      </a:lnTo>
                      <a:lnTo>
                        <a:pt x="63246" y="889"/>
                      </a:lnTo>
                      <a:lnTo>
                        <a:pt x="64897" y="0"/>
                      </a:lnTo>
                      <a:lnTo>
                        <a:pt x="65786" y="0"/>
                      </a:lnTo>
                      <a:lnTo>
                        <a:pt x="66294" y="0"/>
                      </a:lnTo>
                      <a:lnTo>
                        <a:pt x="67183" y="2794"/>
                      </a:lnTo>
                      <a:lnTo>
                        <a:pt x="67183" y="6985"/>
                      </a:lnTo>
                      <a:lnTo>
                        <a:pt x="66294" y="10795"/>
                      </a:lnTo>
                      <a:lnTo>
                        <a:pt x="65786" y="14986"/>
                      </a:lnTo>
                      <a:lnTo>
                        <a:pt x="60198" y="30988"/>
                      </a:lnTo>
                      <a:lnTo>
                        <a:pt x="54864" y="46228"/>
                      </a:lnTo>
                      <a:lnTo>
                        <a:pt x="51054" y="60198"/>
                      </a:lnTo>
                      <a:lnTo>
                        <a:pt x="47117" y="74549"/>
                      </a:lnTo>
                      <a:lnTo>
                        <a:pt x="41021" y="101981"/>
                      </a:lnTo>
                      <a:lnTo>
                        <a:pt x="35560" y="126746"/>
                      </a:lnTo>
                      <a:lnTo>
                        <a:pt x="31115" y="150749"/>
                      </a:lnTo>
                      <a:lnTo>
                        <a:pt x="25527" y="172720"/>
                      </a:lnTo>
                      <a:lnTo>
                        <a:pt x="20193" y="194056"/>
                      </a:lnTo>
                      <a:lnTo>
                        <a:pt x="13335" y="214503"/>
                      </a:lnTo>
                      <a:lnTo>
                        <a:pt x="10287" y="221488"/>
                      </a:lnTo>
                      <a:lnTo>
                        <a:pt x="6985" y="225044"/>
                      </a:lnTo>
                      <a:lnTo>
                        <a:pt x="4699" y="225933"/>
                      </a:lnTo>
                      <a:lnTo>
                        <a:pt x="2540" y="225933"/>
                      </a:lnTo>
                      <a:lnTo>
                        <a:pt x="889" y="224028"/>
                      </a:lnTo>
                      <a:lnTo>
                        <a:pt x="0" y="221488"/>
                      </a:lnTo>
                      <a:lnTo>
                        <a:pt x="0" y="21793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5" name="Freeform 1074">
                  <a:extLst>
                    <a:ext uri="{FF2B5EF4-FFF2-40B4-BE49-F238E27FC236}">
                      <a16:creationId xmlns:a16="http://schemas.microsoft.com/office/drawing/2014/main" id="{9F4CCF01-A6F5-DF77-6573-1A50CC3A6344}"/>
                    </a:ext>
                  </a:extLst>
                </p:cNvPr>
                <p:cNvSpPr/>
                <p:nvPr/>
              </p:nvSpPr>
              <p:spPr>
                <a:xfrm>
                  <a:off x="3866769" y="4067556"/>
                  <a:ext cx="65533" cy="225934"/>
                </a:xfrm>
                <a:custGeom>
                  <a:avLst/>
                  <a:gdLst/>
                  <a:ahLst/>
                  <a:cxnLst/>
                  <a:rect l="0" t="0" r="0" b="0"/>
                  <a:pathLst>
                    <a:path w="65533" h="225934">
                      <a:moveTo>
                        <a:pt x="57150" y="32766"/>
                      </a:moveTo>
                      <a:lnTo>
                        <a:pt x="52451" y="47879"/>
                      </a:lnTo>
                      <a:lnTo>
                        <a:pt x="47752" y="62992"/>
                      </a:lnTo>
                      <a:lnTo>
                        <a:pt x="43942" y="76200"/>
                      </a:lnTo>
                      <a:lnTo>
                        <a:pt x="37719" y="102870"/>
                      </a:lnTo>
                      <a:lnTo>
                        <a:pt x="33020" y="127508"/>
                      </a:lnTo>
                      <a:lnTo>
                        <a:pt x="27813" y="150749"/>
                      </a:lnTo>
                      <a:lnTo>
                        <a:pt x="23114" y="172720"/>
                      </a:lnTo>
                      <a:lnTo>
                        <a:pt x="17780" y="194056"/>
                      </a:lnTo>
                      <a:lnTo>
                        <a:pt x="10795" y="214503"/>
                      </a:lnTo>
                      <a:lnTo>
                        <a:pt x="7747" y="220599"/>
                      </a:lnTo>
                      <a:lnTo>
                        <a:pt x="5334" y="224028"/>
                      </a:lnTo>
                      <a:lnTo>
                        <a:pt x="3048" y="225933"/>
                      </a:lnTo>
                      <a:lnTo>
                        <a:pt x="1651" y="225044"/>
                      </a:lnTo>
                      <a:lnTo>
                        <a:pt x="889" y="223393"/>
                      </a:lnTo>
                      <a:lnTo>
                        <a:pt x="0" y="220599"/>
                      </a:lnTo>
                      <a:lnTo>
                        <a:pt x="889" y="217043"/>
                      </a:lnTo>
                      <a:lnTo>
                        <a:pt x="1651" y="214503"/>
                      </a:lnTo>
                      <a:lnTo>
                        <a:pt x="6985" y="200152"/>
                      </a:lnTo>
                      <a:lnTo>
                        <a:pt x="11684" y="187071"/>
                      </a:lnTo>
                      <a:lnTo>
                        <a:pt x="16129" y="172720"/>
                      </a:lnTo>
                      <a:lnTo>
                        <a:pt x="19177" y="159385"/>
                      </a:lnTo>
                      <a:lnTo>
                        <a:pt x="24765" y="132842"/>
                      </a:lnTo>
                      <a:lnTo>
                        <a:pt x="28575" y="108077"/>
                      </a:lnTo>
                      <a:lnTo>
                        <a:pt x="32512" y="83185"/>
                      </a:lnTo>
                      <a:lnTo>
                        <a:pt x="36957" y="60198"/>
                      </a:lnTo>
                      <a:lnTo>
                        <a:pt x="39370" y="49657"/>
                      </a:lnTo>
                      <a:lnTo>
                        <a:pt x="43307" y="38862"/>
                      </a:lnTo>
                      <a:lnTo>
                        <a:pt x="47117" y="28321"/>
                      </a:lnTo>
                      <a:lnTo>
                        <a:pt x="51689" y="18796"/>
                      </a:lnTo>
                      <a:lnTo>
                        <a:pt x="54737" y="12446"/>
                      </a:lnTo>
                      <a:lnTo>
                        <a:pt x="57785" y="8001"/>
                      </a:lnTo>
                      <a:lnTo>
                        <a:pt x="60198" y="4445"/>
                      </a:lnTo>
                      <a:lnTo>
                        <a:pt x="61595" y="2794"/>
                      </a:lnTo>
                      <a:lnTo>
                        <a:pt x="63246" y="889"/>
                      </a:lnTo>
                      <a:lnTo>
                        <a:pt x="64135" y="0"/>
                      </a:lnTo>
                      <a:lnTo>
                        <a:pt x="64643" y="889"/>
                      </a:lnTo>
                      <a:lnTo>
                        <a:pt x="64643" y="1905"/>
                      </a:lnTo>
                      <a:lnTo>
                        <a:pt x="65532" y="4445"/>
                      </a:lnTo>
                      <a:lnTo>
                        <a:pt x="64643" y="8890"/>
                      </a:lnTo>
                      <a:lnTo>
                        <a:pt x="62484" y="1689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Freeform 1075">
                  <a:extLst>
                    <a:ext uri="{FF2B5EF4-FFF2-40B4-BE49-F238E27FC236}">
                      <a16:creationId xmlns:a16="http://schemas.microsoft.com/office/drawing/2014/main" id="{26761AAF-AF28-B814-62F0-434CFFE9DCB3}"/>
                    </a:ext>
                  </a:extLst>
                </p:cNvPr>
                <p:cNvSpPr/>
                <p:nvPr/>
              </p:nvSpPr>
              <p:spPr>
                <a:xfrm>
                  <a:off x="3918458" y="4060571"/>
                  <a:ext cx="65406" cy="220473"/>
                </a:xfrm>
                <a:custGeom>
                  <a:avLst/>
                  <a:gdLst/>
                  <a:ahLst/>
                  <a:cxnLst/>
                  <a:rect l="0" t="0" r="0" b="0"/>
                  <a:pathLst>
                    <a:path w="65406" h="220473">
                      <a:moveTo>
                        <a:pt x="59309" y="26416"/>
                      </a:moveTo>
                      <a:lnTo>
                        <a:pt x="54864" y="41656"/>
                      </a:lnTo>
                      <a:lnTo>
                        <a:pt x="50927" y="56642"/>
                      </a:lnTo>
                      <a:lnTo>
                        <a:pt x="47117" y="70739"/>
                      </a:lnTo>
                      <a:lnTo>
                        <a:pt x="41529" y="97409"/>
                      </a:lnTo>
                      <a:lnTo>
                        <a:pt x="37084" y="122301"/>
                      </a:lnTo>
                      <a:lnTo>
                        <a:pt x="33147" y="145288"/>
                      </a:lnTo>
                      <a:lnTo>
                        <a:pt x="29337" y="167259"/>
                      </a:lnTo>
                      <a:lnTo>
                        <a:pt x="23749" y="188595"/>
                      </a:lnTo>
                      <a:lnTo>
                        <a:pt x="16891" y="209042"/>
                      </a:lnTo>
                      <a:lnTo>
                        <a:pt x="13843" y="215138"/>
                      </a:lnTo>
                      <a:lnTo>
                        <a:pt x="10795" y="218567"/>
                      </a:lnTo>
                      <a:lnTo>
                        <a:pt x="7747" y="220472"/>
                      </a:lnTo>
                      <a:lnTo>
                        <a:pt x="4699" y="220472"/>
                      </a:lnTo>
                      <a:lnTo>
                        <a:pt x="3048" y="219583"/>
                      </a:lnTo>
                      <a:lnTo>
                        <a:pt x="762" y="217043"/>
                      </a:lnTo>
                      <a:lnTo>
                        <a:pt x="0" y="214376"/>
                      </a:lnTo>
                      <a:lnTo>
                        <a:pt x="762" y="211582"/>
                      </a:lnTo>
                      <a:lnTo>
                        <a:pt x="6096" y="186055"/>
                      </a:lnTo>
                      <a:lnTo>
                        <a:pt x="9906" y="160274"/>
                      </a:lnTo>
                      <a:lnTo>
                        <a:pt x="16891" y="110617"/>
                      </a:lnTo>
                      <a:lnTo>
                        <a:pt x="20701" y="86614"/>
                      </a:lnTo>
                      <a:lnTo>
                        <a:pt x="25400" y="63754"/>
                      </a:lnTo>
                      <a:lnTo>
                        <a:pt x="32385" y="41656"/>
                      </a:lnTo>
                      <a:lnTo>
                        <a:pt x="36195" y="31877"/>
                      </a:lnTo>
                      <a:lnTo>
                        <a:pt x="40767" y="21336"/>
                      </a:lnTo>
                      <a:lnTo>
                        <a:pt x="44577" y="15875"/>
                      </a:lnTo>
                      <a:lnTo>
                        <a:pt x="47879" y="10541"/>
                      </a:lnTo>
                      <a:lnTo>
                        <a:pt x="50927" y="6985"/>
                      </a:lnTo>
                      <a:lnTo>
                        <a:pt x="53213" y="3429"/>
                      </a:lnTo>
                      <a:lnTo>
                        <a:pt x="55372" y="1651"/>
                      </a:lnTo>
                      <a:lnTo>
                        <a:pt x="57912" y="889"/>
                      </a:lnTo>
                      <a:lnTo>
                        <a:pt x="60960" y="0"/>
                      </a:lnTo>
                      <a:lnTo>
                        <a:pt x="63119" y="889"/>
                      </a:lnTo>
                      <a:lnTo>
                        <a:pt x="64770" y="3429"/>
                      </a:lnTo>
                      <a:lnTo>
                        <a:pt x="65405" y="6985"/>
                      </a:lnTo>
                      <a:lnTo>
                        <a:pt x="64770"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Freeform 1076">
                  <a:extLst>
                    <a:ext uri="{FF2B5EF4-FFF2-40B4-BE49-F238E27FC236}">
                      <a16:creationId xmlns:a16="http://schemas.microsoft.com/office/drawing/2014/main" id="{E5D19C3A-EE9D-3EF8-9DB4-2CDCF3B52F3E}"/>
                    </a:ext>
                  </a:extLst>
                </p:cNvPr>
                <p:cNvSpPr/>
                <p:nvPr/>
              </p:nvSpPr>
              <p:spPr>
                <a:xfrm>
                  <a:off x="3919982" y="4061460"/>
                  <a:ext cx="62485" cy="218695"/>
                </a:xfrm>
                <a:custGeom>
                  <a:avLst/>
                  <a:gdLst/>
                  <a:ahLst/>
                  <a:cxnLst/>
                  <a:rect l="0" t="0" r="0" b="0"/>
                  <a:pathLst>
                    <a:path w="62485" h="218695">
                      <a:moveTo>
                        <a:pt x="889" y="209042"/>
                      </a:moveTo>
                      <a:lnTo>
                        <a:pt x="6223" y="183261"/>
                      </a:lnTo>
                      <a:lnTo>
                        <a:pt x="10033" y="158496"/>
                      </a:lnTo>
                      <a:lnTo>
                        <a:pt x="16129" y="108966"/>
                      </a:lnTo>
                      <a:lnTo>
                        <a:pt x="20066" y="85725"/>
                      </a:lnTo>
                      <a:lnTo>
                        <a:pt x="24765" y="62865"/>
                      </a:lnTo>
                      <a:lnTo>
                        <a:pt x="31623" y="41529"/>
                      </a:lnTo>
                      <a:lnTo>
                        <a:pt x="35560" y="30988"/>
                      </a:lnTo>
                      <a:lnTo>
                        <a:pt x="40894" y="21082"/>
                      </a:lnTo>
                      <a:lnTo>
                        <a:pt x="43942" y="16002"/>
                      </a:lnTo>
                      <a:lnTo>
                        <a:pt x="46990" y="10541"/>
                      </a:lnTo>
                      <a:lnTo>
                        <a:pt x="49403" y="6985"/>
                      </a:lnTo>
                      <a:lnTo>
                        <a:pt x="52451" y="3556"/>
                      </a:lnTo>
                      <a:lnTo>
                        <a:pt x="54737" y="1651"/>
                      </a:lnTo>
                      <a:lnTo>
                        <a:pt x="56388" y="0"/>
                      </a:lnTo>
                      <a:lnTo>
                        <a:pt x="59436" y="0"/>
                      </a:lnTo>
                      <a:lnTo>
                        <a:pt x="60833" y="762"/>
                      </a:lnTo>
                      <a:lnTo>
                        <a:pt x="62484" y="3556"/>
                      </a:lnTo>
                      <a:lnTo>
                        <a:pt x="62484" y="6985"/>
                      </a:lnTo>
                      <a:lnTo>
                        <a:pt x="61595" y="10541"/>
                      </a:lnTo>
                      <a:lnTo>
                        <a:pt x="56388" y="26543"/>
                      </a:lnTo>
                      <a:lnTo>
                        <a:pt x="51689" y="41529"/>
                      </a:lnTo>
                      <a:lnTo>
                        <a:pt x="47752" y="56769"/>
                      </a:lnTo>
                      <a:lnTo>
                        <a:pt x="43942" y="69850"/>
                      </a:lnTo>
                      <a:lnTo>
                        <a:pt x="38608" y="96520"/>
                      </a:lnTo>
                      <a:lnTo>
                        <a:pt x="34671" y="121412"/>
                      </a:lnTo>
                      <a:lnTo>
                        <a:pt x="30861" y="144399"/>
                      </a:lnTo>
                      <a:lnTo>
                        <a:pt x="26162" y="165481"/>
                      </a:lnTo>
                      <a:lnTo>
                        <a:pt x="21717" y="186817"/>
                      </a:lnTo>
                      <a:lnTo>
                        <a:pt x="14732" y="207137"/>
                      </a:lnTo>
                      <a:lnTo>
                        <a:pt x="11430" y="213487"/>
                      </a:lnTo>
                      <a:lnTo>
                        <a:pt x="8382" y="217678"/>
                      </a:lnTo>
                      <a:lnTo>
                        <a:pt x="6223" y="218694"/>
                      </a:lnTo>
                      <a:lnTo>
                        <a:pt x="3937" y="218694"/>
                      </a:lnTo>
                      <a:lnTo>
                        <a:pt x="2286" y="217043"/>
                      </a:lnTo>
                      <a:lnTo>
                        <a:pt x="889" y="215138"/>
                      </a:lnTo>
                      <a:lnTo>
                        <a:pt x="0" y="211582"/>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Freeform 1077">
                  <a:extLst>
                    <a:ext uri="{FF2B5EF4-FFF2-40B4-BE49-F238E27FC236}">
                      <a16:creationId xmlns:a16="http://schemas.microsoft.com/office/drawing/2014/main" id="{35A7E50F-C25E-266B-CC30-23C4AF2C8BE5}"/>
                    </a:ext>
                  </a:extLst>
                </p:cNvPr>
                <p:cNvSpPr/>
                <p:nvPr/>
              </p:nvSpPr>
              <p:spPr>
                <a:xfrm>
                  <a:off x="3922268" y="4062222"/>
                  <a:ext cx="59310" cy="216917"/>
                </a:xfrm>
                <a:custGeom>
                  <a:avLst/>
                  <a:gdLst/>
                  <a:ahLst/>
                  <a:cxnLst/>
                  <a:rect l="0" t="0" r="0" b="0"/>
                  <a:pathLst>
                    <a:path w="59310" h="216917">
                      <a:moveTo>
                        <a:pt x="889" y="206375"/>
                      </a:moveTo>
                      <a:lnTo>
                        <a:pt x="5461" y="181610"/>
                      </a:lnTo>
                      <a:lnTo>
                        <a:pt x="9144" y="156083"/>
                      </a:lnTo>
                      <a:lnTo>
                        <a:pt x="16129" y="108204"/>
                      </a:lnTo>
                      <a:lnTo>
                        <a:pt x="19431" y="84963"/>
                      </a:lnTo>
                      <a:lnTo>
                        <a:pt x="23876" y="62992"/>
                      </a:lnTo>
                      <a:lnTo>
                        <a:pt x="30861" y="41656"/>
                      </a:lnTo>
                      <a:lnTo>
                        <a:pt x="34671" y="31115"/>
                      </a:lnTo>
                      <a:lnTo>
                        <a:pt x="40132" y="21336"/>
                      </a:lnTo>
                      <a:lnTo>
                        <a:pt x="43307" y="15240"/>
                      </a:lnTo>
                      <a:lnTo>
                        <a:pt x="46355" y="10668"/>
                      </a:lnTo>
                      <a:lnTo>
                        <a:pt x="48514" y="7239"/>
                      </a:lnTo>
                      <a:lnTo>
                        <a:pt x="51054" y="3683"/>
                      </a:lnTo>
                      <a:lnTo>
                        <a:pt x="53213" y="1778"/>
                      </a:lnTo>
                      <a:lnTo>
                        <a:pt x="54610" y="0"/>
                      </a:lnTo>
                      <a:lnTo>
                        <a:pt x="57150" y="0"/>
                      </a:lnTo>
                      <a:lnTo>
                        <a:pt x="58547" y="889"/>
                      </a:lnTo>
                      <a:lnTo>
                        <a:pt x="59309" y="3683"/>
                      </a:lnTo>
                      <a:lnTo>
                        <a:pt x="59309" y="7239"/>
                      </a:lnTo>
                      <a:lnTo>
                        <a:pt x="58547" y="10668"/>
                      </a:lnTo>
                      <a:lnTo>
                        <a:pt x="53213" y="26670"/>
                      </a:lnTo>
                      <a:lnTo>
                        <a:pt x="48514" y="41656"/>
                      </a:lnTo>
                      <a:lnTo>
                        <a:pt x="44704" y="56007"/>
                      </a:lnTo>
                      <a:lnTo>
                        <a:pt x="40767" y="69977"/>
                      </a:lnTo>
                      <a:lnTo>
                        <a:pt x="38608" y="83439"/>
                      </a:lnTo>
                      <a:lnTo>
                        <a:pt x="35433" y="96520"/>
                      </a:lnTo>
                      <a:lnTo>
                        <a:pt x="31623" y="120650"/>
                      </a:lnTo>
                      <a:lnTo>
                        <a:pt x="27686" y="143637"/>
                      </a:lnTo>
                      <a:lnTo>
                        <a:pt x="23876" y="164719"/>
                      </a:lnTo>
                      <a:lnTo>
                        <a:pt x="18542" y="185039"/>
                      </a:lnTo>
                      <a:lnTo>
                        <a:pt x="11684" y="205486"/>
                      </a:lnTo>
                      <a:lnTo>
                        <a:pt x="8636" y="212725"/>
                      </a:lnTo>
                      <a:lnTo>
                        <a:pt x="6096" y="216281"/>
                      </a:lnTo>
                      <a:lnTo>
                        <a:pt x="3937" y="216916"/>
                      </a:lnTo>
                      <a:lnTo>
                        <a:pt x="2286" y="216916"/>
                      </a:lnTo>
                      <a:lnTo>
                        <a:pt x="889" y="215392"/>
                      </a:lnTo>
                      <a:lnTo>
                        <a:pt x="0" y="212725"/>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Freeform 1078">
                  <a:extLst>
                    <a:ext uri="{FF2B5EF4-FFF2-40B4-BE49-F238E27FC236}">
                      <a16:creationId xmlns:a16="http://schemas.microsoft.com/office/drawing/2014/main" id="{069E9AA3-0EFE-FD9B-C86A-15A169F5B5D6}"/>
                    </a:ext>
                  </a:extLst>
                </p:cNvPr>
                <p:cNvSpPr/>
                <p:nvPr/>
              </p:nvSpPr>
              <p:spPr>
                <a:xfrm>
                  <a:off x="3923919" y="4064000"/>
                  <a:ext cx="56262" cy="215139"/>
                </a:xfrm>
                <a:custGeom>
                  <a:avLst/>
                  <a:gdLst/>
                  <a:ahLst/>
                  <a:cxnLst/>
                  <a:rect l="0" t="0" r="0" b="0"/>
                  <a:pathLst>
                    <a:path w="56262" h="215139">
                      <a:moveTo>
                        <a:pt x="0" y="203708"/>
                      </a:moveTo>
                      <a:lnTo>
                        <a:pt x="5334" y="179070"/>
                      </a:lnTo>
                      <a:lnTo>
                        <a:pt x="9144" y="154305"/>
                      </a:lnTo>
                      <a:lnTo>
                        <a:pt x="15240" y="106426"/>
                      </a:lnTo>
                      <a:lnTo>
                        <a:pt x="19177" y="84201"/>
                      </a:lnTo>
                      <a:lnTo>
                        <a:pt x="23876" y="62103"/>
                      </a:lnTo>
                      <a:lnTo>
                        <a:pt x="29972" y="40767"/>
                      </a:lnTo>
                      <a:lnTo>
                        <a:pt x="33782" y="30988"/>
                      </a:lnTo>
                      <a:lnTo>
                        <a:pt x="39116" y="21336"/>
                      </a:lnTo>
                      <a:lnTo>
                        <a:pt x="42418" y="14986"/>
                      </a:lnTo>
                      <a:lnTo>
                        <a:pt x="45466" y="10541"/>
                      </a:lnTo>
                      <a:lnTo>
                        <a:pt x="47752" y="6350"/>
                      </a:lnTo>
                      <a:lnTo>
                        <a:pt x="49911" y="3556"/>
                      </a:lnTo>
                      <a:lnTo>
                        <a:pt x="51562" y="1905"/>
                      </a:lnTo>
                      <a:lnTo>
                        <a:pt x="52959" y="0"/>
                      </a:lnTo>
                      <a:lnTo>
                        <a:pt x="55499" y="0"/>
                      </a:lnTo>
                      <a:lnTo>
                        <a:pt x="56261" y="1016"/>
                      </a:lnTo>
                      <a:lnTo>
                        <a:pt x="56261" y="3556"/>
                      </a:lnTo>
                      <a:lnTo>
                        <a:pt x="55499" y="10541"/>
                      </a:lnTo>
                      <a:lnTo>
                        <a:pt x="49911" y="26543"/>
                      </a:lnTo>
                      <a:lnTo>
                        <a:pt x="45466" y="41783"/>
                      </a:lnTo>
                      <a:lnTo>
                        <a:pt x="41656" y="55880"/>
                      </a:lnTo>
                      <a:lnTo>
                        <a:pt x="37719" y="70104"/>
                      </a:lnTo>
                      <a:lnTo>
                        <a:pt x="35306" y="83185"/>
                      </a:lnTo>
                      <a:lnTo>
                        <a:pt x="32258" y="95631"/>
                      </a:lnTo>
                      <a:lnTo>
                        <a:pt x="28321" y="119634"/>
                      </a:lnTo>
                      <a:lnTo>
                        <a:pt x="24638" y="142748"/>
                      </a:lnTo>
                      <a:lnTo>
                        <a:pt x="20828" y="163830"/>
                      </a:lnTo>
                      <a:lnTo>
                        <a:pt x="15240" y="184277"/>
                      </a:lnTo>
                      <a:lnTo>
                        <a:pt x="9144" y="204597"/>
                      </a:lnTo>
                      <a:lnTo>
                        <a:pt x="6096" y="210947"/>
                      </a:lnTo>
                      <a:lnTo>
                        <a:pt x="3810" y="214503"/>
                      </a:lnTo>
                      <a:lnTo>
                        <a:pt x="2286" y="215138"/>
                      </a:lnTo>
                      <a:lnTo>
                        <a:pt x="635" y="215138"/>
                      </a:lnTo>
                      <a:lnTo>
                        <a:pt x="0" y="212598"/>
                      </a:lnTo>
                      <a:lnTo>
                        <a:pt x="0" y="21005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Freeform 1079">
                  <a:extLst>
                    <a:ext uri="{FF2B5EF4-FFF2-40B4-BE49-F238E27FC236}">
                      <a16:creationId xmlns:a16="http://schemas.microsoft.com/office/drawing/2014/main" id="{274F358B-9885-EF80-4056-29FCCC34E630}"/>
                    </a:ext>
                  </a:extLst>
                </p:cNvPr>
                <p:cNvSpPr/>
                <p:nvPr/>
              </p:nvSpPr>
              <p:spPr>
                <a:xfrm>
                  <a:off x="3925316" y="4065016"/>
                  <a:ext cx="54865" cy="214123"/>
                </a:xfrm>
                <a:custGeom>
                  <a:avLst/>
                  <a:gdLst/>
                  <a:ahLst/>
                  <a:cxnLst/>
                  <a:rect l="0" t="0" r="0" b="0"/>
                  <a:pathLst>
                    <a:path w="54865" h="214123">
                      <a:moveTo>
                        <a:pt x="48006" y="26416"/>
                      </a:moveTo>
                      <a:lnTo>
                        <a:pt x="43307" y="41402"/>
                      </a:lnTo>
                      <a:lnTo>
                        <a:pt x="39370" y="55753"/>
                      </a:lnTo>
                      <a:lnTo>
                        <a:pt x="35560" y="69850"/>
                      </a:lnTo>
                      <a:lnTo>
                        <a:pt x="33274" y="82169"/>
                      </a:lnTo>
                      <a:lnTo>
                        <a:pt x="30861" y="95631"/>
                      </a:lnTo>
                      <a:lnTo>
                        <a:pt x="26289" y="118618"/>
                      </a:lnTo>
                      <a:lnTo>
                        <a:pt x="23241" y="141732"/>
                      </a:lnTo>
                      <a:lnTo>
                        <a:pt x="19431" y="161925"/>
                      </a:lnTo>
                      <a:lnTo>
                        <a:pt x="13843" y="183261"/>
                      </a:lnTo>
                      <a:lnTo>
                        <a:pt x="6985" y="202692"/>
                      </a:lnTo>
                      <a:lnTo>
                        <a:pt x="5588" y="206248"/>
                      </a:lnTo>
                      <a:lnTo>
                        <a:pt x="4699" y="209042"/>
                      </a:lnTo>
                      <a:lnTo>
                        <a:pt x="2413" y="212598"/>
                      </a:lnTo>
                      <a:lnTo>
                        <a:pt x="889" y="214122"/>
                      </a:lnTo>
                      <a:lnTo>
                        <a:pt x="0" y="213487"/>
                      </a:lnTo>
                      <a:lnTo>
                        <a:pt x="0" y="210693"/>
                      </a:lnTo>
                      <a:lnTo>
                        <a:pt x="0" y="208026"/>
                      </a:lnTo>
                      <a:lnTo>
                        <a:pt x="889" y="201041"/>
                      </a:lnTo>
                      <a:lnTo>
                        <a:pt x="6096" y="176276"/>
                      </a:lnTo>
                      <a:lnTo>
                        <a:pt x="10033" y="152273"/>
                      </a:lnTo>
                      <a:lnTo>
                        <a:pt x="13081" y="128397"/>
                      </a:lnTo>
                      <a:lnTo>
                        <a:pt x="16383" y="105410"/>
                      </a:lnTo>
                      <a:lnTo>
                        <a:pt x="19431" y="83185"/>
                      </a:lnTo>
                      <a:lnTo>
                        <a:pt x="23876" y="61849"/>
                      </a:lnTo>
                      <a:lnTo>
                        <a:pt x="30226" y="40767"/>
                      </a:lnTo>
                      <a:lnTo>
                        <a:pt x="34671" y="30861"/>
                      </a:lnTo>
                      <a:lnTo>
                        <a:pt x="39370" y="21336"/>
                      </a:lnTo>
                      <a:lnTo>
                        <a:pt x="42418" y="14986"/>
                      </a:lnTo>
                      <a:lnTo>
                        <a:pt x="45466" y="10541"/>
                      </a:lnTo>
                      <a:lnTo>
                        <a:pt x="48006" y="6096"/>
                      </a:lnTo>
                      <a:lnTo>
                        <a:pt x="49403" y="3429"/>
                      </a:lnTo>
                      <a:lnTo>
                        <a:pt x="51054" y="1651"/>
                      </a:lnTo>
                      <a:lnTo>
                        <a:pt x="52451" y="0"/>
                      </a:lnTo>
                      <a:lnTo>
                        <a:pt x="54102" y="0"/>
                      </a:lnTo>
                      <a:lnTo>
                        <a:pt x="54864" y="889"/>
                      </a:lnTo>
                      <a:lnTo>
                        <a:pt x="54864" y="3429"/>
                      </a:lnTo>
                      <a:lnTo>
                        <a:pt x="53213" y="1054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Freeform 1080">
                  <a:extLst>
                    <a:ext uri="{FF2B5EF4-FFF2-40B4-BE49-F238E27FC236}">
                      <a16:creationId xmlns:a16="http://schemas.microsoft.com/office/drawing/2014/main" id="{245C40A3-5ADA-D7E6-39EB-3B16E2A19027}"/>
                    </a:ext>
                  </a:extLst>
                </p:cNvPr>
                <p:cNvSpPr/>
                <p:nvPr/>
              </p:nvSpPr>
              <p:spPr>
                <a:xfrm>
                  <a:off x="3976878" y="4045585"/>
                  <a:ext cx="62612" cy="225680"/>
                </a:xfrm>
                <a:custGeom>
                  <a:avLst/>
                  <a:gdLst/>
                  <a:ahLst/>
                  <a:cxnLst/>
                  <a:rect l="0" t="0" r="0" b="0"/>
                  <a:pathLst>
                    <a:path w="62612" h="225680">
                      <a:moveTo>
                        <a:pt x="56388" y="40767"/>
                      </a:moveTo>
                      <a:lnTo>
                        <a:pt x="51816" y="55753"/>
                      </a:lnTo>
                      <a:lnTo>
                        <a:pt x="48006" y="69850"/>
                      </a:lnTo>
                      <a:lnTo>
                        <a:pt x="44958" y="83185"/>
                      </a:lnTo>
                      <a:lnTo>
                        <a:pt x="41910" y="96520"/>
                      </a:lnTo>
                      <a:lnTo>
                        <a:pt x="39370" y="108966"/>
                      </a:lnTo>
                      <a:lnTo>
                        <a:pt x="35560" y="131953"/>
                      </a:lnTo>
                      <a:lnTo>
                        <a:pt x="32512" y="153924"/>
                      </a:lnTo>
                      <a:lnTo>
                        <a:pt x="28575" y="175260"/>
                      </a:lnTo>
                      <a:lnTo>
                        <a:pt x="24130" y="195707"/>
                      </a:lnTo>
                      <a:lnTo>
                        <a:pt x="17145" y="215138"/>
                      </a:lnTo>
                      <a:lnTo>
                        <a:pt x="13970" y="222123"/>
                      </a:lnTo>
                      <a:lnTo>
                        <a:pt x="10922" y="224917"/>
                      </a:lnTo>
                      <a:lnTo>
                        <a:pt x="7747" y="225679"/>
                      </a:lnTo>
                      <a:lnTo>
                        <a:pt x="4699" y="224917"/>
                      </a:lnTo>
                      <a:lnTo>
                        <a:pt x="2540" y="223012"/>
                      </a:lnTo>
                      <a:lnTo>
                        <a:pt x="889" y="219583"/>
                      </a:lnTo>
                      <a:lnTo>
                        <a:pt x="0" y="216027"/>
                      </a:lnTo>
                      <a:lnTo>
                        <a:pt x="889" y="212471"/>
                      </a:lnTo>
                      <a:lnTo>
                        <a:pt x="11684" y="162814"/>
                      </a:lnTo>
                      <a:lnTo>
                        <a:pt x="21717" y="114046"/>
                      </a:lnTo>
                      <a:lnTo>
                        <a:pt x="26416" y="91059"/>
                      </a:lnTo>
                      <a:lnTo>
                        <a:pt x="31623" y="68199"/>
                      </a:lnTo>
                      <a:lnTo>
                        <a:pt x="37973" y="45847"/>
                      </a:lnTo>
                      <a:lnTo>
                        <a:pt x="44069" y="23876"/>
                      </a:lnTo>
                      <a:lnTo>
                        <a:pt x="47117" y="15875"/>
                      </a:lnTo>
                      <a:lnTo>
                        <a:pt x="50165" y="9525"/>
                      </a:lnTo>
                      <a:lnTo>
                        <a:pt x="52451" y="4445"/>
                      </a:lnTo>
                      <a:lnTo>
                        <a:pt x="54864" y="1524"/>
                      </a:lnTo>
                      <a:lnTo>
                        <a:pt x="56388" y="0"/>
                      </a:lnTo>
                      <a:lnTo>
                        <a:pt x="57912" y="0"/>
                      </a:lnTo>
                      <a:lnTo>
                        <a:pt x="59436" y="635"/>
                      </a:lnTo>
                      <a:lnTo>
                        <a:pt x="60198" y="2540"/>
                      </a:lnTo>
                      <a:lnTo>
                        <a:pt x="61849" y="6985"/>
                      </a:lnTo>
                      <a:lnTo>
                        <a:pt x="62611" y="13970"/>
                      </a:lnTo>
                      <a:lnTo>
                        <a:pt x="62611" y="20320"/>
                      </a:lnTo>
                      <a:lnTo>
                        <a:pt x="61087" y="24765"/>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Freeform 1081">
                  <a:extLst>
                    <a:ext uri="{FF2B5EF4-FFF2-40B4-BE49-F238E27FC236}">
                      <a16:creationId xmlns:a16="http://schemas.microsoft.com/office/drawing/2014/main" id="{A6A5F34C-EA91-D5C7-8B5D-F9D0F17E6B05}"/>
                    </a:ext>
                  </a:extLst>
                </p:cNvPr>
                <p:cNvSpPr/>
                <p:nvPr/>
              </p:nvSpPr>
              <p:spPr>
                <a:xfrm>
                  <a:off x="3978529" y="4046220"/>
                  <a:ext cx="59437" cy="224283"/>
                </a:xfrm>
                <a:custGeom>
                  <a:avLst/>
                  <a:gdLst/>
                  <a:ahLst/>
                  <a:cxnLst/>
                  <a:rect l="0" t="0" r="0" b="0"/>
                  <a:pathLst>
                    <a:path w="59437" h="224283">
                      <a:moveTo>
                        <a:pt x="0" y="210947"/>
                      </a:moveTo>
                      <a:lnTo>
                        <a:pt x="6096" y="186055"/>
                      </a:lnTo>
                      <a:lnTo>
                        <a:pt x="11684" y="161290"/>
                      </a:lnTo>
                      <a:lnTo>
                        <a:pt x="20828" y="113411"/>
                      </a:lnTo>
                      <a:lnTo>
                        <a:pt x="25527" y="90424"/>
                      </a:lnTo>
                      <a:lnTo>
                        <a:pt x="30861" y="67564"/>
                      </a:lnTo>
                      <a:lnTo>
                        <a:pt x="36957" y="45212"/>
                      </a:lnTo>
                      <a:lnTo>
                        <a:pt x="43307" y="24130"/>
                      </a:lnTo>
                      <a:lnTo>
                        <a:pt x="46355" y="16002"/>
                      </a:lnTo>
                      <a:lnTo>
                        <a:pt x="49403" y="8890"/>
                      </a:lnTo>
                      <a:lnTo>
                        <a:pt x="51689" y="4445"/>
                      </a:lnTo>
                      <a:lnTo>
                        <a:pt x="53213" y="1905"/>
                      </a:lnTo>
                      <a:lnTo>
                        <a:pt x="54737" y="0"/>
                      </a:lnTo>
                      <a:lnTo>
                        <a:pt x="56261" y="0"/>
                      </a:lnTo>
                      <a:lnTo>
                        <a:pt x="57150" y="0"/>
                      </a:lnTo>
                      <a:lnTo>
                        <a:pt x="58547" y="1905"/>
                      </a:lnTo>
                      <a:lnTo>
                        <a:pt x="59436" y="7239"/>
                      </a:lnTo>
                      <a:lnTo>
                        <a:pt x="59436" y="13335"/>
                      </a:lnTo>
                      <a:lnTo>
                        <a:pt x="59436" y="19685"/>
                      </a:lnTo>
                      <a:lnTo>
                        <a:pt x="57785" y="24892"/>
                      </a:lnTo>
                      <a:lnTo>
                        <a:pt x="52451" y="40132"/>
                      </a:lnTo>
                      <a:lnTo>
                        <a:pt x="48514" y="55118"/>
                      </a:lnTo>
                      <a:lnTo>
                        <a:pt x="44704" y="69215"/>
                      </a:lnTo>
                      <a:lnTo>
                        <a:pt x="41656" y="83439"/>
                      </a:lnTo>
                      <a:lnTo>
                        <a:pt x="38608" y="95885"/>
                      </a:lnTo>
                      <a:lnTo>
                        <a:pt x="36322" y="108331"/>
                      </a:lnTo>
                      <a:lnTo>
                        <a:pt x="32512" y="131318"/>
                      </a:lnTo>
                      <a:lnTo>
                        <a:pt x="29464" y="153289"/>
                      </a:lnTo>
                      <a:lnTo>
                        <a:pt x="25527" y="173736"/>
                      </a:lnTo>
                      <a:lnTo>
                        <a:pt x="20828" y="194056"/>
                      </a:lnTo>
                      <a:lnTo>
                        <a:pt x="13843" y="214503"/>
                      </a:lnTo>
                      <a:lnTo>
                        <a:pt x="10795" y="220853"/>
                      </a:lnTo>
                      <a:lnTo>
                        <a:pt x="8636" y="223393"/>
                      </a:lnTo>
                      <a:lnTo>
                        <a:pt x="5334" y="224282"/>
                      </a:lnTo>
                      <a:lnTo>
                        <a:pt x="3048" y="223393"/>
                      </a:lnTo>
                      <a:lnTo>
                        <a:pt x="1651" y="221488"/>
                      </a:lnTo>
                      <a:lnTo>
                        <a:pt x="889" y="217932"/>
                      </a:lnTo>
                      <a:lnTo>
                        <a:pt x="0" y="214503"/>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Freeform 1082">
                  <a:extLst>
                    <a:ext uri="{FF2B5EF4-FFF2-40B4-BE49-F238E27FC236}">
                      <a16:creationId xmlns:a16="http://schemas.microsoft.com/office/drawing/2014/main" id="{D272517C-4E14-CFA1-C7C8-36334024577F}"/>
                    </a:ext>
                  </a:extLst>
                </p:cNvPr>
                <p:cNvSpPr/>
                <p:nvPr/>
              </p:nvSpPr>
              <p:spPr>
                <a:xfrm>
                  <a:off x="3980815" y="4048125"/>
                  <a:ext cx="57151" cy="223140"/>
                </a:xfrm>
                <a:custGeom>
                  <a:avLst/>
                  <a:gdLst/>
                  <a:ahLst/>
                  <a:cxnLst/>
                  <a:rect l="0" t="0" r="0" b="0"/>
                  <a:pathLst>
                    <a:path w="57151" h="223140">
                      <a:moveTo>
                        <a:pt x="0" y="209042"/>
                      </a:moveTo>
                      <a:lnTo>
                        <a:pt x="5461" y="184150"/>
                      </a:lnTo>
                      <a:lnTo>
                        <a:pt x="10795" y="160274"/>
                      </a:lnTo>
                      <a:lnTo>
                        <a:pt x="20193" y="112522"/>
                      </a:lnTo>
                      <a:lnTo>
                        <a:pt x="24638" y="89535"/>
                      </a:lnTo>
                      <a:lnTo>
                        <a:pt x="30226" y="67310"/>
                      </a:lnTo>
                      <a:lnTo>
                        <a:pt x="36322" y="45212"/>
                      </a:lnTo>
                      <a:lnTo>
                        <a:pt x="42418" y="23876"/>
                      </a:lnTo>
                      <a:lnTo>
                        <a:pt x="45466" y="15875"/>
                      </a:lnTo>
                      <a:lnTo>
                        <a:pt x="47879" y="8890"/>
                      </a:lnTo>
                      <a:lnTo>
                        <a:pt x="50165" y="4445"/>
                      </a:lnTo>
                      <a:lnTo>
                        <a:pt x="51816" y="1905"/>
                      </a:lnTo>
                      <a:lnTo>
                        <a:pt x="53213" y="0"/>
                      </a:lnTo>
                      <a:lnTo>
                        <a:pt x="54864" y="0"/>
                      </a:lnTo>
                      <a:lnTo>
                        <a:pt x="55499" y="0"/>
                      </a:lnTo>
                      <a:lnTo>
                        <a:pt x="56261" y="1905"/>
                      </a:lnTo>
                      <a:lnTo>
                        <a:pt x="57150" y="6985"/>
                      </a:lnTo>
                      <a:lnTo>
                        <a:pt x="56261" y="13335"/>
                      </a:lnTo>
                      <a:lnTo>
                        <a:pt x="55499" y="19431"/>
                      </a:lnTo>
                      <a:lnTo>
                        <a:pt x="54864" y="23876"/>
                      </a:lnTo>
                      <a:lnTo>
                        <a:pt x="49403" y="39878"/>
                      </a:lnTo>
                      <a:lnTo>
                        <a:pt x="44831" y="54864"/>
                      </a:lnTo>
                      <a:lnTo>
                        <a:pt x="41656" y="69088"/>
                      </a:lnTo>
                      <a:lnTo>
                        <a:pt x="37973" y="82423"/>
                      </a:lnTo>
                      <a:lnTo>
                        <a:pt x="35433" y="95631"/>
                      </a:lnTo>
                      <a:lnTo>
                        <a:pt x="33274" y="107061"/>
                      </a:lnTo>
                      <a:lnTo>
                        <a:pt x="29337" y="130302"/>
                      </a:lnTo>
                      <a:lnTo>
                        <a:pt x="26289" y="152273"/>
                      </a:lnTo>
                      <a:lnTo>
                        <a:pt x="22479" y="172720"/>
                      </a:lnTo>
                      <a:lnTo>
                        <a:pt x="17780" y="192151"/>
                      </a:lnTo>
                      <a:lnTo>
                        <a:pt x="11557" y="212598"/>
                      </a:lnTo>
                      <a:lnTo>
                        <a:pt x="8509" y="218948"/>
                      </a:lnTo>
                      <a:lnTo>
                        <a:pt x="5461" y="222377"/>
                      </a:lnTo>
                      <a:lnTo>
                        <a:pt x="3810" y="223139"/>
                      </a:lnTo>
                      <a:lnTo>
                        <a:pt x="1651" y="221488"/>
                      </a:lnTo>
                      <a:lnTo>
                        <a:pt x="762" y="219583"/>
                      </a:lnTo>
                      <a:lnTo>
                        <a:pt x="0" y="216027"/>
                      </a:lnTo>
                      <a:lnTo>
                        <a:pt x="0" y="212598"/>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Freeform 1083">
                  <a:extLst>
                    <a:ext uri="{FF2B5EF4-FFF2-40B4-BE49-F238E27FC236}">
                      <a16:creationId xmlns:a16="http://schemas.microsoft.com/office/drawing/2014/main" id="{E8BBCCD8-0160-BA43-10E0-844F1319171B}"/>
                    </a:ext>
                  </a:extLst>
                </p:cNvPr>
                <p:cNvSpPr/>
                <p:nvPr/>
              </p:nvSpPr>
              <p:spPr>
                <a:xfrm>
                  <a:off x="3981577" y="4048125"/>
                  <a:ext cx="54738" cy="222378"/>
                </a:xfrm>
                <a:custGeom>
                  <a:avLst/>
                  <a:gdLst/>
                  <a:ahLst/>
                  <a:cxnLst/>
                  <a:rect l="0" t="0" r="0" b="0"/>
                  <a:pathLst>
                    <a:path w="54738" h="222378">
                      <a:moveTo>
                        <a:pt x="889" y="208153"/>
                      </a:moveTo>
                      <a:lnTo>
                        <a:pt x="6223" y="183261"/>
                      </a:lnTo>
                      <a:lnTo>
                        <a:pt x="11684" y="159385"/>
                      </a:lnTo>
                      <a:lnTo>
                        <a:pt x="20066" y="112522"/>
                      </a:lnTo>
                      <a:lnTo>
                        <a:pt x="24765" y="90424"/>
                      </a:lnTo>
                      <a:lnTo>
                        <a:pt x="30226" y="68199"/>
                      </a:lnTo>
                      <a:lnTo>
                        <a:pt x="35560" y="46101"/>
                      </a:lnTo>
                      <a:lnTo>
                        <a:pt x="42418" y="24765"/>
                      </a:lnTo>
                      <a:lnTo>
                        <a:pt x="45466" y="16891"/>
                      </a:lnTo>
                      <a:lnTo>
                        <a:pt x="47752" y="9779"/>
                      </a:lnTo>
                      <a:lnTo>
                        <a:pt x="50165" y="5334"/>
                      </a:lnTo>
                      <a:lnTo>
                        <a:pt x="51689" y="2540"/>
                      </a:lnTo>
                      <a:lnTo>
                        <a:pt x="52451" y="889"/>
                      </a:lnTo>
                      <a:lnTo>
                        <a:pt x="54102" y="0"/>
                      </a:lnTo>
                      <a:lnTo>
                        <a:pt x="54737" y="889"/>
                      </a:lnTo>
                      <a:lnTo>
                        <a:pt x="54737" y="2540"/>
                      </a:lnTo>
                      <a:lnTo>
                        <a:pt x="54737" y="8001"/>
                      </a:lnTo>
                      <a:lnTo>
                        <a:pt x="54737" y="14097"/>
                      </a:lnTo>
                      <a:lnTo>
                        <a:pt x="53213" y="20320"/>
                      </a:lnTo>
                      <a:lnTo>
                        <a:pt x="52451" y="24765"/>
                      </a:lnTo>
                      <a:lnTo>
                        <a:pt x="47117" y="40767"/>
                      </a:lnTo>
                      <a:lnTo>
                        <a:pt x="42418" y="55753"/>
                      </a:lnTo>
                      <a:lnTo>
                        <a:pt x="38608" y="70104"/>
                      </a:lnTo>
                      <a:lnTo>
                        <a:pt x="35560" y="83185"/>
                      </a:lnTo>
                      <a:lnTo>
                        <a:pt x="33274" y="95631"/>
                      </a:lnTo>
                      <a:lnTo>
                        <a:pt x="30861" y="108077"/>
                      </a:lnTo>
                      <a:lnTo>
                        <a:pt x="26924" y="130302"/>
                      </a:lnTo>
                      <a:lnTo>
                        <a:pt x="23876" y="151384"/>
                      </a:lnTo>
                      <a:lnTo>
                        <a:pt x="20828" y="171831"/>
                      </a:lnTo>
                      <a:lnTo>
                        <a:pt x="16129" y="192151"/>
                      </a:lnTo>
                      <a:lnTo>
                        <a:pt x="9271" y="211582"/>
                      </a:lnTo>
                      <a:lnTo>
                        <a:pt x="7747" y="215138"/>
                      </a:lnTo>
                      <a:lnTo>
                        <a:pt x="6223" y="217932"/>
                      </a:lnTo>
                      <a:lnTo>
                        <a:pt x="3937" y="221488"/>
                      </a:lnTo>
                      <a:lnTo>
                        <a:pt x="2286" y="222377"/>
                      </a:lnTo>
                      <a:lnTo>
                        <a:pt x="889" y="220472"/>
                      </a:lnTo>
                      <a:lnTo>
                        <a:pt x="0" y="218948"/>
                      </a:lnTo>
                      <a:lnTo>
                        <a:pt x="0" y="21513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Freeform 1084">
                  <a:extLst>
                    <a:ext uri="{FF2B5EF4-FFF2-40B4-BE49-F238E27FC236}">
                      <a16:creationId xmlns:a16="http://schemas.microsoft.com/office/drawing/2014/main" id="{64468C62-C3D3-68F5-FCD7-F28B9E69D03D}"/>
                    </a:ext>
                  </a:extLst>
                </p:cNvPr>
                <p:cNvSpPr/>
                <p:nvPr/>
              </p:nvSpPr>
              <p:spPr>
                <a:xfrm>
                  <a:off x="3983228" y="4049014"/>
                  <a:ext cx="53087" cy="220600"/>
                </a:xfrm>
                <a:custGeom>
                  <a:avLst/>
                  <a:gdLst/>
                  <a:ahLst/>
                  <a:cxnLst/>
                  <a:rect l="0" t="0" r="0" b="0"/>
                  <a:pathLst>
                    <a:path w="53087" h="220600">
                      <a:moveTo>
                        <a:pt x="44704" y="40767"/>
                      </a:moveTo>
                      <a:lnTo>
                        <a:pt x="40005" y="54864"/>
                      </a:lnTo>
                      <a:lnTo>
                        <a:pt x="36068" y="69215"/>
                      </a:lnTo>
                      <a:lnTo>
                        <a:pt x="33020" y="82296"/>
                      </a:lnTo>
                      <a:lnTo>
                        <a:pt x="30861" y="94742"/>
                      </a:lnTo>
                      <a:lnTo>
                        <a:pt x="28575" y="107188"/>
                      </a:lnTo>
                      <a:lnTo>
                        <a:pt x="24765" y="129413"/>
                      </a:lnTo>
                      <a:lnTo>
                        <a:pt x="21463" y="150495"/>
                      </a:lnTo>
                      <a:lnTo>
                        <a:pt x="18415" y="169926"/>
                      </a:lnTo>
                      <a:lnTo>
                        <a:pt x="13843" y="190373"/>
                      </a:lnTo>
                      <a:lnTo>
                        <a:pt x="6985" y="210058"/>
                      </a:lnTo>
                      <a:lnTo>
                        <a:pt x="5334" y="213487"/>
                      </a:lnTo>
                      <a:lnTo>
                        <a:pt x="4572" y="216154"/>
                      </a:lnTo>
                      <a:lnTo>
                        <a:pt x="2286" y="219583"/>
                      </a:lnTo>
                      <a:lnTo>
                        <a:pt x="635" y="220599"/>
                      </a:lnTo>
                      <a:lnTo>
                        <a:pt x="0" y="218694"/>
                      </a:lnTo>
                      <a:lnTo>
                        <a:pt x="0" y="217043"/>
                      </a:lnTo>
                      <a:lnTo>
                        <a:pt x="0" y="213487"/>
                      </a:lnTo>
                      <a:lnTo>
                        <a:pt x="635" y="206248"/>
                      </a:lnTo>
                      <a:lnTo>
                        <a:pt x="6985" y="181610"/>
                      </a:lnTo>
                      <a:lnTo>
                        <a:pt x="11430" y="157734"/>
                      </a:lnTo>
                      <a:lnTo>
                        <a:pt x="20828" y="111633"/>
                      </a:lnTo>
                      <a:lnTo>
                        <a:pt x="29972" y="67310"/>
                      </a:lnTo>
                      <a:lnTo>
                        <a:pt x="35560" y="45974"/>
                      </a:lnTo>
                      <a:lnTo>
                        <a:pt x="42418" y="24892"/>
                      </a:lnTo>
                      <a:lnTo>
                        <a:pt x="44704" y="16002"/>
                      </a:lnTo>
                      <a:lnTo>
                        <a:pt x="46990" y="9652"/>
                      </a:lnTo>
                      <a:lnTo>
                        <a:pt x="49403" y="5207"/>
                      </a:lnTo>
                      <a:lnTo>
                        <a:pt x="50800" y="1651"/>
                      </a:lnTo>
                      <a:lnTo>
                        <a:pt x="51562" y="1016"/>
                      </a:lnTo>
                      <a:lnTo>
                        <a:pt x="52451" y="0"/>
                      </a:lnTo>
                      <a:lnTo>
                        <a:pt x="53086" y="1016"/>
                      </a:lnTo>
                      <a:lnTo>
                        <a:pt x="53086" y="2667"/>
                      </a:lnTo>
                      <a:lnTo>
                        <a:pt x="53086" y="7112"/>
                      </a:lnTo>
                      <a:lnTo>
                        <a:pt x="52451" y="14097"/>
                      </a:lnTo>
                      <a:lnTo>
                        <a:pt x="50800" y="20447"/>
                      </a:lnTo>
                      <a:lnTo>
                        <a:pt x="49403" y="24892"/>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Freeform 1085">
                  <a:extLst>
                    <a:ext uri="{FF2B5EF4-FFF2-40B4-BE49-F238E27FC236}">
                      <a16:creationId xmlns:a16="http://schemas.microsoft.com/office/drawing/2014/main" id="{735A37B7-F0C5-2E3F-159C-91D8F4493560}"/>
                    </a:ext>
                  </a:extLst>
                </p:cNvPr>
                <p:cNvSpPr/>
                <p:nvPr/>
              </p:nvSpPr>
              <p:spPr>
                <a:xfrm>
                  <a:off x="4035679" y="4113784"/>
                  <a:ext cx="40768" cy="155830"/>
                </a:xfrm>
                <a:custGeom>
                  <a:avLst/>
                  <a:gdLst/>
                  <a:ahLst/>
                  <a:cxnLst/>
                  <a:rect l="0" t="0" r="0" b="0"/>
                  <a:pathLst>
                    <a:path w="40768" h="155830">
                      <a:moveTo>
                        <a:pt x="38481" y="39751"/>
                      </a:moveTo>
                      <a:lnTo>
                        <a:pt x="37719" y="52959"/>
                      </a:lnTo>
                      <a:lnTo>
                        <a:pt x="36957" y="78740"/>
                      </a:lnTo>
                      <a:lnTo>
                        <a:pt x="36068" y="92075"/>
                      </a:lnTo>
                      <a:lnTo>
                        <a:pt x="33782" y="107061"/>
                      </a:lnTo>
                      <a:lnTo>
                        <a:pt x="32258" y="115062"/>
                      </a:lnTo>
                      <a:lnTo>
                        <a:pt x="29972" y="122936"/>
                      </a:lnTo>
                      <a:lnTo>
                        <a:pt x="26924" y="131953"/>
                      </a:lnTo>
                      <a:lnTo>
                        <a:pt x="22987" y="141478"/>
                      </a:lnTo>
                      <a:lnTo>
                        <a:pt x="19939" y="148717"/>
                      </a:lnTo>
                      <a:lnTo>
                        <a:pt x="16129" y="153289"/>
                      </a:lnTo>
                      <a:lnTo>
                        <a:pt x="11430" y="154813"/>
                      </a:lnTo>
                      <a:lnTo>
                        <a:pt x="7493" y="155829"/>
                      </a:lnTo>
                      <a:lnTo>
                        <a:pt x="3810" y="154813"/>
                      </a:lnTo>
                      <a:lnTo>
                        <a:pt x="1397" y="152273"/>
                      </a:lnTo>
                      <a:lnTo>
                        <a:pt x="0" y="150368"/>
                      </a:lnTo>
                      <a:lnTo>
                        <a:pt x="0" y="146939"/>
                      </a:lnTo>
                      <a:lnTo>
                        <a:pt x="3810" y="137287"/>
                      </a:lnTo>
                      <a:lnTo>
                        <a:pt x="6096" y="127508"/>
                      </a:lnTo>
                      <a:lnTo>
                        <a:pt x="8382" y="118491"/>
                      </a:lnTo>
                      <a:lnTo>
                        <a:pt x="10033" y="110617"/>
                      </a:lnTo>
                      <a:lnTo>
                        <a:pt x="11430" y="97155"/>
                      </a:lnTo>
                      <a:lnTo>
                        <a:pt x="12192" y="84963"/>
                      </a:lnTo>
                      <a:lnTo>
                        <a:pt x="13081" y="72644"/>
                      </a:lnTo>
                      <a:lnTo>
                        <a:pt x="14478" y="58293"/>
                      </a:lnTo>
                      <a:lnTo>
                        <a:pt x="16129" y="51308"/>
                      </a:lnTo>
                      <a:lnTo>
                        <a:pt x="17780" y="43307"/>
                      </a:lnTo>
                      <a:lnTo>
                        <a:pt x="20828" y="34417"/>
                      </a:lnTo>
                      <a:lnTo>
                        <a:pt x="23876" y="23876"/>
                      </a:lnTo>
                      <a:lnTo>
                        <a:pt x="26924" y="15875"/>
                      </a:lnTo>
                      <a:lnTo>
                        <a:pt x="29210" y="8890"/>
                      </a:lnTo>
                      <a:lnTo>
                        <a:pt x="31623" y="4445"/>
                      </a:lnTo>
                      <a:lnTo>
                        <a:pt x="33782" y="1651"/>
                      </a:lnTo>
                      <a:lnTo>
                        <a:pt x="35433" y="0"/>
                      </a:lnTo>
                      <a:lnTo>
                        <a:pt x="36957" y="0"/>
                      </a:lnTo>
                      <a:lnTo>
                        <a:pt x="37719" y="635"/>
                      </a:lnTo>
                      <a:lnTo>
                        <a:pt x="39116" y="1651"/>
                      </a:lnTo>
                      <a:lnTo>
                        <a:pt x="40767" y="6985"/>
                      </a:lnTo>
                      <a:lnTo>
                        <a:pt x="40767" y="13081"/>
                      </a:lnTo>
                      <a:lnTo>
                        <a:pt x="40767" y="20320"/>
                      </a:lnTo>
                      <a:lnTo>
                        <a:pt x="40767" y="24765"/>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Freeform 1086">
                  <a:extLst>
                    <a:ext uri="{FF2B5EF4-FFF2-40B4-BE49-F238E27FC236}">
                      <a16:creationId xmlns:a16="http://schemas.microsoft.com/office/drawing/2014/main" id="{0679B3C8-90B6-956B-D544-8081767A6009}"/>
                    </a:ext>
                  </a:extLst>
                </p:cNvPr>
                <p:cNvSpPr/>
                <p:nvPr/>
              </p:nvSpPr>
              <p:spPr>
                <a:xfrm>
                  <a:off x="4037965" y="4115435"/>
                  <a:ext cx="37720" cy="153163"/>
                </a:xfrm>
                <a:custGeom>
                  <a:avLst/>
                  <a:gdLst/>
                  <a:ahLst/>
                  <a:cxnLst/>
                  <a:rect l="0" t="0" r="0" b="0"/>
                  <a:pathLst>
                    <a:path w="37720" h="153163">
                      <a:moveTo>
                        <a:pt x="0" y="145288"/>
                      </a:moveTo>
                      <a:lnTo>
                        <a:pt x="3810" y="135636"/>
                      </a:lnTo>
                      <a:lnTo>
                        <a:pt x="6096" y="125857"/>
                      </a:lnTo>
                      <a:lnTo>
                        <a:pt x="8509" y="117856"/>
                      </a:lnTo>
                      <a:lnTo>
                        <a:pt x="9906" y="109855"/>
                      </a:lnTo>
                      <a:lnTo>
                        <a:pt x="10795" y="102870"/>
                      </a:lnTo>
                      <a:lnTo>
                        <a:pt x="11557" y="96520"/>
                      </a:lnTo>
                      <a:lnTo>
                        <a:pt x="12192" y="84074"/>
                      </a:lnTo>
                      <a:lnTo>
                        <a:pt x="12192" y="71628"/>
                      </a:lnTo>
                      <a:lnTo>
                        <a:pt x="13843" y="58547"/>
                      </a:lnTo>
                      <a:lnTo>
                        <a:pt x="15494" y="51308"/>
                      </a:lnTo>
                      <a:lnTo>
                        <a:pt x="16891" y="43307"/>
                      </a:lnTo>
                      <a:lnTo>
                        <a:pt x="19050" y="34671"/>
                      </a:lnTo>
                      <a:lnTo>
                        <a:pt x="22352" y="23876"/>
                      </a:lnTo>
                      <a:lnTo>
                        <a:pt x="25400" y="15875"/>
                      </a:lnTo>
                      <a:lnTo>
                        <a:pt x="27686" y="9779"/>
                      </a:lnTo>
                      <a:lnTo>
                        <a:pt x="29972" y="5334"/>
                      </a:lnTo>
                      <a:lnTo>
                        <a:pt x="32385" y="1778"/>
                      </a:lnTo>
                      <a:lnTo>
                        <a:pt x="33782" y="0"/>
                      </a:lnTo>
                      <a:lnTo>
                        <a:pt x="34671" y="0"/>
                      </a:lnTo>
                      <a:lnTo>
                        <a:pt x="36195" y="889"/>
                      </a:lnTo>
                      <a:lnTo>
                        <a:pt x="36830" y="2794"/>
                      </a:lnTo>
                      <a:lnTo>
                        <a:pt x="37719" y="7874"/>
                      </a:lnTo>
                      <a:lnTo>
                        <a:pt x="37719" y="14224"/>
                      </a:lnTo>
                      <a:lnTo>
                        <a:pt x="37719" y="20320"/>
                      </a:lnTo>
                      <a:lnTo>
                        <a:pt x="36830" y="25781"/>
                      </a:lnTo>
                      <a:lnTo>
                        <a:pt x="34671" y="39751"/>
                      </a:lnTo>
                      <a:lnTo>
                        <a:pt x="33782" y="53086"/>
                      </a:lnTo>
                      <a:lnTo>
                        <a:pt x="33782" y="77978"/>
                      </a:lnTo>
                      <a:lnTo>
                        <a:pt x="33147" y="91313"/>
                      </a:lnTo>
                      <a:lnTo>
                        <a:pt x="30734" y="104521"/>
                      </a:lnTo>
                      <a:lnTo>
                        <a:pt x="29337" y="112395"/>
                      </a:lnTo>
                      <a:lnTo>
                        <a:pt x="26797" y="120396"/>
                      </a:lnTo>
                      <a:lnTo>
                        <a:pt x="23749" y="130302"/>
                      </a:lnTo>
                      <a:lnTo>
                        <a:pt x="19939" y="139192"/>
                      </a:lnTo>
                      <a:lnTo>
                        <a:pt x="16891" y="146177"/>
                      </a:lnTo>
                      <a:lnTo>
                        <a:pt x="12954" y="150622"/>
                      </a:lnTo>
                      <a:lnTo>
                        <a:pt x="9144" y="152273"/>
                      </a:lnTo>
                      <a:lnTo>
                        <a:pt x="6096" y="153162"/>
                      </a:lnTo>
                      <a:lnTo>
                        <a:pt x="3048" y="152273"/>
                      </a:lnTo>
                      <a:lnTo>
                        <a:pt x="762" y="150622"/>
                      </a:lnTo>
                      <a:lnTo>
                        <a:pt x="0" y="148717"/>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Freeform 1087">
                  <a:extLst>
                    <a:ext uri="{FF2B5EF4-FFF2-40B4-BE49-F238E27FC236}">
                      <a16:creationId xmlns:a16="http://schemas.microsoft.com/office/drawing/2014/main" id="{65757588-38D8-BD67-1B0C-76420999FC2C}"/>
                    </a:ext>
                  </a:extLst>
                </p:cNvPr>
                <p:cNvSpPr/>
                <p:nvPr/>
              </p:nvSpPr>
              <p:spPr>
                <a:xfrm>
                  <a:off x="4040124" y="4117213"/>
                  <a:ext cx="34672" cy="151385"/>
                </a:xfrm>
                <a:custGeom>
                  <a:avLst/>
                  <a:gdLst/>
                  <a:ahLst/>
                  <a:cxnLst/>
                  <a:rect l="0" t="0" r="0" b="0"/>
                  <a:pathLst>
                    <a:path w="34672" h="151385">
                      <a:moveTo>
                        <a:pt x="0" y="144399"/>
                      </a:moveTo>
                      <a:lnTo>
                        <a:pt x="3937" y="133858"/>
                      </a:lnTo>
                      <a:lnTo>
                        <a:pt x="6350" y="124079"/>
                      </a:lnTo>
                      <a:lnTo>
                        <a:pt x="8636" y="116078"/>
                      </a:lnTo>
                      <a:lnTo>
                        <a:pt x="10033" y="108077"/>
                      </a:lnTo>
                      <a:lnTo>
                        <a:pt x="10795" y="101727"/>
                      </a:lnTo>
                      <a:lnTo>
                        <a:pt x="10795" y="94742"/>
                      </a:lnTo>
                      <a:lnTo>
                        <a:pt x="11684" y="83185"/>
                      </a:lnTo>
                      <a:lnTo>
                        <a:pt x="11684" y="71755"/>
                      </a:lnTo>
                      <a:lnTo>
                        <a:pt x="13335" y="58420"/>
                      </a:lnTo>
                      <a:lnTo>
                        <a:pt x="13843" y="51308"/>
                      </a:lnTo>
                      <a:lnTo>
                        <a:pt x="15494" y="43434"/>
                      </a:lnTo>
                      <a:lnTo>
                        <a:pt x="17780" y="34544"/>
                      </a:lnTo>
                      <a:lnTo>
                        <a:pt x="21590" y="24892"/>
                      </a:lnTo>
                      <a:lnTo>
                        <a:pt x="24130" y="16002"/>
                      </a:lnTo>
                      <a:lnTo>
                        <a:pt x="27178" y="9652"/>
                      </a:lnTo>
                      <a:lnTo>
                        <a:pt x="28575" y="5461"/>
                      </a:lnTo>
                      <a:lnTo>
                        <a:pt x="30988" y="2667"/>
                      </a:lnTo>
                      <a:lnTo>
                        <a:pt x="31623" y="1016"/>
                      </a:lnTo>
                      <a:lnTo>
                        <a:pt x="33274" y="0"/>
                      </a:lnTo>
                      <a:lnTo>
                        <a:pt x="34036" y="1016"/>
                      </a:lnTo>
                      <a:lnTo>
                        <a:pt x="34671" y="2667"/>
                      </a:lnTo>
                      <a:lnTo>
                        <a:pt x="34671" y="8001"/>
                      </a:lnTo>
                      <a:lnTo>
                        <a:pt x="34671" y="14986"/>
                      </a:lnTo>
                      <a:lnTo>
                        <a:pt x="34036" y="21336"/>
                      </a:lnTo>
                      <a:lnTo>
                        <a:pt x="33274" y="25527"/>
                      </a:lnTo>
                      <a:lnTo>
                        <a:pt x="32512" y="33528"/>
                      </a:lnTo>
                      <a:lnTo>
                        <a:pt x="31623" y="40767"/>
                      </a:lnTo>
                      <a:lnTo>
                        <a:pt x="30988" y="53213"/>
                      </a:lnTo>
                      <a:lnTo>
                        <a:pt x="30226" y="77089"/>
                      </a:lnTo>
                      <a:lnTo>
                        <a:pt x="29337" y="89535"/>
                      </a:lnTo>
                      <a:lnTo>
                        <a:pt x="27813" y="102743"/>
                      </a:lnTo>
                      <a:lnTo>
                        <a:pt x="26289" y="110617"/>
                      </a:lnTo>
                      <a:lnTo>
                        <a:pt x="24130" y="118618"/>
                      </a:lnTo>
                      <a:lnTo>
                        <a:pt x="20828" y="127508"/>
                      </a:lnTo>
                      <a:lnTo>
                        <a:pt x="16891" y="137414"/>
                      </a:lnTo>
                      <a:lnTo>
                        <a:pt x="13843" y="143510"/>
                      </a:lnTo>
                      <a:lnTo>
                        <a:pt x="10795" y="147955"/>
                      </a:lnTo>
                      <a:lnTo>
                        <a:pt x="7747" y="150495"/>
                      </a:lnTo>
                      <a:lnTo>
                        <a:pt x="4699" y="151384"/>
                      </a:lnTo>
                      <a:lnTo>
                        <a:pt x="2413" y="150495"/>
                      </a:lnTo>
                      <a:lnTo>
                        <a:pt x="889" y="148844"/>
                      </a:lnTo>
                      <a:lnTo>
                        <a:pt x="0" y="146939"/>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Freeform 1088">
                  <a:extLst>
                    <a:ext uri="{FF2B5EF4-FFF2-40B4-BE49-F238E27FC236}">
                      <a16:creationId xmlns:a16="http://schemas.microsoft.com/office/drawing/2014/main" id="{D17A7AD9-F4AC-2E03-E19D-98F05E2EA8A4}"/>
                    </a:ext>
                  </a:extLst>
                </p:cNvPr>
                <p:cNvSpPr/>
                <p:nvPr/>
              </p:nvSpPr>
              <p:spPr>
                <a:xfrm>
                  <a:off x="4042537" y="4119880"/>
                  <a:ext cx="31624" cy="147829"/>
                </a:xfrm>
                <a:custGeom>
                  <a:avLst/>
                  <a:gdLst/>
                  <a:ahLst/>
                  <a:cxnLst/>
                  <a:rect l="0" t="0" r="0" b="0"/>
                  <a:pathLst>
                    <a:path w="31624" h="147829">
                      <a:moveTo>
                        <a:pt x="0" y="141732"/>
                      </a:moveTo>
                      <a:lnTo>
                        <a:pt x="3937" y="131191"/>
                      </a:lnTo>
                      <a:lnTo>
                        <a:pt x="6223" y="121412"/>
                      </a:lnTo>
                      <a:lnTo>
                        <a:pt x="8382" y="113411"/>
                      </a:lnTo>
                      <a:lnTo>
                        <a:pt x="9271" y="106299"/>
                      </a:lnTo>
                      <a:lnTo>
                        <a:pt x="10033" y="99060"/>
                      </a:lnTo>
                      <a:lnTo>
                        <a:pt x="10922" y="92964"/>
                      </a:lnTo>
                      <a:lnTo>
                        <a:pt x="10922" y="81534"/>
                      </a:lnTo>
                      <a:lnTo>
                        <a:pt x="10922" y="69977"/>
                      </a:lnTo>
                      <a:lnTo>
                        <a:pt x="11430" y="57658"/>
                      </a:lnTo>
                      <a:lnTo>
                        <a:pt x="13081" y="50546"/>
                      </a:lnTo>
                      <a:lnTo>
                        <a:pt x="14478" y="42545"/>
                      </a:lnTo>
                      <a:lnTo>
                        <a:pt x="17018" y="33655"/>
                      </a:lnTo>
                      <a:lnTo>
                        <a:pt x="20066" y="23876"/>
                      </a:lnTo>
                      <a:lnTo>
                        <a:pt x="23114" y="15875"/>
                      </a:lnTo>
                      <a:lnTo>
                        <a:pt x="25400" y="8890"/>
                      </a:lnTo>
                      <a:lnTo>
                        <a:pt x="26924" y="4445"/>
                      </a:lnTo>
                      <a:lnTo>
                        <a:pt x="28575" y="1778"/>
                      </a:lnTo>
                      <a:lnTo>
                        <a:pt x="30099" y="0"/>
                      </a:lnTo>
                      <a:lnTo>
                        <a:pt x="30861" y="0"/>
                      </a:lnTo>
                      <a:lnTo>
                        <a:pt x="31623" y="889"/>
                      </a:lnTo>
                      <a:lnTo>
                        <a:pt x="31623" y="2794"/>
                      </a:lnTo>
                      <a:lnTo>
                        <a:pt x="31623" y="7874"/>
                      </a:lnTo>
                      <a:lnTo>
                        <a:pt x="31623" y="14224"/>
                      </a:lnTo>
                      <a:lnTo>
                        <a:pt x="30861" y="20320"/>
                      </a:lnTo>
                      <a:lnTo>
                        <a:pt x="30099" y="25781"/>
                      </a:lnTo>
                      <a:lnTo>
                        <a:pt x="28575" y="32766"/>
                      </a:lnTo>
                      <a:lnTo>
                        <a:pt x="27813" y="39751"/>
                      </a:lnTo>
                      <a:lnTo>
                        <a:pt x="26924" y="52197"/>
                      </a:lnTo>
                      <a:lnTo>
                        <a:pt x="26924" y="75184"/>
                      </a:lnTo>
                      <a:lnTo>
                        <a:pt x="26162" y="86868"/>
                      </a:lnTo>
                      <a:lnTo>
                        <a:pt x="24765" y="100076"/>
                      </a:lnTo>
                      <a:lnTo>
                        <a:pt x="22352" y="107061"/>
                      </a:lnTo>
                      <a:lnTo>
                        <a:pt x="20828" y="115316"/>
                      </a:lnTo>
                      <a:lnTo>
                        <a:pt x="17780" y="123952"/>
                      </a:lnTo>
                      <a:lnTo>
                        <a:pt x="13970" y="133731"/>
                      </a:lnTo>
                      <a:lnTo>
                        <a:pt x="10922" y="139827"/>
                      </a:lnTo>
                      <a:lnTo>
                        <a:pt x="7620" y="144272"/>
                      </a:lnTo>
                      <a:lnTo>
                        <a:pt x="5334" y="147193"/>
                      </a:lnTo>
                      <a:lnTo>
                        <a:pt x="3175" y="147828"/>
                      </a:lnTo>
                      <a:lnTo>
                        <a:pt x="1524" y="147828"/>
                      </a:lnTo>
                      <a:lnTo>
                        <a:pt x="0" y="146177"/>
                      </a:lnTo>
                      <a:lnTo>
                        <a:pt x="0" y="14427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Freeform 1089">
                  <a:extLst>
                    <a:ext uri="{FF2B5EF4-FFF2-40B4-BE49-F238E27FC236}">
                      <a16:creationId xmlns:a16="http://schemas.microsoft.com/office/drawing/2014/main" id="{AAAC7DED-F090-F503-278A-B3CB2A785040}"/>
                    </a:ext>
                  </a:extLst>
                </p:cNvPr>
                <p:cNvSpPr/>
                <p:nvPr/>
              </p:nvSpPr>
              <p:spPr>
                <a:xfrm>
                  <a:off x="4044061" y="4120769"/>
                  <a:ext cx="30100" cy="146178"/>
                </a:xfrm>
                <a:custGeom>
                  <a:avLst/>
                  <a:gdLst/>
                  <a:ahLst/>
                  <a:cxnLst/>
                  <a:rect l="0" t="0" r="0" b="0"/>
                  <a:pathLst>
                    <a:path w="30100" h="146178">
                      <a:moveTo>
                        <a:pt x="25400" y="33782"/>
                      </a:moveTo>
                      <a:lnTo>
                        <a:pt x="24638" y="39878"/>
                      </a:lnTo>
                      <a:lnTo>
                        <a:pt x="23876" y="52197"/>
                      </a:lnTo>
                      <a:lnTo>
                        <a:pt x="23876" y="73533"/>
                      </a:lnTo>
                      <a:lnTo>
                        <a:pt x="23876" y="85090"/>
                      </a:lnTo>
                      <a:lnTo>
                        <a:pt x="23241" y="91186"/>
                      </a:lnTo>
                      <a:lnTo>
                        <a:pt x="21590" y="97536"/>
                      </a:lnTo>
                      <a:lnTo>
                        <a:pt x="20193" y="104521"/>
                      </a:lnTo>
                      <a:lnTo>
                        <a:pt x="17653" y="112522"/>
                      </a:lnTo>
                      <a:lnTo>
                        <a:pt x="15494" y="121412"/>
                      </a:lnTo>
                      <a:lnTo>
                        <a:pt x="11557" y="131064"/>
                      </a:lnTo>
                      <a:lnTo>
                        <a:pt x="8509" y="137287"/>
                      </a:lnTo>
                      <a:lnTo>
                        <a:pt x="6096" y="141732"/>
                      </a:lnTo>
                      <a:lnTo>
                        <a:pt x="3810" y="144399"/>
                      </a:lnTo>
                      <a:lnTo>
                        <a:pt x="2413" y="146177"/>
                      </a:lnTo>
                      <a:lnTo>
                        <a:pt x="762" y="145288"/>
                      </a:lnTo>
                      <a:lnTo>
                        <a:pt x="0" y="144399"/>
                      </a:lnTo>
                      <a:lnTo>
                        <a:pt x="0" y="142494"/>
                      </a:lnTo>
                      <a:lnTo>
                        <a:pt x="762" y="139954"/>
                      </a:lnTo>
                      <a:lnTo>
                        <a:pt x="4699" y="129413"/>
                      </a:lnTo>
                      <a:lnTo>
                        <a:pt x="6858" y="119507"/>
                      </a:lnTo>
                      <a:lnTo>
                        <a:pt x="8509" y="111506"/>
                      </a:lnTo>
                      <a:lnTo>
                        <a:pt x="9906" y="104521"/>
                      </a:lnTo>
                      <a:lnTo>
                        <a:pt x="10795" y="98171"/>
                      </a:lnTo>
                      <a:lnTo>
                        <a:pt x="10795" y="92075"/>
                      </a:lnTo>
                      <a:lnTo>
                        <a:pt x="10795" y="80645"/>
                      </a:lnTo>
                      <a:lnTo>
                        <a:pt x="10795" y="70104"/>
                      </a:lnTo>
                      <a:lnTo>
                        <a:pt x="11557" y="57658"/>
                      </a:lnTo>
                      <a:lnTo>
                        <a:pt x="12446" y="50419"/>
                      </a:lnTo>
                      <a:lnTo>
                        <a:pt x="13843" y="42418"/>
                      </a:lnTo>
                      <a:lnTo>
                        <a:pt x="16256" y="33782"/>
                      </a:lnTo>
                      <a:lnTo>
                        <a:pt x="19304" y="23876"/>
                      </a:lnTo>
                      <a:lnTo>
                        <a:pt x="22352" y="15875"/>
                      </a:lnTo>
                      <a:lnTo>
                        <a:pt x="24638" y="9779"/>
                      </a:lnTo>
                      <a:lnTo>
                        <a:pt x="26289" y="4445"/>
                      </a:lnTo>
                      <a:lnTo>
                        <a:pt x="27686" y="1905"/>
                      </a:lnTo>
                      <a:lnTo>
                        <a:pt x="28575" y="0"/>
                      </a:lnTo>
                      <a:lnTo>
                        <a:pt x="29337" y="0"/>
                      </a:lnTo>
                      <a:lnTo>
                        <a:pt x="30099" y="889"/>
                      </a:lnTo>
                      <a:lnTo>
                        <a:pt x="30099" y="2540"/>
                      </a:lnTo>
                      <a:lnTo>
                        <a:pt x="29337" y="8001"/>
                      </a:lnTo>
                      <a:lnTo>
                        <a:pt x="28575" y="14097"/>
                      </a:lnTo>
                      <a:lnTo>
                        <a:pt x="27686" y="21336"/>
                      </a:lnTo>
                      <a:lnTo>
                        <a:pt x="27051" y="25781"/>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Freeform 1090">
                  <a:extLst>
                    <a:ext uri="{FF2B5EF4-FFF2-40B4-BE49-F238E27FC236}">
                      <a16:creationId xmlns:a16="http://schemas.microsoft.com/office/drawing/2014/main" id="{32EF76E7-37DE-BFC3-4659-1AD398271BB3}"/>
                    </a:ext>
                  </a:extLst>
                </p:cNvPr>
                <p:cNvSpPr/>
                <p:nvPr/>
              </p:nvSpPr>
              <p:spPr>
                <a:xfrm>
                  <a:off x="4071112" y="4149090"/>
                  <a:ext cx="39244" cy="131065"/>
                </a:xfrm>
                <a:custGeom>
                  <a:avLst/>
                  <a:gdLst/>
                  <a:ahLst/>
                  <a:cxnLst/>
                  <a:rect l="0" t="0" r="0" b="0"/>
                  <a:pathLst>
                    <a:path w="39244" h="131065">
                      <a:moveTo>
                        <a:pt x="37719" y="32893"/>
                      </a:moveTo>
                      <a:lnTo>
                        <a:pt x="36957" y="38989"/>
                      </a:lnTo>
                      <a:lnTo>
                        <a:pt x="35306" y="50419"/>
                      </a:lnTo>
                      <a:lnTo>
                        <a:pt x="34671" y="59309"/>
                      </a:lnTo>
                      <a:lnTo>
                        <a:pt x="33909" y="68199"/>
                      </a:lnTo>
                      <a:lnTo>
                        <a:pt x="32258" y="77851"/>
                      </a:lnTo>
                      <a:lnTo>
                        <a:pt x="31496" y="83185"/>
                      </a:lnTo>
                      <a:lnTo>
                        <a:pt x="29972" y="88646"/>
                      </a:lnTo>
                      <a:lnTo>
                        <a:pt x="27813" y="94742"/>
                      </a:lnTo>
                      <a:lnTo>
                        <a:pt x="25273" y="102743"/>
                      </a:lnTo>
                      <a:lnTo>
                        <a:pt x="22225" y="110617"/>
                      </a:lnTo>
                      <a:lnTo>
                        <a:pt x="18415" y="120523"/>
                      </a:lnTo>
                      <a:lnTo>
                        <a:pt x="15367" y="126619"/>
                      </a:lnTo>
                      <a:lnTo>
                        <a:pt x="12319" y="130048"/>
                      </a:lnTo>
                      <a:lnTo>
                        <a:pt x="8382" y="131064"/>
                      </a:lnTo>
                      <a:lnTo>
                        <a:pt x="5334" y="131064"/>
                      </a:lnTo>
                      <a:lnTo>
                        <a:pt x="2286" y="129413"/>
                      </a:lnTo>
                      <a:lnTo>
                        <a:pt x="635" y="126619"/>
                      </a:lnTo>
                      <a:lnTo>
                        <a:pt x="0" y="123063"/>
                      </a:lnTo>
                      <a:lnTo>
                        <a:pt x="0" y="120523"/>
                      </a:lnTo>
                      <a:lnTo>
                        <a:pt x="3683" y="109982"/>
                      </a:lnTo>
                      <a:lnTo>
                        <a:pt x="6096" y="101981"/>
                      </a:lnTo>
                      <a:lnTo>
                        <a:pt x="8382" y="93980"/>
                      </a:lnTo>
                      <a:lnTo>
                        <a:pt x="10033" y="88646"/>
                      </a:lnTo>
                      <a:lnTo>
                        <a:pt x="10668" y="83185"/>
                      </a:lnTo>
                      <a:lnTo>
                        <a:pt x="11430" y="78740"/>
                      </a:lnTo>
                      <a:lnTo>
                        <a:pt x="11430" y="71755"/>
                      </a:lnTo>
                      <a:lnTo>
                        <a:pt x="12319" y="63754"/>
                      </a:lnTo>
                      <a:lnTo>
                        <a:pt x="13081" y="60325"/>
                      </a:lnTo>
                      <a:lnTo>
                        <a:pt x="13843" y="54864"/>
                      </a:lnTo>
                      <a:lnTo>
                        <a:pt x="14478" y="49657"/>
                      </a:lnTo>
                      <a:lnTo>
                        <a:pt x="17018" y="42418"/>
                      </a:lnTo>
                      <a:lnTo>
                        <a:pt x="19177" y="34544"/>
                      </a:lnTo>
                      <a:lnTo>
                        <a:pt x="22225" y="24892"/>
                      </a:lnTo>
                      <a:lnTo>
                        <a:pt x="25273" y="16891"/>
                      </a:lnTo>
                      <a:lnTo>
                        <a:pt x="27813" y="9652"/>
                      </a:lnTo>
                      <a:lnTo>
                        <a:pt x="29972" y="5461"/>
                      </a:lnTo>
                      <a:lnTo>
                        <a:pt x="32258" y="2667"/>
                      </a:lnTo>
                      <a:lnTo>
                        <a:pt x="33909" y="1016"/>
                      </a:lnTo>
                      <a:lnTo>
                        <a:pt x="35306" y="0"/>
                      </a:lnTo>
                      <a:lnTo>
                        <a:pt x="36957" y="1016"/>
                      </a:lnTo>
                      <a:lnTo>
                        <a:pt x="37719" y="2667"/>
                      </a:lnTo>
                      <a:lnTo>
                        <a:pt x="39243" y="8001"/>
                      </a:lnTo>
                      <a:lnTo>
                        <a:pt x="39243" y="14097"/>
                      </a:lnTo>
                      <a:lnTo>
                        <a:pt x="39243" y="20447"/>
                      </a:lnTo>
                      <a:lnTo>
                        <a:pt x="39243" y="25527"/>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Freeform 1091">
                  <a:extLst>
                    <a:ext uri="{FF2B5EF4-FFF2-40B4-BE49-F238E27FC236}">
                      <a16:creationId xmlns:a16="http://schemas.microsoft.com/office/drawing/2014/main" id="{DC7629E1-3855-6DC6-19D6-6E6F83B48BDA}"/>
                    </a:ext>
                  </a:extLst>
                </p:cNvPr>
                <p:cNvSpPr/>
                <p:nvPr/>
              </p:nvSpPr>
              <p:spPr>
                <a:xfrm>
                  <a:off x="4071747" y="4151757"/>
                  <a:ext cx="37974" cy="128398"/>
                </a:xfrm>
                <a:custGeom>
                  <a:avLst/>
                  <a:gdLst/>
                  <a:ahLst/>
                  <a:cxnLst/>
                  <a:rect l="0" t="0" r="0" b="0"/>
                  <a:pathLst>
                    <a:path w="37974" h="128398">
                      <a:moveTo>
                        <a:pt x="889" y="117856"/>
                      </a:moveTo>
                      <a:lnTo>
                        <a:pt x="3937" y="107315"/>
                      </a:lnTo>
                      <a:lnTo>
                        <a:pt x="6985" y="99314"/>
                      </a:lnTo>
                      <a:lnTo>
                        <a:pt x="8636" y="92075"/>
                      </a:lnTo>
                      <a:lnTo>
                        <a:pt x="10033" y="85979"/>
                      </a:lnTo>
                      <a:lnTo>
                        <a:pt x="10795" y="81534"/>
                      </a:lnTo>
                      <a:lnTo>
                        <a:pt x="11684" y="77089"/>
                      </a:lnTo>
                      <a:lnTo>
                        <a:pt x="12446" y="69977"/>
                      </a:lnTo>
                      <a:lnTo>
                        <a:pt x="12446" y="62992"/>
                      </a:lnTo>
                      <a:lnTo>
                        <a:pt x="13208" y="59182"/>
                      </a:lnTo>
                      <a:lnTo>
                        <a:pt x="13843" y="54991"/>
                      </a:lnTo>
                      <a:lnTo>
                        <a:pt x="14732" y="48641"/>
                      </a:lnTo>
                      <a:lnTo>
                        <a:pt x="16383" y="42545"/>
                      </a:lnTo>
                      <a:lnTo>
                        <a:pt x="19431" y="34671"/>
                      </a:lnTo>
                      <a:lnTo>
                        <a:pt x="22479" y="24765"/>
                      </a:lnTo>
                      <a:lnTo>
                        <a:pt x="25527" y="15875"/>
                      </a:lnTo>
                      <a:lnTo>
                        <a:pt x="27686" y="9779"/>
                      </a:lnTo>
                      <a:lnTo>
                        <a:pt x="30226" y="5334"/>
                      </a:lnTo>
                      <a:lnTo>
                        <a:pt x="31623" y="2794"/>
                      </a:lnTo>
                      <a:lnTo>
                        <a:pt x="33274" y="889"/>
                      </a:lnTo>
                      <a:lnTo>
                        <a:pt x="34671" y="0"/>
                      </a:lnTo>
                      <a:lnTo>
                        <a:pt x="35433" y="889"/>
                      </a:lnTo>
                      <a:lnTo>
                        <a:pt x="36322" y="2794"/>
                      </a:lnTo>
                      <a:lnTo>
                        <a:pt x="37084" y="7874"/>
                      </a:lnTo>
                      <a:lnTo>
                        <a:pt x="37973" y="14224"/>
                      </a:lnTo>
                      <a:lnTo>
                        <a:pt x="37084" y="21209"/>
                      </a:lnTo>
                      <a:lnTo>
                        <a:pt x="37084" y="25781"/>
                      </a:lnTo>
                      <a:lnTo>
                        <a:pt x="35433" y="32766"/>
                      </a:lnTo>
                      <a:lnTo>
                        <a:pt x="34671" y="39116"/>
                      </a:lnTo>
                      <a:lnTo>
                        <a:pt x="33274" y="49657"/>
                      </a:lnTo>
                      <a:lnTo>
                        <a:pt x="32385" y="58547"/>
                      </a:lnTo>
                      <a:lnTo>
                        <a:pt x="31623" y="66548"/>
                      </a:lnTo>
                      <a:lnTo>
                        <a:pt x="30861" y="75184"/>
                      </a:lnTo>
                      <a:lnTo>
                        <a:pt x="29337" y="79629"/>
                      </a:lnTo>
                      <a:lnTo>
                        <a:pt x="27686" y="84963"/>
                      </a:lnTo>
                      <a:lnTo>
                        <a:pt x="26289" y="91313"/>
                      </a:lnTo>
                      <a:lnTo>
                        <a:pt x="23876" y="99314"/>
                      </a:lnTo>
                      <a:lnTo>
                        <a:pt x="20828" y="107315"/>
                      </a:lnTo>
                      <a:lnTo>
                        <a:pt x="16891" y="115951"/>
                      </a:lnTo>
                      <a:lnTo>
                        <a:pt x="13843" y="123190"/>
                      </a:lnTo>
                      <a:lnTo>
                        <a:pt x="10795" y="126746"/>
                      </a:lnTo>
                      <a:lnTo>
                        <a:pt x="7747" y="128397"/>
                      </a:lnTo>
                      <a:lnTo>
                        <a:pt x="4699" y="127381"/>
                      </a:lnTo>
                      <a:lnTo>
                        <a:pt x="2413" y="125857"/>
                      </a:lnTo>
                      <a:lnTo>
                        <a:pt x="889" y="123952"/>
                      </a:lnTo>
                      <a:lnTo>
                        <a:pt x="0" y="120396"/>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Freeform 1092">
                  <a:extLst>
                    <a:ext uri="{FF2B5EF4-FFF2-40B4-BE49-F238E27FC236}">
                      <a16:creationId xmlns:a16="http://schemas.microsoft.com/office/drawing/2014/main" id="{027080C7-FBDC-56F8-49E0-A20E63C7DFB8}"/>
                    </a:ext>
                  </a:extLst>
                </p:cNvPr>
                <p:cNvSpPr/>
                <p:nvPr/>
              </p:nvSpPr>
              <p:spPr>
                <a:xfrm>
                  <a:off x="4073398" y="4153535"/>
                  <a:ext cx="34672" cy="124969"/>
                </a:xfrm>
                <a:custGeom>
                  <a:avLst/>
                  <a:gdLst/>
                  <a:ahLst/>
                  <a:cxnLst/>
                  <a:rect l="0" t="0" r="0" b="0"/>
                  <a:pathLst>
                    <a:path w="34672" h="124969">
                      <a:moveTo>
                        <a:pt x="0" y="115062"/>
                      </a:moveTo>
                      <a:lnTo>
                        <a:pt x="3810" y="104521"/>
                      </a:lnTo>
                      <a:lnTo>
                        <a:pt x="6096" y="96647"/>
                      </a:lnTo>
                      <a:lnTo>
                        <a:pt x="8382" y="89535"/>
                      </a:lnTo>
                      <a:lnTo>
                        <a:pt x="10033" y="84201"/>
                      </a:lnTo>
                      <a:lnTo>
                        <a:pt x="10795" y="78740"/>
                      </a:lnTo>
                      <a:lnTo>
                        <a:pt x="11557" y="75311"/>
                      </a:lnTo>
                      <a:lnTo>
                        <a:pt x="11557" y="69215"/>
                      </a:lnTo>
                      <a:lnTo>
                        <a:pt x="11557" y="61976"/>
                      </a:lnTo>
                      <a:lnTo>
                        <a:pt x="12192" y="58420"/>
                      </a:lnTo>
                      <a:lnTo>
                        <a:pt x="13081" y="53975"/>
                      </a:lnTo>
                      <a:lnTo>
                        <a:pt x="13843" y="48768"/>
                      </a:lnTo>
                      <a:lnTo>
                        <a:pt x="16129" y="42418"/>
                      </a:lnTo>
                      <a:lnTo>
                        <a:pt x="18542" y="34544"/>
                      </a:lnTo>
                      <a:lnTo>
                        <a:pt x="21590" y="24892"/>
                      </a:lnTo>
                      <a:lnTo>
                        <a:pt x="23876" y="16002"/>
                      </a:lnTo>
                      <a:lnTo>
                        <a:pt x="26924" y="9652"/>
                      </a:lnTo>
                      <a:lnTo>
                        <a:pt x="28575" y="5207"/>
                      </a:lnTo>
                      <a:lnTo>
                        <a:pt x="30734" y="1651"/>
                      </a:lnTo>
                      <a:lnTo>
                        <a:pt x="32385" y="1016"/>
                      </a:lnTo>
                      <a:lnTo>
                        <a:pt x="33020" y="0"/>
                      </a:lnTo>
                      <a:lnTo>
                        <a:pt x="33909" y="1016"/>
                      </a:lnTo>
                      <a:lnTo>
                        <a:pt x="34671" y="2667"/>
                      </a:lnTo>
                      <a:lnTo>
                        <a:pt x="34671" y="8001"/>
                      </a:lnTo>
                      <a:lnTo>
                        <a:pt x="34671" y="14097"/>
                      </a:lnTo>
                      <a:lnTo>
                        <a:pt x="33909" y="21082"/>
                      </a:lnTo>
                      <a:lnTo>
                        <a:pt x="33909" y="25527"/>
                      </a:lnTo>
                      <a:lnTo>
                        <a:pt x="32385" y="32893"/>
                      </a:lnTo>
                      <a:lnTo>
                        <a:pt x="31623" y="38989"/>
                      </a:lnTo>
                      <a:lnTo>
                        <a:pt x="30734" y="44323"/>
                      </a:lnTo>
                      <a:lnTo>
                        <a:pt x="29972" y="49530"/>
                      </a:lnTo>
                      <a:lnTo>
                        <a:pt x="29972" y="57404"/>
                      </a:lnTo>
                      <a:lnTo>
                        <a:pt x="29210" y="64770"/>
                      </a:lnTo>
                      <a:lnTo>
                        <a:pt x="27686" y="72644"/>
                      </a:lnTo>
                      <a:lnTo>
                        <a:pt x="26924" y="77089"/>
                      </a:lnTo>
                      <a:lnTo>
                        <a:pt x="25527" y="82296"/>
                      </a:lnTo>
                      <a:lnTo>
                        <a:pt x="23876" y="87757"/>
                      </a:lnTo>
                      <a:lnTo>
                        <a:pt x="21590" y="94742"/>
                      </a:lnTo>
                      <a:lnTo>
                        <a:pt x="18542" y="102743"/>
                      </a:lnTo>
                      <a:lnTo>
                        <a:pt x="14732" y="112522"/>
                      </a:lnTo>
                      <a:lnTo>
                        <a:pt x="11557" y="118618"/>
                      </a:lnTo>
                      <a:lnTo>
                        <a:pt x="8382" y="123063"/>
                      </a:lnTo>
                      <a:lnTo>
                        <a:pt x="6096" y="124968"/>
                      </a:lnTo>
                      <a:lnTo>
                        <a:pt x="3810" y="124968"/>
                      </a:lnTo>
                      <a:lnTo>
                        <a:pt x="1397" y="123063"/>
                      </a:lnTo>
                      <a:lnTo>
                        <a:pt x="0" y="120523"/>
                      </a:lnTo>
                      <a:lnTo>
                        <a:pt x="0" y="117729"/>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Freeform 1093">
                  <a:extLst>
                    <a:ext uri="{FF2B5EF4-FFF2-40B4-BE49-F238E27FC236}">
                      <a16:creationId xmlns:a16="http://schemas.microsoft.com/office/drawing/2014/main" id="{DBADCCD5-CACB-6534-A4C8-B80C7A5EE897}"/>
                    </a:ext>
                  </a:extLst>
                </p:cNvPr>
                <p:cNvSpPr/>
                <p:nvPr/>
              </p:nvSpPr>
              <p:spPr>
                <a:xfrm>
                  <a:off x="4074795" y="4156202"/>
                  <a:ext cx="33275" cy="121413"/>
                </a:xfrm>
                <a:custGeom>
                  <a:avLst/>
                  <a:gdLst/>
                  <a:ahLst/>
                  <a:cxnLst/>
                  <a:rect l="0" t="0" r="0" b="0"/>
                  <a:pathLst>
                    <a:path w="33275" h="121413">
                      <a:moveTo>
                        <a:pt x="889" y="112395"/>
                      </a:moveTo>
                      <a:lnTo>
                        <a:pt x="3937" y="101854"/>
                      </a:lnTo>
                      <a:lnTo>
                        <a:pt x="6985" y="93980"/>
                      </a:lnTo>
                      <a:lnTo>
                        <a:pt x="8636" y="86868"/>
                      </a:lnTo>
                      <a:lnTo>
                        <a:pt x="10160" y="81534"/>
                      </a:lnTo>
                      <a:lnTo>
                        <a:pt x="10795" y="77089"/>
                      </a:lnTo>
                      <a:lnTo>
                        <a:pt x="11684" y="73533"/>
                      </a:lnTo>
                      <a:lnTo>
                        <a:pt x="11684" y="67183"/>
                      </a:lnTo>
                      <a:lnTo>
                        <a:pt x="11684" y="61087"/>
                      </a:lnTo>
                      <a:lnTo>
                        <a:pt x="12446" y="57658"/>
                      </a:lnTo>
                      <a:lnTo>
                        <a:pt x="13335" y="53213"/>
                      </a:lnTo>
                      <a:lnTo>
                        <a:pt x="13843" y="48641"/>
                      </a:lnTo>
                      <a:lnTo>
                        <a:pt x="15494" y="41656"/>
                      </a:lnTo>
                      <a:lnTo>
                        <a:pt x="17780" y="33655"/>
                      </a:lnTo>
                      <a:lnTo>
                        <a:pt x="20828" y="23876"/>
                      </a:lnTo>
                      <a:lnTo>
                        <a:pt x="24130" y="15875"/>
                      </a:lnTo>
                      <a:lnTo>
                        <a:pt x="26289" y="9779"/>
                      </a:lnTo>
                      <a:lnTo>
                        <a:pt x="28575" y="5334"/>
                      </a:lnTo>
                      <a:lnTo>
                        <a:pt x="30226" y="1778"/>
                      </a:lnTo>
                      <a:lnTo>
                        <a:pt x="30988" y="0"/>
                      </a:lnTo>
                      <a:lnTo>
                        <a:pt x="32385" y="0"/>
                      </a:lnTo>
                      <a:lnTo>
                        <a:pt x="32385" y="889"/>
                      </a:lnTo>
                      <a:lnTo>
                        <a:pt x="33274" y="2540"/>
                      </a:lnTo>
                      <a:lnTo>
                        <a:pt x="33274" y="7874"/>
                      </a:lnTo>
                      <a:lnTo>
                        <a:pt x="32385" y="14224"/>
                      </a:lnTo>
                      <a:lnTo>
                        <a:pt x="31623" y="21336"/>
                      </a:lnTo>
                      <a:lnTo>
                        <a:pt x="30988" y="25781"/>
                      </a:lnTo>
                      <a:lnTo>
                        <a:pt x="30226" y="32766"/>
                      </a:lnTo>
                      <a:lnTo>
                        <a:pt x="28575" y="38862"/>
                      </a:lnTo>
                      <a:lnTo>
                        <a:pt x="28575" y="44196"/>
                      </a:lnTo>
                      <a:lnTo>
                        <a:pt x="27813" y="48641"/>
                      </a:lnTo>
                      <a:lnTo>
                        <a:pt x="27813" y="55753"/>
                      </a:lnTo>
                      <a:lnTo>
                        <a:pt x="27178" y="62738"/>
                      </a:lnTo>
                      <a:lnTo>
                        <a:pt x="26289" y="69977"/>
                      </a:lnTo>
                      <a:lnTo>
                        <a:pt x="25527" y="73533"/>
                      </a:lnTo>
                      <a:lnTo>
                        <a:pt x="24130" y="78994"/>
                      </a:lnTo>
                      <a:lnTo>
                        <a:pt x="22479" y="84074"/>
                      </a:lnTo>
                      <a:lnTo>
                        <a:pt x="20193" y="91059"/>
                      </a:lnTo>
                      <a:lnTo>
                        <a:pt x="17145" y="99060"/>
                      </a:lnTo>
                      <a:lnTo>
                        <a:pt x="13335" y="107950"/>
                      </a:lnTo>
                      <a:lnTo>
                        <a:pt x="10160" y="115062"/>
                      </a:lnTo>
                      <a:lnTo>
                        <a:pt x="7747" y="118745"/>
                      </a:lnTo>
                      <a:lnTo>
                        <a:pt x="4699" y="121412"/>
                      </a:lnTo>
                      <a:lnTo>
                        <a:pt x="3302" y="121412"/>
                      </a:lnTo>
                      <a:lnTo>
                        <a:pt x="1651" y="120396"/>
                      </a:lnTo>
                      <a:lnTo>
                        <a:pt x="0" y="117856"/>
                      </a:lnTo>
                      <a:lnTo>
                        <a:pt x="0" y="115062"/>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Freeform 1094">
                  <a:extLst>
                    <a:ext uri="{FF2B5EF4-FFF2-40B4-BE49-F238E27FC236}">
                      <a16:creationId xmlns:a16="http://schemas.microsoft.com/office/drawing/2014/main" id="{ED956BDD-F7C0-1155-F077-1B4B799F0978}"/>
                    </a:ext>
                  </a:extLst>
                </p:cNvPr>
                <p:cNvSpPr/>
                <p:nvPr/>
              </p:nvSpPr>
              <p:spPr>
                <a:xfrm>
                  <a:off x="4075684" y="4157980"/>
                  <a:ext cx="31497" cy="117730"/>
                </a:xfrm>
                <a:custGeom>
                  <a:avLst/>
                  <a:gdLst/>
                  <a:ahLst/>
                  <a:cxnLst/>
                  <a:rect l="0" t="0" r="0" b="0"/>
                  <a:pathLst>
                    <a:path w="31497" h="117730">
                      <a:moveTo>
                        <a:pt x="26924" y="32893"/>
                      </a:moveTo>
                      <a:lnTo>
                        <a:pt x="26289" y="38989"/>
                      </a:lnTo>
                      <a:lnTo>
                        <a:pt x="25400" y="44323"/>
                      </a:lnTo>
                      <a:lnTo>
                        <a:pt x="25400" y="47879"/>
                      </a:lnTo>
                      <a:lnTo>
                        <a:pt x="24638" y="54864"/>
                      </a:lnTo>
                      <a:lnTo>
                        <a:pt x="24638" y="60960"/>
                      </a:lnTo>
                      <a:lnTo>
                        <a:pt x="23749" y="67310"/>
                      </a:lnTo>
                      <a:lnTo>
                        <a:pt x="23241" y="70866"/>
                      </a:lnTo>
                      <a:lnTo>
                        <a:pt x="21590" y="75311"/>
                      </a:lnTo>
                      <a:lnTo>
                        <a:pt x="19939" y="80645"/>
                      </a:lnTo>
                      <a:lnTo>
                        <a:pt x="17653" y="87757"/>
                      </a:lnTo>
                      <a:lnTo>
                        <a:pt x="15494" y="94742"/>
                      </a:lnTo>
                      <a:lnTo>
                        <a:pt x="11557" y="104521"/>
                      </a:lnTo>
                      <a:lnTo>
                        <a:pt x="8509" y="110617"/>
                      </a:lnTo>
                      <a:lnTo>
                        <a:pt x="6096" y="115189"/>
                      </a:lnTo>
                      <a:lnTo>
                        <a:pt x="3810" y="116967"/>
                      </a:lnTo>
                      <a:lnTo>
                        <a:pt x="2413" y="117729"/>
                      </a:lnTo>
                      <a:lnTo>
                        <a:pt x="762" y="116967"/>
                      </a:lnTo>
                      <a:lnTo>
                        <a:pt x="0" y="115189"/>
                      </a:lnTo>
                      <a:lnTo>
                        <a:pt x="0" y="112522"/>
                      </a:lnTo>
                      <a:lnTo>
                        <a:pt x="762" y="109728"/>
                      </a:lnTo>
                      <a:lnTo>
                        <a:pt x="4699" y="99187"/>
                      </a:lnTo>
                      <a:lnTo>
                        <a:pt x="6858" y="91186"/>
                      </a:lnTo>
                      <a:lnTo>
                        <a:pt x="8509" y="85090"/>
                      </a:lnTo>
                      <a:lnTo>
                        <a:pt x="9906" y="78740"/>
                      </a:lnTo>
                      <a:lnTo>
                        <a:pt x="10795" y="75311"/>
                      </a:lnTo>
                      <a:lnTo>
                        <a:pt x="11557" y="71755"/>
                      </a:lnTo>
                      <a:lnTo>
                        <a:pt x="11557" y="65405"/>
                      </a:lnTo>
                      <a:lnTo>
                        <a:pt x="11557" y="60325"/>
                      </a:lnTo>
                      <a:lnTo>
                        <a:pt x="11557" y="56769"/>
                      </a:lnTo>
                      <a:lnTo>
                        <a:pt x="12446" y="52959"/>
                      </a:lnTo>
                      <a:lnTo>
                        <a:pt x="13843" y="47879"/>
                      </a:lnTo>
                      <a:lnTo>
                        <a:pt x="15494" y="41529"/>
                      </a:lnTo>
                      <a:lnTo>
                        <a:pt x="17653" y="33528"/>
                      </a:lnTo>
                      <a:lnTo>
                        <a:pt x="20701" y="24003"/>
                      </a:lnTo>
                      <a:lnTo>
                        <a:pt x="23241" y="16002"/>
                      </a:lnTo>
                      <a:lnTo>
                        <a:pt x="26289" y="8763"/>
                      </a:lnTo>
                      <a:lnTo>
                        <a:pt x="27686" y="4445"/>
                      </a:lnTo>
                      <a:lnTo>
                        <a:pt x="29337" y="1651"/>
                      </a:lnTo>
                      <a:lnTo>
                        <a:pt x="30099" y="0"/>
                      </a:lnTo>
                      <a:lnTo>
                        <a:pt x="30734" y="0"/>
                      </a:lnTo>
                      <a:lnTo>
                        <a:pt x="31496" y="762"/>
                      </a:lnTo>
                      <a:lnTo>
                        <a:pt x="31496" y="2667"/>
                      </a:lnTo>
                      <a:lnTo>
                        <a:pt x="30734" y="8001"/>
                      </a:lnTo>
                      <a:lnTo>
                        <a:pt x="30099" y="14097"/>
                      </a:lnTo>
                      <a:lnTo>
                        <a:pt x="29337" y="21082"/>
                      </a:lnTo>
                      <a:lnTo>
                        <a:pt x="28448" y="25654"/>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Freeform 1095">
                  <a:extLst>
                    <a:ext uri="{FF2B5EF4-FFF2-40B4-BE49-F238E27FC236}">
                      <a16:creationId xmlns:a16="http://schemas.microsoft.com/office/drawing/2014/main" id="{F120D2DD-3A1B-7C75-5F82-144BBC0692EC}"/>
                    </a:ext>
                  </a:extLst>
                </p:cNvPr>
                <p:cNvSpPr/>
                <p:nvPr/>
              </p:nvSpPr>
              <p:spPr>
                <a:xfrm>
                  <a:off x="3808349" y="4073906"/>
                  <a:ext cx="96140" cy="209805"/>
                </a:xfrm>
                <a:custGeom>
                  <a:avLst/>
                  <a:gdLst/>
                  <a:ahLst/>
                  <a:cxnLst/>
                  <a:rect l="0" t="0" r="0" b="0"/>
                  <a:pathLst>
                    <a:path w="96140" h="209805">
                      <a:moveTo>
                        <a:pt x="86233" y="28321"/>
                      </a:moveTo>
                      <a:lnTo>
                        <a:pt x="78486" y="44958"/>
                      </a:lnTo>
                      <a:lnTo>
                        <a:pt x="71501" y="61849"/>
                      </a:lnTo>
                      <a:lnTo>
                        <a:pt x="65405" y="76835"/>
                      </a:lnTo>
                      <a:lnTo>
                        <a:pt x="59309" y="91186"/>
                      </a:lnTo>
                      <a:lnTo>
                        <a:pt x="54610" y="104521"/>
                      </a:lnTo>
                      <a:lnTo>
                        <a:pt x="49911" y="116967"/>
                      </a:lnTo>
                      <a:lnTo>
                        <a:pt x="45974" y="128397"/>
                      </a:lnTo>
                      <a:lnTo>
                        <a:pt x="38481" y="150495"/>
                      </a:lnTo>
                      <a:lnTo>
                        <a:pt x="31496" y="169926"/>
                      </a:lnTo>
                      <a:lnTo>
                        <a:pt x="23749" y="187706"/>
                      </a:lnTo>
                      <a:lnTo>
                        <a:pt x="14605" y="202692"/>
                      </a:lnTo>
                      <a:lnTo>
                        <a:pt x="12954" y="206248"/>
                      </a:lnTo>
                      <a:lnTo>
                        <a:pt x="10795" y="208153"/>
                      </a:lnTo>
                      <a:lnTo>
                        <a:pt x="6858" y="209804"/>
                      </a:lnTo>
                      <a:lnTo>
                        <a:pt x="4445" y="209042"/>
                      </a:lnTo>
                      <a:lnTo>
                        <a:pt x="2159" y="206248"/>
                      </a:lnTo>
                      <a:lnTo>
                        <a:pt x="508" y="201803"/>
                      </a:lnTo>
                      <a:lnTo>
                        <a:pt x="0" y="197358"/>
                      </a:lnTo>
                      <a:lnTo>
                        <a:pt x="0" y="193167"/>
                      </a:lnTo>
                      <a:lnTo>
                        <a:pt x="508" y="189357"/>
                      </a:lnTo>
                      <a:lnTo>
                        <a:pt x="6858" y="176276"/>
                      </a:lnTo>
                      <a:lnTo>
                        <a:pt x="12192" y="162814"/>
                      </a:lnTo>
                      <a:lnTo>
                        <a:pt x="16891" y="150495"/>
                      </a:lnTo>
                      <a:lnTo>
                        <a:pt x="21590" y="138938"/>
                      </a:lnTo>
                      <a:lnTo>
                        <a:pt x="30734" y="116967"/>
                      </a:lnTo>
                      <a:lnTo>
                        <a:pt x="38481" y="96520"/>
                      </a:lnTo>
                      <a:lnTo>
                        <a:pt x="53721" y="58293"/>
                      </a:lnTo>
                      <a:lnTo>
                        <a:pt x="62357" y="40513"/>
                      </a:lnTo>
                      <a:lnTo>
                        <a:pt x="71501" y="21082"/>
                      </a:lnTo>
                      <a:lnTo>
                        <a:pt x="75438" y="15875"/>
                      </a:lnTo>
                      <a:lnTo>
                        <a:pt x="78486" y="10541"/>
                      </a:lnTo>
                      <a:lnTo>
                        <a:pt x="81534" y="6985"/>
                      </a:lnTo>
                      <a:lnTo>
                        <a:pt x="83947" y="3556"/>
                      </a:lnTo>
                      <a:lnTo>
                        <a:pt x="86233" y="1651"/>
                      </a:lnTo>
                      <a:lnTo>
                        <a:pt x="88392" y="635"/>
                      </a:lnTo>
                      <a:lnTo>
                        <a:pt x="92329" y="0"/>
                      </a:lnTo>
                      <a:lnTo>
                        <a:pt x="94742" y="635"/>
                      </a:lnTo>
                      <a:lnTo>
                        <a:pt x="96139" y="4445"/>
                      </a:lnTo>
                      <a:lnTo>
                        <a:pt x="96139" y="6985"/>
                      </a:lnTo>
                      <a:lnTo>
                        <a:pt x="95377"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Freeform 1096">
                  <a:extLst>
                    <a:ext uri="{FF2B5EF4-FFF2-40B4-BE49-F238E27FC236}">
                      <a16:creationId xmlns:a16="http://schemas.microsoft.com/office/drawing/2014/main" id="{30ECA796-E539-3C12-FF1D-A71B2925572D}"/>
                    </a:ext>
                  </a:extLst>
                </p:cNvPr>
                <p:cNvSpPr/>
                <p:nvPr/>
              </p:nvSpPr>
              <p:spPr>
                <a:xfrm>
                  <a:off x="3811397" y="4074541"/>
                  <a:ext cx="91695" cy="204598"/>
                </a:xfrm>
                <a:custGeom>
                  <a:avLst/>
                  <a:gdLst/>
                  <a:ahLst/>
                  <a:cxnLst/>
                  <a:rect l="0" t="0" r="0" b="0"/>
                  <a:pathLst>
                    <a:path w="91695" h="204598">
                      <a:moveTo>
                        <a:pt x="0" y="192532"/>
                      </a:moveTo>
                      <a:lnTo>
                        <a:pt x="762" y="190627"/>
                      </a:lnTo>
                      <a:lnTo>
                        <a:pt x="1397" y="187960"/>
                      </a:lnTo>
                      <a:lnTo>
                        <a:pt x="3810" y="181737"/>
                      </a:lnTo>
                      <a:lnTo>
                        <a:pt x="9144" y="166751"/>
                      </a:lnTo>
                      <a:lnTo>
                        <a:pt x="18542" y="144399"/>
                      </a:lnTo>
                      <a:lnTo>
                        <a:pt x="26035" y="124206"/>
                      </a:lnTo>
                      <a:lnTo>
                        <a:pt x="33020" y="105537"/>
                      </a:lnTo>
                      <a:lnTo>
                        <a:pt x="39878" y="88646"/>
                      </a:lnTo>
                      <a:lnTo>
                        <a:pt x="53213" y="56007"/>
                      </a:lnTo>
                      <a:lnTo>
                        <a:pt x="60706" y="39243"/>
                      </a:lnTo>
                      <a:lnTo>
                        <a:pt x="69342" y="22352"/>
                      </a:lnTo>
                      <a:lnTo>
                        <a:pt x="72390" y="16891"/>
                      </a:lnTo>
                      <a:lnTo>
                        <a:pt x="75438" y="11811"/>
                      </a:lnTo>
                      <a:lnTo>
                        <a:pt x="78486" y="8001"/>
                      </a:lnTo>
                      <a:lnTo>
                        <a:pt x="80899" y="4445"/>
                      </a:lnTo>
                      <a:lnTo>
                        <a:pt x="83185" y="2921"/>
                      </a:lnTo>
                      <a:lnTo>
                        <a:pt x="85344" y="1016"/>
                      </a:lnTo>
                      <a:lnTo>
                        <a:pt x="88392" y="0"/>
                      </a:lnTo>
                      <a:lnTo>
                        <a:pt x="90932" y="1905"/>
                      </a:lnTo>
                      <a:lnTo>
                        <a:pt x="91694" y="4445"/>
                      </a:lnTo>
                      <a:lnTo>
                        <a:pt x="91694" y="8001"/>
                      </a:lnTo>
                      <a:lnTo>
                        <a:pt x="90932" y="10795"/>
                      </a:lnTo>
                      <a:lnTo>
                        <a:pt x="82296" y="28448"/>
                      </a:lnTo>
                      <a:lnTo>
                        <a:pt x="74549" y="44323"/>
                      </a:lnTo>
                      <a:lnTo>
                        <a:pt x="67691" y="60325"/>
                      </a:lnTo>
                      <a:lnTo>
                        <a:pt x="61595" y="74549"/>
                      </a:lnTo>
                      <a:lnTo>
                        <a:pt x="56261" y="88646"/>
                      </a:lnTo>
                      <a:lnTo>
                        <a:pt x="51562" y="101092"/>
                      </a:lnTo>
                      <a:lnTo>
                        <a:pt x="46863" y="113538"/>
                      </a:lnTo>
                      <a:lnTo>
                        <a:pt x="42926" y="124968"/>
                      </a:lnTo>
                      <a:lnTo>
                        <a:pt x="35433" y="146304"/>
                      </a:lnTo>
                      <a:lnTo>
                        <a:pt x="28448" y="165735"/>
                      </a:lnTo>
                      <a:lnTo>
                        <a:pt x="21590" y="182626"/>
                      </a:lnTo>
                      <a:lnTo>
                        <a:pt x="12954" y="198501"/>
                      </a:lnTo>
                      <a:lnTo>
                        <a:pt x="9906" y="202057"/>
                      </a:lnTo>
                      <a:lnTo>
                        <a:pt x="6858" y="204597"/>
                      </a:lnTo>
                      <a:lnTo>
                        <a:pt x="4699" y="203962"/>
                      </a:lnTo>
                      <a:lnTo>
                        <a:pt x="2159" y="203073"/>
                      </a:lnTo>
                      <a:lnTo>
                        <a:pt x="762" y="200406"/>
                      </a:lnTo>
                      <a:lnTo>
                        <a:pt x="0" y="197612"/>
                      </a:lnTo>
                      <a:lnTo>
                        <a:pt x="0" y="194056"/>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Freeform 1097">
                  <a:extLst>
                    <a:ext uri="{FF2B5EF4-FFF2-40B4-BE49-F238E27FC236}">
                      <a16:creationId xmlns:a16="http://schemas.microsoft.com/office/drawing/2014/main" id="{D54A9E71-A642-7AB7-F04C-6503E317F0EC}"/>
                    </a:ext>
                  </a:extLst>
                </p:cNvPr>
                <p:cNvSpPr/>
                <p:nvPr/>
              </p:nvSpPr>
              <p:spPr>
                <a:xfrm>
                  <a:off x="3813556" y="4075557"/>
                  <a:ext cx="89536" cy="197486"/>
                </a:xfrm>
                <a:custGeom>
                  <a:avLst/>
                  <a:gdLst/>
                  <a:ahLst/>
                  <a:cxnLst/>
                  <a:rect l="0" t="0" r="0" b="0"/>
                  <a:pathLst>
                    <a:path w="89536" h="197486">
                      <a:moveTo>
                        <a:pt x="889" y="194056"/>
                      </a:moveTo>
                      <a:lnTo>
                        <a:pt x="0" y="194056"/>
                      </a:lnTo>
                      <a:lnTo>
                        <a:pt x="0" y="193040"/>
                      </a:lnTo>
                      <a:lnTo>
                        <a:pt x="0" y="190500"/>
                      </a:lnTo>
                      <a:lnTo>
                        <a:pt x="889" y="187706"/>
                      </a:lnTo>
                      <a:lnTo>
                        <a:pt x="3048" y="179705"/>
                      </a:lnTo>
                      <a:lnTo>
                        <a:pt x="6096" y="171704"/>
                      </a:lnTo>
                      <a:lnTo>
                        <a:pt x="10795" y="160274"/>
                      </a:lnTo>
                      <a:lnTo>
                        <a:pt x="15494" y="148844"/>
                      </a:lnTo>
                      <a:lnTo>
                        <a:pt x="23876" y="127508"/>
                      </a:lnTo>
                      <a:lnTo>
                        <a:pt x="31623" y="108077"/>
                      </a:lnTo>
                      <a:lnTo>
                        <a:pt x="37719" y="90424"/>
                      </a:lnTo>
                      <a:lnTo>
                        <a:pt x="51562" y="56642"/>
                      </a:lnTo>
                      <a:lnTo>
                        <a:pt x="59436" y="39751"/>
                      </a:lnTo>
                      <a:lnTo>
                        <a:pt x="68707" y="22225"/>
                      </a:lnTo>
                      <a:lnTo>
                        <a:pt x="71755" y="15875"/>
                      </a:lnTo>
                      <a:lnTo>
                        <a:pt x="74930" y="11430"/>
                      </a:lnTo>
                      <a:lnTo>
                        <a:pt x="77978" y="6985"/>
                      </a:lnTo>
                      <a:lnTo>
                        <a:pt x="80137" y="4445"/>
                      </a:lnTo>
                      <a:lnTo>
                        <a:pt x="81788" y="1905"/>
                      </a:lnTo>
                      <a:lnTo>
                        <a:pt x="84074" y="889"/>
                      </a:lnTo>
                      <a:lnTo>
                        <a:pt x="86233" y="0"/>
                      </a:lnTo>
                      <a:lnTo>
                        <a:pt x="88773" y="889"/>
                      </a:lnTo>
                      <a:lnTo>
                        <a:pt x="89535" y="3429"/>
                      </a:lnTo>
                      <a:lnTo>
                        <a:pt x="88773" y="6350"/>
                      </a:lnTo>
                      <a:lnTo>
                        <a:pt x="87884" y="9779"/>
                      </a:lnTo>
                      <a:lnTo>
                        <a:pt x="79375" y="26670"/>
                      </a:lnTo>
                      <a:lnTo>
                        <a:pt x="71755" y="42672"/>
                      </a:lnTo>
                      <a:lnTo>
                        <a:pt x="65532" y="57658"/>
                      </a:lnTo>
                      <a:lnTo>
                        <a:pt x="59436" y="70993"/>
                      </a:lnTo>
                      <a:lnTo>
                        <a:pt x="54102" y="84074"/>
                      </a:lnTo>
                      <a:lnTo>
                        <a:pt x="49403" y="97409"/>
                      </a:lnTo>
                      <a:lnTo>
                        <a:pt x="44704" y="108966"/>
                      </a:lnTo>
                      <a:lnTo>
                        <a:pt x="40767" y="120396"/>
                      </a:lnTo>
                      <a:lnTo>
                        <a:pt x="33909" y="140843"/>
                      </a:lnTo>
                      <a:lnTo>
                        <a:pt x="26924" y="159639"/>
                      </a:lnTo>
                      <a:lnTo>
                        <a:pt x="20828" y="176276"/>
                      </a:lnTo>
                      <a:lnTo>
                        <a:pt x="13081" y="191516"/>
                      </a:lnTo>
                      <a:lnTo>
                        <a:pt x="10033" y="194945"/>
                      </a:lnTo>
                      <a:lnTo>
                        <a:pt x="7747" y="197485"/>
                      </a:lnTo>
                      <a:lnTo>
                        <a:pt x="6096" y="197485"/>
                      </a:lnTo>
                      <a:lnTo>
                        <a:pt x="3937" y="197485"/>
                      </a:lnTo>
                      <a:lnTo>
                        <a:pt x="1651" y="195707"/>
                      </a:lnTo>
                      <a:lnTo>
                        <a:pt x="1651" y="194056"/>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Freeform 1098">
                  <a:extLst>
                    <a:ext uri="{FF2B5EF4-FFF2-40B4-BE49-F238E27FC236}">
                      <a16:creationId xmlns:a16="http://schemas.microsoft.com/office/drawing/2014/main" id="{BA9393B2-A1F4-F62B-A4D5-35B0DFB7DAA4}"/>
                    </a:ext>
                  </a:extLst>
                </p:cNvPr>
                <p:cNvSpPr/>
                <p:nvPr/>
              </p:nvSpPr>
              <p:spPr>
                <a:xfrm>
                  <a:off x="3812794" y="4075557"/>
                  <a:ext cx="88647" cy="199391"/>
                </a:xfrm>
                <a:custGeom>
                  <a:avLst/>
                  <a:gdLst/>
                  <a:ahLst/>
                  <a:cxnLst/>
                  <a:rect l="0" t="0" r="0" b="0"/>
                  <a:pathLst>
                    <a:path w="88647" h="199391">
                      <a:moveTo>
                        <a:pt x="3810" y="195707"/>
                      </a:moveTo>
                      <a:lnTo>
                        <a:pt x="2413" y="197485"/>
                      </a:lnTo>
                      <a:lnTo>
                        <a:pt x="1651" y="199390"/>
                      </a:lnTo>
                      <a:lnTo>
                        <a:pt x="762" y="199390"/>
                      </a:lnTo>
                      <a:lnTo>
                        <a:pt x="0" y="197485"/>
                      </a:lnTo>
                      <a:lnTo>
                        <a:pt x="0" y="194945"/>
                      </a:lnTo>
                      <a:lnTo>
                        <a:pt x="762" y="191516"/>
                      </a:lnTo>
                      <a:lnTo>
                        <a:pt x="2413" y="186944"/>
                      </a:lnTo>
                      <a:lnTo>
                        <a:pt x="4699" y="179070"/>
                      </a:lnTo>
                      <a:lnTo>
                        <a:pt x="10160" y="166624"/>
                      </a:lnTo>
                      <a:lnTo>
                        <a:pt x="15494" y="154178"/>
                      </a:lnTo>
                      <a:lnTo>
                        <a:pt x="20193" y="142748"/>
                      </a:lnTo>
                      <a:lnTo>
                        <a:pt x="24003" y="131953"/>
                      </a:lnTo>
                      <a:lnTo>
                        <a:pt x="31623" y="111506"/>
                      </a:lnTo>
                      <a:lnTo>
                        <a:pt x="38481" y="92964"/>
                      </a:lnTo>
                      <a:lnTo>
                        <a:pt x="52451" y="58547"/>
                      </a:lnTo>
                      <a:lnTo>
                        <a:pt x="60960" y="40767"/>
                      </a:lnTo>
                      <a:lnTo>
                        <a:pt x="69469" y="22987"/>
                      </a:lnTo>
                      <a:lnTo>
                        <a:pt x="73152" y="16891"/>
                      </a:lnTo>
                      <a:lnTo>
                        <a:pt x="76454" y="11430"/>
                      </a:lnTo>
                      <a:lnTo>
                        <a:pt x="78740" y="8001"/>
                      </a:lnTo>
                      <a:lnTo>
                        <a:pt x="80899" y="5334"/>
                      </a:lnTo>
                      <a:lnTo>
                        <a:pt x="82550" y="2794"/>
                      </a:lnTo>
                      <a:lnTo>
                        <a:pt x="84836" y="889"/>
                      </a:lnTo>
                      <a:lnTo>
                        <a:pt x="86995" y="0"/>
                      </a:lnTo>
                      <a:lnTo>
                        <a:pt x="87884" y="889"/>
                      </a:lnTo>
                      <a:lnTo>
                        <a:pt x="88646" y="3429"/>
                      </a:lnTo>
                      <a:lnTo>
                        <a:pt x="87884" y="6350"/>
                      </a:lnTo>
                      <a:lnTo>
                        <a:pt x="86995" y="9779"/>
                      </a:lnTo>
                      <a:lnTo>
                        <a:pt x="78740" y="25781"/>
                      </a:lnTo>
                      <a:lnTo>
                        <a:pt x="71755" y="40767"/>
                      </a:lnTo>
                      <a:lnTo>
                        <a:pt x="65659" y="54991"/>
                      </a:lnTo>
                      <a:lnTo>
                        <a:pt x="59309" y="69088"/>
                      </a:lnTo>
                      <a:lnTo>
                        <a:pt x="54864" y="81534"/>
                      </a:lnTo>
                      <a:lnTo>
                        <a:pt x="50165" y="93980"/>
                      </a:lnTo>
                      <a:lnTo>
                        <a:pt x="45466" y="105410"/>
                      </a:lnTo>
                      <a:lnTo>
                        <a:pt x="41529" y="115951"/>
                      </a:lnTo>
                      <a:lnTo>
                        <a:pt x="34671" y="136398"/>
                      </a:lnTo>
                      <a:lnTo>
                        <a:pt x="28575" y="154178"/>
                      </a:lnTo>
                      <a:lnTo>
                        <a:pt x="21590" y="171069"/>
                      </a:lnTo>
                      <a:lnTo>
                        <a:pt x="14605" y="186055"/>
                      </a:lnTo>
                      <a:lnTo>
                        <a:pt x="13208" y="188595"/>
                      </a:lnTo>
                      <a:lnTo>
                        <a:pt x="11557" y="191516"/>
                      </a:lnTo>
                      <a:lnTo>
                        <a:pt x="8509" y="193040"/>
                      </a:lnTo>
                      <a:lnTo>
                        <a:pt x="6350" y="194945"/>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Freeform 1099">
                  <a:extLst>
                    <a:ext uri="{FF2B5EF4-FFF2-40B4-BE49-F238E27FC236}">
                      <a16:creationId xmlns:a16="http://schemas.microsoft.com/office/drawing/2014/main" id="{B2442FA9-3513-C90A-879B-4921DC69542F}"/>
                    </a:ext>
                  </a:extLst>
                </p:cNvPr>
                <p:cNvSpPr/>
                <p:nvPr/>
              </p:nvSpPr>
              <p:spPr>
                <a:xfrm>
                  <a:off x="3812159" y="4076446"/>
                  <a:ext cx="88520" cy="204598"/>
                </a:xfrm>
                <a:custGeom>
                  <a:avLst/>
                  <a:gdLst/>
                  <a:ahLst/>
                  <a:cxnLst/>
                  <a:rect l="0" t="0" r="0" b="0"/>
                  <a:pathLst>
                    <a:path w="88520" h="204598">
                      <a:moveTo>
                        <a:pt x="77724" y="26543"/>
                      </a:moveTo>
                      <a:lnTo>
                        <a:pt x="70104" y="43434"/>
                      </a:lnTo>
                      <a:lnTo>
                        <a:pt x="62357" y="59309"/>
                      </a:lnTo>
                      <a:lnTo>
                        <a:pt x="56261" y="74295"/>
                      </a:lnTo>
                      <a:lnTo>
                        <a:pt x="50800" y="88646"/>
                      </a:lnTo>
                      <a:lnTo>
                        <a:pt x="46101" y="101092"/>
                      </a:lnTo>
                      <a:lnTo>
                        <a:pt x="41656" y="113411"/>
                      </a:lnTo>
                      <a:lnTo>
                        <a:pt x="37719" y="124968"/>
                      </a:lnTo>
                      <a:lnTo>
                        <a:pt x="30734" y="146304"/>
                      </a:lnTo>
                      <a:lnTo>
                        <a:pt x="23876" y="164719"/>
                      </a:lnTo>
                      <a:lnTo>
                        <a:pt x="16129" y="182626"/>
                      </a:lnTo>
                      <a:lnTo>
                        <a:pt x="7493" y="197612"/>
                      </a:lnTo>
                      <a:lnTo>
                        <a:pt x="5334" y="201168"/>
                      </a:lnTo>
                      <a:lnTo>
                        <a:pt x="3937" y="202692"/>
                      </a:lnTo>
                      <a:lnTo>
                        <a:pt x="2286" y="204597"/>
                      </a:lnTo>
                      <a:lnTo>
                        <a:pt x="1397" y="204597"/>
                      </a:lnTo>
                      <a:lnTo>
                        <a:pt x="0" y="203708"/>
                      </a:lnTo>
                      <a:lnTo>
                        <a:pt x="0" y="201168"/>
                      </a:lnTo>
                      <a:lnTo>
                        <a:pt x="635" y="197612"/>
                      </a:lnTo>
                      <a:lnTo>
                        <a:pt x="1397" y="193167"/>
                      </a:lnTo>
                      <a:lnTo>
                        <a:pt x="3048" y="188722"/>
                      </a:lnTo>
                      <a:lnTo>
                        <a:pt x="4445" y="185166"/>
                      </a:lnTo>
                      <a:lnTo>
                        <a:pt x="10033" y="171831"/>
                      </a:lnTo>
                      <a:lnTo>
                        <a:pt x="15240" y="159385"/>
                      </a:lnTo>
                      <a:lnTo>
                        <a:pt x="19939" y="146939"/>
                      </a:lnTo>
                      <a:lnTo>
                        <a:pt x="24638" y="135509"/>
                      </a:lnTo>
                      <a:lnTo>
                        <a:pt x="32258" y="114427"/>
                      </a:lnTo>
                      <a:lnTo>
                        <a:pt x="40005" y="95631"/>
                      </a:lnTo>
                      <a:lnTo>
                        <a:pt x="53848" y="59309"/>
                      </a:lnTo>
                      <a:lnTo>
                        <a:pt x="61595" y="41783"/>
                      </a:lnTo>
                      <a:lnTo>
                        <a:pt x="70739" y="22987"/>
                      </a:lnTo>
                      <a:lnTo>
                        <a:pt x="74676" y="16891"/>
                      </a:lnTo>
                      <a:lnTo>
                        <a:pt x="77089" y="12446"/>
                      </a:lnTo>
                      <a:lnTo>
                        <a:pt x="80137" y="8001"/>
                      </a:lnTo>
                      <a:lnTo>
                        <a:pt x="82423" y="5461"/>
                      </a:lnTo>
                      <a:lnTo>
                        <a:pt x="84074" y="2540"/>
                      </a:lnTo>
                      <a:lnTo>
                        <a:pt x="85471" y="1016"/>
                      </a:lnTo>
                      <a:lnTo>
                        <a:pt x="87122" y="0"/>
                      </a:lnTo>
                      <a:lnTo>
                        <a:pt x="88519" y="1016"/>
                      </a:lnTo>
                      <a:lnTo>
                        <a:pt x="88519" y="2540"/>
                      </a:lnTo>
                      <a:lnTo>
                        <a:pt x="87630" y="6096"/>
                      </a:lnTo>
                      <a:lnTo>
                        <a:pt x="86233" y="8890"/>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Freeform 1100">
                  <a:extLst>
                    <a:ext uri="{FF2B5EF4-FFF2-40B4-BE49-F238E27FC236}">
                      <a16:creationId xmlns:a16="http://schemas.microsoft.com/office/drawing/2014/main" id="{5E899AB2-2C0A-FA92-34A1-7C25A64C9712}"/>
                    </a:ext>
                  </a:extLst>
                </p:cNvPr>
                <p:cNvSpPr/>
                <p:nvPr/>
              </p:nvSpPr>
              <p:spPr>
                <a:xfrm>
                  <a:off x="3773678" y="4069461"/>
                  <a:ext cx="105411" cy="225934"/>
                </a:xfrm>
                <a:custGeom>
                  <a:avLst/>
                  <a:gdLst/>
                  <a:ahLst/>
                  <a:cxnLst/>
                  <a:rect l="0" t="0" r="0" b="0"/>
                  <a:pathLst>
                    <a:path w="105411" h="225934">
                      <a:moveTo>
                        <a:pt x="86233" y="46863"/>
                      </a:moveTo>
                      <a:lnTo>
                        <a:pt x="77597" y="63754"/>
                      </a:lnTo>
                      <a:lnTo>
                        <a:pt x="69215" y="79629"/>
                      </a:lnTo>
                      <a:lnTo>
                        <a:pt x="61468" y="95631"/>
                      </a:lnTo>
                      <a:lnTo>
                        <a:pt x="53721" y="109601"/>
                      </a:lnTo>
                      <a:lnTo>
                        <a:pt x="46863" y="123952"/>
                      </a:lnTo>
                      <a:lnTo>
                        <a:pt x="39878" y="137287"/>
                      </a:lnTo>
                      <a:lnTo>
                        <a:pt x="34544" y="150495"/>
                      </a:lnTo>
                      <a:lnTo>
                        <a:pt x="29083" y="161925"/>
                      </a:lnTo>
                      <a:lnTo>
                        <a:pt x="23749" y="173609"/>
                      </a:lnTo>
                      <a:lnTo>
                        <a:pt x="19939" y="184150"/>
                      </a:lnTo>
                      <a:lnTo>
                        <a:pt x="16891" y="193802"/>
                      </a:lnTo>
                      <a:lnTo>
                        <a:pt x="14478" y="202692"/>
                      </a:lnTo>
                      <a:lnTo>
                        <a:pt x="12192" y="210693"/>
                      </a:lnTo>
                      <a:lnTo>
                        <a:pt x="11303" y="218694"/>
                      </a:lnTo>
                      <a:lnTo>
                        <a:pt x="11303" y="222123"/>
                      </a:lnTo>
                      <a:lnTo>
                        <a:pt x="10795" y="224917"/>
                      </a:lnTo>
                      <a:lnTo>
                        <a:pt x="9906" y="225933"/>
                      </a:lnTo>
                      <a:lnTo>
                        <a:pt x="9144" y="225933"/>
                      </a:lnTo>
                      <a:lnTo>
                        <a:pt x="6858" y="223139"/>
                      </a:lnTo>
                      <a:lnTo>
                        <a:pt x="4445" y="217678"/>
                      </a:lnTo>
                      <a:lnTo>
                        <a:pt x="3048" y="211582"/>
                      </a:lnTo>
                      <a:lnTo>
                        <a:pt x="1397" y="204597"/>
                      </a:lnTo>
                      <a:lnTo>
                        <a:pt x="0" y="198247"/>
                      </a:lnTo>
                      <a:lnTo>
                        <a:pt x="0" y="194691"/>
                      </a:lnTo>
                      <a:lnTo>
                        <a:pt x="1397" y="187706"/>
                      </a:lnTo>
                      <a:lnTo>
                        <a:pt x="3810" y="178816"/>
                      </a:lnTo>
                      <a:lnTo>
                        <a:pt x="6858" y="169926"/>
                      </a:lnTo>
                      <a:lnTo>
                        <a:pt x="10795" y="160274"/>
                      </a:lnTo>
                      <a:lnTo>
                        <a:pt x="15240" y="149479"/>
                      </a:lnTo>
                      <a:lnTo>
                        <a:pt x="20701" y="138049"/>
                      </a:lnTo>
                      <a:lnTo>
                        <a:pt x="32131" y="114173"/>
                      </a:lnTo>
                      <a:lnTo>
                        <a:pt x="57658" y="65405"/>
                      </a:lnTo>
                      <a:lnTo>
                        <a:pt x="70104" y="42418"/>
                      </a:lnTo>
                      <a:lnTo>
                        <a:pt x="75438" y="31877"/>
                      </a:lnTo>
                      <a:lnTo>
                        <a:pt x="80645" y="21971"/>
                      </a:lnTo>
                      <a:lnTo>
                        <a:pt x="84582" y="15875"/>
                      </a:lnTo>
                      <a:lnTo>
                        <a:pt x="87630" y="10541"/>
                      </a:lnTo>
                      <a:lnTo>
                        <a:pt x="90932" y="6985"/>
                      </a:lnTo>
                      <a:lnTo>
                        <a:pt x="93091" y="4445"/>
                      </a:lnTo>
                      <a:lnTo>
                        <a:pt x="95377" y="1651"/>
                      </a:lnTo>
                      <a:lnTo>
                        <a:pt x="97790" y="889"/>
                      </a:lnTo>
                      <a:lnTo>
                        <a:pt x="101727" y="0"/>
                      </a:lnTo>
                      <a:lnTo>
                        <a:pt x="103886" y="1651"/>
                      </a:lnTo>
                      <a:lnTo>
                        <a:pt x="105410" y="4445"/>
                      </a:lnTo>
                      <a:lnTo>
                        <a:pt x="105410" y="8001"/>
                      </a:lnTo>
                      <a:lnTo>
                        <a:pt x="104775" y="10541"/>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Freeform 1101">
                  <a:extLst>
                    <a:ext uri="{FF2B5EF4-FFF2-40B4-BE49-F238E27FC236}">
                      <a16:creationId xmlns:a16="http://schemas.microsoft.com/office/drawing/2014/main" id="{DC2E03F5-39E2-DC07-06F7-EADF041BDBBF}"/>
                    </a:ext>
                  </a:extLst>
                </p:cNvPr>
                <p:cNvSpPr/>
                <p:nvPr/>
              </p:nvSpPr>
              <p:spPr>
                <a:xfrm>
                  <a:off x="3775075" y="4070350"/>
                  <a:ext cx="103379" cy="224029"/>
                </a:xfrm>
                <a:custGeom>
                  <a:avLst/>
                  <a:gdLst/>
                  <a:ahLst/>
                  <a:cxnLst/>
                  <a:rect l="0" t="0" r="0" b="0"/>
                  <a:pathLst>
                    <a:path w="103379" h="224029">
                      <a:moveTo>
                        <a:pt x="9906" y="216789"/>
                      </a:moveTo>
                      <a:lnTo>
                        <a:pt x="9398" y="220599"/>
                      </a:lnTo>
                      <a:lnTo>
                        <a:pt x="8509" y="222250"/>
                      </a:lnTo>
                      <a:lnTo>
                        <a:pt x="8509" y="224028"/>
                      </a:lnTo>
                      <a:lnTo>
                        <a:pt x="7747" y="224028"/>
                      </a:lnTo>
                      <a:lnTo>
                        <a:pt x="5461" y="221234"/>
                      </a:lnTo>
                      <a:lnTo>
                        <a:pt x="3810" y="216789"/>
                      </a:lnTo>
                      <a:lnTo>
                        <a:pt x="2413" y="210693"/>
                      </a:lnTo>
                      <a:lnTo>
                        <a:pt x="762" y="203708"/>
                      </a:lnTo>
                      <a:lnTo>
                        <a:pt x="0" y="197358"/>
                      </a:lnTo>
                      <a:lnTo>
                        <a:pt x="0" y="193802"/>
                      </a:lnTo>
                      <a:lnTo>
                        <a:pt x="762" y="186817"/>
                      </a:lnTo>
                      <a:lnTo>
                        <a:pt x="3048" y="177927"/>
                      </a:lnTo>
                      <a:lnTo>
                        <a:pt x="6858" y="169037"/>
                      </a:lnTo>
                      <a:lnTo>
                        <a:pt x="10795" y="159385"/>
                      </a:lnTo>
                      <a:lnTo>
                        <a:pt x="14605" y="148590"/>
                      </a:lnTo>
                      <a:lnTo>
                        <a:pt x="19939" y="137160"/>
                      </a:lnTo>
                      <a:lnTo>
                        <a:pt x="31623" y="114173"/>
                      </a:lnTo>
                      <a:lnTo>
                        <a:pt x="57023" y="65405"/>
                      </a:lnTo>
                      <a:lnTo>
                        <a:pt x="69342" y="42418"/>
                      </a:lnTo>
                      <a:lnTo>
                        <a:pt x="74803" y="31877"/>
                      </a:lnTo>
                      <a:lnTo>
                        <a:pt x="80137" y="22098"/>
                      </a:lnTo>
                      <a:lnTo>
                        <a:pt x="83947" y="16002"/>
                      </a:lnTo>
                      <a:lnTo>
                        <a:pt x="86995" y="10541"/>
                      </a:lnTo>
                      <a:lnTo>
                        <a:pt x="89535" y="7112"/>
                      </a:lnTo>
                      <a:lnTo>
                        <a:pt x="92583" y="4191"/>
                      </a:lnTo>
                      <a:lnTo>
                        <a:pt x="94742" y="1651"/>
                      </a:lnTo>
                      <a:lnTo>
                        <a:pt x="96393" y="762"/>
                      </a:lnTo>
                      <a:lnTo>
                        <a:pt x="99441" y="0"/>
                      </a:lnTo>
                      <a:lnTo>
                        <a:pt x="101727" y="1651"/>
                      </a:lnTo>
                      <a:lnTo>
                        <a:pt x="103378" y="4191"/>
                      </a:lnTo>
                      <a:lnTo>
                        <a:pt x="102489" y="8001"/>
                      </a:lnTo>
                      <a:lnTo>
                        <a:pt x="101727" y="11557"/>
                      </a:lnTo>
                      <a:lnTo>
                        <a:pt x="92583" y="29083"/>
                      </a:lnTo>
                      <a:lnTo>
                        <a:pt x="83185" y="46863"/>
                      </a:lnTo>
                      <a:lnTo>
                        <a:pt x="74803" y="63754"/>
                      </a:lnTo>
                      <a:lnTo>
                        <a:pt x="67056" y="79756"/>
                      </a:lnTo>
                      <a:lnTo>
                        <a:pt x="58547" y="94742"/>
                      </a:lnTo>
                      <a:lnTo>
                        <a:pt x="51562" y="109728"/>
                      </a:lnTo>
                      <a:lnTo>
                        <a:pt x="44577" y="123952"/>
                      </a:lnTo>
                      <a:lnTo>
                        <a:pt x="37719" y="137160"/>
                      </a:lnTo>
                      <a:lnTo>
                        <a:pt x="31623" y="149606"/>
                      </a:lnTo>
                      <a:lnTo>
                        <a:pt x="26924" y="161036"/>
                      </a:lnTo>
                      <a:lnTo>
                        <a:pt x="22352" y="171831"/>
                      </a:lnTo>
                      <a:lnTo>
                        <a:pt x="17653" y="182372"/>
                      </a:lnTo>
                      <a:lnTo>
                        <a:pt x="14605" y="192151"/>
                      </a:lnTo>
                      <a:lnTo>
                        <a:pt x="12446" y="200914"/>
                      </a:lnTo>
                      <a:lnTo>
                        <a:pt x="10795" y="208788"/>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Freeform 1102">
                  <a:extLst>
                    <a:ext uri="{FF2B5EF4-FFF2-40B4-BE49-F238E27FC236}">
                      <a16:creationId xmlns:a16="http://schemas.microsoft.com/office/drawing/2014/main" id="{6197DE08-2025-74F2-73F9-56D82E79E42A}"/>
                    </a:ext>
                  </a:extLst>
                </p:cNvPr>
                <p:cNvSpPr/>
                <p:nvPr/>
              </p:nvSpPr>
              <p:spPr>
                <a:xfrm>
                  <a:off x="3775837" y="4071112"/>
                  <a:ext cx="100966" cy="221489"/>
                </a:xfrm>
                <a:custGeom>
                  <a:avLst/>
                  <a:gdLst/>
                  <a:ahLst/>
                  <a:cxnLst/>
                  <a:rect l="0" t="0" r="0" b="0"/>
                  <a:pathLst>
                    <a:path w="100966" h="221489">
                      <a:moveTo>
                        <a:pt x="8636" y="213487"/>
                      </a:moveTo>
                      <a:lnTo>
                        <a:pt x="7747" y="217043"/>
                      </a:lnTo>
                      <a:lnTo>
                        <a:pt x="7747" y="219837"/>
                      </a:lnTo>
                      <a:lnTo>
                        <a:pt x="6985" y="220472"/>
                      </a:lnTo>
                      <a:lnTo>
                        <a:pt x="6096" y="221488"/>
                      </a:lnTo>
                      <a:lnTo>
                        <a:pt x="4699" y="218821"/>
                      </a:lnTo>
                      <a:lnTo>
                        <a:pt x="3048" y="214376"/>
                      </a:lnTo>
                      <a:lnTo>
                        <a:pt x="1651" y="208026"/>
                      </a:lnTo>
                      <a:lnTo>
                        <a:pt x="889" y="201930"/>
                      </a:lnTo>
                      <a:lnTo>
                        <a:pt x="0" y="195961"/>
                      </a:lnTo>
                      <a:lnTo>
                        <a:pt x="0" y="192151"/>
                      </a:lnTo>
                      <a:lnTo>
                        <a:pt x="1651" y="185166"/>
                      </a:lnTo>
                      <a:lnTo>
                        <a:pt x="3937" y="176149"/>
                      </a:lnTo>
                      <a:lnTo>
                        <a:pt x="6985" y="167513"/>
                      </a:lnTo>
                      <a:lnTo>
                        <a:pt x="10795" y="157734"/>
                      </a:lnTo>
                      <a:lnTo>
                        <a:pt x="15494" y="147193"/>
                      </a:lnTo>
                      <a:lnTo>
                        <a:pt x="20066" y="135636"/>
                      </a:lnTo>
                      <a:lnTo>
                        <a:pt x="31623" y="112522"/>
                      </a:lnTo>
                      <a:lnTo>
                        <a:pt x="57150" y="64643"/>
                      </a:lnTo>
                      <a:lnTo>
                        <a:pt x="69342" y="41656"/>
                      </a:lnTo>
                      <a:lnTo>
                        <a:pt x="74803" y="31115"/>
                      </a:lnTo>
                      <a:lnTo>
                        <a:pt x="80137" y="20320"/>
                      </a:lnTo>
                      <a:lnTo>
                        <a:pt x="83185" y="15240"/>
                      </a:lnTo>
                      <a:lnTo>
                        <a:pt x="86233" y="9779"/>
                      </a:lnTo>
                      <a:lnTo>
                        <a:pt x="89281" y="6350"/>
                      </a:lnTo>
                      <a:lnTo>
                        <a:pt x="91821" y="3429"/>
                      </a:lnTo>
                      <a:lnTo>
                        <a:pt x="93980" y="889"/>
                      </a:lnTo>
                      <a:lnTo>
                        <a:pt x="95631" y="0"/>
                      </a:lnTo>
                      <a:lnTo>
                        <a:pt x="98679" y="0"/>
                      </a:lnTo>
                      <a:lnTo>
                        <a:pt x="100203" y="889"/>
                      </a:lnTo>
                      <a:lnTo>
                        <a:pt x="100965" y="4445"/>
                      </a:lnTo>
                      <a:lnTo>
                        <a:pt x="100965" y="7874"/>
                      </a:lnTo>
                      <a:lnTo>
                        <a:pt x="99568" y="10795"/>
                      </a:lnTo>
                      <a:lnTo>
                        <a:pt x="90170" y="29210"/>
                      </a:lnTo>
                      <a:lnTo>
                        <a:pt x="81788" y="46101"/>
                      </a:lnTo>
                      <a:lnTo>
                        <a:pt x="72390" y="62992"/>
                      </a:lnTo>
                      <a:lnTo>
                        <a:pt x="64643" y="78994"/>
                      </a:lnTo>
                      <a:lnTo>
                        <a:pt x="57150" y="93980"/>
                      </a:lnTo>
                      <a:lnTo>
                        <a:pt x="49403" y="107950"/>
                      </a:lnTo>
                      <a:lnTo>
                        <a:pt x="42418" y="122301"/>
                      </a:lnTo>
                      <a:lnTo>
                        <a:pt x="36322" y="134747"/>
                      </a:lnTo>
                      <a:lnTo>
                        <a:pt x="29972" y="147193"/>
                      </a:lnTo>
                      <a:lnTo>
                        <a:pt x="24638" y="158623"/>
                      </a:lnTo>
                      <a:lnTo>
                        <a:pt x="20066" y="170180"/>
                      </a:lnTo>
                      <a:lnTo>
                        <a:pt x="16129" y="179959"/>
                      </a:lnTo>
                      <a:lnTo>
                        <a:pt x="13081" y="189611"/>
                      </a:lnTo>
                      <a:lnTo>
                        <a:pt x="10795" y="198501"/>
                      </a:lnTo>
                      <a:lnTo>
                        <a:pt x="9144" y="206502"/>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Freeform 1103">
                  <a:extLst>
                    <a:ext uri="{FF2B5EF4-FFF2-40B4-BE49-F238E27FC236}">
                      <a16:creationId xmlns:a16="http://schemas.microsoft.com/office/drawing/2014/main" id="{AF489610-8141-4B40-3B81-A147B0143752}"/>
                    </a:ext>
                  </a:extLst>
                </p:cNvPr>
                <p:cNvSpPr/>
                <p:nvPr/>
              </p:nvSpPr>
              <p:spPr>
                <a:xfrm>
                  <a:off x="3777488" y="4072001"/>
                  <a:ext cx="98553" cy="218949"/>
                </a:xfrm>
                <a:custGeom>
                  <a:avLst/>
                  <a:gdLst/>
                  <a:ahLst/>
                  <a:cxnLst/>
                  <a:rect l="0" t="0" r="0" b="0"/>
                  <a:pathLst>
                    <a:path w="98553" h="218949">
                      <a:moveTo>
                        <a:pt x="6096" y="211709"/>
                      </a:moveTo>
                      <a:lnTo>
                        <a:pt x="5334" y="215138"/>
                      </a:lnTo>
                      <a:lnTo>
                        <a:pt x="5334" y="217932"/>
                      </a:lnTo>
                      <a:lnTo>
                        <a:pt x="4445" y="218948"/>
                      </a:lnTo>
                      <a:lnTo>
                        <a:pt x="3048" y="217043"/>
                      </a:lnTo>
                      <a:lnTo>
                        <a:pt x="2286" y="212598"/>
                      </a:lnTo>
                      <a:lnTo>
                        <a:pt x="635" y="207137"/>
                      </a:lnTo>
                      <a:lnTo>
                        <a:pt x="0" y="201041"/>
                      </a:lnTo>
                      <a:lnTo>
                        <a:pt x="0" y="195072"/>
                      </a:lnTo>
                      <a:lnTo>
                        <a:pt x="0" y="191262"/>
                      </a:lnTo>
                      <a:lnTo>
                        <a:pt x="635" y="184277"/>
                      </a:lnTo>
                      <a:lnTo>
                        <a:pt x="3048" y="175260"/>
                      </a:lnTo>
                      <a:lnTo>
                        <a:pt x="6096" y="166624"/>
                      </a:lnTo>
                      <a:lnTo>
                        <a:pt x="10033" y="156845"/>
                      </a:lnTo>
                      <a:lnTo>
                        <a:pt x="14478" y="146304"/>
                      </a:lnTo>
                      <a:lnTo>
                        <a:pt x="19939" y="135509"/>
                      </a:lnTo>
                      <a:lnTo>
                        <a:pt x="30861" y="111633"/>
                      </a:lnTo>
                      <a:lnTo>
                        <a:pt x="56134" y="63754"/>
                      </a:lnTo>
                      <a:lnTo>
                        <a:pt x="68580" y="41783"/>
                      </a:lnTo>
                      <a:lnTo>
                        <a:pt x="73787" y="30988"/>
                      </a:lnTo>
                      <a:lnTo>
                        <a:pt x="79375" y="20447"/>
                      </a:lnTo>
                      <a:lnTo>
                        <a:pt x="82423" y="14986"/>
                      </a:lnTo>
                      <a:lnTo>
                        <a:pt x="85471" y="9906"/>
                      </a:lnTo>
                      <a:lnTo>
                        <a:pt x="88519" y="6350"/>
                      </a:lnTo>
                      <a:lnTo>
                        <a:pt x="90170" y="3556"/>
                      </a:lnTo>
                      <a:lnTo>
                        <a:pt x="92329" y="1905"/>
                      </a:lnTo>
                      <a:lnTo>
                        <a:pt x="93980" y="0"/>
                      </a:lnTo>
                      <a:lnTo>
                        <a:pt x="96266" y="0"/>
                      </a:lnTo>
                      <a:lnTo>
                        <a:pt x="97917" y="1905"/>
                      </a:lnTo>
                      <a:lnTo>
                        <a:pt x="98552" y="4445"/>
                      </a:lnTo>
                      <a:lnTo>
                        <a:pt x="97917" y="8001"/>
                      </a:lnTo>
                      <a:lnTo>
                        <a:pt x="96266" y="11557"/>
                      </a:lnTo>
                      <a:lnTo>
                        <a:pt x="87122" y="29337"/>
                      </a:lnTo>
                      <a:lnTo>
                        <a:pt x="78486" y="46863"/>
                      </a:lnTo>
                      <a:lnTo>
                        <a:pt x="69977" y="62865"/>
                      </a:lnTo>
                      <a:lnTo>
                        <a:pt x="61595" y="78740"/>
                      </a:lnTo>
                      <a:lnTo>
                        <a:pt x="53848" y="93980"/>
                      </a:lnTo>
                      <a:lnTo>
                        <a:pt x="46101" y="108077"/>
                      </a:lnTo>
                      <a:lnTo>
                        <a:pt x="40005" y="121412"/>
                      </a:lnTo>
                      <a:lnTo>
                        <a:pt x="33020" y="134747"/>
                      </a:lnTo>
                      <a:lnTo>
                        <a:pt x="27686" y="146304"/>
                      </a:lnTo>
                      <a:lnTo>
                        <a:pt x="22225" y="157734"/>
                      </a:lnTo>
                      <a:lnTo>
                        <a:pt x="17526" y="168275"/>
                      </a:lnTo>
                      <a:lnTo>
                        <a:pt x="13843" y="178181"/>
                      </a:lnTo>
                      <a:lnTo>
                        <a:pt x="10668" y="187706"/>
                      </a:lnTo>
                      <a:lnTo>
                        <a:pt x="8382" y="195707"/>
                      </a:lnTo>
                      <a:lnTo>
                        <a:pt x="6985" y="203708"/>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Freeform 1104">
                  <a:extLst>
                    <a:ext uri="{FF2B5EF4-FFF2-40B4-BE49-F238E27FC236}">
                      <a16:creationId xmlns:a16="http://schemas.microsoft.com/office/drawing/2014/main" id="{8CA42DE1-7037-6432-F0D5-16B84758ED4D}"/>
                    </a:ext>
                  </a:extLst>
                </p:cNvPr>
                <p:cNvSpPr/>
                <p:nvPr/>
              </p:nvSpPr>
              <p:spPr>
                <a:xfrm>
                  <a:off x="3778123" y="4072001"/>
                  <a:ext cx="96394" cy="217044"/>
                </a:xfrm>
                <a:custGeom>
                  <a:avLst/>
                  <a:gdLst/>
                  <a:ahLst/>
                  <a:cxnLst/>
                  <a:rect l="0" t="0" r="0" b="0"/>
                  <a:pathLst>
                    <a:path w="96394" h="217044">
                      <a:moveTo>
                        <a:pt x="85598" y="30226"/>
                      </a:moveTo>
                      <a:lnTo>
                        <a:pt x="76200" y="46863"/>
                      </a:lnTo>
                      <a:lnTo>
                        <a:pt x="67945" y="62865"/>
                      </a:lnTo>
                      <a:lnTo>
                        <a:pt x="59309" y="78740"/>
                      </a:lnTo>
                      <a:lnTo>
                        <a:pt x="51816" y="93980"/>
                      </a:lnTo>
                      <a:lnTo>
                        <a:pt x="44831" y="107061"/>
                      </a:lnTo>
                      <a:lnTo>
                        <a:pt x="37973" y="120523"/>
                      </a:lnTo>
                      <a:lnTo>
                        <a:pt x="31623" y="132842"/>
                      </a:lnTo>
                      <a:lnTo>
                        <a:pt x="26289" y="145288"/>
                      </a:lnTo>
                      <a:lnTo>
                        <a:pt x="20828" y="155829"/>
                      </a:lnTo>
                      <a:lnTo>
                        <a:pt x="16256" y="166624"/>
                      </a:lnTo>
                      <a:lnTo>
                        <a:pt x="12446" y="176276"/>
                      </a:lnTo>
                      <a:lnTo>
                        <a:pt x="9398" y="185166"/>
                      </a:lnTo>
                      <a:lnTo>
                        <a:pt x="6858" y="194056"/>
                      </a:lnTo>
                      <a:lnTo>
                        <a:pt x="5461" y="202057"/>
                      </a:lnTo>
                      <a:lnTo>
                        <a:pt x="4699" y="209042"/>
                      </a:lnTo>
                      <a:lnTo>
                        <a:pt x="4699" y="212598"/>
                      </a:lnTo>
                      <a:lnTo>
                        <a:pt x="3810" y="215138"/>
                      </a:lnTo>
                      <a:lnTo>
                        <a:pt x="3810" y="217043"/>
                      </a:lnTo>
                      <a:lnTo>
                        <a:pt x="3048" y="217043"/>
                      </a:lnTo>
                      <a:lnTo>
                        <a:pt x="2413" y="215138"/>
                      </a:lnTo>
                      <a:lnTo>
                        <a:pt x="1651" y="211709"/>
                      </a:lnTo>
                      <a:lnTo>
                        <a:pt x="762" y="205613"/>
                      </a:lnTo>
                      <a:lnTo>
                        <a:pt x="0" y="199263"/>
                      </a:lnTo>
                      <a:lnTo>
                        <a:pt x="0" y="194056"/>
                      </a:lnTo>
                      <a:lnTo>
                        <a:pt x="0" y="189611"/>
                      </a:lnTo>
                      <a:lnTo>
                        <a:pt x="1651" y="182626"/>
                      </a:lnTo>
                      <a:lnTo>
                        <a:pt x="3810" y="174625"/>
                      </a:lnTo>
                      <a:lnTo>
                        <a:pt x="6858" y="165735"/>
                      </a:lnTo>
                      <a:lnTo>
                        <a:pt x="10795" y="155829"/>
                      </a:lnTo>
                      <a:lnTo>
                        <a:pt x="14605" y="145288"/>
                      </a:lnTo>
                      <a:lnTo>
                        <a:pt x="20193" y="134747"/>
                      </a:lnTo>
                      <a:lnTo>
                        <a:pt x="30734" y="111633"/>
                      </a:lnTo>
                      <a:lnTo>
                        <a:pt x="56261" y="63754"/>
                      </a:lnTo>
                      <a:lnTo>
                        <a:pt x="67945" y="40767"/>
                      </a:lnTo>
                      <a:lnTo>
                        <a:pt x="74041" y="30226"/>
                      </a:lnTo>
                      <a:lnTo>
                        <a:pt x="79502" y="20447"/>
                      </a:lnTo>
                      <a:lnTo>
                        <a:pt x="82550" y="14351"/>
                      </a:lnTo>
                      <a:lnTo>
                        <a:pt x="85598" y="9906"/>
                      </a:lnTo>
                      <a:lnTo>
                        <a:pt x="87884" y="6350"/>
                      </a:lnTo>
                      <a:lnTo>
                        <a:pt x="90297" y="3556"/>
                      </a:lnTo>
                      <a:lnTo>
                        <a:pt x="91694" y="889"/>
                      </a:lnTo>
                      <a:lnTo>
                        <a:pt x="93345" y="0"/>
                      </a:lnTo>
                      <a:lnTo>
                        <a:pt x="95631" y="0"/>
                      </a:lnTo>
                      <a:lnTo>
                        <a:pt x="96393" y="1905"/>
                      </a:lnTo>
                      <a:lnTo>
                        <a:pt x="96393" y="4445"/>
                      </a:lnTo>
                      <a:lnTo>
                        <a:pt x="95631" y="8001"/>
                      </a:lnTo>
                      <a:lnTo>
                        <a:pt x="94869" y="11557"/>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Freeform 1105">
                  <a:extLst>
                    <a:ext uri="{FF2B5EF4-FFF2-40B4-BE49-F238E27FC236}">
                      <a16:creationId xmlns:a16="http://schemas.microsoft.com/office/drawing/2014/main" id="{C7330D2D-3F0C-8241-49FB-F16894F9625B}"/>
                    </a:ext>
                  </a:extLst>
                </p:cNvPr>
                <p:cNvSpPr/>
                <p:nvPr/>
              </p:nvSpPr>
              <p:spPr>
                <a:xfrm>
                  <a:off x="4105783" y="4197858"/>
                  <a:ext cx="37720" cy="84202"/>
                </a:xfrm>
                <a:custGeom>
                  <a:avLst/>
                  <a:gdLst/>
                  <a:ahLst/>
                  <a:cxnLst/>
                  <a:rect l="0" t="0" r="0" b="0"/>
                  <a:pathLst>
                    <a:path w="37720" h="84202">
                      <a:moveTo>
                        <a:pt x="35306" y="54864"/>
                      </a:moveTo>
                      <a:lnTo>
                        <a:pt x="34671" y="58420"/>
                      </a:lnTo>
                      <a:lnTo>
                        <a:pt x="33909" y="61849"/>
                      </a:lnTo>
                      <a:lnTo>
                        <a:pt x="32258" y="63754"/>
                      </a:lnTo>
                      <a:lnTo>
                        <a:pt x="29972" y="66294"/>
                      </a:lnTo>
                      <a:lnTo>
                        <a:pt x="28321" y="68199"/>
                      </a:lnTo>
                      <a:lnTo>
                        <a:pt x="26162" y="70739"/>
                      </a:lnTo>
                      <a:lnTo>
                        <a:pt x="23114" y="73406"/>
                      </a:lnTo>
                      <a:lnTo>
                        <a:pt x="20066" y="77089"/>
                      </a:lnTo>
                      <a:lnTo>
                        <a:pt x="17018" y="79756"/>
                      </a:lnTo>
                      <a:lnTo>
                        <a:pt x="13081" y="81280"/>
                      </a:lnTo>
                      <a:lnTo>
                        <a:pt x="6096" y="84201"/>
                      </a:lnTo>
                      <a:lnTo>
                        <a:pt x="3048" y="84201"/>
                      </a:lnTo>
                      <a:lnTo>
                        <a:pt x="635" y="84201"/>
                      </a:lnTo>
                      <a:lnTo>
                        <a:pt x="0" y="83185"/>
                      </a:lnTo>
                      <a:lnTo>
                        <a:pt x="0" y="82296"/>
                      </a:lnTo>
                      <a:lnTo>
                        <a:pt x="3937" y="77089"/>
                      </a:lnTo>
                      <a:lnTo>
                        <a:pt x="6985" y="71755"/>
                      </a:lnTo>
                      <a:lnTo>
                        <a:pt x="11430" y="61849"/>
                      </a:lnTo>
                      <a:lnTo>
                        <a:pt x="14478" y="53213"/>
                      </a:lnTo>
                      <a:lnTo>
                        <a:pt x="17018" y="44323"/>
                      </a:lnTo>
                      <a:lnTo>
                        <a:pt x="20066" y="26543"/>
                      </a:lnTo>
                      <a:lnTo>
                        <a:pt x="21463" y="16891"/>
                      </a:lnTo>
                      <a:lnTo>
                        <a:pt x="24765" y="5207"/>
                      </a:lnTo>
                      <a:lnTo>
                        <a:pt x="26162" y="1651"/>
                      </a:lnTo>
                      <a:lnTo>
                        <a:pt x="27813" y="0"/>
                      </a:lnTo>
                      <a:lnTo>
                        <a:pt x="29210" y="0"/>
                      </a:lnTo>
                      <a:lnTo>
                        <a:pt x="29972" y="1651"/>
                      </a:lnTo>
                      <a:lnTo>
                        <a:pt x="31623" y="4445"/>
                      </a:lnTo>
                      <a:lnTo>
                        <a:pt x="33020" y="8001"/>
                      </a:lnTo>
                      <a:lnTo>
                        <a:pt x="34671" y="17653"/>
                      </a:lnTo>
                      <a:lnTo>
                        <a:pt x="36068" y="28321"/>
                      </a:lnTo>
                      <a:lnTo>
                        <a:pt x="37719" y="38862"/>
                      </a:lnTo>
                      <a:lnTo>
                        <a:pt x="37719" y="43434"/>
                      </a:lnTo>
                      <a:lnTo>
                        <a:pt x="37719" y="46863"/>
                      </a:lnTo>
                      <a:lnTo>
                        <a:pt x="37719" y="49403"/>
                      </a:lnTo>
                      <a:lnTo>
                        <a:pt x="37719" y="50419"/>
                      </a:lnTo>
                      <a:close/>
                    </a:path>
                  </a:pathLst>
                </a:custGeom>
                <a:solidFill>
                  <a:srgbClr val="AA8E60"/>
                </a:solidFill>
                <a:ln w="0" cap="flat" cmpd="sng" algn="ctr">
                  <a:solidFill>
                    <a:srgbClr val="AA8E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Freeform 1106">
                  <a:extLst>
                    <a:ext uri="{FF2B5EF4-FFF2-40B4-BE49-F238E27FC236}">
                      <a16:creationId xmlns:a16="http://schemas.microsoft.com/office/drawing/2014/main" id="{96B38E16-070C-C45F-285E-FB3C522B23D4}"/>
                    </a:ext>
                  </a:extLst>
                </p:cNvPr>
                <p:cNvSpPr/>
                <p:nvPr/>
              </p:nvSpPr>
              <p:spPr>
                <a:xfrm>
                  <a:off x="4106418" y="4199509"/>
                  <a:ext cx="36323" cy="82551"/>
                </a:xfrm>
                <a:custGeom>
                  <a:avLst/>
                  <a:gdLst/>
                  <a:ahLst/>
                  <a:cxnLst/>
                  <a:rect l="0" t="0" r="0" b="0"/>
                  <a:pathLst>
                    <a:path w="36323" h="82551">
                      <a:moveTo>
                        <a:pt x="762" y="80645"/>
                      </a:moveTo>
                      <a:lnTo>
                        <a:pt x="3937" y="75438"/>
                      </a:lnTo>
                      <a:lnTo>
                        <a:pt x="7747" y="70104"/>
                      </a:lnTo>
                      <a:lnTo>
                        <a:pt x="12446" y="60198"/>
                      </a:lnTo>
                      <a:lnTo>
                        <a:pt x="15494" y="52324"/>
                      </a:lnTo>
                      <a:lnTo>
                        <a:pt x="17145" y="43561"/>
                      </a:lnTo>
                      <a:lnTo>
                        <a:pt x="20193" y="26670"/>
                      </a:lnTo>
                      <a:lnTo>
                        <a:pt x="22479" y="16891"/>
                      </a:lnTo>
                      <a:lnTo>
                        <a:pt x="24638" y="5334"/>
                      </a:lnTo>
                      <a:lnTo>
                        <a:pt x="26289" y="1905"/>
                      </a:lnTo>
                      <a:lnTo>
                        <a:pt x="27686" y="0"/>
                      </a:lnTo>
                      <a:lnTo>
                        <a:pt x="29337" y="0"/>
                      </a:lnTo>
                      <a:lnTo>
                        <a:pt x="30226" y="1905"/>
                      </a:lnTo>
                      <a:lnTo>
                        <a:pt x="30988" y="4445"/>
                      </a:lnTo>
                      <a:lnTo>
                        <a:pt x="32385" y="8001"/>
                      </a:lnTo>
                      <a:lnTo>
                        <a:pt x="34036" y="16891"/>
                      </a:lnTo>
                      <a:lnTo>
                        <a:pt x="35433" y="27432"/>
                      </a:lnTo>
                      <a:lnTo>
                        <a:pt x="36322" y="37211"/>
                      </a:lnTo>
                      <a:lnTo>
                        <a:pt x="36322" y="41783"/>
                      </a:lnTo>
                      <a:lnTo>
                        <a:pt x="36322" y="45212"/>
                      </a:lnTo>
                      <a:lnTo>
                        <a:pt x="36322" y="47752"/>
                      </a:lnTo>
                      <a:lnTo>
                        <a:pt x="35433" y="48768"/>
                      </a:lnTo>
                      <a:lnTo>
                        <a:pt x="34036" y="53213"/>
                      </a:lnTo>
                      <a:lnTo>
                        <a:pt x="32385" y="55753"/>
                      </a:lnTo>
                      <a:lnTo>
                        <a:pt x="30988" y="60198"/>
                      </a:lnTo>
                      <a:lnTo>
                        <a:pt x="29337" y="62992"/>
                      </a:lnTo>
                      <a:lnTo>
                        <a:pt x="27178" y="65659"/>
                      </a:lnTo>
                      <a:lnTo>
                        <a:pt x="24130" y="69088"/>
                      </a:lnTo>
                      <a:lnTo>
                        <a:pt x="21590" y="71755"/>
                      </a:lnTo>
                      <a:lnTo>
                        <a:pt x="18542" y="74549"/>
                      </a:lnTo>
                      <a:lnTo>
                        <a:pt x="15494" y="77089"/>
                      </a:lnTo>
                      <a:lnTo>
                        <a:pt x="12446" y="78994"/>
                      </a:lnTo>
                      <a:lnTo>
                        <a:pt x="6350" y="81534"/>
                      </a:lnTo>
                      <a:lnTo>
                        <a:pt x="3302" y="82550"/>
                      </a:lnTo>
                      <a:lnTo>
                        <a:pt x="1651" y="82550"/>
                      </a:lnTo>
                      <a:lnTo>
                        <a:pt x="0" y="81534"/>
                      </a:lnTo>
                      <a:close/>
                    </a:path>
                  </a:pathLst>
                </a:custGeom>
                <a:solidFill>
                  <a:srgbClr val="B89F77"/>
                </a:solidFill>
                <a:ln w="0" cap="flat" cmpd="sng" algn="ctr">
                  <a:solidFill>
                    <a:srgbClr val="B89F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Freeform 1107">
                  <a:extLst>
                    <a:ext uri="{FF2B5EF4-FFF2-40B4-BE49-F238E27FC236}">
                      <a16:creationId xmlns:a16="http://schemas.microsoft.com/office/drawing/2014/main" id="{D3CB98DE-CF6D-FF6A-28CC-BA753812337E}"/>
                    </a:ext>
                  </a:extLst>
                </p:cNvPr>
                <p:cNvSpPr/>
                <p:nvPr/>
              </p:nvSpPr>
              <p:spPr>
                <a:xfrm>
                  <a:off x="4108831" y="4200398"/>
                  <a:ext cx="33021" cy="80646"/>
                </a:xfrm>
                <a:custGeom>
                  <a:avLst/>
                  <a:gdLst/>
                  <a:ahLst/>
                  <a:cxnLst/>
                  <a:rect l="0" t="0" r="0" b="0"/>
                  <a:pathLst>
                    <a:path w="33021" h="80646">
                      <a:moveTo>
                        <a:pt x="0" y="78740"/>
                      </a:moveTo>
                      <a:lnTo>
                        <a:pt x="3937" y="72771"/>
                      </a:lnTo>
                      <a:lnTo>
                        <a:pt x="6985" y="68199"/>
                      </a:lnTo>
                      <a:lnTo>
                        <a:pt x="11430" y="58674"/>
                      </a:lnTo>
                      <a:lnTo>
                        <a:pt x="14732" y="50673"/>
                      </a:lnTo>
                      <a:lnTo>
                        <a:pt x="16129" y="43434"/>
                      </a:lnTo>
                      <a:lnTo>
                        <a:pt x="17780" y="35433"/>
                      </a:lnTo>
                      <a:lnTo>
                        <a:pt x="19177" y="26543"/>
                      </a:lnTo>
                      <a:lnTo>
                        <a:pt x="20828" y="16891"/>
                      </a:lnTo>
                      <a:lnTo>
                        <a:pt x="23876" y="6350"/>
                      </a:lnTo>
                      <a:lnTo>
                        <a:pt x="25273" y="2667"/>
                      </a:lnTo>
                      <a:lnTo>
                        <a:pt x="26924" y="1016"/>
                      </a:lnTo>
                      <a:lnTo>
                        <a:pt x="27813" y="0"/>
                      </a:lnTo>
                      <a:lnTo>
                        <a:pt x="28575" y="1905"/>
                      </a:lnTo>
                      <a:lnTo>
                        <a:pt x="29972" y="4445"/>
                      </a:lnTo>
                      <a:lnTo>
                        <a:pt x="30861" y="8001"/>
                      </a:lnTo>
                      <a:lnTo>
                        <a:pt x="31623" y="16891"/>
                      </a:lnTo>
                      <a:lnTo>
                        <a:pt x="33020" y="26543"/>
                      </a:lnTo>
                      <a:lnTo>
                        <a:pt x="33020" y="36322"/>
                      </a:lnTo>
                      <a:lnTo>
                        <a:pt x="33020" y="44323"/>
                      </a:lnTo>
                      <a:lnTo>
                        <a:pt x="33020" y="46228"/>
                      </a:lnTo>
                      <a:lnTo>
                        <a:pt x="33020" y="47879"/>
                      </a:lnTo>
                      <a:lnTo>
                        <a:pt x="30861" y="51435"/>
                      </a:lnTo>
                      <a:lnTo>
                        <a:pt x="29210" y="54229"/>
                      </a:lnTo>
                      <a:lnTo>
                        <a:pt x="26924" y="58674"/>
                      </a:lnTo>
                      <a:lnTo>
                        <a:pt x="25273" y="61214"/>
                      </a:lnTo>
                      <a:lnTo>
                        <a:pt x="23114" y="63754"/>
                      </a:lnTo>
                      <a:lnTo>
                        <a:pt x="20828" y="67310"/>
                      </a:lnTo>
                      <a:lnTo>
                        <a:pt x="16129" y="72771"/>
                      </a:lnTo>
                      <a:lnTo>
                        <a:pt x="10795" y="77216"/>
                      </a:lnTo>
                      <a:lnTo>
                        <a:pt x="4572" y="79756"/>
                      </a:lnTo>
                      <a:lnTo>
                        <a:pt x="2286" y="80645"/>
                      </a:lnTo>
                      <a:lnTo>
                        <a:pt x="889" y="79756"/>
                      </a:lnTo>
                      <a:lnTo>
                        <a:pt x="0" y="79756"/>
                      </a:lnTo>
                      <a:close/>
                    </a:path>
                  </a:pathLst>
                </a:custGeom>
                <a:solidFill>
                  <a:srgbClr val="C5AF8B"/>
                </a:solidFill>
                <a:ln w="0" cap="flat" cmpd="sng" algn="ctr">
                  <a:solidFill>
                    <a:srgbClr val="C5AF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Freeform 1108">
                  <a:extLst>
                    <a:ext uri="{FF2B5EF4-FFF2-40B4-BE49-F238E27FC236}">
                      <a16:creationId xmlns:a16="http://schemas.microsoft.com/office/drawing/2014/main" id="{C917EAA9-E200-00A9-1E3B-69D8EC275F48}"/>
                    </a:ext>
                  </a:extLst>
                </p:cNvPr>
                <p:cNvSpPr/>
                <p:nvPr/>
              </p:nvSpPr>
              <p:spPr>
                <a:xfrm>
                  <a:off x="4109720" y="4203065"/>
                  <a:ext cx="31370" cy="77090"/>
                </a:xfrm>
                <a:custGeom>
                  <a:avLst/>
                  <a:gdLst/>
                  <a:ahLst/>
                  <a:cxnLst/>
                  <a:rect l="0" t="0" r="0" b="0"/>
                  <a:pathLst>
                    <a:path w="31370" h="77090">
                      <a:moveTo>
                        <a:pt x="635" y="76073"/>
                      </a:moveTo>
                      <a:lnTo>
                        <a:pt x="3683" y="69977"/>
                      </a:lnTo>
                      <a:lnTo>
                        <a:pt x="7493" y="65532"/>
                      </a:lnTo>
                      <a:lnTo>
                        <a:pt x="11430" y="56642"/>
                      </a:lnTo>
                      <a:lnTo>
                        <a:pt x="14478" y="48768"/>
                      </a:lnTo>
                      <a:lnTo>
                        <a:pt x="16891" y="41656"/>
                      </a:lnTo>
                      <a:lnTo>
                        <a:pt x="17526" y="33655"/>
                      </a:lnTo>
                      <a:lnTo>
                        <a:pt x="19177" y="25781"/>
                      </a:lnTo>
                      <a:lnTo>
                        <a:pt x="20828" y="16891"/>
                      </a:lnTo>
                      <a:lnTo>
                        <a:pt x="22225" y="11684"/>
                      </a:lnTo>
                      <a:lnTo>
                        <a:pt x="23876" y="5334"/>
                      </a:lnTo>
                      <a:lnTo>
                        <a:pt x="25273" y="1778"/>
                      </a:lnTo>
                      <a:lnTo>
                        <a:pt x="26035" y="0"/>
                      </a:lnTo>
                      <a:lnTo>
                        <a:pt x="27686" y="0"/>
                      </a:lnTo>
                      <a:lnTo>
                        <a:pt x="28321" y="889"/>
                      </a:lnTo>
                      <a:lnTo>
                        <a:pt x="29083" y="3683"/>
                      </a:lnTo>
                      <a:lnTo>
                        <a:pt x="29972" y="6350"/>
                      </a:lnTo>
                      <a:lnTo>
                        <a:pt x="30734" y="15240"/>
                      </a:lnTo>
                      <a:lnTo>
                        <a:pt x="31369" y="24765"/>
                      </a:lnTo>
                      <a:lnTo>
                        <a:pt x="31369" y="34671"/>
                      </a:lnTo>
                      <a:lnTo>
                        <a:pt x="30734" y="41656"/>
                      </a:lnTo>
                      <a:lnTo>
                        <a:pt x="30734" y="44196"/>
                      </a:lnTo>
                      <a:lnTo>
                        <a:pt x="30734" y="45212"/>
                      </a:lnTo>
                      <a:lnTo>
                        <a:pt x="26924" y="51562"/>
                      </a:lnTo>
                      <a:lnTo>
                        <a:pt x="23876" y="56642"/>
                      </a:lnTo>
                      <a:lnTo>
                        <a:pt x="19939" y="62103"/>
                      </a:lnTo>
                      <a:lnTo>
                        <a:pt x="17526" y="65532"/>
                      </a:lnTo>
                      <a:lnTo>
                        <a:pt x="14478" y="69088"/>
                      </a:lnTo>
                      <a:lnTo>
                        <a:pt x="9144" y="74549"/>
                      </a:lnTo>
                      <a:lnTo>
                        <a:pt x="3683" y="77089"/>
                      </a:lnTo>
                      <a:lnTo>
                        <a:pt x="2159" y="77089"/>
                      </a:lnTo>
                      <a:lnTo>
                        <a:pt x="635" y="77089"/>
                      </a:lnTo>
                      <a:lnTo>
                        <a:pt x="0" y="77089"/>
                      </a:lnTo>
                      <a:close/>
                    </a:path>
                  </a:pathLst>
                </a:custGeom>
                <a:solidFill>
                  <a:srgbClr val="D3C1A0"/>
                </a:solidFill>
                <a:ln w="0" cap="flat" cmpd="sng" algn="ctr">
                  <a:solidFill>
                    <a:srgbClr val="D3C1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Freeform 1109">
                  <a:extLst>
                    <a:ext uri="{FF2B5EF4-FFF2-40B4-BE49-F238E27FC236}">
                      <a16:creationId xmlns:a16="http://schemas.microsoft.com/office/drawing/2014/main" id="{DEEEE919-6B30-9B09-81C8-ED823C9233C4}"/>
                    </a:ext>
                  </a:extLst>
                </p:cNvPr>
                <p:cNvSpPr/>
                <p:nvPr/>
              </p:nvSpPr>
              <p:spPr>
                <a:xfrm>
                  <a:off x="4111879" y="4203954"/>
                  <a:ext cx="28576" cy="75185"/>
                </a:xfrm>
                <a:custGeom>
                  <a:avLst/>
                  <a:gdLst/>
                  <a:ahLst/>
                  <a:cxnLst/>
                  <a:rect l="0" t="0" r="0" b="0"/>
                  <a:pathLst>
                    <a:path w="28576" h="75185">
                      <a:moveTo>
                        <a:pt x="20066" y="55118"/>
                      </a:moveTo>
                      <a:lnTo>
                        <a:pt x="16129" y="61214"/>
                      </a:lnTo>
                      <a:lnTo>
                        <a:pt x="12319" y="67310"/>
                      </a:lnTo>
                      <a:lnTo>
                        <a:pt x="6985" y="72644"/>
                      </a:lnTo>
                      <a:lnTo>
                        <a:pt x="3175" y="75184"/>
                      </a:lnTo>
                      <a:lnTo>
                        <a:pt x="1524" y="75184"/>
                      </a:lnTo>
                      <a:lnTo>
                        <a:pt x="0" y="75184"/>
                      </a:lnTo>
                      <a:lnTo>
                        <a:pt x="0" y="73660"/>
                      </a:lnTo>
                      <a:lnTo>
                        <a:pt x="3937" y="68199"/>
                      </a:lnTo>
                      <a:lnTo>
                        <a:pt x="6985" y="63754"/>
                      </a:lnTo>
                      <a:lnTo>
                        <a:pt x="9271" y="59309"/>
                      </a:lnTo>
                      <a:lnTo>
                        <a:pt x="11684" y="55118"/>
                      </a:lnTo>
                      <a:lnTo>
                        <a:pt x="13970" y="47879"/>
                      </a:lnTo>
                      <a:lnTo>
                        <a:pt x="16129" y="40767"/>
                      </a:lnTo>
                      <a:lnTo>
                        <a:pt x="17018" y="33782"/>
                      </a:lnTo>
                      <a:lnTo>
                        <a:pt x="18669" y="25781"/>
                      </a:lnTo>
                      <a:lnTo>
                        <a:pt x="20066" y="16891"/>
                      </a:lnTo>
                      <a:lnTo>
                        <a:pt x="20828" y="11557"/>
                      </a:lnTo>
                      <a:lnTo>
                        <a:pt x="23114" y="5461"/>
                      </a:lnTo>
                      <a:lnTo>
                        <a:pt x="23876" y="1905"/>
                      </a:lnTo>
                      <a:lnTo>
                        <a:pt x="25527" y="0"/>
                      </a:lnTo>
                      <a:lnTo>
                        <a:pt x="26162" y="0"/>
                      </a:lnTo>
                      <a:lnTo>
                        <a:pt x="26924" y="889"/>
                      </a:lnTo>
                      <a:lnTo>
                        <a:pt x="27813" y="3556"/>
                      </a:lnTo>
                      <a:lnTo>
                        <a:pt x="28575" y="6350"/>
                      </a:lnTo>
                      <a:lnTo>
                        <a:pt x="28575" y="14986"/>
                      </a:lnTo>
                      <a:lnTo>
                        <a:pt x="28575" y="23876"/>
                      </a:lnTo>
                      <a:lnTo>
                        <a:pt x="28575" y="33782"/>
                      </a:lnTo>
                      <a:lnTo>
                        <a:pt x="28575" y="40767"/>
                      </a:lnTo>
                      <a:lnTo>
                        <a:pt x="27813" y="43307"/>
                      </a:lnTo>
                      <a:lnTo>
                        <a:pt x="27813" y="44323"/>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Freeform 1110">
                  <a:extLst>
                    <a:ext uri="{FF2B5EF4-FFF2-40B4-BE49-F238E27FC236}">
                      <a16:creationId xmlns:a16="http://schemas.microsoft.com/office/drawing/2014/main" id="{64AD5373-4554-E5D7-43EF-BE3F4CC6615C}"/>
                    </a:ext>
                  </a:extLst>
                </p:cNvPr>
                <p:cNvSpPr/>
                <p:nvPr/>
              </p:nvSpPr>
              <p:spPr>
                <a:xfrm>
                  <a:off x="4059555" y="3988816"/>
                  <a:ext cx="99315" cy="165736"/>
                </a:xfrm>
                <a:custGeom>
                  <a:avLst/>
                  <a:gdLst/>
                  <a:ahLst/>
                  <a:cxnLst/>
                  <a:rect l="0" t="0" r="0" b="0"/>
                  <a:pathLst>
                    <a:path w="99315" h="165736">
                      <a:moveTo>
                        <a:pt x="4699" y="52197"/>
                      </a:moveTo>
                      <a:lnTo>
                        <a:pt x="3048" y="45974"/>
                      </a:lnTo>
                      <a:lnTo>
                        <a:pt x="1397" y="38862"/>
                      </a:lnTo>
                      <a:lnTo>
                        <a:pt x="0" y="22987"/>
                      </a:lnTo>
                      <a:lnTo>
                        <a:pt x="762" y="14986"/>
                      </a:lnTo>
                      <a:lnTo>
                        <a:pt x="1397" y="8890"/>
                      </a:lnTo>
                      <a:lnTo>
                        <a:pt x="3810" y="3556"/>
                      </a:lnTo>
                      <a:lnTo>
                        <a:pt x="6096" y="1651"/>
                      </a:lnTo>
                      <a:lnTo>
                        <a:pt x="7747" y="0"/>
                      </a:lnTo>
                      <a:lnTo>
                        <a:pt x="7747" y="6985"/>
                      </a:lnTo>
                      <a:lnTo>
                        <a:pt x="7747" y="14097"/>
                      </a:lnTo>
                      <a:lnTo>
                        <a:pt x="8382" y="20447"/>
                      </a:lnTo>
                      <a:lnTo>
                        <a:pt x="9144" y="26416"/>
                      </a:lnTo>
                      <a:lnTo>
                        <a:pt x="12192" y="36322"/>
                      </a:lnTo>
                      <a:lnTo>
                        <a:pt x="15240" y="43307"/>
                      </a:lnTo>
                      <a:lnTo>
                        <a:pt x="25400" y="47752"/>
                      </a:lnTo>
                      <a:lnTo>
                        <a:pt x="35433" y="53848"/>
                      </a:lnTo>
                      <a:lnTo>
                        <a:pt x="46228" y="60198"/>
                      </a:lnTo>
                      <a:lnTo>
                        <a:pt x="57023" y="68199"/>
                      </a:lnTo>
                      <a:lnTo>
                        <a:pt x="67691" y="77851"/>
                      </a:lnTo>
                      <a:lnTo>
                        <a:pt x="77089" y="87630"/>
                      </a:lnTo>
                      <a:lnTo>
                        <a:pt x="86233" y="98171"/>
                      </a:lnTo>
                      <a:lnTo>
                        <a:pt x="93218" y="110617"/>
                      </a:lnTo>
                      <a:lnTo>
                        <a:pt x="96266" y="116967"/>
                      </a:lnTo>
                      <a:lnTo>
                        <a:pt x="98679" y="123952"/>
                      </a:lnTo>
                      <a:lnTo>
                        <a:pt x="99314" y="131064"/>
                      </a:lnTo>
                      <a:lnTo>
                        <a:pt x="99314" y="138938"/>
                      </a:lnTo>
                      <a:lnTo>
                        <a:pt x="98679" y="146050"/>
                      </a:lnTo>
                      <a:lnTo>
                        <a:pt x="96266" y="153289"/>
                      </a:lnTo>
                      <a:lnTo>
                        <a:pt x="93980" y="160274"/>
                      </a:lnTo>
                      <a:lnTo>
                        <a:pt x="90043" y="165735"/>
                      </a:lnTo>
                      <a:lnTo>
                        <a:pt x="92329" y="155829"/>
                      </a:lnTo>
                      <a:lnTo>
                        <a:pt x="92329" y="145288"/>
                      </a:lnTo>
                      <a:lnTo>
                        <a:pt x="91694" y="135509"/>
                      </a:lnTo>
                      <a:lnTo>
                        <a:pt x="89281" y="125603"/>
                      </a:lnTo>
                      <a:lnTo>
                        <a:pt x="85471" y="115951"/>
                      </a:lnTo>
                      <a:lnTo>
                        <a:pt x="80137" y="106172"/>
                      </a:lnTo>
                      <a:lnTo>
                        <a:pt x="74549" y="98171"/>
                      </a:lnTo>
                      <a:lnTo>
                        <a:pt x="67691" y="89535"/>
                      </a:lnTo>
                      <a:lnTo>
                        <a:pt x="60706" y="81534"/>
                      </a:lnTo>
                      <a:lnTo>
                        <a:pt x="52324" y="75184"/>
                      </a:lnTo>
                      <a:lnTo>
                        <a:pt x="44577" y="69088"/>
                      </a:lnTo>
                      <a:lnTo>
                        <a:pt x="36068" y="62865"/>
                      </a:lnTo>
                      <a:lnTo>
                        <a:pt x="27686" y="59309"/>
                      </a:lnTo>
                      <a:lnTo>
                        <a:pt x="19939" y="55753"/>
                      </a:lnTo>
                      <a:lnTo>
                        <a:pt x="12192" y="53213"/>
                      </a:lnTo>
                      <a:close/>
                    </a:path>
                  </a:pathLst>
                </a:custGeom>
                <a:solidFill>
                  <a:srgbClr val="E0D1B5"/>
                </a:solidFill>
                <a:ln w="0" cap="flat" cmpd="sng" algn="ctr">
                  <a:solidFill>
                    <a:srgbClr val="E0D1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Freeform 1111">
                  <a:extLst>
                    <a:ext uri="{FF2B5EF4-FFF2-40B4-BE49-F238E27FC236}">
                      <a16:creationId xmlns:a16="http://schemas.microsoft.com/office/drawing/2014/main" id="{F8AD3951-6C94-C61B-0CA2-77D4FA75679B}"/>
                    </a:ext>
                  </a:extLst>
                </p:cNvPr>
                <p:cNvSpPr/>
                <p:nvPr/>
              </p:nvSpPr>
              <p:spPr>
                <a:xfrm>
                  <a:off x="4059555" y="3988816"/>
                  <a:ext cx="98680" cy="165736"/>
                </a:xfrm>
                <a:custGeom>
                  <a:avLst/>
                  <a:gdLst/>
                  <a:ahLst/>
                  <a:cxnLst/>
                  <a:rect l="0" t="0" r="0" b="0"/>
                  <a:pathLst>
                    <a:path w="98680" h="165736">
                      <a:moveTo>
                        <a:pt x="90043" y="165735"/>
                      </a:moveTo>
                      <a:lnTo>
                        <a:pt x="92329" y="155829"/>
                      </a:lnTo>
                      <a:lnTo>
                        <a:pt x="92329" y="145288"/>
                      </a:lnTo>
                      <a:lnTo>
                        <a:pt x="91694" y="135509"/>
                      </a:lnTo>
                      <a:lnTo>
                        <a:pt x="89281" y="125603"/>
                      </a:lnTo>
                      <a:lnTo>
                        <a:pt x="85471" y="115951"/>
                      </a:lnTo>
                      <a:lnTo>
                        <a:pt x="80137" y="106172"/>
                      </a:lnTo>
                      <a:lnTo>
                        <a:pt x="74549" y="98171"/>
                      </a:lnTo>
                      <a:lnTo>
                        <a:pt x="67691" y="89535"/>
                      </a:lnTo>
                      <a:lnTo>
                        <a:pt x="60071" y="81534"/>
                      </a:lnTo>
                      <a:lnTo>
                        <a:pt x="52324" y="75184"/>
                      </a:lnTo>
                      <a:lnTo>
                        <a:pt x="44577" y="69088"/>
                      </a:lnTo>
                      <a:lnTo>
                        <a:pt x="36068" y="62865"/>
                      </a:lnTo>
                      <a:lnTo>
                        <a:pt x="27686" y="59309"/>
                      </a:lnTo>
                      <a:lnTo>
                        <a:pt x="19939" y="55753"/>
                      </a:lnTo>
                      <a:lnTo>
                        <a:pt x="12192" y="53213"/>
                      </a:lnTo>
                      <a:lnTo>
                        <a:pt x="4699" y="52197"/>
                      </a:lnTo>
                      <a:lnTo>
                        <a:pt x="2159" y="45212"/>
                      </a:lnTo>
                      <a:lnTo>
                        <a:pt x="762" y="37973"/>
                      </a:lnTo>
                      <a:lnTo>
                        <a:pt x="0" y="29972"/>
                      </a:lnTo>
                      <a:lnTo>
                        <a:pt x="0" y="21971"/>
                      </a:lnTo>
                      <a:lnTo>
                        <a:pt x="0" y="14986"/>
                      </a:lnTo>
                      <a:lnTo>
                        <a:pt x="1397" y="8001"/>
                      </a:lnTo>
                      <a:lnTo>
                        <a:pt x="3810" y="3556"/>
                      </a:lnTo>
                      <a:lnTo>
                        <a:pt x="8382" y="0"/>
                      </a:lnTo>
                      <a:lnTo>
                        <a:pt x="8382" y="11430"/>
                      </a:lnTo>
                      <a:lnTo>
                        <a:pt x="8382" y="15875"/>
                      </a:lnTo>
                      <a:lnTo>
                        <a:pt x="7747" y="19431"/>
                      </a:lnTo>
                      <a:lnTo>
                        <a:pt x="9906" y="26416"/>
                      </a:lnTo>
                      <a:lnTo>
                        <a:pt x="10795" y="29337"/>
                      </a:lnTo>
                      <a:lnTo>
                        <a:pt x="9906" y="31877"/>
                      </a:lnTo>
                      <a:lnTo>
                        <a:pt x="13081" y="37211"/>
                      </a:lnTo>
                      <a:lnTo>
                        <a:pt x="13843" y="39878"/>
                      </a:lnTo>
                      <a:lnTo>
                        <a:pt x="13081" y="41529"/>
                      </a:lnTo>
                      <a:lnTo>
                        <a:pt x="15240" y="43307"/>
                      </a:lnTo>
                      <a:lnTo>
                        <a:pt x="18542" y="45974"/>
                      </a:lnTo>
                      <a:lnTo>
                        <a:pt x="27686" y="50419"/>
                      </a:lnTo>
                      <a:lnTo>
                        <a:pt x="37719" y="56769"/>
                      </a:lnTo>
                      <a:lnTo>
                        <a:pt x="47625" y="62865"/>
                      </a:lnTo>
                      <a:lnTo>
                        <a:pt x="57658" y="70739"/>
                      </a:lnTo>
                      <a:lnTo>
                        <a:pt x="67691" y="78740"/>
                      </a:lnTo>
                      <a:lnTo>
                        <a:pt x="76200" y="88646"/>
                      </a:lnTo>
                      <a:lnTo>
                        <a:pt x="84836" y="99187"/>
                      </a:lnTo>
                      <a:lnTo>
                        <a:pt x="91694" y="109728"/>
                      </a:lnTo>
                      <a:lnTo>
                        <a:pt x="94742" y="115951"/>
                      </a:lnTo>
                      <a:lnTo>
                        <a:pt x="97028" y="123063"/>
                      </a:lnTo>
                      <a:lnTo>
                        <a:pt x="97917" y="131064"/>
                      </a:lnTo>
                      <a:lnTo>
                        <a:pt x="98679" y="138938"/>
                      </a:lnTo>
                      <a:lnTo>
                        <a:pt x="97917" y="146050"/>
                      </a:lnTo>
                      <a:lnTo>
                        <a:pt x="96266" y="153289"/>
                      </a:lnTo>
                      <a:lnTo>
                        <a:pt x="93980" y="160274"/>
                      </a:lnTo>
                      <a:close/>
                    </a:path>
                  </a:pathLst>
                </a:custGeom>
                <a:solidFill>
                  <a:srgbClr val="C5AA89"/>
                </a:solidFill>
                <a:ln w="0" cap="flat" cmpd="sng" algn="ctr">
                  <a:solidFill>
                    <a:srgbClr val="C5A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Freeform 1112">
                  <a:extLst>
                    <a:ext uri="{FF2B5EF4-FFF2-40B4-BE49-F238E27FC236}">
                      <a16:creationId xmlns:a16="http://schemas.microsoft.com/office/drawing/2014/main" id="{6A549B78-12BE-ACD6-118A-8AB04F142FB8}"/>
                    </a:ext>
                  </a:extLst>
                </p:cNvPr>
                <p:cNvSpPr/>
                <p:nvPr/>
              </p:nvSpPr>
              <p:spPr>
                <a:xfrm>
                  <a:off x="4058666" y="3988816"/>
                  <a:ext cx="97918" cy="165736"/>
                </a:xfrm>
                <a:custGeom>
                  <a:avLst/>
                  <a:gdLst/>
                  <a:ahLst/>
                  <a:cxnLst/>
                  <a:rect l="0" t="0" r="0" b="0"/>
                  <a:pathLst>
                    <a:path w="97918" h="165736">
                      <a:moveTo>
                        <a:pt x="90932" y="165735"/>
                      </a:moveTo>
                      <a:lnTo>
                        <a:pt x="93218" y="155829"/>
                      </a:lnTo>
                      <a:lnTo>
                        <a:pt x="93218" y="145288"/>
                      </a:lnTo>
                      <a:lnTo>
                        <a:pt x="92583" y="135509"/>
                      </a:lnTo>
                      <a:lnTo>
                        <a:pt x="89408" y="125603"/>
                      </a:lnTo>
                      <a:lnTo>
                        <a:pt x="85725" y="115951"/>
                      </a:lnTo>
                      <a:lnTo>
                        <a:pt x="81026" y="106172"/>
                      </a:lnTo>
                      <a:lnTo>
                        <a:pt x="74930" y="98171"/>
                      </a:lnTo>
                      <a:lnTo>
                        <a:pt x="68580" y="89535"/>
                      </a:lnTo>
                      <a:lnTo>
                        <a:pt x="60960" y="81534"/>
                      </a:lnTo>
                      <a:lnTo>
                        <a:pt x="53213" y="75184"/>
                      </a:lnTo>
                      <a:lnTo>
                        <a:pt x="45466" y="69088"/>
                      </a:lnTo>
                      <a:lnTo>
                        <a:pt x="36957" y="62865"/>
                      </a:lnTo>
                      <a:lnTo>
                        <a:pt x="28575" y="59309"/>
                      </a:lnTo>
                      <a:lnTo>
                        <a:pt x="20066" y="55753"/>
                      </a:lnTo>
                      <a:lnTo>
                        <a:pt x="12446" y="53213"/>
                      </a:lnTo>
                      <a:lnTo>
                        <a:pt x="5588" y="52197"/>
                      </a:lnTo>
                      <a:lnTo>
                        <a:pt x="3048" y="44323"/>
                      </a:lnTo>
                      <a:lnTo>
                        <a:pt x="889" y="36322"/>
                      </a:lnTo>
                      <a:lnTo>
                        <a:pt x="0" y="28321"/>
                      </a:lnTo>
                      <a:lnTo>
                        <a:pt x="0" y="21336"/>
                      </a:lnTo>
                      <a:lnTo>
                        <a:pt x="889" y="14097"/>
                      </a:lnTo>
                      <a:lnTo>
                        <a:pt x="2286" y="8001"/>
                      </a:lnTo>
                      <a:lnTo>
                        <a:pt x="4699" y="3556"/>
                      </a:lnTo>
                      <a:lnTo>
                        <a:pt x="9271" y="0"/>
                      </a:lnTo>
                      <a:lnTo>
                        <a:pt x="9271" y="11430"/>
                      </a:lnTo>
                      <a:lnTo>
                        <a:pt x="9271" y="15875"/>
                      </a:lnTo>
                      <a:lnTo>
                        <a:pt x="8636" y="16891"/>
                      </a:lnTo>
                      <a:lnTo>
                        <a:pt x="6985" y="17526"/>
                      </a:lnTo>
                      <a:lnTo>
                        <a:pt x="8636" y="21336"/>
                      </a:lnTo>
                      <a:lnTo>
                        <a:pt x="10033" y="24892"/>
                      </a:lnTo>
                      <a:lnTo>
                        <a:pt x="10795" y="27432"/>
                      </a:lnTo>
                      <a:lnTo>
                        <a:pt x="10033" y="29337"/>
                      </a:lnTo>
                      <a:lnTo>
                        <a:pt x="9271" y="29972"/>
                      </a:lnTo>
                      <a:lnTo>
                        <a:pt x="10795" y="32766"/>
                      </a:lnTo>
                      <a:lnTo>
                        <a:pt x="12446" y="35433"/>
                      </a:lnTo>
                      <a:lnTo>
                        <a:pt x="13970" y="37973"/>
                      </a:lnTo>
                      <a:lnTo>
                        <a:pt x="13081" y="38862"/>
                      </a:lnTo>
                      <a:lnTo>
                        <a:pt x="11684" y="38862"/>
                      </a:lnTo>
                      <a:lnTo>
                        <a:pt x="13081" y="41529"/>
                      </a:lnTo>
                      <a:lnTo>
                        <a:pt x="13970" y="42418"/>
                      </a:lnTo>
                      <a:lnTo>
                        <a:pt x="14732" y="44323"/>
                      </a:lnTo>
                      <a:lnTo>
                        <a:pt x="15494" y="45212"/>
                      </a:lnTo>
                      <a:lnTo>
                        <a:pt x="25527" y="50419"/>
                      </a:lnTo>
                      <a:lnTo>
                        <a:pt x="35560" y="55753"/>
                      </a:lnTo>
                      <a:lnTo>
                        <a:pt x="45466" y="61849"/>
                      </a:lnTo>
                      <a:lnTo>
                        <a:pt x="55499" y="69850"/>
                      </a:lnTo>
                      <a:lnTo>
                        <a:pt x="65532" y="77851"/>
                      </a:lnTo>
                      <a:lnTo>
                        <a:pt x="74930" y="87630"/>
                      </a:lnTo>
                      <a:lnTo>
                        <a:pt x="83185" y="98171"/>
                      </a:lnTo>
                      <a:lnTo>
                        <a:pt x="90170" y="108966"/>
                      </a:lnTo>
                      <a:lnTo>
                        <a:pt x="93218" y="115951"/>
                      </a:lnTo>
                      <a:lnTo>
                        <a:pt x="95631" y="123063"/>
                      </a:lnTo>
                      <a:lnTo>
                        <a:pt x="97155" y="131064"/>
                      </a:lnTo>
                      <a:lnTo>
                        <a:pt x="97917" y="138049"/>
                      </a:lnTo>
                      <a:lnTo>
                        <a:pt x="97917" y="146050"/>
                      </a:lnTo>
                      <a:lnTo>
                        <a:pt x="96266" y="153289"/>
                      </a:lnTo>
                      <a:lnTo>
                        <a:pt x="94107" y="160274"/>
                      </a:lnTo>
                      <a:close/>
                    </a:path>
                  </a:pathLst>
                </a:custGeom>
                <a:solidFill>
                  <a:srgbClr val="A8825B"/>
                </a:solidFill>
                <a:ln w="0" cap="flat" cmpd="sng" algn="ctr">
                  <a:solidFill>
                    <a:srgbClr val="A882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Freeform 1113">
                  <a:extLst>
                    <a:ext uri="{FF2B5EF4-FFF2-40B4-BE49-F238E27FC236}">
                      <a16:creationId xmlns:a16="http://schemas.microsoft.com/office/drawing/2014/main" id="{37A4678B-B524-F743-2F46-C041D5389396}"/>
                    </a:ext>
                  </a:extLst>
                </p:cNvPr>
                <p:cNvSpPr/>
                <p:nvPr/>
              </p:nvSpPr>
              <p:spPr>
                <a:xfrm>
                  <a:off x="4057904" y="3988816"/>
                  <a:ext cx="97918" cy="165736"/>
                </a:xfrm>
                <a:custGeom>
                  <a:avLst/>
                  <a:gdLst/>
                  <a:ahLst/>
                  <a:cxnLst/>
                  <a:rect l="0" t="0" r="0" b="0"/>
                  <a:pathLst>
                    <a:path w="97918" h="165736">
                      <a:moveTo>
                        <a:pt x="91694" y="165735"/>
                      </a:moveTo>
                      <a:lnTo>
                        <a:pt x="93980" y="155829"/>
                      </a:lnTo>
                      <a:lnTo>
                        <a:pt x="93980" y="145288"/>
                      </a:lnTo>
                      <a:lnTo>
                        <a:pt x="93345" y="135509"/>
                      </a:lnTo>
                      <a:lnTo>
                        <a:pt x="90170" y="125603"/>
                      </a:lnTo>
                      <a:lnTo>
                        <a:pt x="86487" y="115951"/>
                      </a:lnTo>
                      <a:lnTo>
                        <a:pt x="81788" y="106172"/>
                      </a:lnTo>
                      <a:lnTo>
                        <a:pt x="75692" y="98171"/>
                      </a:lnTo>
                      <a:lnTo>
                        <a:pt x="69342" y="89535"/>
                      </a:lnTo>
                      <a:lnTo>
                        <a:pt x="61722" y="81534"/>
                      </a:lnTo>
                      <a:lnTo>
                        <a:pt x="53975" y="75184"/>
                      </a:lnTo>
                      <a:lnTo>
                        <a:pt x="46228" y="69088"/>
                      </a:lnTo>
                      <a:lnTo>
                        <a:pt x="37719" y="62865"/>
                      </a:lnTo>
                      <a:lnTo>
                        <a:pt x="29337" y="59309"/>
                      </a:lnTo>
                      <a:lnTo>
                        <a:pt x="20828" y="55753"/>
                      </a:lnTo>
                      <a:lnTo>
                        <a:pt x="13208" y="53213"/>
                      </a:lnTo>
                      <a:lnTo>
                        <a:pt x="6350" y="52197"/>
                      </a:lnTo>
                      <a:lnTo>
                        <a:pt x="3048" y="43307"/>
                      </a:lnTo>
                      <a:lnTo>
                        <a:pt x="1651" y="35433"/>
                      </a:lnTo>
                      <a:lnTo>
                        <a:pt x="0" y="27432"/>
                      </a:lnTo>
                      <a:lnTo>
                        <a:pt x="0" y="19431"/>
                      </a:lnTo>
                      <a:lnTo>
                        <a:pt x="762" y="13081"/>
                      </a:lnTo>
                      <a:lnTo>
                        <a:pt x="3048" y="6985"/>
                      </a:lnTo>
                      <a:lnTo>
                        <a:pt x="6350" y="2540"/>
                      </a:lnTo>
                      <a:lnTo>
                        <a:pt x="10033" y="0"/>
                      </a:lnTo>
                      <a:lnTo>
                        <a:pt x="10795" y="5207"/>
                      </a:lnTo>
                      <a:lnTo>
                        <a:pt x="10795" y="10541"/>
                      </a:lnTo>
                      <a:lnTo>
                        <a:pt x="10795" y="13081"/>
                      </a:lnTo>
                      <a:lnTo>
                        <a:pt x="10033" y="14986"/>
                      </a:lnTo>
                      <a:lnTo>
                        <a:pt x="9398" y="16891"/>
                      </a:lnTo>
                      <a:lnTo>
                        <a:pt x="6985" y="16891"/>
                      </a:lnTo>
                      <a:lnTo>
                        <a:pt x="8509" y="20447"/>
                      </a:lnTo>
                      <a:lnTo>
                        <a:pt x="10795" y="22987"/>
                      </a:lnTo>
                      <a:lnTo>
                        <a:pt x="10795" y="24892"/>
                      </a:lnTo>
                      <a:lnTo>
                        <a:pt x="10795" y="25527"/>
                      </a:lnTo>
                      <a:lnTo>
                        <a:pt x="10033" y="27432"/>
                      </a:lnTo>
                      <a:lnTo>
                        <a:pt x="8509" y="28321"/>
                      </a:lnTo>
                      <a:lnTo>
                        <a:pt x="10033" y="30988"/>
                      </a:lnTo>
                      <a:lnTo>
                        <a:pt x="12446" y="33528"/>
                      </a:lnTo>
                      <a:lnTo>
                        <a:pt x="13208" y="35433"/>
                      </a:lnTo>
                      <a:lnTo>
                        <a:pt x="13843" y="36322"/>
                      </a:lnTo>
                      <a:lnTo>
                        <a:pt x="12446" y="37211"/>
                      </a:lnTo>
                      <a:lnTo>
                        <a:pt x="10795" y="37211"/>
                      </a:lnTo>
                      <a:lnTo>
                        <a:pt x="10795" y="39878"/>
                      </a:lnTo>
                      <a:lnTo>
                        <a:pt x="11557" y="41529"/>
                      </a:lnTo>
                      <a:lnTo>
                        <a:pt x="11557" y="43307"/>
                      </a:lnTo>
                      <a:lnTo>
                        <a:pt x="13208" y="45212"/>
                      </a:lnTo>
                      <a:lnTo>
                        <a:pt x="22479" y="49403"/>
                      </a:lnTo>
                      <a:lnTo>
                        <a:pt x="33274" y="54864"/>
                      </a:lnTo>
                      <a:lnTo>
                        <a:pt x="43180" y="61214"/>
                      </a:lnTo>
                      <a:lnTo>
                        <a:pt x="53975" y="69088"/>
                      </a:lnTo>
                      <a:lnTo>
                        <a:pt x="64008" y="77089"/>
                      </a:lnTo>
                      <a:lnTo>
                        <a:pt x="73152" y="86741"/>
                      </a:lnTo>
                      <a:lnTo>
                        <a:pt x="81788" y="97536"/>
                      </a:lnTo>
                      <a:lnTo>
                        <a:pt x="89535" y="108966"/>
                      </a:lnTo>
                      <a:lnTo>
                        <a:pt x="92583" y="115062"/>
                      </a:lnTo>
                      <a:lnTo>
                        <a:pt x="94869" y="122047"/>
                      </a:lnTo>
                      <a:lnTo>
                        <a:pt x="97028" y="130048"/>
                      </a:lnTo>
                      <a:lnTo>
                        <a:pt x="97917" y="138049"/>
                      </a:lnTo>
                      <a:lnTo>
                        <a:pt x="97917" y="146050"/>
                      </a:lnTo>
                      <a:lnTo>
                        <a:pt x="97028" y="153289"/>
                      </a:lnTo>
                      <a:lnTo>
                        <a:pt x="94869" y="159385"/>
                      </a:lnTo>
                      <a:close/>
                    </a:path>
                  </a:pathLst>
                </a:custGeom>
                <a:solidFill>
                  <a:srgbClr val="8C5A2C"/>
                </a:solidFill>
                <a:ln w="0" cap="flat" cmpd="sng" algn="ctr">
                  <a:solidFill>
                    <a:srgbClr val="8C5A2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Freeform 1114">
                  <a:extLst>
                    <a:ext uri="{FF2B5EF4-FFF2-40B4-BE49-F238E27FC236}">
                      <a16:creationId xmlns:a16="http://schemas.microsoft.com/office/drawing/2014/main" id="{3F92E96E-D7A7-B047-D1F5-D02B2E9BB981}"/>
                    </a:ext>
                  </a:extLst>
                </p:cNvPr>
                <p:cNvSpPr/>
                <p:nvPr/>
              </p:nvSpPr>
              <p:spPr>
                <a:xfrm>
                  <a:off x="4057904" y="3988816"/>
                  <a:ext cx="97918" cy="165736"/>
                </a:xfrm>
                <a:custGeom>
                  <a:avLst/>
                  <a:gdLst/>
                  <a:ahLst/>
                  <a:cxnLst/>
                  <a:rect l="0" t="0" r="0" b="0"/>
                  <a:pathLst>
                    <a:path w="97918" h="165736">
                      <a:moveTo>
                        <a:pt x="6350" y="52197"/>
                      </a:moveTo>
                      <a:lnTo>
                        <a:pt x="3048" y="42418"/>
                      </a:lnTo>
                      <a:lnTo>
                        <a:pt x="1651" y="33528"/>
                      </a:lnTo>
                      <a:lnTo>
                        <a:pt x="0" y="25527"/>
                      </a:lnTo>
                      <a:lnTo>
                        <a:pt x="0" y="18542"/>
                      </a:lnTo>
                      <a:lnTo>
                        <a:pt x="1651" y="12446"/>
                      </a:lnTo>
                      <a:lnTo>
                        <a:pt x="3048" y="6985"/>
                      </a:lnTo>
                      <a:lnTo>
                        <a:pt x="6350" y="2540"/>
                      </a:lnTo>
                      <a:lnTo>
                        <a:pt x="10795" y="0"/>
                      </a:lnTo>
                      <a:lnTo>
                        <a:pt x="11557" y="5207"/>
                      </a:lnTo>
                      <a:lnTo>
                        <a:pt x="12446" y="10541"/>
                      </a:lnTo>
                      <a:lnTo>
                        <a:pt x="12446" y="13081"/>
                      </a:lnTo>
                      <a:lnTo>
                        <a:pt x="10795" y="14986"/>
                      </a:lnTo>
                      <a:lnTo>
                        <a:pt x="9398" y="15875"/>
                      </a:lnTo>
                      <a:lnTo>
                        <a:pt x="6350" y="14986"/>
                      </a:lnTo>
                      <a:lnTo>
                        <a:pt x="7747" y="18542"/>
                      </a:lnTo>
                      <a:lnTo>
                        <a:pt x="10795" y="21971"/>
                      </a:lnTo>
                      <a:lnTo>
                        <a:pt x="11557" y="22987"/>
                      </a:lnTo>
                      <a:lnTo>
                        <a:pt x="11557" y="24892"/>
                      </a:lnTo>
                      <a:lnTo>
                        <a:pt x="10033" y="25527"/>
                      </a:lnTo>
                      <a:lnTo>
                        <a:pt x="6985" y="26416"/>
                      </a:lnTo>
                      <a:lnTo>
                        <a:pt x="7747" y="27432"/>
                      </a:lnTo>
                      <a:lnTo>
                        <a:pt x="9398" y="29337"/>
                      </a:lnTo>
                      <a:lnTo>
                        <a:pt x="12446" y="32766"/>
                      </a:lnTo>
                      <a:lnTo>
                        <a:pt x="13208" y="33528"/>
                      </a:lnTo>
                      <a:lnTo>
                        <a:pt x="13208" y="34417"/>
                      </a:lnTo>
                      <a:lnTo>
                        <a:pt x="11557" y="35433"/>
                      </a:lnTo>
                      <a:lnTo>
                        <a:pt x="9398" y="34417"/>
                      </a:lnTo>
                      <a:lnTo>
                        <a:pt x="9398" y="37973"/>
                      </a:lnTo>
                      <a:lnTo>
                        <a:pt x="9398" y="40767"/>
                      </a:lnTo>
                      <a:lnTo>
                        <a:pt x="9398" y="42418"/>
                      </a:lnTo>
                      <a:lnTo>
                        <a:pt x="10033" y="45212"/>
                      </a:lnTo>
                      <a:lnTo>
                        <a:pt x="20193" y="49403"/>
                      </a:lnTo>
                      <a:lnTo>
                        <a:pt x="30226" y="53848"/>
                      </a:lnTo>
                      <a:lnTo>
                        <a:pt x="41021" y="61214"/>
                      </a:lnTo>
                      <a:lnTo>
                        <a:pt x="51816" y="68199"/>
                      </a:lnTo>
                      <a:lnTo>
                        <a:pt x="61722" y="76200"/>
                      </a:lnTo>
                      <a:lnTo>
                        <a:pt x="71755" y="85725"/>
                      </a:lnTo>
                      <a:lnTo>
                        <a:pt x="80137" y="96520"/>
                      </a:lnTo>
                      <a:lnTo>
                        <a:pt x="87884" y="108077"/>
                      </a:lnTo>
                      <a:lnTo>
                        <a:pt x="90932" y="115062"/>
                      </a:lnTo>
                      <a:lnTo>
                        <a:pt x="93980" y="122047"/>
                      </a:lnTo>
                      <a:lnTo>
                        <a:pt x="96393" y="130048"/>
                      </a:lnTo>
                      <a:lnTo>
                        <a:pt x="97028" y="138049"/>
                      </a:lnTo>
                      <a:lnTo>
                        <a:pt x="97917" y="145288"/>
                      </a:lnTo>
                      <a:lnTo>
                        <a:pt x="97028" y="153289"/>
                      </a:lnTo>
                      <a:lnTo>
                        <a:pt x="95631" y="159385"/>
                      </a:lnTo>
                      <a:lnTo>
                        <a:pt x="91694" y="165735"/>
                      </a:lnTo>
                      <a:lnTo>
                        <a:pt x="93980" y="155829"/>
                      </a:lnTo>
                      <a:lnTo>
                        <a:pt x="94869" y="145288"/>
                      </a:lnTo>
                      <a:lnTo>
                        <a:pt x="93345" y="135509"/>
                      </a:lnTo>
                      <a:lnTo>
                        <a:pt x="90932" y="125603"/>
                      </a:lnTo>
                      <a:lnTo>
                        <a:pt x="87122" y="115951"/>
                      </a:lnTo>
                      <a:lnTo>
                        <a:pt x="82550" y="106172"/>
                      </a:lnTo>
                      <a:lnTo>
                        <a:pt x="76200" y="98171"/>
                      </a:lnTo>
                      <a:lnTo>
                        <a:pt x="69342" y="89535"/>
                      </a:lnTo>
                      <a:lnTo>
                        <a:pt x="62357" y="81534"/>
                      </a:lnTo>
                      <a:lnTo>
                        <a:pt x="54864" y="75184"/>
                      </a:lnTo>
                      <a:lnTo>
                        <a:pt x="46228" y="69088"/>
                      </a:lnTo>
                      <a:lnTo>
                        <a:pt x="37719" y="62865"/>
                      </a:lnTo>
                      <a:lnTo>
                        <a:pt x="30226" y="59309"/>
                      </a:lnTo>
                      <a:lnTo>
                        <a:pt x="21590" y="55753"/>
                      </a:lnTo>
                      <a:lnTo>
                        <a:pt x="13843" y="53213"/>
                      </a:lnTo>
                      <a:close/>
                    </a:path>
                  </a:pathLst>
                </a:custGeom>
                <a:solidFill>
                  <a:srgbClr val="703300"/>
                </a:solidFill>
                <a:ln w="0" cap="flat" cmpd="sng" algn="ctr">
                  <a:solidFill>
                    <a:srgbClr val="703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Freeform 1115">
                  <a:extLst>
                    <a:ext uri="{FF2B5EF4-FFF2-40B4-BE49-F238E27FC236}">
                      <a16:creationId xmlns:a16="http://schemas.microsoft.com/office/drawing/2014/main" id="{3B846053-5CBB-B433-8470-98D744641950}"/>
                    </a:ext>
                  </a:extLst>
                </p:cNvPr>
                <p:cNvSpPr/>
                <p:nvPr/>
              </p:nvSpPr>
              <p:spPr>
                <a:xfrm>
                  <a:off x="4055110" y="4039870"/>
                  <a:ext cx="97791" cy="127001"/>
                </a:xfrm>
                <a:custGeom>
                  <a:avLst/>
                  <a:gdLst/>
                  <a:ahLst/>
                  <a:cxnLst/>
                  <a:rect l="0" t="0" r="0" b="0"/>
                  <a:pathLst>
                    <a:path w="97791" h="127001">
                      <a:moveTo>
                        <a:pt x="11430" y="0"/>
                      </a:moveTo>
                      <a:lnTo>
                        <a:pt x="7620" y="0"/>
                      </a:lnTo>
                      <a:lnTo>
                        <a:pt x="3810" y="5080"/>
                      </a:lnTo>
                      <a:lnTo>
                        <a:pt x="1270" y="8890"/>
                      </a:lnTo>
                      <a:lnTo>
                        <a:pt x="0" y="13970"/>
                      </a:lnTo>
                      <a:lnTo>
                        <a:pt x="0" y="19050"/>
                      </a:lnTo>
                      <a:lnTo>
                        <a:pt x="0" y="25400"/>
                      </a:lnTo>
                      <a:lnTo>
                        <a:pt x="1270" y="30480"/>
                      </a:lnTo>
                      <a:lnTo>
                        <a:pt x="3810" y="33020"/>
                      </a:lnTo>
                      <a:lnTo>
                        <a:pt x="13970" y="38100"/>
                      </a:lnTo>
                      <a:lnTo>
                        <a:pt x="21590" y="46990"/>
                      </a:lnTo>
                      <a:lnTo>
                        <a:pt x="31750" y="55880"/>
                      </a:lnTo>
                      <a:lnTo>
                        <a:pt x="43180" y="66040"/>
                      </a:lnTo>
                      <a:lnTo>
                        <a:pt x="53340" y="80010"/>
                      </a:lnTo>
                      <a:lnTo>
                        <a:pt x="63500" y="91440"/>
                      </a:lnTo>
                      <a:lnTo>
                        <a:pt x="71120" y="107950"/>
                      </a:lnTo>
                      <a:lnTo>
                        <a:pt x="78740" y="124460"/>
                      </a:lnTo>
                      <a:lnTo>
                        <a:pt x="81280" y="127000"/>
                      </a:lnTo>
                      <a:lnTo>
                        <a:pt x="81280" y="127000"/>
                      </a:lnTo>
                      <a:lnTo>
                        <a:pt x="85090" y="127000"/>
                      </a:lnTo>
                      <a:lnTo>
                        <a:pt x="87630" y="124460"/>
                      </a:lnTo>
                      <a:lnTo>
                        <a:pt x="91440" y="121920"/>
                      </a:lnTo>
                      <a:lnTo>
                        <a:pt x="93980" y="114300"/>
                      </a:lnTo>
                      <a:lnTo>
                        <a:pt x="95250" y="110490"/>
                      </a:lnTo>
                      <a:lnTo>
                        <a:pt x="97790" y="105410"/>
                      </a:lnTo>
                      <a:lnTo>
                        <a:pt x="97790" y="100330"/>
                      </a:lnTo>
                      <a:lnTo>
                        <a:pt x="97790" y="91440"/>
                      </a:lnTo>
                      <a:lnTo>
                        <a:pt x="95250" y="82550"/>
                      </a:lnTo>
                      <a:lnTo>
                        <a:pt x="93980" y="72390"/>
                      </a:lnTo>
                      <a:lnTo>
                        <a:pt x="88900" y="66040"/>
                      </a:lnTo>
                      <a:lnTo>
                        <a:pt x="85090" y="58420"/>
                      </a:lnTo>
                      <a:lnTo>
                        <a:pt x="81280" y="49530"/>
                      </a:lnTo>
                      <a:lnTo>
                        <a:pt x="74930" y="41910"/>
                      </a:lnTo>
                      <a:lnTo>
                        <a:pt x="68580" y="35560"/>
                      </a:lnTo>
                      <a:lnTo>
                        <a:pt x="63500" y="30480"/>
                      </a:lnTo>
                      <a:lnTo>
                        <a:pt x="57150" y="22860"/>
                      </a:lnTo>
                      <a:lnTo>
                        <a:pt x="43180" y="11430"/>
                      </a:lnTo>
                      <a:lnTo>
                        <a:pt x="27940" y="508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Freeform 1116">
                  <a:extLst>
                    <a:ext uri="{FF2B5EF4-FFF2-40B4-BE49-F238E27FC236}">
                      <a16:creationId xmlns:a16="http://schemas.microsoft.com/office/drawing/2014/main" id="{DE45495D-543D-9BC7-E62A-FE73A1B4BF19}"/>
                    </a:ext>
                  </a:extLst>
                </p:cNvPr>
                <p:cNvSpPr/>
                <p:nvPr/>
              </p:nvSpPr>
              <p:spPr>
                <a:xfrm>
                  <a:off x="3755390" y="3956050"/>
                  <a:ext cx="452121" cy="563881"/>
                </a:xfrm>
                <a:custGeom>
                  <a:avLst/>
                  <a:gdLst/>
                  <a:ahLst/>
                  <a:cxnLst/>
                  <a:rect l="0" t="0" r="0" b="0"/>
                  <a:pathLst>
                    <a:path w="452121" h="563881">
                      <a:moveTo>
                        <a:pt x="63500" y="161290"/>
                      </a:moveTo>
                      <a:lnTo>
                        <a:pt x="50800" y="180340"/>
                      </a:lnTo>
                      <a:lnTo>
                        <a:pt x="40640" y="198120"/>
                      </a:lnTo>
                      <a:lnTo>
                        <a:pt x="30480" y="217170"/>
                      </a:lnTo>
                      <a:lnTo>
                        <a:pt x="21590" y="233680"/>
                      </a:lnTo>
                      <a:lnTo>
                        <a:pt x="16510" y="250190"/>
                      </a:lnTo>
                      <a:lnTo>
                        <a:pt x="10160" y="266700"/>
                      </a:lnTo>
                      <a:lnTo>
                        <a:pt x="6350" y="280670"/>
                      </a:lnTo>
                      <a:lnTo>
                        <a:pt x="3810" y="297180"/>
                      </a:lnTo>
                      <a:lnTo>
                        <a:pt x="1270" y="311150"/>
                      </a:lnTo>
                      <a:lnTo>
                        <a:pt x="0" y="322580"/>
                      </a:lnTo>
                      <a:lnTo>
                        <a:pt x="1270" y="339090"/>
                      </a:lnTo>
                      <a:lnTo>
                        <a:pt x="3810" y="350520"/>
                      </a:lnTo>
                      <a:lnTo>
                        <a:pt x="6350" y="364490"/>
                      </a:lnTo>
                      <a:lnTo>
                        <a:pt x="10160" y="377190"/>
                      </a:lnTo>
                      <a:lnTo>
                        <a:pt x="16510" y="391160"/>
                      </a:lnTo>
                      <a:lnTo>
                        <a:pt x="21590" y="402590"/>
                      </a:lnTo>
                      <a:lnTo>
                        <a:pt x="27940" y="411480"/>
                      </a:lnTo>
                      <a:lnTo>
                        <a:pt x="31750" y="424180"/>
                      </a:lnTo>
                      <a:lnTo>
                        <a:pt x="36830" y="433070"/>
                      </a:lnTo>
                      <a:lnTo>
                        <a:pt x="38100" y="440690"/>
                      </a:lnTo>
                      <a:lnTo>
                        <a:pt x="44450" y="458470"/>
                      </a:lnTo>
                      <a:lnTo>
                        <a:pt x="46990" y="474980"/>
                      </a:lnTo>
                      <a:lnTo>
                        <a:pt x="48260" y="494030"/>
                      </a:lnTo>
                      <a:lnTo>
                        <a:pt x="48260" y="510540"/>
                      </a:lnTo>
                      <a:lnTo>
                        <a:pt x="50800" y="546100"/>
                      </a:lnTo>
                      <a:lnTo>
                        <a:pt x="52070" y="547370"/>
                      </a:lnTo>
                      <a:lnTo>
                        <a:pt x="57150" y="547370"/>
                      </a:lnTo>
                      <a:lnTo>
                        <a:pt x="67310" y="547370"/>
                      </a:lnTo>
                      <a:lnTo>
                        <a:pt x="71120" y="547370"/>
                      </a:lnTo>
                      <a:lnTo>
                        <a:pt x="74930" y="547370"/>
                      </a:lnTo>
                      <a:lnTo>
                        <a:pt x="78740" y="547370"/>
                      </a:lnTo>
                      <a:lnTo>
                        <a:pt x="83820" y="549910"/>
                      </a:lnTo>
                      <a:lnTo>
                        <a:pt x="85090" y="552450"/>
                      </a:lnTo>
                      <a:lnTo>
                        <a:pt x="88900" y="554990"/>
                      </a:lnTo>
                      <a:lnTo>
                        <a:pt x="95250" y="554990"/>
                      </a:lnTo>
                      <a:lnTo>
                        <a:pt x="101600" y="554990"/>
                      </a:lnTo>
                      <a:lnTo>
                        <a:pt x="107950" y="549910"/>
                      </a:lnTo>
                      <a:lnTo>
                        <a:pt x="114300" y="547370"/>
                      </a:lnTo>
                      <a:lnTo>
                        <a:pt x="118110" y="546100"/>
                      </a:lnTo>
                      <a:lnTo>
                        <a:pt x="124460" y="546100"/>
                      </a:lnTo>
                      <a:lnTo>
                        <a:pt x="125730" y="546100"/>
                      </a:lnTo>
                      <a:lnTo>
                        <a:pt x="128270" y="547370"/>
                      </a:lnTo>
                      <a:lnTo>
                        <a:pt x="130810" y="549910"/>
                      </a:lnTo>
                      <a:lnTo>
                        <a:pt x="132080" y="552450"/>
                      </a:lnTo>
                      <a:lnTo>
                        <a:pt x="138430" y="554990"/>
                      </a:lnTo>
                      <a:lnTo>
                        <a:pt x="146050" y="554990"/>
                      </a:lnTo>
                      <a:lnTo>
                        <a:pt x="152400" y="554990"/>
                      </a:lnTo>
                      <a:lnTo>
                        <a:pt x="158750" y="554990"/>
                      </a:lnTo>
                      <a:lnTo>
                        <a:pt x="166370" y="552450"/>
                      </a:lnTo>
                      <a:lnTo>
                        <a:pt x="171450" y="554990"/>
                      </a:lnTo>
                      <a:lnTo>
                        <a:pt x="175260" y="554990"/>
                      </a:lnTo>
                      <a:lnTo>
                        <a:pt x="176530" y="560070"/>
                      </a:lnTo>
                      <a:lnTo>
                        <a:pt x="179070" y="561340"/>
                      </a:lnTo>
                      <a:lnTo>
                        <a:pt x="182880" y="563880"/>
                      </a:lnTo>
                      <a:lnTo>
                        <a:pt x="186690" y="563880"/>
                      </a:lnTo>
                      <a:lnTo>
                        <a:pt x="193040" y="563880"/>
                      </a:lnTo>
                      <a:lnTo>
                        <a:pt x="201930" y="561340"/>
                      </a:lnTo>
                      <a:lnTo>
                        <a:pt x="209550" y="557530"/>
                      </a:lnTo>
                      <a:lnTo>
                        <a:pt x="218440" y="552450"/>
                      </a:lnTo>
                      <a:lnTo>
                        <a:pt x="228600" y="547370"/>
                      </a:lnTo>
                      <a:lnTo>
                        <a:pt x="229870" y="547370"/>
                      </a:lnTo>
                      <a:lnTo>
                        <a:pt x="233680" y="547370"/>
                      </a:lnTo>
                      <a:lnTo>
                        <a:pt x="238760" y="547370"/>
                      </a:lnTo>
                      <a:lnTo>
                        <a:pt x="242570" y="549910"/>
                      </a:lnTo>
                      <a:lnTo>
                        <a:pt x="246380" y="552450"/>
                      </a:lnTo>
                      <a:lnTo>
                        <a:pt x="248920" y="552450"/>
                      </a:lnTo>
                      <a:lnTo>
                        <a:pt x="256540" y="552450"/>
                      </a:lnTo>
                      <a:lnTo>
                        <a:pt x="264160" y="552450"/>
                      </a:lnTo>
                      <a:lnTo>
                        <a:pt x="273050" y="547370"/>
                      </a:lnTo>
                      <a:lnTo>
                        <a:pt x="280670" y="546100"/>
                      </a:lnTo>
                      <a:lnTo>
                        <a:pt x="289560" y="543560"/>
                      </a:lnTo>
                      <a:lnTo>
                        <a:pt x="295910" y="543560"/>
                      </a:lnTo>
                      <a:lnTo>
                        <a:pt x="299720" y="543560"/>
                      </a:lnTo>
                      <a:lnTo>
                        <a:pt x="300990" y="546100"/>
                      </a:lnTo>
                      <a:lnTo>
                        <a:pt x="309880" y="549910"/>
                      </a:lnTo>
                      <a:lnTo>
                        <a:pt x="316230" y="552450"/>
                      </a:lnTo>
                      <a:lnTo>
                        <a:pt x="323850" y="552450"/>
                      </a:lnTo>
                      <a:lnTo>
                        <a:pt x="330200" y="552450"/>
                      </a:lnTo>
                      <a:lnTo>
                        <a:pt x="336550" y="549910"/>
                      </a:lnTo>
                      <a:lnTo>
                        <a:pt x="344170" y="547370"/>
                      </a:lnTo>
                      <a:lnTo>
                        <a:pt x="347980" y="546100"/>
                      </a:lnTo>
                      <a:lnTo>
                        <a:pt x="354330" y="541020"/>
                      </a:lnTo>
                      <a:lnTo>
                        <a:pt x="354330" y="524510"/>
                      </a:lnTo>
                      <a:lnTo>
                        <a:pt x="356870" y="510540"/>
                      </a:lnTo>
                      <a:lnTo>
                        <a:pt x="358140" y="494030"/>
                      </a:lnTo>
                      <a:lnTo>
                        <a:pt x="363220" y="480060"/>
                      </a:lnTo>
                      <a:lnTo>
                        <a:pt x="373380" y="452120"/>
                      </a:lnTo>
                      <a:lnTo>
                        <a:pt x="384810" y="421640"/>
                      </a:lnTo>
                      <a:lnTo>
                        <a:pt x="394970" y="391160"/>
                      </a:lnTo>
                      <a:lnTo>
                        <a:pt x="401320" y="374650"/>
                      </a:lnTo>
                      <a:lnTo>
                        <a:pt x="403860" y="355600"/>
                      </a:lnTo>
                      <a:lnTo>
                        <a:pt x="407670" y="341630"/>
                      </a:lnTo>
                      <a:lnTo>
                        <a:pt x="407670" y="322580"/>
                      </a:lnTo>
                      <a:lnTo>
                        <a:pt x="407670" y="306070"/>
                      </a:lnTo>
                      <a:lnTo>
                        <a:pt x="403860" y="288290"/>
                      </a:lnTo>
                      <a:lnTo>
                        <a:pt x="414020" y="275590"/>
                      </a:lnTo>
                      <a:lnTo>
                        <a:pt x="421640" y="266700"/>
                      </a:lnTo>
                      <a:lnTo>
                        <a:pt x="427990" y="255270"/>
                      </a:lnTo>
                      <a:lnTo>
                        <a:pt x="434340" y="245110"/>
                      </a:lnTo>
                      <a:lnTo>
                        <a:pt x="440690" y="233680"/>
                      </a:lnTo>
                      <a:lnTo>
                        <a:pt x="444500" y="222250"/>
                      </a:lnTo>
                      <a:lnTo>
                        <a:pt x="448310" y="213360"/>
                      </a:lnTo>
                      <a:lnTo>
                        <a:pt x="450850" y="200660"/>
                      </a:lnTo>
                      <a:lnTo>
                        <a:pt x="452120" y="189230"/>
                      </a:lnTo>
                      <a:lnTo>
                        <a:pt x="452120" y="180340"/>
                      </a:lnTo>
                      <a:lnTo>
                        <a:pt x="450850" y="167640"/>
                      </a:lnTo>
                      <a:lnTo>
                        <a:pt x="450850" y="158750"/>
                      </a:lnTo>
                      <a:lnTo>
                        <a:pt x="448310" y="147320"/>
                      </a:lnTo>
                      <a:lnTo>
                        <a:pt x="444500" y="137160"/>
                      </a:lnTo>
                      <a:lnTo>
                        <a:pt x="441960" y="128270"/>
                      </a:lnTo>
                      <a:lnTo>
                        <a:pt x="438150" y="116840"/>
                      </a:lnTo>
                      <a:lnTo>
                        <a:pt x="431800" y="106680"/>
                      </a:lnTo>
                      <a:lnTo>
                        <a:pt x="427990" y="97790"/>
                      </a:lnTo>
                      <a:lnTo>
                        <a:pt x="415290" y="81280"/>
                      </a:lnTo>
                      <a:lnTo>
                        <a:pt x="401320" y="64770"/>
                      </a:lnTo>
                      <a:lnTo>
                        <a:pt x="384810" y="53340"/>
                      </a:lnTo>
                      <a:lnTo>
                        <a:pt x="368300" y="41910"/>
                      </a:lnTo>
                      <a:lnTo>
                        <a:pt x="350520" y="31750"/>
                      </a:lnTo>
                      <a:lnTo>
                        <a:pt x="334010" y="25400"/>
                      </a:lnTo>
                      <a:lnTo>
                        <a:pt x="316230" y="22860"/>
                      </a:lnTo>
                      <a:lnTo>
                        <a:pt x="313690" y="17780"/>
                      </a:lnTo>
                      <a:lnTo>
                        <a:pt x="313690" y="11430"/>
                      </a:lnTo>
                      <a:lnTo>
                        <a:pt x="311150" y="3810"/>
                      </a:lnTo>
                      <a:lnTo>
                        <a:pt x="311150" y="1270"/>
                      </a:lnTo>
                      <a:lnTo>
                        <a:pt x="309880" y="0"/>
                      </a:lnTo>
                      <a:lnTo>
                        <a:pt x="254000" y="0"/>
                      </a:lnTo>
                      <a:lnTo>
                        <a:pt x="196850" y="1270"/>
                      </a:lnTo>
                      <a:lnTo>
                        <a:pt x="140970" y="1270"/>
                      </a:lnTo>
                      <a:lnTo>
                        <a:pt x="85090" y="3810"/>
                      </a:lnTo>
                      <a:lnTo>
                        <a:pt x="85090" y="8890"/>
                      </a:lnTo>
                      <a:lnTo>
                        <a:pt x="83820" y="8890"/>
                      </a:lnTo>
                      <a:lnTo>
                        <a:pt x="81280" y="11430"/>
                      </a:lnTo>
                      <a:lnTo>
                        <a:pt x="77470" y="11430"/>
                      </a:lnTo>
                      <a:lnTo>
                        <a:pt x="71120" y="13970"/>
                      </a:lnTo>
                      <a:lnTo>
                        <a:pt x="63500" y="13970"/>
                      </a:lnTo>
                      <a:lnTo>
                        <a:pt x="57150" y="16510"/>
                      </a:lnTo>
                      <a:lnTo>
                        <a:pt x="52070" y="16510"/>
                      </a:lnTo>
                      <a:lnTo>
                        <a:pt x="50800" y="20320"/>
                      </a:lnTo>
                      <a:lnTo>
                        <a:pt x="48260" y="22860"/>
                      </a:lnTo>
                      <a:lnTo>
                        <a:pt x="46990" y="25400"/>
                      </a:lnTo>
                      <a:lnTo>
                        <a:pt x="46990" y="30480"/>
                      </a:lnTo>
                      <a:lnTo>
                        <a:pt x="48260" y="34290"/>
                      </a:lnTo>
                      <a:lnTo>
                        <a:pt x="44450" y="36830"/>
                      </a:lnTo>
                      <a:lnTo>
                        <a:pt x="41910" y="41910"/>
                      </a:lnTo>
                      <a:lnTo>
                        <a:pt x="40640" y="45720"/>
                      </a:lnTo>
                      <a:lnTo>
                        <a:pt x="40640" y="50800"/>
                      </a:lnTo>
                      <a:lnTo>
                        <a:pt x="40640" y="55880"/>
                      </a:lnTo>
                      <a:lnTo>
                        <a:pt x="41910" y="60960"/>
                      </a:lnTo>
                      <a:lnTo>
                        <a:pt x="44450" y="62230"/>
                      </a:lnTo>
                      <a:lnTo>
                        <a:pt x="46990" y="62230"/>
                      </a:lnTo>
                      <a:lnTo>
                        <a:pt x="50800" y="64770"/>
                      </a:lnTo>
                      <a:lnTo>
                        <a:pt x="54610" y="62230"/>
                      </a:lnTo>
                      <a:lnTo>
                        <a:pt x="57150" y="76200"/>
                      </a:lnTo>
                      <a:lnTo>
                        <a:pt x="60960" y="88900"/>
                      </a:lnTo>
                      <a:lnTo>
                        <a:pt x="67310" y="114300"/>
                      </a:lnTo>
                      <a:lnTo>
                        <a:pt x="67310" y="128270"/>
                      </a:lnTo>
                      <a:lnTo>
                        <a:pt x="67310" y="139700"/>
                      </a:lnTo>
                      <a:lnTo>
                        <a:pt x="67310" y="152400"/>
                      </a:lnTo>
                      <a:lnTo>
                        <a:pt x="64770" y="156210"/>
                      </a:lnTo>
                      <a:close/>
                    </a:path>
                  </a:pathLst>
                </a:custGeom>
                <a:solidFill>
                  <a:schemeClr val="accent1">
                    <a:alpha val="0"/>
                  </a:schemeClr>
                </a:solidFill>
                <a:ln w="2044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18" name="Group 1117">
              <a:extLst>
                <a:ext uri="{FF2B5EF4-FFF2-40B4-BE49-F238E27FC236}">
                  <a16:creationId xmlns:a16="http://schemas.microsoft.com/office/drawing/2014/main" id="{8DD65723-2A97-F9DA-D42C-DF8B33B47AD2}"/>
                </a:ext>
              </a:extLst>
            </p:cNvPr>
            <p:cNvGrpSpPr/>
            <p:nvPr/>
          </p:nvGrpSpPr>
          <p:grpSpPr>
            <a:xfrm>
              <a:off x="8828393" y="4758848"/>
              <a:ext cx="1624140" cy="1172946"/>
              <a:chOff x="4128960" y="5307775"/>
              <a:chExt cx="1624140" cy="1172946"/>
            </a:xfrm>
          </p:grpSpPr>
          <p:sp>
            <p:nvSpPr>
              <p:cNvPr id="1119" name="TextBox 1118">
                <a:extLst>
                  <a:ext uri="{FF2B5EF4-FFF2-40B4-BE49-F238E27FC236}">
                    <a16:creationId xmlns:a16="http://schemas.microsoft.com/office/drawing/2014/main" id="{C07DAF45-9D20-3C7C-332C-68CBF12207C0}"/>
                  </a:ext>
                </a:extLst>
              </p:cNvPr>
              <p:cNvSpPr txBox="1"/>
              <p:nvPr/>
            </p:nvSpPr>
            <p:spPr>
              <a:xfrm>
                <a:off x="4381500" y="6096000"/>
                <a:ext cx="1371600" cy="384721"/>
              </a:xfrm>
              <a:prstGeom prst="rect">
                <a:avLst/>
              </a:prstGeom>
              <a:noFill/>
            </p:spPr>
            <p:txBody>
              <a:bodyPr vert="horz" rtlCol="0">
                <a:spAutoFit/>
              </a:bodyPr>
              <a:lstStyle/>
              <a:p>
                <a:r>
                  <a:rPr lang="en-GB" sz="1900">
                    <a:solidFill>
                      <a:srgbClr val="000000"/>
                    </a:solidFill>
                    <a:latin typeface="Comic Sans MS - 26"/>
                  </a:rPr>
                  <a:t>Bones</a:t>
                </a:r>
              </a:p>
            </p:txBody>
          </p:sp>
          <p:grpSp>
            <p:nvGrpSpPr>
              <p:cNvPr id="1120" name="Group 1119">
                <a:extLst>
                  <a:ext uri="{FF2B5EF4-FFF2-40B4-BE49-F238E27FC236}">
                    <a16:creationId xmlns:a16="http://schemas.microsoft.com/office/drawing/2014/main" id="{5072D1A6-E8AB-F6E3-C4FC-2F7A182BEECD}"/>
                  </a:ext>
                </a:extLst>
              </p:cNvPr>
              <p:cNvGrpSpPr/>
              <p:nvPr/>
            </p:nvGrpSpPr>
            <p:grpSpPr>
              <a:xfrm rot="16200000">
                <a:off x="4575048" y="4861687"/>
                <a:ext cx="578740" cy="1470915"/>
                <a:chOff x="4575048" y="4861687"/>
                <a:chExt cx="578740" cy="1470915"/>
              </a:xfrm>
            </p:grpSpPr>
            <p:sp>
              <p:nvSpPr>
                <p:cNvPr id="1121" name="Freeform 1120">
                  <a:extLst>
                    <a:ext uri="{FF2B5EF4-FFF2-40B4-BE49-F238E27FC236}">
                      <a16:creationId xmlns:a16="http://schemas.microsoft.com/office/drawing/2014/main" id="{6DC0EB85-188A-1F21-ACBE-6815F4A5A3C3}"/>
                    </a:ext>
                  </a:extLst>
                </p:cNvPr>
                <p:cNvSpPr/>
                <p:nvPr/>
              </p:nvSpPr>
              <p:spPr>
                <a:xfrm>
                  <a:off x="4975225" y="5215255"/>
                  <a:ext cx="160910" cy="172721"/>
                </a:xfrm>
                <a:custGeom>
                  <a:avLst/>
                  <a:gdLst/>
                  <a:ahLst/>
                  <a:cxnLst/>
                  <a:rect l="0" t="0" r="0" b="0"/>
                  <a:pathLst>
                    <a:path w="160910" h="172721">
                      <a:moveTo>
                        <a:pt x="30099" y="3810"/>
                      </a:moveTo>
                      <a:lnTo>
                        <a:pt x="42037" y="6731"/>
                      </a:lnTo>
                      <a:lnTo>
                        <a:pt x="61595" y="36068"/>
                      </a:lnTo>
                      <a:lnTo>
                        <a:pt x="101854" y="92837"/>
                      </a:lnTo>
                      <a:lnTo>
                        <a:pt x="134620" y="119634"/>
                      </a:lnTo>
                      <a:lnTo>
                        <a:pt x="148463" y="143637"/>
                      </a:lnTo>
                      <a:lnTo>
                        <a:pt x="160909" y="159258"/>
                      </a:lnTo>
                      <a:lnTo>
                        <a:pt x="157734" y="168910"/>
                      </a:lnTo>
                      <a:lnTo>
                        <a:pt x="145288" y="157861"/>
                      </a:lnTo>
                      <a:lnTo>
                        <a:pt x="137160" y="172720"/>
                      </a:lnTo>
                      <a:lnTo>
                        <a:pt x="131953" y="163068"/>
                      </a:lnTo>
                      <a:lnTo>
                        <a:pt x="128905" y="146558"/>
                      </a:lnTo>
                      <a:lnTo>
                        <a:pt x="96901" y="112141"/>
                      </a:lnTo>
                      <a:lnTo>
                        <a:pt x="39624" y="45720"/>
                      </a:lnTo>
                      <a:lnTo>
                        <a:pt x="11938" y="26289"/>
                      </a:lnTo>
                      <a:lnTo>
                        <a:pt x="0" y="14986"/>
                      </a:lnTo>
                      <a:lnTo>
                        <a:pt x="0" y="0"/>
                      </a:lnTo>
                      <a:lnTo>
                        <a:pt x="21971" y="5334"/>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Freeform 1121">
                  <a:extLst>
                    <a:ext uri="{FF2B5EF4-FFF2-40B4-BE49-F238E27FC236}">
                      <a16:creationId xmlns:a16="http://schemas.microsoft.com/office/drawing/2014/main" id="{7537F791-A7CC-AEEA-1906-B0B916FD0C71}"/>
                    </a:ext>
                  </a:extLst>
                </p:cNvPr>
                <p:cNvSpPr/>
                <p:nvPr/>
              </p:nvSpPr>
              <p:spPr>
                <a:xfrm>
                  <a:off x="5106035" y="5394706"/>
                  <a:ext cx="42800" cy="228093"/>
                </a:xfrm>
                <a:custGeom>
                  <a:avLst/>
                  <a:gdLst/>
                  <a:ahLst/>
                  <a:cxnLst/>
                  <a:rect l="0" t="0" r="0" b="0"/>
                  <a:pathLst>
                    <a:path w="42800" h="228093">
                      <a:moveTo>
                        <a:pt x="42799" y="3683"/>
                      </a:moveTo>
                      <a:lnTo>
                        <a:pt x="39624" y="20193"/>
                      </a:lnTo>
                      <a:lnTo>
                        <a:pt x="42799" y="52451"/>
                      </a:lnTo>
                      <a:lnTo>
                        <a:pt x="42037" y="127254"/>
                      </a:lnTo>
                      <a:lnTo>
                        <a:pt x="35814" y="189357"/>
                      </a:lnTo>
                      <a:lnTo>
                        <a:pt x="38227" y="211709"/>
                      </a:lnTo>
                      <a:lnTo>
                        <a:pt x="31369" y="228092"/>
                      </a:lnTo>
                      <a:lnTo>
                        <a:pt x="23241" y="228092"/>
                      </a:lnTo>
                      <a:lnTo>
                        <a:pt x="20193" y="211709"/>
                      </a:lnTo>
                      <a:lnTo>
                        <a:pt x="6985" y="216916"/>
                      </a:lnTo>
                      <a:lnTo>
                        <a:pt x="0" y="210185"/>
                      </a:lnTo>
                      <a:lnTo>
                        <a:pt x="3810" y="197485"/>
                      </a:lnTo>
                      <a:lnTo>
                        <a:pt x="15113" y="189357"/>
                      </a:lnTo>
                      <a:lnTo>
                        <a:pt x="15113" y="179451"/>
                      </a:lnTo>
                      <a:lnTo>
                        <a:pt x="15113" y="171323"/>
                      </a:lnTo>
                      <a:lnTo>
                        <a:pt x="16256" y="153416"/>
                      </a:lnTo>
                      <a:lnTo>
                        <a:pt x="16256" y="135382"/>
                      </a:lnTo>
                      <a:lnTo>
                        <a:pt x="18796" y="115951"/>
                      </a:lnTo>
                      <a:lnTo>
                        <a:pt x="20193" y="98171"/>
                      </a:lnTo>
                      <a:lnTo>
                        <a:pt x="20701" y="88265"/>
                      </a:lnTo>
                      <a:lnTo>
                        <a:pt x="23241" y="80137"/>
                      </a:lnTo>
                      <a:lnTo>
                        <a:pt x="25781" y="60706"/>
                      </a:lnTo>
                      <a:lnTo>
                        <a:pt x="26924" y="50927"/>
                      </a:lnTo>
                      <a:lnTo>
                        <a:pt x="28956" y="41148"/>
                      </a:lnTo>
                      <a:lnTo>
                        <a:pt x="17653" y="16637"/>
                      </a:lnTo>
                      <a:lnTo>
                        <a:pt x="20193" y="2413"/>
                      </a:lnTo>
                      <a:lnTo>
                        <a:pt x="28956" y="9906"/>
                      </a:lnTo>
                      <a:lnTo>
                        <a:pt x="37084"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Freeform 1122">
                  <a:extLst>
                    <a:ext uri="{FF2B5EF4-FFF2-40B4-BE49-F238E27FC236}">
                      <a16:creationId xmlns:a16="http://schemas.microsoft.com/office/drawing/2014/main" id="{D8F02755-4AAD-7D76-D2AD-AADD124C45FF}"/>
                    </a:ext>
                  </a:extLst>
                </p:cNvPr>
                <p:cNvSpPr/>
                <p:nvPr/>
              </p:nvSpPr>
              <p:spPr>
                <a:xfrm>
                  <a:off x="4731004" y="5503164"/>
                  <a:ext cx="279274" cy="211710"/>
                </a:xfrm>
                <a:custGeom>
                  <a:avLst/>
                  <a:gdLst/>
                  <a:ahLst/>
                  <a:cxnLst/>
                  <a:rect l="0" t="0" r="0" b="0"/>
                  <a:pathLst>
                    <a:path w="279274" h="211710">
                      <a:moveTo>
                        <a:pt x="263652" y="120523"/>
                      </a:moveTo>
                      <a:lnTo>
                        <a:pt x="243586" y="141478"/>
                      </a:lnTo>
                      <a:lnTo>
                        <a:pt x="221488" y="154940"/>
                      </a:lnTo>
                      <a:lnTo>
                        <a:pt x="213360" y="164592"/>
                      </a:lnTo>
                      <a:lnTo>
                        <a:pt x="212725" y="177292"/>
                      </a:lnTo>
                      <a:lnTo>
                        <a:pt x="205105" y="193675"/>
                      </a:lnTo>
                      <a:lnTo>
                        <a:pt x="189484" y="204978"/>
                      </a:lnTo>
                      <a:lnTo>
                        <a:pt x="177419" y="210058"/>
                      </a:lnTo>
                      <a:lnTo>
                        <a:pt x="162306" y="210058"/>
                      </a:lnTo>
                      <a:lnTo>
                        <a:pt x="147320" y="200406"/>
                      </a:lnTo>
                      <a:lnTo>
                        <a:pt x="137160" y="192278"/>
                      </a:lnTo>
                      <a:lnTo>
                        <a:pt x="127889" y="200406"/>
                      </a:lnTo>
                      <a:lnTo>
                        <a:pt x="118364" y="207899"/>
                      </a:lnTo>
                      <a:lnTo>
                        <a:pt x="103251" y="211709"/>
                      </a:lnTo>
                      <a:lnTo>
                        <a:pt x="86233" y="208661"/>
                      </a:lnTo>
                      <a:lnTo>
                        <a:pt x="72390" y="198247"/>
                      </a:lnTo>
                      <a:lnTo>
                        <a:pt x="66167" y="184023"/>
                      </a:lnTo>
                      <a:lnTo>
                        <a:pt x="51689" y="160782"/>
                      </a:lnTo>
                      <a:lnTo>
                        <a:pt x="35306" y="143637"/>
                      </a:lnTo>
                      <a:lnTo>
                        <a:pt x="15240" y="131699"/>
                      </a:lnTo>
                      <a:lnTo>
                        <a:pt x="3810" y="114554"/>
                      </a:lnTo>
                      <a:lnTo>
                        <a:pt x="0" y="88265"/>
                      </a:lnTo>
                      <a:lnTo>
                        <a:pt x="5207" y="59182"/>
                      </a:lnTo>
                      <a:lnTo>
                        <a:pt x="20193" y="30607"/>
                      </a:lnTo>
                      <a:lnTo>
                        <a:pt x="44069" y="11303"/>
                      </a:lnTo>
                      <a:lnTo>
                        <a:pt x="65405" y="5334"/>
                      </a:lnTo>
                      <a:lnTo>
                        <a:pt x="87630" y="11303"/>
                      </a:lnTo>
                      <a:lnTo>
                        <a:pt x="115189" y="26289"/>
                      </a:lnTo>
                      <a:lnTo>
                        <a:pt x="133477" y="50800"/>
                      </a:lnTo>
                      <a:lnTo>
                        <a:pt x="142875" y="37338"/>
                      </a:lnTo>
                      <a:lnTo>
                        <a:pt x="163703" y="19558"/>
                      </a:lnTo>
                      <a:lnTo>
                        <a:pt x="188087" y="5334"/>
                      </a:lnTo>
                      <a:lnTo>
                        <a:pt x="208915" y="0"/>
                      </a:lnTo>
                      <a:lnTo>
                        <a:pt x="232156" y="3683"/>
                      </a:lnTo>
                      <a:lnTo>
                        <a:pt x="254127" y="18034"/>
                      </a:lnTo>
                      <a:lnTo>
                        <a:pt x="271145" y="41148"/>
                      </a:lnTo>
                      <a:lnTo>
                        <a:pt x="279273" y="60706"/>
                      </a:lnTo>
                      <a:lnTo>
                        <a:pt x="278765" y="88265"/>
                      </a:lnTo>
                      <a:lnTo>
                        <a:pt x="133477" y="98171"/>
                      </a:lnTo>
                      <a:lnTo>
                        <a:pt x="175641" y="56896"/>
                      </a:lnTo>
                      <a:lnTo>
                        <a:pt x="196469" y="45720"/>
                      </a:lnTo>
                      <a:lnTo>
                        <a:pt x="210312" y="47244"/>
                      </a:lnTo>
                      <a:lnTo>
                        <a:pt x="227203" y="62103"/>
                      </a:lnTo>
                      <a:lnTo>
                        <a:pt x="234696" y="77216"/>
                      </a:lnTo>
                      <a:lnTo>
                        <a:pt x="233553" y="99441"/>
                      </a:lnTo>
                      <a:lnTo>
                        <a:pt x="220218" y="115951"/>
                      </a:lnTo>
                      <a:lnTo>
                        <a:pt x="198247" y="128778"/>
                      </a:lnTo>
                      <a:lnTo>
                        <a:pt x="176276" y="135509"/>
                      </a:lnTo>
                      <a:lnTo>
                        <a:pt x="131572" y="139827"/>
                      </a:lnTo>
                      <a:lnTo>
                        <a:pt x="103251" y="136906"/>
                      </a:lnTo>
                      <a:lnTo>
                        <a:pt x="73787" y="130175"/>
                      </a:lnTo>
                      <a:lnTo>
                        <a:pt x="50419" y="115951"/>
                      </a:lnTo>
                      <a:lnTo>
                        <a:pt x="41021" y="101092"/>
                      </a:lnTo>
                      <a:lnTo>
                        <a:pt x="39624" y="84582"/>
                      </a:lnTo>
                      <a:lnTo>
                        <a:pt x="45339" y="65024"/>
                      </a:lnTo>
                      <a:lnTo>
                        <a:pt x="56134" y="50800"/>
                      </a:lnTo>
                      <a:lnTo>
                        <a:pt x="69977" y="47244"/>
                      </a:lnTo>
                      <a:lnTo>
                        <a:pt x="86233" y="50800"/>
                      </a:lnTo>
                      <a:lnTo>
                        <a:pt x="107061" y="65024"/>
                      </a:lnTo>
                      <a:lnTo>
                        <a:pt x="86233" y="165989"/>
                      </a:lnTo>
                      <a:lnTo>
                        <a:pt x="94488" y="160782"/>
                      </a:lnTo>
                      <a:lnTo>
                        <a:pt x="103251" y="160782"/>
                      </a:lnTo>
                      <a:lnTo>
                        <a:pt x="116586" y="169164"/>
                      </a:lnTo>
                      <a:lnTo>
                        <a:pt x="118364" y="178816"/>
                      </a:lnTo>
                      <a:lnTo>
                        <a:pt x="113919" y="188595"/>
                      </a:lnTo>
                      <a:lnTo>
                        <a:pt x="105664" y="193675"/>
                      </a:lnTo>
                      <a:lnTo>
                        <a:pt x="96393" y="193675"/>
                      </a:lnTo>
                      <a:lnTo>
                        <a:pt x="85090" y="185547"/>
                      </a:lnTo>
                      <a:lnTo>
                        <a:pt x="82423" y="175895"/>
                      </a:lnTo>
                      <a:lnTo>
                        <a:pt x="185674" y="180975"/>
                      </a:lnTo>
                      <a:lnTo>
                        <a:pt x="175641" y="189357"/>
                      </a:lnTo>
                      <a:lnTo>
                        <a:pt x="164973" y="189357"/>
                      </a:lnTo>
                      <a:lnTo>
                        <a:pt x="157988" y="184023"/>
                      </a:lnTo>
                      <a:lnTo>
                        <a:pt x="153670" y="172720"/>
                      </a:lnTo>
                      <a:lnTo>
                        <a:pt x="155448" y="162941"/>
                      </a:lnTo>
                      <a:lnTo>
                        <a:pt x="168656" y="156337"/>
                      </a:lnTo>
                      <a:lnTo>
                        <a:pt x="177419" y="156337"/>
                      </a:lnTo>
                      <a:lnTo>
                        <a:pt x="184404" y="161671"/>
                      </a:lnTo>
                      <a:lnTo>
                        <a:pt x="188087" y="17132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Freeform 1123">
                  <a:extLst>
                    <a:ext uri="{FF2B5EF4-FFF2-40B4-BE49-F238E27FC236}">
                      <a16:creationId xmlns:a16="http://schemas.microsoft.com/office/drawing/2014/main" id="{BB3FE491-67F7-C16E-70BF-A6D733B8588A}"/>
                    </a:ext>
                  </a:extLst>
                </p:cNvPr>
                <p:cNvSpPr/>
                <p:nvPr/>
              </p:nvSpPr>
              <p:spPr>
                <a:xfrm>
                  <a:off x="5080889" y="5640070"/>
                  <a:ext cx="72899" cy="90425"/>
                </a:xfrm>
                <a:custGeom>
                  <a:avLst/>
                  <a:gdLst/>
                  <a:ahLst/>
                  <a:cxnLst/>
                  <a:rect l="0" t="0" r="0" b="0"/>
                  <a:pathLst>
                    <a:path w="72899" h="90425">
                      <a:moveTo>
                        <a:pt x="40767" y="1524"/>
                      </a:moveTo>
                      <a:lnTo>
                        <a:pt x="43942" y="11303"/>
                      </a:lnTo>
                      <a:lnTo>
                        <a:pt x="43942" y="23876"/>
                      </a:lnTo>
                      <a:lnTo>
                        <a:pt x="64008" y="35814"/>
                      </a:lnTo>
                      <a:lnTo>
                        <a:pt x="72898" y="50038"/>
                      </a:lnTo>
                      <a:lnTo>
                        <a:pt x="61595" y="47117"/>
                      </a:lnTo>
                      <a:lnTo>
                        <a:pt x="50292" y="35814"/>
                      </a:lnTo>
                      <a:lnTo>
                        <a:pt x="54737" y="48641"/>
                      </a:lnTo>
                      <a:lnTo>
                        <a:pt x="72898" y="74803"/>
                      </a:lnTo>
                      <a:lnTo>
                        <a:pt x="60452" y="76327"/>
                      </a:lnTo>
                      <a:lnTo>
                        <a:pt x="46482" y="52959"/>
                      </a:lnTo>
                      <a:lnTo>
                        <a:pt x="42164" y="53848"/>
                      </a:lnTo>
                      <a:lnTo>
                        <a:pt x="50927" y="89027"/>
                      </a:lnTo>
                      <a:lnTo>
                        <a:pt x="43434" y="90424"/>
                      </a:lnTo>
                      <a:lnTo>
                        <a:pt x="35814" y="79375"/>
                      </a:lnTo>
                      <a:lnTo>
                        <a:pt x="35814" y="52959"/>
                      </a:lnTo>
                      <a:lnTo>
                        <a:pt x="28956" y="53848"/>
                      </a:lnTo>
                      <a:lnTo>
                        <a:pt x="26924" y="86106"/>
                      </a:lnTo>
                      <a:lnTo>
                        <a:pt x="18796" y="86106"/>
                      </a:lnTo>
                      <a:lnTo>
                        <a:pt x="20066" y="61341"/>
                      </a:lnTo>
                      <a:lnTo>
                        <a:pt x="28321" y="35179"/>
                      </a:lnTo>
                      <a:lnTo>
                        <a:pt x="20066" y="30607"/>
                      </a:lnTo>
                      <a:lnTo>
                        <a:pt x="14478" y="45720"/>
                      </a:lnTo>
                      <a:lnTo>
                        <a:pt x="6350" y="52959"/>
                      </a:lnTo>
                      <a:lnTo>
                        <a:pt x="0" y="47117"/>
                      </a:lnTo>
                      <a:lnTo>
                        <a:pt x="8128" y="27686"/>
                      </a:lnTo>
                      <a:lnTo>
                        <a:pt x="24384" y="16383"/>
                      </a:lnTo>
                      <a:lnTo>
                        <a:pt x="28321" y="9652"/>
                      </a:lnTo>
                      <a:lnTo>
                        <a:pt x="30099"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Freeform 1124">
                  <a:extLst>
                    <a:ext uri="{FF2B5EF4-FFF2-40B4-BE49-F238E27FC236}">
                      <a16:creationId xmlns:a16="http://schemas.microsoft.com/office/drawing/2014/main" id="{E484AA85-652B-DE3B-D0DB-F3E249130A3A}"/>
                    </a:ext>
                  </a:extLst>
                </p:cNvPr>
                <p:cNvSpPr/>
                <p:nvPr/>
              </p:nvSpPr>
              <p:spPr>
                <a:xfrm>
                  <a:off x="4945634" y="5990844"/>
                  <a:ext cx="52198" cy="243079"/>
                </a:xfrm>
                <a:custGeom>
                  <a:avLst/>
                  <a:gdLst/>
                  <a:ahLst/>
                  <a:cxnLst/>
                  <a:rect l="0" t="0" r="0" b="0"/>
                  <a:pathLst>
                    <a:path w="52198" h="243079">
                      <a:moveTo>
                        <a:pt x="48387" y="20193"/>
                      </a:moveTo>
                      <a:lnTo>
                        <a:pt x="44069" y="28321"/>
                      </a:lnTo>
                      <a:lnTo>
                        <a:pt x="48387" y="64897"/>
                      </a:lnTo>
                      <a:lnTo>
                        <a:pt x="50927" y="110617"/>
                      </a:lnTo>
                      <a:lnTo>
                        <a:pt x="44069" y="149606"/>
                      </a:lnTo>
                      <a:lnTo>
                        <a:pt x="25019" y="219837"/>
                      </a:lnTo>
                      <a:lnTo>
                        <a:pt x="23241" y="240792"/>
                      </a:lnTo>
                      <a:lnTo>
                        <a:pt x="13716" y="243078"/>
                      </a:lnTo>
                      <a:lnTo>
                        <a:pt x="5588" y="237871"/>
                      </a:lnTo>
                      <a:lnTo>
                        <a:pt x="0" y="227965"/>
                      </a:lnTo>
                      <a:lnTo>
                        <a:pt x="12573" y="195199"/>
                      </a:lnTo>
                      <a:lnTo>
                        <a:pt x="24638" y="86741"/>
                      </a:lnTo>
                      <a:lnTo>
                        <a:pt x="17526" y="21590"/>
                      </a:lnTo>
                      <a:lnTo>
                        <a:pt x="19431" y="635"/>
                      </a:lnTo>
                      <a:lnTo>
                        <a:pt x="26416" y="0"/>
                      </a:lnTo>
                      <a:lnTo>
                        <a:pt x="31369" y="8128"/>
                      </a:lnTo>
                      <a:lnTo>
                        <a:pt x="44069" y="5207"/>
                      </a:lnTo>
                      <a:lnTo>
                        <a:pt x="52197"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Freeform 1125">
                  <a:extLst>
                    <a:ext uri="{FF2B5EF4-FFF2-40B4-BE49-F238E27FC236}">
                      <a16:creationId xmlns:a16="http://schemas.microsoft.com/office/drawing/2014/main" id="{07358354-FE02-C86D-46CD-7D3C7312BAC6}"/>
                    </a:ext>
                  </a:extLst>
                </p:cNvPr>
                <p:cNvSpPr/>
                <p:nvPr/>
              </p:nvSpPr>
              <p:spPr>
                <a:xfrm>
                  <a:off x="4939284" y="6242177"/>
                  <a:ext cx="85091" cy="90425"/>
                </a:xfrm>
                <a:custGeom>
                  <a:avLst/>
                  <a:gdLst/>
                  <a:ahLst/>
                  <a:cxnLst/>
                  <a:rect l="0" t="0" r="0" b="0"/>
                  <a:pathLst>
                    <a:path w="85091" h="90425">
                      <a:moveTo>
                        <a:pt x="56007" y="79121"/>
                      </a:moveTo>
                      <a:lnTo>
                        <a:pt x="49022" y="74803"/>
                      </a:lnTo>
                      <a:lnTo>
                        <a:pt x="47879" y="90424"/>
                      </a:lnTo>
                      <a:lnTo>
                        <a:pt x="40894" y="82042"/>
                      </a:lnTo>
                      <a:lnTo>
                        <a:pt x="40894" y="64897"/>
                      </a:lnTo>
                      <a:lnTo>
                        <a:pt x="31369" y="44704"/>
                      </a:lnTo>
                      <a:lnTo>
                        <a:pt x="10795" y="26162"/>
                      </a:lnTo>
                      <a:lnTo>
                        <a:pt x="0" y="8128"/>
                      </a:lnTo>
                      <a:lnTo>
                        <a:pt x="2413" y="0"/>
                      </a:lnTo>
                      <a:lnTo>
                        <a:pt x="5080" y="0"/>
                      </a:lnTo>
                      <a:lnTo>
                        <a:pt x="13970" y="5969"/>
                      </a:lnTo>
                      <a:lnTo>
                        <a:pt x="39624" y="27432"/>
                      </a:lnTo>
                      <a:lnTo>
                        <a:pt x="74168" y="45466"/>
                      </a:lnTo>
                      <a:lnTo>
                        <a:pt x="85090" y="58166"/>
                      </a:lnTo>
                      <a:lnTo>
                        <a:pt x="75565" y="59690"/>
                      </a:lnTo>
                      <a:lnTo>
                        <a:pt x="77978" y="74803"/>
                      </a:lnTo>
                      <a:lnTo>
                        <a:pt x="62865" y="61341"/>
                      </a:lnTo>
                      <a:lnTo>
                        <a:pt x="64897" y="77724"/>
                      </a:lnTo>
                      <a:lnTo>
                        <a:pt x="54737" y="68072"/>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Freeform 1126">
                  <a:extLst>
                    <a:ext uri="{FF2B5EF4-FFF2-40B4-BE49-F238E27FC236}">
                      <a16:creationId xmlns:a16="http://schemas.microsoft.com/office/drawing/2014/main" id="{77913396-98C3-E9E0-CD21-14C2FCAB8093}"/>
                    </a:ext>
                  </a:extLst>
                </p:cNvPr>
                <p:cNvSpPr/>
                <p:nvPr/>
              </p:nvSpPr>
              <p:spPr>
                <a:xfrm>
                  <a:off x="4732401" y="5202555"/>
                  <a:ext cx="264796" cy="305944"/>
                </a:xfrm>
                <a:custGeom>
                  <a:avLst/>
                  <a:gdLst/>
                  <a:ahLst/>
                  <a:cxnLst/>
                  <a:rect l="0" t="0" r="0" b="0"/>
                  <a:pathLst>
                    <a:path w="264796" h="305944">
                      <a:moveTo>
                        <a:pt x="264795" y="222758"/>
                      </a:moveTo>
                      <a:lnTo>
                        <a:pt x="165481" y="152527"/>
                      </a:lnTo>
                      <a:lnTo>
                        <a:pt x="165481" y="175768"/>
                      </a:lnTo>
                      <a:lnTo>
                        <a:pt x="250952" y="250444"/>
                      </a:lnTo>
                      <a:lnTo>
                        <a:pt x="227584" y="258826"/>
                      </a:lnTo>
                      <a:lnTo>
                        <a:pt x="160909" y="208788"/>
                      </a:lnTo>
                      <a:lnTo>
                        <a:pt x="160909" y="305943"/>
                      </a:lnTo>
                      <a:lnTo>
                        <a:pt x="101854" y="305943"/>
                      </a:lnTo>
                      <a:lnTo>
                        <a:pt x="101854" y="211709"/>
                      </a:lnTo>
                      <a:lnTo>
                        <a:pt x="45847" y="261747"/>
                      </a:lnTo>
                      <a:lnTo>
                        <a:pt x="18288" y="255905"/>
                      </a:lnTo>
                      <a:lnTo>
                        <a:pt x="101854" y="186944"/>
                      </a:lnTo>
                      <a:lnTo>
                        <a:pt x="101854" y="164592"/>
                      </a:lnTo>
                      <a:lnTo>
                        <a:pt x="0" y="234061"/>
                      </a:lnTo>
                      <a:lnTo>
                        <a:pt x="0" y="214757"/>
                      </a:lnTo>
                      <a:lnTo>
                        <a:pt x="103886" y="138303"/>
                      </a:lnTo>
                      <a:lnTo>
                        <a:pt x="103886" y="107696"/>
                      </a:lnTo>
                      <a:lnTo>
                        <a:pt x="1778" y="181102"/>
                      </a:lnTo>
                      <a:lnTo>
                        <a:pt x="1778" y="159258"/>
                      </a:lnTo>
                      <a:lnTo>
                        <a:pt x="103886" y="80010"/>
                      </a:lnTo>
                      <a:lnTo>
                        <a:pt x="103886" y="58420"/>
                      </a:lnTo>
                      <a:lnTo>
                        <a:pt x="11303" y="113792"/>
                      </a:lnTo>
                      <a:lnTo>
                        <a:pt x="18288" y="91186"/>
                      </a:lnTo>
                      <a:lnTo>
                        <a:pt x="32131" y="63500"/>
                      </a:lnTo>
                      <a:lnTo>
                        <a:pt x="62230" y="30734"/>
                      </a:lnTo>
                      <a:lnTo>
                        <a:pt x="103886" y="8255"/>
                      </a:lnTo>
                      <a:lnTo>
                        <a:pt x="130810" y="0"/>
                      </a:lnTo>
                      <a:lnTo>
                        <a:pt x="160909" y="5334"/>
                      </a:lnTo>
                      <a:lnTo>
                        <a:pt x="188722" y="19431"/>
                      </a:lnTo>
                      <a:lnTo>
                        <a:pt x="211963" y="44196"/>
                      </a:lnTo>
                      <a:lnTo>
                        <a:pt x="239649" y="83185"/>
                      </a:lnTo>
                      <a:lnTo>
                        <a:pt x="160909" y="47117"/>
                      </a:lnTo>
                      <a:lnTo>
                        <a:pt x="160909" y="66548"/>
                      </a:lnTo>
                      <a:lnTo>
                        <a:pt x="255905" y="121920"/>
                      </a:lnTo>
                      <a:lnTo>
                        <a:pt x="255905" y="152527"/>
                      </a:lnTo>
                      <a:lnTo>
                        <a:pt x="162941" y="91186"/>
                      </a:lnTo>
                      <a:lnTo>
                        <a:pt x="162941" y="118999"/>
                      </a:lnTo>
                      <a:lnTo>
                        <a:pt x="264795" y="195326"/>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Freeform 1127">
                  <a:extLst>
                    <a:ext uri="{FF2B5EF4-FFF2-40B4-BE49-F238E27FC236}">
                      <a16:creationId xmlns:a16="http://schemas.microsoft.com/office/drawing/2014/main" id="{8DE1D77E-DE56-58D1-5121-5E10C4318EF5}"/>
                    </a:ext>
                  </a:extLst>
                </p:cNvPr>
                <p:cNvSpPr/>
                <p:nvPr/>
              </p:nvSpPr>
              <p:spPr>
                <a:xfrm>
                  <a:off x="4592701" y="5216906"/>
                  <a:ext cx="161037" cy="172594"/>
                </a:xfrm>
                <a:custGeom>
                  <a:avLst/>
                  <a:gdLst/>
                  <a:ahLst/>
                  <a:cxnLst/>
                  <a:rect l="0" t="0" r="0" b="0"/>
                  <a:pathLst>
                    <a:path w="161037" h="172594">
                      <a:moveTo>
                        <a:pt x="59182" y="92710"/>
                      </a:moveTo>
                      <a:lnTo>
                        <a:pt x="105029" y="35179"/>
                      </a:lnTo>
                      <a:lnTo>
                        <a:pt x="119507" y="6604"/>
                      </a:lnTo>
                      <a:lnTo>
                        <a:pt x="131572" y="3683"/>
                      </a:lnTo>
                      <a:lnTo>
                        <a:pt x="140335" y="5080"/>
                      </a:lnTo>
                      <a:lnTo>
                        <a:pt x="161036" y="0"/>
                      </a:lnTo>
                      <a:lnTo>
                        <a:pt x="161036" y="14732"/>
                      </a:lnTo>
                      <a:lnTo>
                        <a:pt x="149733" y="26035"/>
                      </a:lnTo>
                      <a:lnTo>
                        <a:pt x="122047" y="45466"/>
                      </a:lnTo>
                      <a:lnTo>
                        <a:pt x="58547" y="116459"/>
                      </a:lnTo>
                      <a:lnTo>
                        <a:pt x="34036" y="146558"/>
                      </a:lnTo>
                      <a:lnTo>
                        <a:pt x="29083" y="162941"/>
                      </a:lnTo>
                      <a:lnTo>
                        <a:pt x="24511" y="172593"/>
                      </a:lnTo>
                      <a:lnTo>
                        <a:pt x="16383" y="157607"/>
                      </a:lnTo>
                      <a:lnTo>
                        <a:pt x="3937" y="168910"/>
                      </a:lnTo>
                      <a:lnTo>
                        <a:pt x="0" y="159258"/>
                      </a:lnTo>
                      <a:lnTo>
                        <a:pt x="13208" y="143637"/>
                      </a:lnTo>
                      <a:lnTo>
                        <a:pt x="29083" y="1217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Freeform 1128">
                  <a:extLst>
                    <a:ext uri="{FF2B5EF4-FFF2-40B4-BE49-F238E27FC236}">
                      <a16:creationId xmlns:a16="http://schemas.microsoft.com/office/drawing/2014/main" id="{9FA1F9CE-BBDA-1CC6-72D5-87BA0B90EF97}"/>
                    </a:ext>
                  </a:extLst>
                </p:cNvPr>
                <p:cNvSpPr/>
                <p:nvPr/>
              </p:nvSpPr>
              <p:spPr>
                <a:xfrm>
                  <a:off x="4580128" y="5396230"/>
                  <a:ext cx="42800" cy="228220"/>
                </a:xfrm>
                <a:custGeom>
                  <a:avLst/>
                  <a:gdLst/>
                  <a:ahLst/>
                  <a:cxnLst/>
                  <a:rect l="0" t="0" r="0" b="0"/>
                  <a:pathLst>
                    <a:path w="42800" h="228220">
                      <a:moveTo>
                        <a:pt x="23241" y="2159"/>
                      </a:moveTo>
                      <a:lnTo>
                        <a:pt x="25781" y="16510"/>
                      </a:lnTo>
                      <a:lnTo>
                        <a:pt x="13843" y="41148"/>
                      </a:lnTo>
                      <a:lnTo>
                        <a:pt x="15113" y="50927"/>
                      </a:lnTo>
                      <a:lnTo>
                        <a:pt x="17653" y="60579"/>
                      </a:lnTo>
                      <a:lnTo>
                        <a:pt x="20193" y="80010"/>
                      </a:lnTo>
                      <a:lnTo>
                        <a:pt x="21463" y="88265"/>
                      </a:lnTo>
                      <a:lnTo>
                        <a:pt x="22098" y="97917"/>
                      </a:lnTo>
                      <a:lnTo>
                        <a:pt x="24638" y="117348"/>
                      </a:lnTo>
                      <a:lnTo>
                        <a:pt x="25781" y="135382"/>
                      </a:lnTo>
                      <a:lnTo>
                        <a:pt x="25781" y="139954"/>
                      </a:lnTo>
                      <a:lnTo>
                        <a:pt x="27051" y="142113"/>
                      </a:lnTo>
                      <a:lnTo>
                        <a:pt x="27051" y="143637"/>
                      </a:lnTo>
                      <a:lnTo>
                        <a:pt x="27051" y="153416"/>
                      </a:lnTo>
                      <a:lnTo>
                        <a:pt x="28321" y="171196"/>
                      </a:lnTo>
                      <a:lnTo>
                        <a:pt x="28321" y="179578"/>
                      </a:lnTo>
                      <a:lnTo>
                        <a:pt x="28321" y="184150"/>
                      </a:lnTo>
                      <a:lnTo>
                        <a:pt x="28321" y="187071"/>
                      </a:lnTo>
                      <a:lnTo>
                        <a:pt x="28321" y="188468"/>
                      </a:lnTo>
                      <a:lnTo>
                        <a:pt x="28321" y="189230"/>
                      </a:lnTo>
                      <a:lnTo>
                        <a:pt x="39624" y="197485"/>
                      </a:lnTo>
                      <a:lnTo>
                        <a:pt x="42799" y="210185"/>
                      </a:lnTo>
                      <a:lnTo>
                        <a:pt x="35941" y="216916"/>
                      </a:lnTo>
                      <a:lnTo>
                        <a:pt x="23241" y="211836"/>
                      </a:lnTo>
                      <a:lnTo>
                        <a:pt x="20193" y="228219"/>
                      </a:lnTo>
                      <a:lnTo>
                        <a:pt x="11938" y="228219"/>
                      </a:lnTo>
                      <a:lnTo>
                        <a:pt x="4953" y="211836"/>
                      </a:lnTo>
                      <a:lnTo>
                        <a:pt x="6985" y="189230"/>
                      </a:lnTo>
                      <a:lnTo>
                        <a:pt x="1270" y="127127"/>
                      </a:lnTo>
                      <a:lnTo>
                        <a:pt x="0" y="52451"/>
                      </a:lnTo>
                      <a:lnTo>
                        <a:pt x="3810" y="20193"/>
                      </a:lnTo>
                      <a:lnTo>
                        <a:pt x="0" y="3810"/>
                      </a:lnTo>
                      <a:lnTo>
                        <a:pt x="6350" y="0"/>
                      </a:lnTo>
                      <a:lnTo>
                        <a:pt x="13843" y="9779"/>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Freeform 1129">
                  <a:extLst>
                    <a:ext uri="{FF2B5EF4-FFF2-40B4-BE49-F238E27FC236}">
                      <a16:creationId xmlns:a16="http://schemas.microsoft.com/office/drawing/2014/main" id="{2B333BEB-1582-D41E-2FA1-48F69307BBF3}"/>
                    </a:ext>
                  </a:extLst>
                </p:cNvPr>
                <p:cNvSpPr/>
                <p:nvPr/>
              </p:nvSpPr>
              <p:spPr>
                <a:xfrm>
                  <a:off x="4808474" y="5113528"/>
                  <a:ext cx="112650" cy="62104"/>
                </a:xfrm>
                <a:custGeom>
                  <a:avLst/>
                  <a:gdLst/>
                  <a:ahLst/>
                  <a:cxnLst/>
                  <a:rect l="0" t="0" r="0" b="0"/>
                  <a:pathLst>
                    <a:path w="112650" h="62104">
                      <a:moveTo>
                        <a:pt x="55372" y="0"/>
                      </a:moveTo>
                      <a:lnTo>
                        <a:pt x="64897" y="16510"/>
                      </a:lnTo>
                      <a:lnTo>
                        <a:pt x="76708" y="1524"/>
                      </a:lnTo>
                      <a:lnTo>
                        <a:pt x="86868" y="19558"/>
                      </a:lnTo>
                      <a:lnTo>
                        <a:pt x="94996" y="1524"/>
                      </a:lnTo>
                      <a:lnTo>
                        <a:pt x="104521" y="19558"/>
                      </a:lnTo>
                      <a:lnTo>
                        <a:pt x="112649" y="19558"/>
                      </a:lnTo>
                      <a:lnTo>
                        <a:pt x="112649" y="21717"/>
                      </a:lnTo>
                      <a:lnTo>
                        <a:pt x="112649" y="23241"/>
                      </a:lnTo>
                      <a:lnTo>
                        <a:pt x="111252" y="26289"/>
                      </a:lnTo>
                      <a:lnTo>
                        <a:pt x="111252" y="29337"/>
                      </a:lnTo>
                      <a:lnTo>
                        <a:pt x="110109" y="31496"/>
                      </a:lnTo>
                      <a:lnTo>
                        <a:pt x="110109" y="33020"/>
                      </a:lnTo>
                      <a:lnTo>
                        <a:pt x="108839" y="34417"/>
                      </a:lnTo>
                      <a:lnTo>
                        <a:pt x="108839" y="36068"/>
                      </a:lnTo>
                      <a:lnTo>
                        <a:pt x="107696" y="37465"/>
                      </a:lnTo>
                      <a:lnTo>
                        <a:pt x="107696" y="38989"/>
                      </a:lnTo>
                      <a:lnTo>
                        <a:pt x="107696" y="39751"/>
                      </a:lnTo>
                      <a:lnTo>
                        <a:pt x="106934" y="41148"/>
                      </a:lnTo>
                      <a:lnTo>
                        <a:pt x="105664" y="42799"/>
                      </a:lnTo>
                      <a:lnTo>
                        <a:pt x="104521" y="45720"/>
                      </a:lnTo>
                      <a:lnTo>
                        <a:pt x="101981" y="47117"/>
                      </a:lnTo>
                      <a:lnTo>
                        <a:pt x="100584" y="48641"/>
                      </a:lnTo>
                      <a:lnTo>
                        <a:pt x="99314" y="49403"/>
                      </a:lnTo>
                      <a:lnTo>
                        <a:pt x="98806" y="49403"/>
                      </a:lnTo>
                      <a:lnTo>
                        <a:pt x="98806" y="50927"/>
                      </a:lnTo>
                      <a:lnTo>
                        <a:pt x="97536" y="50927"/>
                      </a:lnTo>
                      <a:lnTo>
                        <a:pt x="96139" y="52451"/>
                      </a:lnTo>
                      <a:lnTo>
                        <a:pt x="93726" y="53848"/>
                      </a:lnTo>
                      <a:lnTo>
                        <a:pt x="91821" y="55499"/>
                      </a:lnTo>
                      <a:lnTo>
                        <a:pt x="90551" y="57023"/>
                      </a:lnTo>
                      <a:lnTo>
                        <a:pt x="88011" y="57023"/>
                      </a:lnTo>
                      <a:lnTo>
                        <a:pt x="86868" y="58420"/>
                      </a:lnTo>
                      <a:lnTo>
                        <a:pt x="85471" y="58420"/>
                      </a:lnTo>
                      <a:lnTo>
                        <a:pt x="83693" y="59182"/>
                      </a:lnTo>
                      <a:lnTo>
                        <a:pt x="81153" y="59182"/>
                      </a:lnTo>
                      <a:lnTo>
                        <a:pt x="78740" y="60579"/>
                      </a:lnTo>
                      <a:lnTo>
                        <a:pt x="75565" y="60579"/>
                      </a:lnTo>
                      <a:lnTo>
                        <a:pt x="73025" y="60579"/>
                      </a:lnTo>
                      <a:lnTo>
                        <a:pt x="70485" y="62103"/>
                      </a:lnTo>
                      <a:lnTo>
                        <a:pt x="67310" y="62103"/>
                      </a:lnTo>
                      <a:lnTo>
                        <a:pt x="63500" y="62103"/>
                      </a:lnTo>
                      <a:lnTo>
                        <a:pt x="61722" y="62103"/>
                      </a:lnTo>
                      <a:lnTo>
                        <a:pt x="57912" y="62103"/>
                      </a:lnTo>
                      <a:lnTo>
                        <a:pt x="52197" y="62103"/>
                      </a:lnTo>
                      <a:lnTo>
                        <a:pt x="47752" y="60579"/>
                      </a:lnTo>
                      <a:lnTo>
                        <a:pt x="42799" y="59182"/>
                      </a:lnTo>
                      <a:lnTo>
                        <a:pt x="38481" y="58420"/>
                      </a:lnTo>
                      <a:lnTo>
                        <a:pt x="33909" y="55499"/>
                      </a:lnTo>
                      <a:lnTo>
                        <a:pt x="28956" y="53848"/>
                      </a:lnTo>
                      <a:lnTo>
                        <a:pt x="25781" y="50927"/>
                      </a:lnTo>
                      <a:lnTo>
                        <a:pt x="22098" y="48641"/>
                      </a:lnTo>
                      <a:lnTo>
                        <a:pt x="18923" y="45720"/>
                      </a:lnTo>
                      <a:lnTo>
                        <a:pt x="15113" y="41148"/>
                      </a:lnTo>
                      <a:lnTo>
                        <a:pt x="11938" y="37465"/>
                      </a:lnTo>
                      <a:lnTo>
                        <a:pt x="9525" y="34417"/>
                      </a:lnTo>
                      <a:lnTo>
                        <a:pt x="5588" y="30734"/>
                      </a:lnTo>
                      <a:lnTo>
                        <a:pt x="4445" y="24765"/>
                      </a:lnTo>
                      <a:lnTo>
                        <a:pt x="2413" y="20955"/>
                      </a:lnTo>
                      <a:lnTo>
                        <a:pt x="0" y="14986"/>
                      </a:lnTo>
                      <a:lnTo>
                        <a:pt x="11938" y="14986"/>
                      </a:lnTo>
                      <a:lnTo>
                        <a:pt x="19431" y="1524"/>
                      </a:lnTo>
                      <a:lnTo>
                        <a:pt x="28956" y="14986"/>
                      </a:lnTo>
                      <a:lnTo>
                        <a:pt x="37084" y="0"/>
                      </a:lnTo>
                      <a:lnTo>
                        <a:pt x="47752" y="1651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Freeform 1130">
                  <a:extLst>
                    <a:ext uri="{FF2B5EF4-FFF2-40B4-BE49-F238E27FC236}">
                      <a16:creationId xmlns:a16="http://schemas.microsoft.com/office/drawing/2014/main" id="{4C3A7969-07D3-FF46-B2A4-E1C56470087C}"/>
                    </a:ext>
                  </a:extLst>
                </p:cNvPr>
                <p:cNvSpPr/>
                <p:nvPr/>
              </p:nvSpPr>
              <p:spPr>
                <a:xfrm>
                  <a:off x="4768215" y="4861687"/>
                  <a:ext cx="204979" cy="253366"/>
                </a:xfrm>
                <a:custGeom>
                  <a:avLst/>
                  <a:gdLst/>
                  <a:ahLst/>
                  <a:cxnLst/>
                  <a:rect l="0" t="0" r="0" b="0"/>
                  <a:pathLst>
                    <a:path w="204979" h="253366">
                      <a:moveTo>
                        <a:pt x="106934" y="250444"/>
                      </a:moveTo>
                      <a:lnTo>
                        <a:pt x="96266" y="232410"/>
                      </a:lnTo>
                      <a:lnTo>
                        <a:pt x="88011" y="250444"/>
                      </a:lnTo>
                      <a:lnTo>
                        <a:pt x="79375" y="234061"/>
                      </a:lnTo>
                      <a:lnTo>
                        <a:pt x="69850" y="248920"/>
                      </a:lnTo>
                      <a:lnTo>
                        <a:pt x="60325" y="235458"/>
                      </a:lnTo>
                      <a:lnTo>
                        <a:pt x="52197" y="248920"/>
                      </a:lnTo>
                      <a:lnTo>
                        <a:pt x="27051" y="248920"/>
                      </a:lnTo>
                      <a:lnTo>
                        <a:pt x="27051" y="245110"/>
                      </a:lnTo>
                      <a:lnTo>
                        <a:pt x="27051" y="240792"/>
                      </a:lnTo>
                      <a:lnTo>
                        <a:pt x="28194" y="234061"/>
                      </a:lnTo>
                      <a:lnTo>
                        <a:pt x="27051" y="229489"/>
                      </a:lnTo>
                      <a:lnTo>
                        <a:pt x="27051" y="225679"/>
                      </a:lnTo>
                      <a:lnTo>
                        <a:pt x="27051" y="221107"/>
                      </a:lnTo>
                      <a:lnTo>
                        <a:pt x="27051" y="217424"/>
                      </a:lnTo>
                      <a:lnTo>
                        <a:pt x="25781" y="214503"/>
                      </a:lnTo>
                      <a:lnTo>
                        <a:pt x="25781" y="213106"/>
                      </a:lnTo>
                      <a:lnTo>
                        <a:pt x="24638" y="209296"/>
                      </a:lnTo>
                      <a:lnTo>
                        <a:pt x="23241" y="204724"/>
                      </a:lnTo>
                      <a:lnTo>
                        <a:pt x="22098" y="200406"/>
                      </a:lnTo>
                      <a:lnTo>
                        <a:pt x="22098" y="197993"/>
                      </a:lnTo>
                      <a:lnTo>
                        <a:pt x="22098" y="196596"/>
                      </a:lnTo>
                      <a:lnTo>
                        <a:pt x="21463" y="196596"/>
                      </a:lnTo>
                      <a:lnTo>
                        <a:pt x="20066" y="192151"/>
                      </a:lnTo>
                      <a:lnTo>
                        <a:pt x="18923" y="188341"/>
                      </a:lnTo>
                      <a:lnTo>
                        <a:pt x="16383" y="183769"/>
                      </a:lnTo>
                      <a:lnTo>
                        <a:pt x="13208" y="175641"/>
                      </a:lnTo>
                      <a:lnTo>
                        <a:pt x="9398" y="168910"/>
                      </a:lnTo>
                      <a:lnTo>
                        <a:pt x="6985" y="162179"/>
                      </a:lnTo>
                      <a:lnTo>
                        <a:pt x="5080" y="154686"/>
                      </a:lnTo>
                      <a:lnTo>
                        <a:pt x="2413" y="147955"/>
                      </a:lnTo>
                      <a:lnTo>
                        <a:pt x="1270" y="141224"/>
                      </a:lnTo>
                      <a:lnTo>
                        <a:pt x="1270" y="134493"/>
                      </a:lnTo>
                      <a:lnTo>
                        <a:pt x="0" y="127000"/>
                      </a:lnTo>
                      <a:lnTo>
                        <a:pt x="1270" y="120269"/>
                      </a:lnTo>
                      <a:lnTo>
                        <a:pt x="1270" y="113538"/>
                      </a:lnTo>
                      <a:lnTo>
                        <a:pt x="2413" y="108966"/>
                      </a:lnTo>
                      <a:lnTo>
                        <a:pt x="2413" y="106807"/>
                      </a:lnTo>
                      <a:lnTo>
                        <a:pt x="5080" y="99314"/>
                      </a:lnTo>
                      <a:lnTo>
                        <a:pt x="6985" y="92583"/>
                      </a:lnTo>
                      <a:lnTo>
                        <a:pt x="9398" y="85852"/>
                      </a:lnTo>
                      <a:lnTo>
                        <a:pt x="13208" y="79121"/>
                      </a:lnTo>
                      <a:lnTo>
                        <a:pt x="16383" y="71628"/>
                      </a:lnTo>
                      <a:lnTo>
                        <a:pt x="22098" y="61849"/>
                      </a:lnTo>
                      <a:lnTo>
                        <a:pt x="27051" y="53848"/>
                      </a:lnTo>
                      <a:lnTo>
                        <a:pt x="32766" y="47117"/>
                      </a:lnTo>
                      <a:lnTo>
                        <a:pt x="37084" y="40386"/>
                      </a:lnTo>
                      <a:lnTo>
                        <a:pt x="43434" y="32893"/>
                      </a:lnTo>
                      <a:lnTo>
                        <a:pt x="49022" y="27432"/>
                      </a:lnTo>
                      <a:lnTo>
                        <a:pt x="53594" y="22352"/>
                      </a:lnTo>
                      <a:lnTo>
                        <a:pt x="59182" y="17780"/>
                      </a:lnTo>
                      <a:lnTo>
                        <a:pt x="64135" y="13462"/>
                      </a:lnTo>
                      <a:lnTo>
                        <a:pt x="69850" y="9652"/>
                      </a:lnTo>
                      <a:lnTo>
                        <a:pt x="75565" y="6731"/>
                      </a:lnTo>
                      <a:lnTo>
                        <a:pt x="80518" y="4318"/>
                      </a:lnTo>
                      <a:lnTo>
                        <a:pt x="86106" y="2921"/>
                      </a:lnTo>
                      <a:lnTo>
                        <a:pt x="91821" y="1397"/>
                      </a:lnTo>
                      <a:lnTo>
                        <a:pt x="97536" y="0"/>
                      </a:lnTo>
                      <a:lnTo>
                        <a:pt x="101981" y="0"/>
                      </a:lnTo>
                      <a:lnTo>
                        <a:pt x="108204" y="0"/>
                      </a:lnTo>
                      <a:lnTo>
                        <a:pt x="113792" y="1397"/>
                      </a:lnTo>
                      <a:lnTo>
                        <a:pt x="119380" y="2921"/>
                      </a:lnTo>
                      <a:lnTo>
                        <a:pt x="123952" y="4318"/>
                      </a:lnTo>
                      <a:lnTo>
                        <a:pt x="130302" y="6731"/>
                      </a:lnTo>
                      <a:lnTo>
                        <a:pt x="135890" y="9652"/>
                      </a:lnTo>
                      <a:lnTo>
                        <a:pt x="141605" y="13462"/>
                      </a:lnTo>
                      <a:lnTo>
                        <a:pt x="147193" y="17780"/>
                      </a:lnTo>
                      <a:lnTo>
                        <a:pt x="152273" y="22352"/>
                      </a:lnTo>
                      <a:lnTo>
                        <a:pt x="157861" y="27432"/>
                      </a:lnTo>
                      <a:lnTo>
                        <a:pt x="163576" y="32893"/>
                      </a:lnTo>
                      <a:lnTo>
                        <a:pt x="169164" y="40386"/>
                      </a:lnTo>
                      <a:lnTo>
                        <a:pt x="175514" y="47117"/>
                      </a:lnTo>
                      <a:lnTo>
                        <a:pt x="181229" y="53848"/>
                      </a:lnTo>
                      <a:lnTo>
                        <a:pt x="186817" y="61849"/>
                      </a:lnTo>
                      <a:lnTo>
                        <a:pt x="192532" y="71628"/>
                      </a:lnTo>
                      <a:lnTo>
                        <a:pt x="194945" y="77724"/>
                      </a:lnTo>
                      <a:lnTo>
                        <a:pt x="198120" y="84455"/>
                      </a:lnTo>
                      <a:lnTo>
                        <a:pt x="200660" y="91186"/>
                      </a:lnTo>
                      <a:lnTo>
                        <a:pt x="202057" y="97917"/>
                      </a:lnTo>
                      <a:lnTo>
                        <a:pt x="203200" y="105410"/>
                      </a:lnTo>
                      <a:lnTo>
                        <a:pt x="204470" y="113538"/>
                      </a:lnTo>
                      <a:lnTo>
                        <a:pt x="204978" y="120269"/>
                      </a:lnTo>
                      <a:lnTo>
                        <a:pt x="204978" y="127000"/>
                      </a:lnTo>
                      <a:lnTo>
                        <a:pt x="204470" y="134493"/>
                      </a:lnTo>
                      <a:lnTo>
                        <a:pt x="203200" y="142621"/>
                      </a:lnTo>
                      <a:lnTo>
                        <a:pt x="202057" y="149352"/>
                      </a:lnTo>
                      <a:lnTo>
                        <a:pt x="200660" y="157607"/>
                      </a:lnTo>
                      <a:lnTo>
                        <a:pt x="198120" y="164338"/>
                      </a:lnTo>
                      <a:lnTo>
                        <a:pt x="194945" y="172720"/>
                      </a:lnTo>
                      <a:lnTo>
                        <a:pt x="191135" y="179959"/>
                      </a:lnTo>
                      <a:lnTo>
                        <a:pt x="187960" y="188341"/>
                      </a:lnTo>
                      <a:lnTo>
                        <a:pt x="184277" y="195072"/>
                      </a:lnTo>
                      <a:lnTo>
                        <a:pt x="181229" y="203327"/>
                      </a:lnTo>
                      <a:lnTo>
                        <a:pt x="178689" y="211455"/>
                      </a:lnTo>
                      <a:lnTo>
                        <a:pt x="177419" y="218948"/>
                      </a:lnTo>
                      <a:lnTo>
                        <a:pt x="177419" y="222758"/>
                      </a:lnTo>
                      <a:lnTo>
                        <a:pt x="176149" y="227330"/>
                      </a:lnTo>
                      <a:lnTo>
                        <a:pt x="176149" y="235458"/>
                      </a:lnTo>
                      <a:lnTo>
                        <a:pt x="177419" y="245110"/>
                      </a:lnTo>
                      <a:lnTo>
                        <a:pt x="178689" y="253365"/>
                      </a:lnTo>
                      <a:lnTo>
                        <a:pt x="145288" y="251841"/>
                      </a:lnTo>
                      <a:lnTo>
                        <a:pt x="135890" y="235458"/>
                      </a:lnTo>
                      <a:lnTo>
                        <a:pt x="127762" y="251841"/>
                      </a:lnTo>
                      <a:lnTo>
                        <a:pt x="118237" y="235458"/>
                      </a:lnTo>
                      <a:lnTo>
                        <a:pt x="149733" y="110617"/>
                      </a:lnTo>
                      <a:lnTo>
                        <a:pt x="149733" y="113538"/>
                      </a:lnTo>
                      <a:lnTo>
                        <a:pt x="148463" y="116459"/>
                      </a:lnTo>
                      <a:lnTo>
                        <a:pt x="148463" y="118872"/>
                      </a:lnTo>
                      <a:lnTo>
                        <a:pt x="147193" y="121920"/>
                      </a:lnTo>
                      <a:lnTo>
                        <a:pt x="147193" y="123190"/>
                      </a:lnTo>
                      <a:lnTo>
                        <a:pt x="145923" y="124841"/>
                      </a:lnTo>
                      <a:lnTo>
                        <a:pt x="145923" y="125603"/>
                      </a:lnTo>
                      <a:lnTo>
                        <a:pt x="145288" y="127000"/>
                      </a:lnTo>
                      <a:lnTo>
                        <a:pt x="145288" y="128651"/>
                      </a:lnTo>
                      <a:lnTo>
                        <a:pt x="144018" y="128651"/>
                      </a:lnTo>
                      <a:lnTo>
                        <a:pt x="142748" y="131572"/>
                      </a:lnTo>
                      <a:lnTo>
                        <a:pt x="141605" y="131572"/>
                      </a:lnTo>
                      <a:lnTo>
                        <a:pt x="140208" y="132969"/>
                      </a:lnTo>
                      <a:lnTo>
                        <a:pt x="139065" y="134493"/>
                      </a:lnTo>
                      <a:lnTo>
                        <a:pt x="138430" y="134493"/>
                      </a:lnTo>
                      <a:lnTo>
                        <a:pt x="137033" y="134493"/>
                      </a:lnTo>
                      <a:lnTo>
                        <a:pt x="135890" y="135382"/>
                      </a:lnTo>
                      <a:lnTo>
                        <a:pt x="134620" y="135382"/>
                      </a:lnTo>
                      <a:lnTo>
                        <a:pt x="133350" y="135382"/>
                      </a:lnTo>
                      <a:lnTo>
                        <a:pt x="132080" y="134493"/>
                      </a:lnTo>
                      <a:lnTo>
                        <a:pt x="130302" y="134493"/>
                      </a:lnTo>
                      <a:lnTo>
                        <a:pt x="128905" y="132969"/>
                      </a:lnTo>
                      <a:lnTo>
                        <a:pt x="127762" y="131572"/>
                      </a:lnTo>
                      <a:lnTo>
                        <a:pt x="126492" y="131572"/>
                      </a:lnTo>
                      <a:lnTo>
                        <a:pt x="125095" y="128651"/>
                      </a:lnTo>
                      <a:lnTo>
                        <a:pt x="123952" y="127000"/>
                      </a:lnTo>
                      <a:lnTo>
                        <a:pt x="123317" y="125603"/>
                      </a:lnTo>
                      <a:lnTo>
                        <a:pt x="122174" y="123190"/>
                      </a:lnTo>
                      <a:lnTo>
                        <a:pt x="122174" y="121920"/>
                      </a:lnTo>
                      <a:lnTo>
                        <a:pt x="120777" y="118872"/>
                      </a:lnTo>
                      <a:lnTo>
                        <a:pt x="120777" y="116459"/>
                      </a:lnTo>
                      <a:lnTo>
                        <a:pt x="120777" y="113538"/>
                      </a:lnTo>
                      <a:lnTo>
                        <a:pt x="119380" y="110617"/>
                      </a:lnTo>
                      <a:lnTo>
                        <a:pt x="119380" y="108966"/>
                      </a:lnTo>
                      <a:lnTo>
                        <a:pt x="120777" y="103886"/>
                      </a:lnTo>
                      <a:lnTo>
                        <a:pt x="120777" y="97917"/>
                      </a:lnTo>
                      <a:lnTo>
                        <a:pt x="122174" y="94107"/>
                      </a:lnTo>
                      <a:lnTo>
                        <a:pt x="123952" y="89662"/>
                      </a:lnTo>
                      <a:lnTo>
                        <a:pt x="126492" y="87503"/>
                      </a:lnTo>
                      <a:lnTo>
                        <a:pt x="128905" y="84455"/>
                      </a:lnTo>
                      <a:lnTo>
                        <a:pt x="132080" y="82931"/>
                      </a:lnTo>
                      <a:lnTo>
                        <a:pt x="134620" y="81534"/>
                      </a:lnTo>
                      <a:lnTo>
                        <a:pt x="135890" y="81534"/>
                      </a:lnTo>
                      <a:lnTo>
                        <a:pt x="138430" y="82931"/>
                      </a:lnTo>
                      <a:lnTo>
                        <a:pt x="139065" y="82931"/>
                      </a:lnTo>
                      <a:lnTo>
                        <a:pt x="140208" y="84455"/>
                      </a:lnTo>
                      <a:lnTo>
                        <a:pt x="141605" y="85852"/>
                      </a:lnTo>
                      <a:lnTo>
                        <a:pt x="142748" y="87503"/>
                      </a:lnTo>
                      <a:lnTo>
                        <a:pt x="144018" y="88265"/>
                      </a:lnTo>
                      <a:lnTo>
                        <a:pt x="145288" y="89662"/>
                      </a:lnTo>
                      <a:lnTo>
                        <a:pt x="145923" y="91186"/>
                      </a:lnTo>
                      <a:lnTo>
                        <a:pt x="147193" y="94107"/>
                      </a:lnTo>
                      <a:lnTo>
                        <a:pt x="148463" y="97917"/>
                      </a:lnTo>
                      <a:lnTo>
                        <a:pt x="148463" y="100838"/>
                      </a:lnTo>
                      <a:lnTo>
                        <a:pt x="149733" y="103886"/>
                      </a:lnTo>
                      <a:lnTo>
                        <a:pt x="149733" y="106807"/>
                      </a:lnTo>
                      <a:lnTo>
                        <a:pt x="149733" y="108966"/>
                      </a:lnTo>
                      <a:lnTo>
                        <a:pt x="66040" y="88265"/>
                      </a:lnTo>
                      <a:lnTo>
                        <a:pt x="67310" y="87503"/>
                      </a:lnTo>
                      <a:lnTo>
                        <a:pt x="70993" y="84455"/>
                      </a:lnTo>
                      <a:lnTo>
                        <a:pt x="73025" y="82931"/>
                      </a:lnTo>
                      <a:lnTo>
                        <a:pt x="75565" y="82931"/>
                      </a:lnTo>
                      <a:lnTo>
                        <a:pt x="77978" y="82931"/>
                      </a:lnTo>
                      <a:lnTo>
                        <a:pt x="79375" y="82931"/>
                      </a:lnTo>
                      <a:lnTo>
                        <a:pt x="80518" y="82931"/>
                      </a:lnTo>
                      <a:lnTo>
                        <a:pt x="81153" y="84455"/>
                      </a:lnTo>
                      <a:lnTo>
                        <a:pt x="82296" y="85852"/>
                      </a:lnTo>
                      <a:lnTo>
                        <a:pt x="83693" y="87503"/>
                      </a:lnTo>
                      <a:lnTo>
                        <a:pt x="84963" y="88265"/>
                      </a:lnTo>
                      <a:lnTo>
                        <a:pt x="86106" y="89662"/>
                      </a:lnTo>
                      <a:lnTo>
                        <a:pt x="87503" y="92583"/>
                      </a:lnTo>
                      <a:lnTo>
                        <a:pt x="88011" y="94107"/>
                      </a:lnTo>
                      <a:lnTo>
                        <a:pt x="89281" y="97917"/>
                      </a:lnTo>
                      <a:lnTo>
                        <a:pt x="90678" y="100838"/>
                      </a:lnTo>
                      <a:lnTo>
                        <a:pt x="90678" y="103886"/>
                      </a:lnTo>
                      <a:lnTo>
                        <a:pt x="90678" y="106807"/>
                      </a:lnTo>
                      <a:lnTo>
                        <a:pt x="90678" y="108966"/>
                      </a:lnTo>
                      <a:lnTo>
                        <a:pt x="90678" y="112141"/>
                      </a:lnTo>
                      <a:lnTo>
                        <a:pt x="90678" y="115189"/>
                      </a:lnTo>
                      <a:lnTo>
                        <a:pt x="90678" y="116459"/>
                      </a:lnTo>
                      <a:lnTo>
                        <a:pt x="89281" y="118872"/>
                      </a:lnTo>
                      <a:lnTo>
                        <a:pt x="89281" y="121920"/>
                      </a:lnTo>
                      <a:lnTo>
                        <a:pt x="88011" y="123190"/>
                      </a:lnTo>
                      <a:lnTo>
                        <a:pt x="88011" y="124841"/>
                      </a:lnTo>
                      <a:lnTo>
                        <a:pt x="87503" y="125603"/>
                      </a:lnTo>
                      <a:lnTo>
                        <a:pt x="86106" y="127000"/>
                      </a:lnTo>
                      <a:lnTo>
                        <a:pt x="86106" y="128651"/>
                      </a:lnTo>
                      <a:lnTo>
                        <a:pt x="84963" y="129921"/>
                      </a:lnTo>
                      <a:lnTo>
                        <a:pt x="83693" y="131572"/>
                      </a:lnTo>
                      <a:lnTo>
                        <a:pt x="82296" y="131572"/>
                      </a:lnTo>
                      <a:lnTo>
                        <a:pt x="82296" y="132969"/>
                      </a:lnTo>
                      <a:lnTo>
                        <a:pt x="81153" y="134493"/>
                      </a:lnTo>
                      <a:lnTo>
                        <a:pt x="80518" y="134493"/>
                      </a:lnTo>
                      <a:lnTo>
                        <a:pt x="79375" y="134493"/>
                      </a:lnTo>
                      <a:lnTo>
                        <a:pt x="79375" y="135382"/>
                      </a:lnTo>
                      <a:lnTo>
                        <a:pt x="77978" y="135382"/>
                      </a:lnTo>
                      <a:lnTo>
                        <a:pt x="75565" y="135382"/>
                      </a:lnTo>
                      <a:lnTo>
                        <a:pt x="74168" y="135382"/>
                      </a:lnTo>
                      <a:lnTo>
                        <a:pt x="73025" y="135382"/>
                      </a:lnTo>
                      <a:lnTo>
                        <a:pt x="72390" y="134493"/>
                      </a:lnTo>
                      <a:lnTo>
                        <a:pt x="70993" y="134493"/>
                      </a:lnTo>
                      <a:lnTo>
                        <a:pt x="68453" y="132969"/>
                      </a:lnTo>
                      <a:lnTo>
                        <a:pt x="67310" y="131572"/>
                      </a:lnTo>
                      <a:lnTo>
                        <a:pt x="66040" y="129921"/>
                      </a:lnTo>
                      <a:lnTo>
                        <a:pt x="66040" y="127000"/>
                      </a:lnTo>
                      <a:lnTo>
                        <a:pt x="65405" y="125603"/>
                      </a:lnTo>
                      <a:lnTo>
                        <a:pt x="64135" y="123190"/>
                      </a:lnTo>
                      <a:lnTo>
                        <a:pt x="62865" y="121920"/>
                      </a:lnTo>
                      <a:lnTo>
                        <a:pt x="62865" y="118872"/>
                      </a:lnTo>
                      <a:lnTo>
                        <a:pt x="61722" y="116459"/>
                      </a:lnTo>
                      <a:lnTo>
                        <a:pt x="61722" y="115189"/>
                      </a:lnTo>
                      <a:lnTo>
                        <a:pt x="61722" y="112141"/>
                      </a:lnTo>
                      <a:lnTo>
                        <a:pt x="61722" y="108966"/>
                      </a:lnTo>
                      <a:lnTo>
                        <a:pt x="61722" y="103886"/>
                      </a:lnTo>
                      <a:lnTo>
                        <a:pt x="62865" y="97917"/>
                      </a:lnTo>
                      <a:lnTo>
                        <a:pt x="64135" y="94107"/>
                      </a:lnTo>
                      <a:lnTo>
                        <a:pt x="66040" y="89662"/>
                      </a:lnTo>
                      <a:lnTo>
                        <a:pt x="99949" y="163068"/>
                      </a:lnTo>
                      <a:lnTo>
                        <a:pt x="99949" y="165989"/>
                      </a:lnTo>
                      <a:lnTo>
                        <a:pt x="99949" y="168910"/>
                      </a:lnTo>
                      <a:lnTo>
                        <a:pt x="99949" y="171958"/>
                      </a:lnTo>
                      <a:lnTo>
                        <a:pt x="99949" y="174117"/>
                      </a:lnTo>
                      <a:lnTo>
                        <a:pt x="99949" y="178689"/>
                      </a:lnTo>
                      <a:lnTo>
                        <a:pt x="99949" y="179959"/>
                      </a:lnTo>
                      <a:lnTo>
                        <a:pt x="98806" y="182372"/>
                      </a:lnTo>
                      <a:lnTo>
                        <a:pt x="98806" y="185420"/>
                      </a:lnTo>
                      <a:lnTo>
                        <a:pt x="97536" y="186690"/>
                      </a:lnTo>
                      <a:lnTo>
                        <a:pt x="96266" y="186690"/>
                      </a:lnTo>
                      <a:lnTo>
                        <a:pt x="96266" y="188341"/>
                      </a:lnTo>
                      <a:lnTo>
                        <a:pt x="94996" y="188341"/>
                      </a:lnTo>
                      <a:lnTo>
                        <a:pt x="94361" y="186690"/>
                      </a:lnTo>
                      <a:lnTo>
                        <a:pt x="94361" y="185420"/>
                      </a:lnTo>
                      <a:lnTo>
                        <a:pt x="93091" y="182372"/>
                      </a:lnTo>
                      <a:lnTo>
                        <a:pt x="93091" y="179959"/>
                      </a:lnTo>
                      <a:lnTo>
                        <a:pt x="91821" y="178689"/>
                      </a:lnTo>
                      <a:lnTo>
                        <a:pt x="91821" y="174117"/>
                      </a:lnTo>
                      <a:lnTo>
                        <a:pt x="91821" y="171958"/>
                      </a:lnTo>
                      <a:lnTo>
                        <a:pt x="91821" y="168910"/>
                      </a:lnTo>
                      <a:lnTo>
                        <a:pt x="91821" y="165989"/>
                      </a:lnTo>
                      <a:lnTo>
                        <a:pt x="93091" y="163068"/>
                      </a:lnTo>
                      <a:lnTo>
                        <a:pt x="93091" y="160655"/>
                      </a:lnTo>
                      <a:lnTo>
                        <a:pt x="94361" y="157607"/>
                      </a:lnTo>
                      <a:lnTo>
                        <a:pt x="94361" y="156337"/>
                      </a:lnTo>
                      <a:lnTo>
                        <a:pt x="94996" y="156337"/>
                      </a:lnTo>
                      <a:lnTo>
                        <a:pt x="96266" y="156337"/>
                      </a:lnTo>
                      <a:lnTo>
                        <a:pt x="97536" y="156337"/>
                      </a:lnTo>
                      <a:lnTo>
                        <a:pt x="98806" y="157607"/>
                      </a:lnTo>
                      <a:lnTo>
                        <a:pt x="98806" y="160655"/>
                      </a:lnTo>
                      <a:lnTo>
                        <a:pt x="110109" y="159258"/>
                      </a:lnTo>
                      <a:lnTo>
                        <a:pt x="111252" y="157607"/>
                      </a:lnTo>
                      <a:lnTo>
                        <a:pt x="112649" y="156337"/>
                      </a:lnTo>
                      <a:lnTo>
                        <a:pt x="113792" y="156337"/>
                      </a:lnTo>
                      <a:lnTo>
                        <a:pt x="113792" y="157607"/>
                      </a:lnTo>
                      <a:lnTo>
                        <a:pt x="115062" y="157607"/>
                      </a:lnTo>
                      <a:lnTo>
                        <a:pt x="115062" y="159258"/>
                      </a:lnTo>
                      <a:lnTo>
                        <a:pt x="116459" y="160655"/>
                      </a:lnTo>
                      <a:lnTo>
                        <a:pt x="116459" y="163068"/>
                      </a:lnTo>
                      <a:lnTo>
                        <a:pt x="116967" y="165989"/>
                      </a:lnTo>
                      <a:lnTo>
                        <a:pt x="116967" y="168910"/>
                      </a:lnTo>
                      <a:lnTo>
                        <a:pt x="116967" y="172720"/>
                      </a:lnTo>
                      <a:lnTo>
                        <a:pt x="116967" y="174117"/>
                      </a:lnTo>
                      <a:lnTo>
                        <a:pt x="116967" y="175641"/>
                      </a:lnTo>
                      <a:lnTo>
                        <a:pt x="116967" y="178689"/>
                      </a:lnTo>
                      <a:lnTo>
                        <a:pt x="116459" y="181610"/>
                      </a:lnTo>
                      <a:lnTo>
                        <a:pt x="116459" y="183769"/>
                      </a:lnTo>
                      <a:lnTo>
                        <a:pt x="115062" y="185420"/>
                      </a:lnTo>
                      <a:lnTo>
                        <a:pt x="115062" y="186690"/>
                      </a:lnTo>
                      <a:lnTo>
                        <a:pt x="113792" y="188341"/>
                      </a:lnTo>
                      <a:lnTo>
                        <a:pt x="112649" y="188341"/>
                      </a:lnTo>
                      <a:lnTo>
                        <a:pt x="111252" y="186690"/>
                      </a:lnTo>
                      <a:lnTo>
                        <a:pt x="110109" y="185420"/>
                      </a:lnTo>
                      <a:lnTo>
                        <a:pt x="110109" y="183769"/>
                      </a:lnTo>
                      <a:lnTo>
                        <a:pt x="109474" y="181610"/>
                      </a:lnTo>
                      <a:lnTo>
                        <a:pt x="109474" y="178689"/>
                      </a:lnTo>
                      <a:lnTo>
                        <a:pt x="109474" y="175641"/>
                      </a:lnTo>
                      <a:lnTo>
                        <a:pt x="109474" y="172720"/>
                      </a:lnTo>
                      <a:lnTo>
                        <a:pt x="109474" y="168910"/>
                      </a:lnTo>
                      <a:lnTo>
                        <a:pt x="109474" y="165989"/>
                      </a:lnTo>
                      <a:lnTo>
                        <a:pt x="109474" y="163068"/>
                      </a:lnTo>
                      <a:lnTo>
                        <a:pt x="110109" y="160655"/>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Freeform 1131">
                  <a:extLst>
                    <a:ext uri="{FF2B5EF4-FFF2-40B4-BE49-F238E27FC236}">
                      <a16:creationId xmlns:a16="http://schemas.microsoft.com/office/drawing/2014/main" id="{B940BF6E-25DD-E6CC-B771-B4102ACB1FC0}"/>
                    </a:ext>
                  </a:extLst>
                </p:cNvPr>
                <p:cNvSpPr/>
                <p:nvPr/>
              </p:nvSpPr>
              <p:spPr>
                <a:xfrm>
                  <a:off x="4739894" y="5700649"/>
                  <a:ext cx="74931" cy="261748"/>
                </a:xfrm>
                <a:custGeom>
                  <a:avLst/>
                  <a:gdLst/>
                  <a:ahLst/>
                  <a:cxnLst/>
                  <a:rect l="0" t="0" r="0" b="0"/>
                  <a:pathLst>
                    <a:path w="74931" h="261748">
                      <a:moveTo>
                        <a:pt x="40259" y="0"/>
                      </a:moveTo>
                      <a:lnTo>
                        <a:pt x="49784" y="2921"/>
                      </a:lnTo>
                      <a:lnTo>
                        <a:pt x="55372" y="14224"/>
                      </a:lnTo>
                      <a:lnTo>
                        <a:pt x="56515" y="27686"/>
                      </a:lnTo>
                      <a:lnTo>
                        <a:pt x="70485" y="35179"/>
                      </a:lnTo>
                      <a:lnTo>
                        <a:pt x="74930" y="43307"/>
                      </a:lnTo>
                      <a:lnTo>
                        <a:pt x="70485" y="51562"/>
                      </a:lnTo>
                      <a:lnTo>
                        <a:pt x="55372" y="65024"/>
                      </a:lnTo>
                      <a:lnTo>
                        <a:pt x="47752" y="77724"/>
                      </a:lnTo>
                      <a:lnTo>
                        <a:pt x="39116" y="115189"/>
                      </a:lnTo>
                      <a:lnTo>
                        <a:pt x="32766" y="168910"/>
                      </a:lnTo>
                      <a:lnTo>
                        <a:pt x="29591" y="209296"/>
                      </a:lnTo>
                      <a:lnTo>
                        <a:pt x="25146" y="253365"/>
                      </a:lnTo>
                      <a:lnTo>
                        <a:pt x="15113" y="261747"/>
                      </a:lnTo>
                      <a:lnTo>
                        <a:pt x="10160" y="255016"/>
                      </a:lnTo>
                      <a:lnTo>
                        <a:pt x="0" y="251206"/>
                      </a:lnTo>
                      <a:lnTo>
                        <a:pt x="635" y="238633"/>
                      </a:lnTo>
                      <a:lnTo>
                        <a:pt x="6985" y="220599"/>
                      </a:lnTo>
                      <a:lnTo>
                        <a:pt x="10160" y="158496"/>
                      </a:lnTo>
                      <a:lnTo>
                        <a:pt x="18288" y="102489"/>
                      </a:lnTo>
                      <a:lnTo>
                        <a:pt x="33401" y="58293"/>
                      </a:lnTo>
                      <a:lnTo>
                        <a:pt x="35941" y="43307"/>
                      </a:lnTo>
                      <a:lnTo>
                        <a:pt x="24003" y="23876"/>
                      </a:lnTo>
                      <a:lnTo>
                        <a:pt x="25146" y="7493"/>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Freeform 1132">
                  <a:extLst>
                    <a:ext uri="{FF2B5EF4-FFF2-40B4-BE49-F238E27FC236}">
                      <a16:creationId xmlns:a16="http://schemas.microsoft.com/office/drawing/2014/main" id="{2CFA9052-8195-51CF-AC5E-1F1F83D5EFDB}"/>
                    </a:ext>
                  </a:extLst>
                </p:cNvPr>
                <p:cNvSpPr/>
                <p:nvPr/>
              </p:nvSpPr>
              <p:spPr>
                <a:xfrm>
                  <a:off x="4917313" y="5702173"/>
                  <a:ext cx="74931" cy="261748"/>
                </a:xfrm>
                <a:custGeom>
                  <a:avLst/>
                  <a:gdLst/>
                  <a:ahLst/>
                  <a:cxnLst/>
                  <a:rect l="0" t="0" r="0" b="0"/>
                  <a:pathLst>
                    <a:path w="74931" h="261748">
                      <a:moveTo>
                        <a:pt x="4445" y="51689"/>
                      </a:moveTo>
                      <a:lnTo>
                        <a:pt x="0" y="43307"/>
                      </a:lnTo>
                      <a:lnTo>
                        <a:pt x="4445" y="35052"/>
                      </a:lnTo>
                      <a:lnTo>
                        <a:pt x="18288" y="27686"/>
                      </a:lnTo>
                      <a:lnTo>
                        <a:pt x="19431" y="14224"/>
                      </a:lnTo>
                      <a:lnTo>
                        <a:pt x="25146" y="2921"/>
                      </a:lnTo>
                      <a:lnTo>
                        <a:pt x="34544" y="0"/>
                      </a:lnTo>
                      <a:lnTo>
                        <a:pt x="49784" y="7493"/>
                      </a:lnTo>
                      <a:lnTo>
                        <a:pt x="50927" y="24003"/>
                      </a:lnTo>
                      <a:lnTo>
                        <a:pt x="38862" y="43307"/>
                      </a:lnTo>
                      <a:lnTo>
                        <a:pt x="41529" y="58420"/>
                      </a:lnTo>
                      <a:lnTo>
                        <a:pt x="56515" y="102489"/>
                      </a:lnTo>
                      <a:lnTo>
                        <a:pt x="64643" y="158496"/>
                      </a:lnTo>
                      <a:lnTo>
                        <a:pt x="67818" y="220599"/>
                      </a:lnTo>
                      <a:lnTo>
                        <a:pt x="73533" y="238379"/>
                      </a:lnTo>
                      <a:lnTo>
                        <a:pt x="74930" y="251333"/>
                      </a:lnTo>
                      <a:lnTo>
                        <a:pt x="64643" y="255016"/>
                      </a:lnTo>
                      <a:lnTo>
                        <a:pt x="59690" y="261747"/>
                      </a:lnTo>
                      <a:lnTo>
                        <a:pt x="49784" y="253492"/>
                      </a:lnTo>
                      <a:lnTo>
                        <a:pt x="49022" y="209423"/>
                      </a:lnTo>
                      <a:lnTo>
                        <a:pt x="44577" y="168910"/>
                      </a:lnTo>
                      <a:lnTo>
                        <a:pt x="33274" y="115189"/>
                      </a:lnTo>
                      <a:lnTo>
                        <a:pt x="26416" y="79883"/>
                      </a:lnTo>
                      <a:lnTo>
                        <a:pt x="19431" y="65151"/>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Freeform 1133">
                  <a:extLst>
                    <a:ext uri="{FF2B5EF4-FFF2-40B4-BE49-F238E27FC236}">
                      <a16:creationId xmlns:a16="http://schemas.microsoft.com/office/drawing/2014/main" id="{39806CFE-FD6D-A5F6-E94C-0F885BF01C6D}"/>
                    </a:ext>
                  </a:extLst>
                </p:cNvPr>
                <p:cNvSpPr/>
                <p:nvPr/>
              </p:nvSpPr>
              <p:spPr>
                <a:xfrm>
                  <a:off x="4575048" y="5641594"/>
                  <a:ext cx="73026" cy="90425"/>
                </a:xfrm>
                <a:custGeom>
                  <a:avLst/>
                  <a:gdLst/>
                  <a:ahLst/>
                  <a:cxnLst/>
                  <a:rect l="0" t="0" r="0" b="0"/>
                  <a:pathLst>
                    <a:path w="73026" h="90425">
                      <a:moveTo>
                        <a:pt x="43561" y="0"/>
                      </a:moveTo>
                      <a:lnTo>
                        <a:pt x="45339" y="9779"/>
                      </a:lnTo>
                      <a:lnTo>
                        <a:pt x="49149" y="16510"/>
                      </a:lnTo>
                      <a:lnTo>
                        <a:pt x="65532" y="27559"/>
                      </a:lnTo>
                      <a:lnTo>
                        <a:pt x="73025" y="47117"/>
                      </a:lnTo>
                      <a:lnTo>
                        <a:pt x="67310" y="53086"/>
                      </a:lnTo>
                      <a:lnTo>
                        <a:pt x="59182" y="45593"/>
                      </a:lnTo>
                      <a:lnTo>
                        <a:pt x="53467" y="30734"/>
                      </a:lnTo>
                      <a:lnTo>
                        <a:pt x="45339" y="35052"/>
                      </a:lnTo>
                      <a:lnTo>
                        <a:pt x="53467" y="61341"/>
                      </a:lnTo>
                      <a:lnTo>
                        <a:pt x="54864" y="85852"/>
                      </a:lnTo>
                      <a:lnTo>
                        <a:pt x="46736" y="85852"/>
                      </a:lnTo>
                      <a:lnTo>
                        <a:pt x="44196" y="53848"/>
                      </a:lnTo>
                      <a:lnTo>
                        <a:pt x="37211" y="53086"/>
                      </a:lnTo>
                      <a:lnTo>
                        <a:pt x="37211" y="79121"/>
                      </a:lnTo>
                      <a:lnTo>
                        <a:pt x="30226" y="90424"/>
                      </a:lnTo>
                      <a:lnTo>
                        <a:pt x="22098" y="88900"/>
                      </a:lnTo>
                      <a:lnTo>
                        <a:pt x="31496" y="53848"/>
                      </a:lnTo>
                      <a:lnTo>
                        <a:pt x="27178" y="53086"/>
                      </a:lnTo>
                      <a:lnTo>
                        <a:pt x="13208" y="76200"/>
                      </a:lnTo>
                      <a:lnTo>
                        <a:pt x="0" y="74803"/>
                      </a:lnTo>
                      <a:lnTo>
                        <a:pt x="18923" y="48514"/>
                      </a:lnTo>
                      <a:lnTo>
                        <a:pt x="23368" y="35814"/>
                      </a:lnTo>
                      <a:lnTo>
                        <a:pt x="12065" y="47117"/>
                      </a:lnTo>
                      <a:lnTo>
                        <a:pt x="0" y="50165"/>
                      </a:lnTo>
                      <a:lnTo>
                        <a:pt x="9525" y="35814"/>
                      </a:lnTo>
                      <a:lnTo>
                        <a:pt x="28956" y="24003"/>
                      </a:lnTo>
                      <a:lnTo>
                        <a:pt x="28956" y="11176"/>
                      </a:lnTo>
                      <a:lnTo>
                        <a:pt x="32893" y="1397"/>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Freeform 1134">
                  <a:extLst>
                    <a:ext uri="{FF2B5EF4-FFF2-40B4-BE49-F238E27FC236}">
                      <a16:creationId xmlns:a16="http://schemas.microsoft.com/office/drawing/2014/main" id="{3A6BC6B0-DDA5-BC54-23CC-9C05CA18E661}"/>
                    </a:ext>
                  </a:extLst>
                </p:cNvPr>
                <p:cNvSpPr/>
                <p:nvPr/>
              </p:nvSpPr>
              <p:spPr>
                <a:xfrm>
                  <a:off x="4733036" y="5988431"/>
                  <a:ext cx="52071" cy="242444"/>
                </a:xfrm>
                <a:custGeom>
                  <a:avLst/>
                  <a:gdLst/>
                  <a:ahLst/>
                  <a:cxnLst/>
                  <a:rect l="0" t="0" r="0" b="0"/>
                  <a:pathLst>
                    <a:path w="52071" h="242444">
                      <a:moveTo>
                        <a:pt x="32639" y="1651"/>
                      </a:moveTo>
                      <a:lnTo>
                        <a:pt x="34671" y="22606"/>
                      </a:lnTo>
                      <a:lnTo>
                        <a:pt x="27686" y="87757"/>
                      </a:lnTo>
                      <a:lnTo>
                        <a:pt x="39624" y="196088"/>
                      </a:lnTo>
                      <a:lnTo>
                        <a:pt x="52070" y="228981"/>
                      </a:lnTo>
                      <a:lnTo>
                        <a:pt x="46482" y="238760"/>
                      </a:lnTo>
                      <a:lnTo>
                        <a:pt x="38354" y="242443"/>
                      </a:lnTo>
                      <a:lnTo>
                        <a:pt x="28956" y="241681"/>
                      </a:lnTo>
                      <a:lnTo>
                        <a:pt x="26289" y="220726"/>
                      </a:lnTo>
                      <a:lnTo>
                        <a:pt x="8128" y="149733"/>
                      </a:lnTo>
                      <a:lnTo>
                        <a:pt x="1143" y="111379"/>
                      </a:lnTo>
                      <a:lnTo>
                        <a:pt x="3683" y="65151"/>
                      </a:lnTo>
                      <a:lnTo>
                        <a:pt x="8128" y="29337"/>
                      </a:lnTo>
                      <a:lnTo>
                        <a:pt x="3683" y="21082"/>
                      </a:lnTo>
                      <a:lnTo>
                        <a:pt x="0" y="9779"/>
                      </a:lnTo>
                      <a:lnTo>
                        <a:pt x="8128" y="6223"/>
                      </a:lnTo>
                      <a:lnTo>
                        <a:pt x="20574" y="9144"/>
                      </a:lnTo>
                      <a:lnTo>
                        <a:pt x="25146"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Freeform 1135">
                  <a:extLst>
                    <a:ext uri="{FF2B5EF4-FFF2-40B4-BE49-F238E27FC236}">
                      <a16:creationId xmlns:a16="http://schemas.microsoft.com/office/drawing/2014/main" id="{5365C6D3-D350-8978-BD9F-F3E82344D337}"/>
                    </a:ext>
                  </a:extLst>
                </p:cNvPr>
                <p:cNvSpPr/>
                <p:nvPr/>
              </p:nvSpPr>
              <p:spPr>
                <a:xfrm>
                  <a:off x="4706620" y="6240526"/>
                  <a:ext cx="84837" cy="90425"/>
                </a:xfrm>
                <a:custGeom>
                  <a:avLst/>
                  <a:gdLst/>
                  <a:ahLst/>
                  <a:cxnLst/>
                  <a:rect l="0" t="0" r="0" b="0"/>
                  <a:pathLst>
                    <a:path w="84837" h="90425">
                      <a:moveTo>
                        <a:pt x="82296" y="0"/>
                      </a:moveTo>
                      <a:lnTo>
                        <a:pt x="84836" y="7620"/>
                      </a:lnTo>
                      <a:lnTo>
                        <a:pt x="74168" y="26162"/>
                      </a:lnTo>
                      <a:lnTo>
                        <a:pt x="54737" y="44958"/>
                      </a:lnTo>
                      <a:lnTo>
                        <a:pt x="44069" y="65151"/>
                      </a:lnTo>
                      <a:lnTo>
                        <a:pt x="44069" y="82423"/>
                      </a:lnTo>
                      <a:lnTo>
                        <a:pt x="37084" y="90424"/>
                      </a:lnTo>
                      <a:lnTo>
                        <a:pt x="35814" y="74803"/>
                      </a:lnTo>
                      <a:lnTo>
                        <a:pt x="28956" y="79375"/>
                      </a:lnTo>
                      <a:lnTo>
                        <a:pt x="30099" y="68072"/>
                      </a:lnTo>
                      <a:lnTo>
                        <a:pt x="20066" y="77851"/>
                      </a:lnTo>
                      <a:lnTo>
                        <a:pt x="21971" y="61341"/>
                      </a:lnTo>
                      <a:lnTo>
                        <a:pt x="6985" y="74803"/>
                      </a:lnTo>
                      <a:lnTo>
                        <a:pt x="9525" y="59817"/>
                      </a:lnTo>
                      <a:lnTo>
                        <a:pt x="0" y="58420"/>
                      </a:lnTo>
                      <a:lnTo>
                        <a:pt x="10668" y="45720"/>
                      </a:lnTo>
                      <a:lnTo>
                        <a:pt x="45212" y="27813"/>
                      </a:lnTo>
                      <a:lnTo>
                        <a:pt x="70993" y="5969"/>
                      </a:lnTo>
                      <a:lnTo>
                        <a:pt x="79883" y="0"/>
                      </a:lnTo>
                      <a:close/>
                    </a:path>
                  </a:pathLst>
                </a:custGeom>
                <a:solidFill>
                  <a:srgbClr val="E6E6E6"/>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37" name="Group 1136">
              <a:extLst>
                <a:ext uri="{FF2B5EF4-FFF2-40B4-BE49-F238E27FC236}">
                  <a16:creationId xmlns:a16="http://schemas.microsoft.com/office/drawing/2014/main" id="{BF6DC96A-3668-F968-52AC-13F37768AEF5}"/>
                </a:ext>
              </a:extLst>
            </p:cNvPr>
            <p:cNvGrpSpPr/>
            <p:nvPr/>
          </p:nvGrpSpPr>
          <p:grpSpPr>
            <a:xfrm>
              <a:off x="9284609" y="2470712"/>
              <a:ext cx="1346200" cy="1413421"/>
              <a:chOff x="4965700" y="3035300"/>
              <a:chExt cx="1346200" cy="1413421"/>
            </a:xfrm>
          </p:grpSpPr>
          <p:sp>
            <p:nvSpPr>
              <p:cNvPr id="1138" name="TextBox 1137">
                <a:extLst>
                  <a:ext uri="{FF2B5EF4-FFF2-40B4-BE49-F238E27FC236}">
                    <a16:creationId xmlns:a16="http://schemas.microsoft.com/office/drawing/2014/main" id="{39D10DBC-8761-5D42-53AA-8B21D16B07EC}"/>
                  </a:ext>
                </a:extLst>
              </p:cNvPr>
              <p:cNvSpPr txBox="1"/>
              <p:nvPr/>
            </p:nvSpPr>
            <p:spPr>
              <a:xfrm>
                <a:off x="4965700" y="4064000"/>
                <a:ext cx="1346200" cy="384721"/>
              </a:xfrm>
              <a:prstGeom prst="rect">
                <a:avLst/>
              </a:prstGeom>
              <a:noFill/>
            </p:spPr>
            <p:txBody>
              <a:bodyPr vert="horz" rtlCol="0">
                <a:spAutoFit/>
              </a:bodyPr>
              <a:lstStyle/>
              <a:p>
                <a:r>
                  <a:rPr lang="en-GB" sz="1900">
                    <a:solidFill>
                      <a:srgbClr val="000000"/>
                    </a:solidFill>
                    <a:latin typeface="Comic Sans MS - 26"/>
                  </a:rPr>
                  <a:t>Metal</a:t>
                </a:r>
              </a:p>
            </p:txBody>
          </p:sp>
          <p:grpSp>
            <p:nvGrpSpPr>
              <p:cNvPr id="1139" name="Group 1138">
                <a:extLst>
                  <a:ext uri="{FF2B5EF4-FFF2-40B4-BE49-F238E27FC236}">
                    <a16:creationId xmlns:a16="http://schemas.microsoft.com/office/drawing/2014/main" id="{15A96491-1C3D-4BC6-98F2-CB3B497AAE88}"/>
                  </a:ext>
                </a:extLst>
              </p:cNvPr>
              <p:cNvGrpSpPr/>
              <p:nvPr/>
            </p:nvGrpSpPr>
            <p:grpSpPr>
              <a:xfrm>
                <a:off x="5016500" y="3035300"/>
                <a:ext cx="1035813" cy="1013842"/>
                <a:chOff x="5016500" y="3035300"/>
                <a:chExt cx="1035813" cy="1013842"/>
              </a:xfrm>
            </p:grpSpPr>
            <p:sp>
              <p:nvSpPr>
                <p:cNvPr id="1140" name="Freeform 1139">
                  <a:extLst>
                    <a:ext uri="{FF2B5EF4-FFF2-40B4-BE49-F238E27FC236}">
                      <a16:creationId xmlns:a16="http://schemas.microsoft.com/office/drawing/2014/main" id="{208BE48D-A2FE-93EB-8D1B-6EB410450355}"/>
                    </a:ext>
                  </a:extLst>
                </p:cNvPr>
                <p:cNvSpPr/>
                <p:nvPr/>
              </p:nvSpPr>
              <p:spPr>
                <a:xfrm>
                  <a:off x="5171059" y="3169285"/>
                  <a:ext cx="751714" cy="336932"/>
                </a:xfrm>
                <a:custGeom>
                  <a:avLst/>
                  <a:gdLst/>
                  <a:ahLst/>
                  <a:cxnLst/>
                  <a:rect l="0" t="0" r="0" b="0"/>
                  <a:pathLst>
                    <a:path w="751714" h="336932">
                      <a:moveTo>
                        <a:pt x="751205" y="317246"/>
                      </a:moveTo>
                      <a:lnTo>
                        <a:pt x="750316" y="317246"/>
                      </a:lnTo>
                      <a:lnTo>
                        <a:pt x="748284" y="317246"/>
                      </a:lnTo>
                      <a:lnTo>
                        <a:pt x="746379" y="317246"/>
                      </a:lnTo>
                      <a:lnTo>
                        <a:pt x="743585" y="317246"/>
                      </a:lnTo>
                      <a:lnTo>
                        <a:pt x="740156" y="317246"/>
                      </a:lnTo>
                      <a:lnTo>
                        <a:pt x="736346" y="317246"/>
                      </a:lnTo>
                      <a:lnTo>
                        <a:pt x="731520" y="317754"/>
                      </a:lnTo>
                      <a:lnTo>
                        <a:pt x="730123" y="311023"/>
                      </a:lnTo>
                      <a:lnTo>
                        <a:pt x="728218" y="304800"/>
                      </a:lnTo>
                      <a:lnTo>
                        <a:pt x="725805" y="298577"/>
                      </a:lnTo>
                      <a:lnTo>
                        <a:pt x="723392" y="292354"/>
                      </a:lnTo>
                      <a:lnTo>
                        <a:pt x="720471" y="286512"/>
                      </a:lnTo>
                      <a:lnTo>
                        <a:pt x="717169" y="281305"/>
                      </a:lnTo>
                      <a:lnTo>
                        <a:pt x="713359" y="276479"/>
                      </a:lnTo>
                      <a:lnTo>
                        <a:pt x="709930" y="271653"/>
                      </a:lnTo>
                      <a:lnTo>
                        <a:pt x="705612" y="266827"/>
                      </a:lnTo>
                      <a:lnTo>
                        <a:pt x="701294" y="263017"/>
                      </a:lnTo>
                      <a:lnTo>
                        <a:pt x="696976" y="259715"/>
                      </a:lnTo>
                      <a:lnTo>
                        <a:pt x="692150" y="256286"/>
                      </a:lnTo>
                      <a:lnTo>
                        <a:pt x="687324" y="253365"/>
                      </a:lnTo>
                      <a:lnTo>
                        <a:pt x="682625" y="251460"/>
                      </a:lnTo>
                      <a:lnTo>
                        <a:pt x="677291" y="249555"/>
                      </a:lnTo>
                      <a:lnTo>
                        <a:pt x="671957" y="248666"/>
                      </a:lnTo>
                      <a:lnTo>
                        <a:pt x="666750" y="247650"/>
                      </a:lnTo>
                      <a:lnTo>
                        <a:pt x="661416" y="247650"/>
                      </a:lnTo>
                      <a:lnTo>
                        <a:pt x="656209" y="248158"/>
                      </a:lnTo>
                      <a:lnTo>
                        <a:pt x="650875" y="249555"/>
                      </a:lnTo>
                      <a:lnTo>
                        <a:pt x="645668" y="251460"/>
                      </a:lnTo>
                      <a:lnTo>
                        <a:pt x="640334" y="253873"/>
                      </a:lnTo>
                      <a:lnTo>
                        <a:pt x="635000" y="256794"/>
                      </a:lnTo>
                      <a:lnTo>
                        <a:pt x="629793" y="261112"/>
                      </a:lnTo>
                      <a:lnTo>
                        <a:pt x="624459" y="265430"/>
                      </a:lnTo>
                      <a:lnTo>
                        <a:pt x="619760" y="271145"/>
                      </a:lnTo>
                      <a:lnTo>
                        <a:pt x="614934" y="277368"/>
                      </a:lnTo>
                      <a:lnTo>
                        <a:pt x="610108" y="284099"/>
                      </a:lnTo>
                      <a:lnTo>
                        <a:pt x="605790" y="292354"/>
                      </a:lnTo>
                      <a:lnTo>
                        <a:pt x="601472" y="300990"/>
                      </a:lnTo>
                      <a:lnTo>
                        <a:pt x="597662" y="310515"/>
                      </a:lnTo>
                      <a:lnTo>
                        <a:pt x="593725" y="321056"/>
                      </a:lnTo>
                      <a:lnTo>
                        <a:pt x="586613" y="321564"/>
                      </a:lnTo>
                      <a:lnTo>
                        <a:pt x="583692" y="321056"/>
                      </a:lnTo>
                      <a:lnTo>
                        <a:pt x="580771" y="319659"/>
                      </a:lnTo>
                      <a:lnTo>
                        <a:pt x="575056" y="315849"/>
                      </a:lnTo>
                      <a:lnTo>
                        <a:pt x="572135" y="314833"/>
                      </a:lnTo>
                      <a:lnTo>
                        <a:pt x="569341" y="315341"/>
                      </a:lnTo>
                      <a:lnTo>
                        <a:pt x="567817" y="316357"/>
                      </a:lnTo>
                      <a:lnTo>
                        <a:pt x="566420" y="317754"/>
                      </a:lnTo>
                      <a:lnTo>
                        <a:pt x="565023" y="319659"/>
                      </a:lnTo>
                      <a:lnTo>
                        <a:pt x="563499" y="322580"/>
                      </a:lnTo>
                      <a:lnTo>
                        <a:pt x="541909" y="322961"/>
                      </a:lnTo>
                      <a:lnTo>
                        <a:pt x="520319" y="323977"/>
                      </a:lnTo>
                      <a:lnTo>
                        <a:pt x="475234" y="325374"/>
                      </a:lnTo>
                      <a:lnTo>
                        <a:pt x="428625" y="326898"/>
                      </a:lnTo>
                      <a:lnTo>
                        <a:pt x="381127" y="328295"/>
                      </a:lnTo>
                      <a:lnTo>
                        <a:pt x="333629" y="329692"/>
                      </a:lnTo>
                      <a:lnTo>
                        <a:pt x="287020" y="331216"/>
                      </a:lnTo>
                      <a:lnTo>
                        <a:pt x="241427" y="332105"/>
                      </a:lnTo>
                      <a:lnTo>
                        <a:pt x="219329" y="333121"/>
                      </a:lnTo>
                      <a:lnTo>
                        <a:pt x="197739" y="333629"/>
                      </a:lnTo>
                      <a:lnTo>
                        <a:pt x="177165" y="334010"/>
                      </a:lnTo>
                      <a:lnTo>
                        <a:pt x="156972" y="334518"/>
                      </a:lnTo>
                      <a:lnTo>
                        <a:pt x="137795" y="335026"/>
                      </a:lnTo>
                      <a:lnTo>
                        <a:pt x="118999" y="335534"/>
                      </a:lnTo>
                      <a:lnTo>
                        <a:pt x="101727" y="336042"/>
                      </a:lnTo>
                      <a:lnTo>
                        <a:pt x="85471" y="336042"/>
                      </a:lnTo>
                      <a:lnTo>
                        <a:pt x="70104" y="336423"/>
                      </a:lnTo>
                      <a:lnTo>
                        <a:pt x="56134" y="336423"/>
                      </a:lnTo>
                      <a:lnTo>
                        <a:pt x="43688" y="336423"/>
                      </a:lnTo>
                      <a:lnTo>
                        <a:pt x="32639" y="336931"/>
                      </a:lnTo>
                      <a:lnTo>
                        <a:pt x="23114" y="336931"/>
                      </a:lnTo>
                      <a:lnTo>
                        <a:pt x="14859" y="336423"/>
                      </a:lnTo>
                      <a:lnTo>
                        <a:pt x="8636" y="336423"/>
                      </a:lnTo>
                      <a:lnTo>
                        <a:pt x="3810" y="336423"/>
                      </a:lnTo>
                      <a:lnTo>
                        <a:pt x="1016" y="336042"/>
                      </a:lnTo>
                      <a:lnTo>
                        <a:pt x="0" y="335534"/>
                      </a:lnTo>
                      <a:lnTo>
                        <a:pt x="2413" y="321056"/>
                      </a:lnTo>
                      <a:lnTo>
                        <a:pt x="5842" y="307213"/>
                      </a:lnTo>
                      <a:lnTo>
                        <a:pt x="9144" y="292735"/>
                      </a:lnTo>
                      <a:lnTo>
                        <a:pt x="13462" y="278384"/>
                      </a:lnTo>
                      <a:lnTo>
                        <a:pt x="18288" y="264414"/>
                      </a:lnTo>
                      <a:lnTo>
                        <a:pt x="24003" y="250571"/>
                      </a:lnTo>
                      <a:lnTo>
                        <a:pt x="30226" y="236093"/>
                      </a:lnTo>
                      <a:lnTo>
                        <a:pt x="36449" y="222758"/>
                      </a:lnTo>
                      <a:lnTo>
                        <a:pt x="43688" y="208788"/>
                      </a:lnTo>
                      <a:lnTo>
                        <a:pt x="51435" y="195326"/>
                      </a:lnTo>
                      <a:lnTo>
                        <a:pt x="59563" y="181864"/>
                      </a:lnTo>
                      <a:lnTo>
                        <a:pt x="67691" y="168910"/>
                      </a:lnTo>
                      <a:lnTo>
                        <a:pt x="76835" y="156464"/>
                      </a:lnTo>
                      <a:lnTo>
                        <a:pt x="86360" y="144018"/>
                      </a:lnTo>
                      <a:lnTo>
                        <a:pt x="96012" y="131445"/>
                      </a:lnTo>
                      <a:lnTo>
                        <a:pt x="106045" y="120015"/>
                      </a:lnTo>
                      <a:lnTo>
                        <a:pt x="116713" y="108458"/>
                      </a:lnTo>
                      <a:lnTo>
                        <a:pt x="127762" y="97917"/>
                      </a:lnTo>
                      <a:lnTo>
                        <a:pt x="138684" y="87376"/>
                      </a:lnTo>
                      <a:lnTo>
                        <a:pt x="150241" y="77216"/>
                      </a:lnTo>
                      <a:lnTo>
                        <a:pt x="162306" y="67691"/>
                      </a:lnTo>
                      <a:lnTo>
                        <a:pt x="174244" y="58547"/>
                      </a:lnTo>
                      <a:lnTo>
                        <a:pt x="186309" y="50419"/>
                      </a:lnTo>
                      <a:lnTo>
                        <a:pt x="199263" y="42672"/>
                      </a:lnTo>
                      <a:lnTo>
                        <a:pt x="211709" y="35560"/>
                      </a:lnTo>
                      <a:lnTo>
                        <a:pt x="224663" y="28829"/>
                      </a:lnTo>
                      <a:lnTo>
                        <a:pt x="237617" y="22987"/>
                      </a:lnTo>
                      <a:lnTo>
                        <a:pt x="251079" y="17780"/>
                      </a:lnTo>
                      <a:lnTo>
                        <a:pt x="264541" y="13462"/>
                      </a:lnTo>
                      <a:lnTo>
                        <a:pt x="278003" y="9525"/>
                      </a:lnTo>
                      <a:lnTo>
                        <a:pt x="291338" y="6731"/>
                      </a:lnTo>
                      <a:lnTo>
                        <a:pt x="304800" y="4826"/>
                      </a:lnTo>
                      <a:lnTo>
                        <a:pt x="331216" y="1905"/>
                      </a:lnTo>
                      <a:lnTo>
                        <a:pt x="356235" y="508"/>
                      </a:lnTo>
                      <a:lnTo>
                        <a:pt x="380619" y="0"/>
                      </a:lnTo>
                      <a:lnTo>
                        <a:pt x="404241" y="889"/>
                      </a:lnTo>
                      <a:lnTo>
                        <a:pt x="426720" y="2413"/>
                      </a:lnTo>
                      <a:lnTo>
                        <a:pt x="448818" y="5207"/>
                      </a:lnTo>
                      <a:lnTo>
                        <a:pt x="469900" y="8636"/>
                      </a:lnTo>
                      <a:lnTo>
                        <a:pt x="490093" y="13462"/>
                      </a:lnTo>
                      <a:lnTo>
                        <a:pt x="509778" y="18669"/>
                      </a:lnTo>
                      <a:lnTo>
                        <a:pt x="528447" y="24892"/>
                      </a:lnTo>
                      <a:lnTo>
                        <a:pt x="546227" y="32131"/>
                      </a:lnTo>
                      <a:lnTo>
                        <a:pt x="563499" y="40259"/>
                      </a:lnTo>
                      <a:lnTo>
                        <a:pt x="579882" y="48895"/>
                      </a:lnTo>
                      <a:lnTo>
                        <a:pt x="595757" y="58547"/>
                      </a:lnTo>
                      <a:lnTo>
                        <a:pt x="610108" y="68580"/>
                      </a:lnTo>
                      <a:lnTo>
                        <a:pt x="624459" y="79121"/>
                      </a:lnTo>
                      <a:lnTo>
                        <a:pt x="637413" y="90678"/>
                      </a:lnTo>
                      <a:lnTo>
                        <a:pt x="650367" y="103124"/>
                      </a:lnTo>
                      <a:lnTo>
                        <a:pt x="661924" y="115697"/>
                      </a:lnTo>
                      <a:lnTo>
                        <a:pt x="673481" y="128651"/>
                      </a:lnTo>
                      <a:lnTo>
                        <a:pt x="683514" y="142494"/>
                      </a:lnTo>
                      <a:lnTo>
                        <a:pt x="693166" y="156464"/>
                      </a:lnTo>
                      <a:lnTo>
                        <a:pt x="702310" y="171323"/>
                      </a:lnTo>
                      <a:lnTo>
                        <a:pt x="710438" y="186182"/>
                      </a:lnTo>
                      <a:lnTo>
                        <a:pt x="718058" y="201549"/>
                      </a:lnTo>
                      <a:lnTo>
                        <a:pt x="724789" y="217424"/>
                      </a:lnTo>
                      <a:lnTo>
                        <a:pt x="731012" y="233680"/>
                      </a:lnTo>
                      <a:lnTo>
                        <a:pt x="736346" y="250063"/>
                      </a:lnTo>
                      <a:lnTo>
                        <a:pt x="741172" y="266319"/>
                      </a:lnTo>
                      <a:lnTo>
                        <a:pt x="745490" y="283210"/>
                      </a:lnTo>
                      <a:lnTo>
                        <a:pt x="748792" y="300482"/>
                      </a:lnTo>
                      <a:lnTo>
                        <a:pt x="751713" y="317246"/>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Freeform 1140">
                  <a:extLst>
                    <a:ext uri="{FF2B5EF4-FFF2-40B4-BE49-F238E27FC236}">
                      <a16:creationId xmlns:a16="http://schemas.microsoft.com/office/drawing/2014/main" id="{6407F00A-26AF-E257-E369-1DB50F7D8E03}"/>
                    </a:ext>
                  </a:extLst>
                </p:cNvPr>
                <p:cNvSpPr/>
                <p:nvPr/>
              </p:nvSpPr>
              <p:spPr>
                <a:xfrm>
                  <a:off x="5167757" y="3543173"/>
                  <a:ext cx="759842" cy="382144"/>
                </a:xfrm>
                <a:custGeom>
                  <a:avLst/>
                  <a:gdLst/>
                  <a:ahLst/>
                  <a:cxnLst/>
                  <a:rect l="0" t="0" r="0" b="0"/>
                  <a:pathLst>
                    <a:path w="759842" h="382144">
                      <a:moveTo>
                        <a:pt x="758317" y="37465"/>
                      </a:moveTo>
                      <a:lnTo>
                        <a:pt x="755904" y="53721"/>
                      </a:lnTo>
                      <a:lnTo>
                        <a:pt x="752094" y="70612"/>
                      </a:lnTo>
                      <a:lnTo>
                        <a:pt x="747776" y="86868"/>
                      </a:lnTo>
                      <a:lnTo>
                        <a:pt x="742061" y="103632"/>
                      </a:lnTo>
                      <a:lnTo>
                        <a:pt x="735838" y="120015"/>
                      </a:lnTo>
                      <a:lnTo>
                        <a:pt x="728091" y="135890"/>
                      </a:lnTo>
                      <a:lnTo>
                        <a:pt x="719963" y="152146"/>
                      </a:lnTo>
                      <a:lnTo>
                        <a:pt x="710819" y="167513"/>
                      </a:lnTo>
                      <a:lnTo>
                        <a:pt x="701294" y="183388"/>
                      </a:lnTo>
                      <a:lnTo>
                        <a:pt x="690626" y="198247"/>
                      </a:lnTo>
                      <a:lnTo>
                        <a:pt x="679704" y="213106"/>
                      </a:lnTo>
                      <a:lnTo>
                        <a:pt x="667639" y="227965"/>
                      </a:lnTo>
                      <a:lnTo>
                        <a:pt x="655193" y="241935"/>
                      </a:lnTo>
                      <a:lnTo>
                        <a:pt x="642239" y="255397"/>
                      </a:lnTo>
                      <a:lnTo>
                        <a:pt x="628269" y="268859"/>
                      </a:lnTo>
                      <a:lnTo>
                        <a:pt x="614299" y="281305"/>
                      </a:lnTo>
                      <a:lnTo>
                        <a:pt x="599948" y="293243"/>
                      </a:lnTo>
                      <a:lnTo>
                        <a:pt x="585089" y="304800"/>
                      </a:lnTo>
                      <a:lnTo>
                        <a:pt x="569722" y="315341"/>
                      </a:lnTo>
                      <a:lnTo>
                        <a:pt x="553847" y="325501"/>
                      </a:lnTo>
                      <a:lnTo>
                        <a:pt x="538099" y="335026"/>
                      </a:lnTo>
                      <a:lnTo>
                        <a:pt x="521716" y="343662"/>
                      </a:lnTo>
                      <a:lnTo>
                        <a:pt x="505460" y="351917"/>
                      </a:lnTo>
                      <a:lnTo>
                        <a:pt x="489077" y="358521"/>
                      </a:lnTo>
                      <a:lnTo>
                        <a:pt x="472313" y="364871"/>
                      </a:lnTo>
                      <a:lnTo>
                        <a:pt x="455422" y="370078"/>
                      </a:lnTo>
                      <a:lnTo>
                        <a:pt x="438658" y="374396"/>
                      </a:lnTo>
                      <a:lnTo>
                        <a:pt x="421894" y="377825"/>
                      </a:lnTo>
                      <a:lnTo>
                        <a:pt x="405130" y="380111"/>
                      </a:lnTo>
                      <a:lnTo>
                        <a:pt x="388239" y="381635"/>
                      </a:lnTo>
                      <a:lnTo>
                        <a:pt x="371475" y="382143"/>
                      </a:lnTo>
                      <a:lnTo>
                        <a:pt x="355219" y="381127"/>
                      </a:lnTo>
                      <a:lnTo>
                        <a:pt x="338836" y="379730"/>
                      </a:lnTo>
                      <a:lnTo>
                        <a:pt x="322072" y="377825"/>
                      </a:lnTo>
                      <a:lnTo>
                        <a:pt x="305689" y="374904"/>
                      </a:lnTo>
                      <a:lnTo>
                        <a:pt x="289433" y="371094"/>
                      </a:lnTo>
                      <a:lnTo>
                        <a:pt x="273050" y="366776"/>
                      </a:lnTo>
                      <a:lnTo>
                        <a:pt x="256794" y="361950"/>
                      </a:lnTo>
                      <a:lnTo>
                        <a:pt x="240411" y="355727"/>
                      </a:lnTo>
                      <a:lnTo>
                        <a:pt x="224663" y="349504"/>
                      </a:lnTo>
                      <a:lnTo>
                        <a:pt x="209296" y="342265"/>
                      </a:lnTo>
                      <a:lnTo>
                        <a:pt x="193929" y="334137"/>
                      </a:lnTo>
                      <a:lnTo>
                        <a:pt x="178943" y="325501"/>
                      </a:lnTo>
                      <a:lnTo>
                        <a:pt x="164084" y="315849"/>
                      </a:lnTo>
                      <a:lnTo>
                        <a:pt x="149733" y="305816"/>
                      </a:lnTo>
                      <a:lnTo>
                        <a:pt x="136271" y="295275"/>
                      </a:lnTo>
                      <a:lnTo>
                        <a:pt x="122809" y="283718"/>
                      </a:lnTo>
                      <a:lnTo>
                        <a:pt x="109855" y="271653"/>
                      </a:lnTo>
                      <a:lnTo>
                        <a:pt x="97409" y="258699"/>
                      </a:lnTo>
                      <a:lnTo>
                        <a:pt x="85344" y="245237"/>
                      </a:lnTo>
                      <a:lnTo>
                        <a:pt x="74422" y="231394"/>
                      </a:lnTo>
                      <a:lnTo>
                        <a:pt x="63754" y="216535"/>
                      </a:lnTo>
                      <a:lnTo>
                        <a:pt x="53721" y="200660"/>
                      </a:lnTo>
                      <a:lnTo>
                        <a:pt x="44577" y="184785"/>
                      </a:lnTo>
                      <a:lnTo>
                        <a:pt x="36449" y="168021"/>
                      </a:lnTo>
                      <a:lnTo>
                        <a:pt x="28702" y="150241"/>
                      </a:lnTo>
                      <a:lnTo>
                        <a:pt x="22098" y="132461"/>
                      </a:lnTo>
                      <a:lnTo>
                        <a:pt x="15748" y="113792"/>
                      </a:lnTo>
                      <a:lnTo>
                        <a:pt x="11049" y="94107"/>
                      </a:lnTo>
                      <a:lnTo>
                        <a:pt x="6731" y="74422"/>
                      </a:lnTo>
                      <a:lnTo>
                        <a:pt x="3302" y="53721"/>
                      </a:lnTo>
                      <a:lnTo>
                        <a:pt x="1397" y="32639"/>
                      </a:lnTo>
                      <a:lnTo>
                        <a:pt x="381" y="10541"/>
                      </a:lnTo>
                      <a:lnTo>
                        <a:pt x="0" y="1016"/>
                      </a:lnTo>
                      <a:lnTo>
                        <a:pt x="889" y="508"/>
                      </a:lnTo>
                      <a:lnTo>
                        <a:pt x="4318" y="508"/>
                      </a:lnTo>
                      <a:lnTo>
                        <a:pt x="8636" y="0"/>
                      </a:lnTo>
                      <a:lnTo>
                        <a:pt x="15367" y="0"/>
                      </a:lnTo>
                      <a:lnTo>
                        <a:pt x="23495" y="0"/>
                      </a:lnTo>
                      <a:lnTo>
                        <a:pt x="33020" y="0"/>
                      </a:lnTo>
                      <a:lnTo>
                        <a:pt x="44069" y="0"/>
                      </a:lnTo>
                      <a:lnTo>
                        <a:pt x="57023" y="0"/>
                      </a:lnTo>
                      <a:lnTo>
                        <a:pt x="70993" y="508"/>
                      </a:lnTo>
                      <a:lnTo>
                        <a:pt x="85852" y="508"/>
                      </a:lnTo>
                      <a:lnTo>
                        <a:pt x="102235" y="1016"/>
                      </a:lnTo>
                      <a:lnTo>
                        <a:pt x="119507" y="1016"/>
                      </a:lnTo>
                      <a:lnTo>
                        <a:pt x="138176" y="1397"/>
                      </a:lnTo>
                      <a:lnTo>
                        <a:pt x="157353" y="1905"/>
                      </a:lnTo>
                      <a:lnTo>
                        <a:pt x="177546" y="2413"/>
                      </a:lnTo>
                      <a:lnTo>
                        <a:pt x="198247" y="2921"/>
                      </a:lnTo>
                      <a:lnTo>
                        <a:pt x="219837" y="3429"/>
                      </a:lnTo>
                      <a:lnTo>
                        <a:pt x="241935" y="3810"/>
                      </a:lnTo>
                      <a:lnTo>
                        <a:pt x="287528" y="4826"/>
                      </a:lnTo>
                      <a:lnTo>
                        <a:pt x="334518" y="6223"/>
                      </a:lnTo>
                      <a:lnTo>
                        <a:pt x="382016" y="7747"/>
                      </a:lnTo>
                      <a:lnTo>
                        <a:pt x="429514" y="8636"/>
                      </a:lnTo>
                      <a:lnTo>
                        <a:pt x="476631" y="10033"/>
                      </a:lnTo>
                      <a:lnTo>
                        <a:pt x="521716" y="11557"/>
                      </a:lnTo>
                      <a:lnTo>
                        <a:pt x="543814" y="12446"/>
                      </a:lnTo>
                      <a:lnTo>
                        <a:pt x="565404" y="12954"/>
                      </a:lnTo>
                      <a:lnTo>
                        <a:pt x="566420" y="15875"/>
                      </a:lnTo>
                      <a:lnTo>
                        <a:pt x="567309" y="18288"/>
                      </a:lnTo>
                      <a:lnTo>
                        <a:pt x="568706" y="20193"/>
                      </a:lnTo>
                      <a:lnTo>
                        <a:pt x="570230" y="21082"/>
                      </a:lnTo>
                      <a:lnTo>
                        <a:pt x="572135" y="22098"/>
                      </a:lnTo>
                      <a:lnTo>
                        <a:pt x="574040" y="22098"/>
                      </a:lnTo>
                      <a:lnTo>
                        <a:pt x="577850" y="22098"/>
                      </a:lnTo>
                      <a:lnTo>
                        <a:pt x="582168" y="21082"/>
                      </a:lnTo>
                      <a:lnTo>
                        <a:pt x="586486" y="19685"/>
                      </a:lnTo>
                      <a:lnTo>
                        <a:pt x="590804" y="18288"/>
                      </a:lnTo>
                      <a:lnTo>
                        <a:pt x="594741" y="18288"/>
                      </a:lnTo>
                      <a:lnTo>
                        <a:pt x="600456" y="18288"/>
                      </a:lnTo>
                      <a:lnTo>
                        <a:pt x="600964" y="23495"/>
                      </a:lnTo>
                      <a:lnTo>
                        <a:pt x="601853" y="29337"/>
                      </a:lnTo>
                      <a:lnTo>
                        <a:pt x="605282" y="39878"/>
                      </a:lnTo>
                      <a:lnTo>
                        <a:pt x="609981" y="50419"/>
                      </a:lnTo>
                      <a:lnTo>
                        <a:pt x="612902" y="55245"/>
                      </a:lnTo>
                      <a:lnTo>
                        <a:pt x="616712" y="60071"/>
                      </a:lnTo>
                      <a:lnTo>
                        <a:pt x="620141" y="64770"/>
                      </a:lnTo>
                      <a:lnTo>
                        <a:pt x="624459" y="69088"/>
                      </a:lnTo>
                      <a:lnTo>
                        <a:pt x="628777" y="73406"/>
                      </a:lnTo>
                      <a:lnTo>
                        <a:pt x="633095" y="76835"/>
                      </a:lnTo>
                      <a:lnTo>
                        <a:pt x="637921" y="80137"/>
                      </a:lnTo>
                      <a:lnTo>
                        <a:pt x="642620" y="83566"/>
                      </a:lnTo>
                      <a:lnTo>
                        <a:pt x="647954" y="85979"/>
                      </a:lnTo>
                      <a:lnTo>
                        <a:pt x="653288" y="87884"/>
                      </a:lnTo>
                      <a:lnTo>
                        <a:pt x="658495" y="89281"/>
                      </a:lnTo>
                      <a:lnTo>
                        <a:pt x="663829" y="90297"/>
                      </a:lnTo>
                      <a:lnTo>
                        <a:pt x="669544" y="90297"/>
                      </a:lnTo>
                      <a:lnTo>
                        <a:pt x="674878" y="90297"/>
                      </a:lnTo>
                      <a:lnTo>
                        <a:pt x="680593" y="88773"/>
                      </a:lnTo>
                      <a:lnTo>
                        <a:pt x="685927" y="87376"/>
                      </a:lnTo>
                      <a:lnTo>
                        <a:pt x="691134" y="84455"/>
                      </a:lnTo>
                      <a:lnTo>
                        <a:pt x="696976" y="81661"/>
                      </a:lnTo>
                      <a:lnTo>
                        <a:pt x="702183" y="77343"/>
                      </a:lnTo>
                      <a:lnTo>
                        <a:pt x="707009" y="72009"/>
                      </a:lnTo>
                      <a:lnTo>
                        <a:pt x="712343" y="66294"/>
                      </a:lnTo>
                      <a:lnTo>
                        <a:pt x="717042" y="59563"/>
                      </a:lnTo>
                      <a:lnTo>
                        <a:pt x="721360" y="51435"/>
                      </a:lnTo>
                      <a:lnTo>
                        <a:pt x="725678" y="42672"/>
                      </a:lnTo>
                      <a:lnTo>
                        <a:pt x="729996" y="32639"/>
                      </a:lnTo>
                      <a:lnTo>
                        <a:pt x="733933" y="21590"/>
                      </a:lnTo>
                      <a:lnTo>
                        <a:pt x="739648" y="21590"/>
                      </a:lnTo>
                      <a:lnTo>
                        <a:pt x="744982" y="21590"/>
                      </a:lnTo>
                      <a:lnTo>
                        <a:pt x="749300" y="21590"/>
                      </a:lnTo>
                      <a:lnTo>
                        <a:pt x="753110" y="21590"/>
                      </a:lnTo>
                      <a:lnTo>
                        <a:pt x="755904" y="21590"/>
                      </a:lnTo>
                      <a:lnTo>
                        <a:pt x="757936" y="21082"/>
                      </a:lnTo>
                      <a:lnTo>
                        <a:pt x="759333" y="21082"/>
                      </a:lnTo>
                      <a:lnTo>
                        <a:pt x="759841" y="20701"/>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Freeform 1141">
                  <a:extLst>
                    <a:ext uri="{FF2B5EF4-FFF2-40B4-BE49-F238E27FC236}">
                      <a16:creationId xmlns:a16="http://schemas.microsoft.com/office/drawing/2014/main" id="{6C4C9F4F-C774-FFF6-C0C9-DF96B0D1DC99}"/>
                    </a:ext>
                  </a:extLst>
                </p:cNvPr>
                <p:cNvSpPr/>
                <p:nvPr/>
              </p:nvSpPr>
              <p:spPr>
                <a:xfrm>
                  <a:off x="5020310" y="3062224"/>
                  <a:ext cx="1022986" cy="970027"/>
                </a:xfrm>
                <a:custGeom>
                  <a:avLst/>
                  <a:gdLst/>
                  <a:ahLst/>
                  <a:cxnLst/>
                  <a:rect l="0" t="0" r="0" b="0"/>
                  <a:pathLst>
                    <a:path w="1022986" h="970027">
                      <a:moveTo>
                        <a:pt x="452628" y="3810"/>
                      </a:moveTo>
                      <a:lnTo>
                        <a:pt x="469519" y="2413"/>
                      </a:lnTo>
                      <a:lnTo>
                        <a:pt x="486283" y="1016"/>
                      </a:lnTo>
                      <a:lnTo>
                        <a:pt x="502666" y="508"/>
                      </a:lnTo>
                      <a:lnTo>
                        <a:pt x="518922" y="0"/>
                      </a:lnTo>
                      <a:lnTo>
                        <a:pt x="534797" y="0"/>
                      </a:lnTo>
                      <a:lnTo>
                        <a:pt x="550672" y="0"/>
                      </a:lnTo>
                      <a:lnTo>
                        <a:pt x="565531" y="1016"/>
                      </a:lnTo>
                      <a:lnTo>
                        <a:pt x="580898" y="1905"/>
                      </a:lnTo>
                      <a:lnTo>
                        <a:pt x="595249" y="3302"/>
                      </a:lnTo>
                      <a:lnTo>
                        <a:pt x="610108" y="4826"/>
                      </a:lnTo>
                      <a:lnTo>
                        <a:pt x="624078" y="6731"/>
                      </a:lnTo>
                      <a:lnTo>
                        <a:pt x="637921" y="9144"/>
                      </a:lnTo>
                      <a:lnTo>
                        <a:pt x="651891" y="12065"/>
                      </a:lnTo>
                      <a:lnTo>
                        <a:pt x="665353" y="14859"/>
                      </a:lnTo>
                      <a:lnTo>
                        <a:pt x="678307" y="18288"/>
                      </a:lnTo>
                      <a:lnTo>
                        <a:pt x="691261" y="21590"/>
                      </a:lnTo>
                      <a:lnTo>
                        <a:pt x="703707" y="25400"/>
                      </a:lnTo>
                      <a:lnTo>
                        <a:pt x="715772" y="29718"/>
                      </a:lnTo>
                      <a:lnTo>
                        <a:pt x="728218" y="34036"/>
                      </a:lnTo>
                      <a:lnTo>
                        <a:pt x="739775" y="38862"/>
                      </a:lnTo>
                      <a:lnTo>
                        <a:pt x="751205" y="43688"/>
                      </a:lnTo>
                      <a:lnTo>
                        <a:pt x="773303" y="54737"/>
                      </a:lnTo>
                      <a:lnTo>
                        <a:pt x="794893" y="66294"/>
                      </a:lnTo>
                      <a:lnTo>
                        <a:pt x="815086" y="79248"/>
                      </a:lnTo>
                      <a:lnTo>
                        <a:pt x="834263" y="92583"/>
                      </a:lnTo>
                      <a:lnTo>
                        <a:pt x="852043" y="107569"/>
                      </a:lnTo>
                      <a:lnTo>
                        <a:pt x="869315" y="122936"/>
                      </a:lnTo>
                      <a:lnTo>
                        <a:pt x="885698" y="139192"/>
                      </a:lnTo>
                      <a:lnTo>
                        <a:pt x="900557" y="155956"/>
                      </a:lnTo>
                      <a:lnTo>
                        <a:pt x="914908" y="173736"/>
                      </a:lnTo>
                      <a:lnTo>
                        <a:pt x="927862" y="192024"/>
                      </a:lnTo>
                      <a:lnTo>
                        <a:pt x="940308" y="210693"/>
                      </a:lnTo>
                      <a:lnTo>
                        <a:pt x="951357" y="230378"/>
                      </a:lnTo>
                      <a:lnTo>
                        <a:pt x="962025" y="250571"/>
                      </a:lnTo>
                      <a:lnTo>
                        <a:pt x="971042" y="271145"/>
                      </a:lnTo>
                      <a:lnTo>
                        <a:pt x="979678" y="291846"/>
                      </a:lnTo>
                      <a:lnTo>
                        <a:pt x="986917" y="313436"/>
                      </a:lnTo>
                      <a:lnTo>
                        <a:pt x="993648" y="335026"/>
                      </a:lnTo>
                      <a:lnTo>
                        <a:pt x="999363" y="357124"/>
                      </a:lnTo>
                      <a:lnTo>
                        <a:pt x="1004189" y="379730"/>
                      </a:lnTo>
                      <a:lnTo>
                        <a:pt x="1007999" y="401701"/>
                      </a:lnTo>
                      <a:lnTo>
                        <a:pt x="1011428" y="424815"/>
                      </a:lnTo>
                      <a:lnTo>
                        <a:pt x="1014349" y="428117"/>
                      </a:lnTo>
                      <a:lnTo>
                        <a:pt x="1016635" y="432435"/>
                      </a:lnTo>
                      <a:lnTo>
                        <a:pt x="1018667" y="436753"/>
                      </a:lnTo>
                      <a:lnTo>
                        <a:pt x="1020064" y="441071"/>
                      </a:lnTo>
                      <a:lnTo>
                        <a:pt x="1022477" y="450723"/>
                      </a:lnTo>
                      <a:lnTo>
                        <a:pt x="1022985" y="459867"/>
                      </a:lnTo>
                      <a:lnTo>
                        <a:pt x="1022477" y="469011"/>
                      </a:lnTo>
                      <a:lnTo>
                        <a:pt x="1021969" y="472821"/>
                      </a:lnTo>
                      <a:lnTo>
                        <a:pt x="1020953" y="476631"/>
                      </a:lnTo>
                      <a:lnTo>
                        <a:pt x="1020064" y="480441"/>
                      </a:lnTo>
                      <a:lnTo>
                        <a:pt x="1018667" y="483362"/>
                      </a:lnTo>
                      <a:lnTo>
                        <a:pt x="1017143" y="485775"/>
                      </a:lnTo>
                      <a:lnTo>
                        <a:pt x="1015238" y="488188"/>
                      </a:lnTo>
                      <a:lnTo>
                        <a:pt x="1014730" y="509778"/>
                      </a:lnTo>
                      <a:lnTo>
                        <a:pt x="1012317" y="531368"/>
                      </a:lnTo>
                      <a:lnTo>
                        <a:pt x="1009015" y="552958"/>
                      </a:lnTo>
                      <a:lnTo>
                        <a:pt x="1003681" y="575056"/>
                      </a:lnTo>
                      <a:lnTo>
                        <a:pt x="997458" y="596646"/>
                      </a:lnTo>
                      <a:lnTo>
                        <a:pt x="989838" y="617728"/>
                      </a:lnTo>
                      <a:lnTo>
                        <a:pt x="981202" y="639318"/>
                      </a:lnTo>
                      <a:lnTo>
                        <a:pt x="970661" y="660527"/>
                      </a:lnTo>
                      <a:lnTo>
                        <a:pt x="959612" y="681101"/>
                      </a:lnTo>
                      <a:lnTo>
                        <a:pt x="947039" y="701294"/>
                      </a:lnTo>
                      <a:lnTo>
                        <a:pt x="933704" y="721487"/>
                      </a:lnTo>
                      <a:lnTo>
                        <a:pt x="919226" y="741172"/>
                      </a:lnTo>
                      <a:lnTo>
                        <a:pt x="904367" y="760349"/>
                      </a:lnTo>
                      <a:lnTo>
                        <a:pt x="888111" y="779018"/>
                      </a:lnTo>
                      <a:lnTo>
                        <a:pt x="871220" y="796798"/>
                      </a:lnTo>
                      <a:lnTo>
                        <a:pt x="853440" y="814070"/>
                      </a:lnTo>
                      <a:lnTo>
                        <a:pt x="835279" y="830834"/>
                      </a:lnTo>
                      <a:lnTo>
                        <a:pt x="816102" y="847217"/>
                      </a:lnTo>
                      <a:lnTo>
                        <a:pt x="796798" y="862584"/>
                      </a:lnTo>
                      <a:lnTo>
                        <a:pt x="776732" y="876935"/>
                      </a:lnTo>
                      <a:lnTo>
                        <a:pt x="756031" y="890397"/>
                      </a:lnTo>
                      <a:lnTo>
                        <a:pt x="735457" y="903351"/>
                      </a:lnTo>
                      <a:lnTo>
                        <a:pt x="713867" y="914908"/>
                      </a:lnTo>
                      <a:lnTo>
                        <a:pt x="692658" y="925449"/>
                      </a:lnTo>
                      <a:lnTo>
                        <a:pt x="670560" y="935482"/>
                      </a:lnTo>
                      <a:lnTo>
                        <a:pt x="648589" y="944118"/>
                      </a:lnTo>
                      <a:lnTo>
                        <a:pt x="626872" y="951357"/>
                      </a:lnTo>
                      <a:lnTo>
                        <a:pt x="604393" y="957580"/>
                      </a:lnTo>
                      <a:lnTo>
                        <a:pt x="582295" y="962914"/>
                      </a:lnTo>
                      <a:lnTo>
                        <a:pt x="560197" y="966724"/>
                      </a:lnTo>
                      <a:lnTo>
                        <a:pt x="538607" y="969137"/>
                      </a:lnTo>
                      <a:lnTo>
                        <a:pt x="516509" y="970026"/>
                      </a:lnTo>
                      <a:lnTo>
                        <a:pt x="498348" y="970026"/>
                      </a:lnTo>
                      <a:lnTo>
                        <a:pt x="480060" y="969645"/>
                      </a:lnTo>
                      <a:lnTo>
                        <a:pt x="461772" y="968121"/>
                      </a:lnTo>
                      <a:lnTo>
                        <a:pt x="443611" y="965708"/>
                      </a:lnTo>
                      <a:lnTo>
                        <a:pt x="424815" y="962914"/>
                      </a:lnTo>
                      <a:lnTo>
                        <a:pt x="406654" y="959485"/>
                      </a:lnTo>
                      <a:lnTo>
                        <a:pt x="388366" y="955167"/>
                      </a:lnTo>
                      <a:lnTo>
                        <a:pt x="370078" y="949960"/>
                      </a:lnTo>
                      <a:lnTo>
                        <a:pt x="352425" y="944118"/>
                      </a:lnTo>
                      <a:lnTo>
                        <a:pt x="334645" y="937387"/>
                      </a:lnTo>
                      <a:lnTo>
                        <a:pt x="316865" y="930275"/>
                      </a:lnTo>
                      <a:lnTo>
                        <a:pt x="299593" y="922020"/>
                      </a:lnTo>
                      <a:lnTo>
                        <a:pt x="282829" y="913384"/>
                      </a:lnTo>
                      <a:lnTo>
                        <a:pt x="265938" y="903859"/>
                      </a:lnTo>
                      <a:lnTo>
                        <a:pt x="249682" y="893318"/>
                      </a:lnTo>
                      <a:lnTo>
                        <a:pt x="233299" y="881761"/>
                      </a:lnTo>
                      <a:lnTo>
                        <a:pt x="213614" y="866394"/>
                      </a:lnTo>
                      <a:lnTo>
                        <a:pt x="193929" y="849122"/>
                      </a:lnTo>
                      <a:lnTo>
                        <a:pt x="175768" y="830834"/>
                      </a:lnTo>
                      <a:lnTo>
                        <a:pt x="166624" y="821309"/>
                      </a:lnTo>
                      <a:lnTo>
                        <a:pt x="157988" y="811149"/>
                      </a:lnTo>
                      <a:lnTo>
                        <a:pt x="149352" y="801116"/>
                      </a:lnTo>
                      <a:lnTo>
                        <a:pt x="141224" y="790575"/>
                      </a:lnTo>
                      <a:lnTo>
                        <a:pt x="133477" y="780034"/>
                      </a:lnTo>
                      <a:lnTo>
                        <a:pt x="125857" y="768985"/>
                      </a:lnTo>
                      <a:lnTo>
                        <a:pt x="118110" y="757428"/>
                      </a:lnTo>
                      <a:lnTo>
                        <a:pt x="110871" y="745871"/>
                      </a:lnTo>
                      <a:lnTo>
                        <a:pt x="104267" y="733933"/>
                      </a:lnTo>
                      <a:lnTo>
                        <a:pt x="97536" y="721868"/>
                      </a:lnTo>
                      <a:lnTo>
                        <a:pt x="91186" y="709422"/>
                      </a:lnTo>
                      <a:lnTo>
                        <a:pt x="85471" y="696468"/>
                      </a:lnTo>
                      <a:lnTo>
                        <a:pt x="79756" y="683514"/>
                      </a:lnTo>
                      <a:lnTo>
                        <a:pt x="74422" y="670560"/>
                      </a:lnTo>
                      <a:lnTo>
                        <a:pt x="69596" y="656590"/>
                      </a:lnTo>
                      <a:lnTo>
                        <a:pt x="64897" y="643255"/>
                      </a:lnTo>
                      <a:lnTo>
                        <a:pt x="60579" y="629285"/>
                      </a:lnTo>
                      <a:lnTo>
                        <a:pt x="56642" y="614934"/>
                      </a:lnTo>
                      <a:lnTo>
                        <a:pt x="53340" y="600456"/>
                      </a:lnTo>
                      <a:lnTo>
                        <a:pt x="49911" y="586105"/>
                      </a:lnTo>
                      <a:lnTo>
                        <a:pt x="47625" y="571246"/>
                      </a:lnTo>
                      <a:lnTo>
                        <a:pt x="45212" y="555879"/>
                      </a:lnTo>
                      <a:lnTo>
                        <a:pt x="43307" y="540512"/>
                      </a:lnTo>
                      <a:lnTo>
                        <a:pt x="41783" y="525145"/>
                      </a:lnTo>
                      <a:lnTo>
                        <a:pt x="40386" y="509270"/>
                      </a:lnTo>
                      <a:lnTo>
                        <a:pt x="39878" y="493395"/>
                      </a:lnTo>
                      <a:lnTo>
                        <a:pt x="39878" y="476631"/>
                      </a:lnTo>
                      <a:lnTo>
                        <a:pt x="39370" y="475742"/>
                      </a:lnTo>
                      <a:lnTo>
                        <a:pt x="37973" y="475234"/>
                      </a:lnTo>
                      <a:lnTo>
                        <a:pt x="36068" y="474726"/>
                      </a:lnTo>
                      <a:lnTo>
                        <a:pt x="33655" y="474218"/>
                      </a:lnTo>
                      <a:lnTo>
                        <a:pt x="26924" y="473710"/>
                      </a:lnTo>
                      <a:lnTo>
                        <a:pt x="19685" y="473329"/>
                      </a:lnTo>
                      <a:lnTo>
                        <a:pt x="12065" y="472313"/>
                      </a:lnTo>
                      <a:lnTo>
                        <a:pt x="8636" y="471424"/>
                      </a:lnTo>
                      <a:lnTo>
                        <a:pt x="5842" y="470916"/>
                      </a:lnTo>
                      <a:lnTo>
                        <a:pt x="3429" y="469392"/>
                      </a:lnTo>
                      <a:lnTo>
                        <a:pt x="1524" y="467995"/>
                      </a:lnTo>
                      <a:lnTo>
                        <a:pt x="0" y="466598"/>
                      </a:lnTo>
                      <a:lnTo>
                        <a:pt x="0" y="464185"/>
                      </a:lnTo>
                      <a:lnTo>
                        <a:pt x="0" y="462280"/>
                      </a:lnTo>
                      <a:lnTo>
                        <a:pt x="1524" y="460375"/>
                      </a:lnTo>
                      <a:lnTo>
                        <a:pt x="3429" y="458343"/>
                      </a:lnTo>
                      <a:lnTo>
                        <a:pt x="5842" y="456946"/>
                      </a:lnTo>
                      <a:lnTo>
                        <a:pt x="9144" y="456057"/>
                      </a:lnTo>
                      <a:lnTo>
                        <a:pt x="12573" y="455041"/>
                      </a:lnTo>
                      <a:lnTo>
                        <a:pt x="20193" y="454025"/>
                      </a:lnTo>
                      <a:lnTo>
                        <a:pt x="27940" y="453136"/>
                      </a:lnTo>
                      <a:lnTo>
                        <a:pt x="34671" y="452120"/>
                      </a:lnTo>
                      <a:lnTo>
                        <a:pt x="37465" y="451739"/>
                      </a:lnTo>
                      <a:lnTo>
                        <a:pt x="39370" y="451231"/>
                      </a:lnTo>
                      <a:lnTo>
                        <a:pt x="40894" y="450723"/>
                      </a:lnTo>
                      <a:lnTo>
                        <a:pt x="41275" y="450215"/>
                      </a:lnTo>
                      <a:lnTo>
                        <a:pt x="45212" y="421005"/>
                      </a:lnTo>
                      <a:lnTo>
                        <a:pt x="50419" y="391160"/>
                      </a:lnTo>
                      <a:lnTo>
                        <a:pt x="57658" y="361950"/>
                      </a:lnTo>
                      <a:lnTo>
                        <a:pt x="66294" y="332105"/>
                      </a:lnTo>
                      <a:lnTo>
                        <a:pt x="71628" y="317754"/>
                      </a:lnTo>
                      <a:lnTo>
                        <a:pt x="77343" y="303403"/>
                      </a:lnTo>
                      <a:lnTo>
                        <a:pt x="83566" y="288925"/>
                      </a:lnTo>
                      <a:lnTo>
                        <a:pt x="89789" y="274574"/>
                      </a:lnTo>
                      <a:lnTo>
                        <a:pt x="97028" y="260604"/>
                      </a:lnTo>
                      <a:lnTo>
                        <a:pt x="104648" y="246761"/>
                      </a:lnTo>
                      <a:lnTo>
                        <a:pt x="112903" y="232791"/>
                      </a:lnTo>
                      <a:lnTo>
                        <a:pt x="121539" y="219329"/>
                      </a:lnTo>
                      <a:lnTo>
                        <a:pt x="136398" y="198755"/>
                      </a:lnTo>
                      <a:lnTo>
                        <a:pt x="151765" y="178562"/>
                      </a:lnTo>
                      <a:lnTo>
                        <a:pt x="168529" y="159385"/>
                      </a:lnTo>
                      <a:lnTo>
                        <a:pt x="185801" y="140589"/>
                      </a:lnTo>
                      <a:lnTo>
                        <a:pt x="204089" y="123317"/>
                      </a:lnTo>
                      <a:lnTo>
                        <a:pt x="222758" y="106553"/>
                      </a:lnTo>
                      <a:lnTo>
                        <a:pt x="242443" y="90678"/>
                      </a:lnTo>
                      <a:lnTo>
                        <a:pt x="262636" y="75819"/>
                      </a:lnTo>
                      <a:lnTo>
                        <a:pt x="282829" y="62357"/>
                      </a:lnTo>
                      <a:lnTo>
                        <a:pt x="303911" y="49911"/>
                      </a:lnTo>
                      <a:lnTo>
                        <a:pt x="325501" y="38862"/>
                      </a:lnTo>
                      <a:lnTo>
                        <a:pt x="347091" y="29337"/>
                      </a:lnTo>
                      <a:lnTo>
                        <a:pt x="369189" y="21082"/>
                      </a:lnTo>
                      <a:lnTo>
                        <a:pt x="391287" y="14351"/>
                      </a:lnTo>
                      <a:lnTo>
                        <a:pt x="413385" y="9144"/>
                      </a:lnTo>
                      <a:lnTo>
                        <a:pt x="435356" y="5715"/>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Freeform 1142">
                  <a:extLst>
                    <a:ext uri="{FF2B5EF4-FFF2-40B4-BE49-F238E27FC236}">
                      <a16:creationId xmlns:a16="http://schemas.microsoft.com/office/drawing/2014/main" id="{96E4FE17-F4FE-89F1-1075-3769EEBA33D7}"/>
                    </a:ext>
                  </a:extLst>
                </p:cNvPr>
                <p:cNvSpPr/>
                <p:nvPr/>
              </p:nvSpPr>
              <p:spPr>
                <a:xfrm>
                  <a:off x="5020310" y="3061970"/>
                  <a:ext cx="1023621" cy="970281"/>
                </a:xfrm>
                <a:custGeom>
                  <a:avLst/>
                  <a:gdLst/>
                  <a:ahLst/>
                  <a:cxnLst/>
                  <a:rect l="0" t="0" r="0" b="0"/>
                  <a:pathLst>
                    <a:path w="1023621" h="970281">
                      <a:moveTo>
                        <a:pt x="435610" y="6350"/>
                      </a:moveTo>
                      <a:lnTo>
                        <a:pt x="414020" y="8890"/>
                      </a:lnTo>
                      <a:lnTo>
                        <a:pt x="391160" y="13970"/>
                      </a:lnTo>
                      <a:lnTo>
                        <a:pt x="369570" y="21590"/>
                      </a:lnTo>
                      <a:lnTo>
                        <a:pt x="347980" y="29210"/>
                      </a:lnTo>
                      <a:lnTo>
                        <a:pt x="326390" y="39370"/>
                      </a:lnTo>
                      <a:lnTo>
                        <a:pt x="304800" y="49530"/>
                      </a:lnTo>
                      <a:lnTo>
                        <a:pt x="283210" y="62230"/>
                      </a:lnTo>
                      <a:lnTo>
                        <a:pt x="262890" y="76200"/>
                      </a:lnTo>
                      <a:lnTo>
                        <a:pt x="242570" y="91440"/>
                      </a:lnTo>
                      <a:lnTo>
                        <a:pt x="223520" y="106680"/>
                      </a:lnTo>
                      <a:lnTo>
                        <a:pt x="204470" y="123190"/>
                      </a:lnTo>
                      <a:lnTo>
                        <a:pt x="186690" y="140970"/>
                      </a:lnTo>
                      <a:lnTo>
                        <a:pt x="168910" y="160020"/>
                      </a:lnTo>
                      <a:lnTo>
                        <a:pt x="152400" y="179070"/>
                      </a:lnTo>
                      <a:lnTo>
                        <a:pt x="137160" y="199390"/>
                      </a:lnTo>
                      <a:lnTo>
                        <a:pt x="121920" y="219710"/>
                      </a:lnTo>
                      <a:lnTo>
                        <a:pt x="113030" y="232410"/>
                      </a:lnTo>
                      <a:lnTo>
                        <a:pt x="105410" y="246380"/>
                      </a:lnTo>
                      <a:lnTo>
                        <a:pt x="97790" y="260350"/>
                      </a:lnTo>
                      <a:lnTo>
                        <a:pt x="90170" y="274320"/>
                      </a:lnTo>
                      <a:lnTo>
                        <a:pt x="83820" y="289560"/>
                      </a:lnTo>
                      <a:lnTo>
                        <a:pt x="77470" y="303530"/>
                      </a:lnTo>
                      <a:lnTo>
                        <a:pt x="72390" y="317500"/>
                      </a:lnTo>
                      <a:lnTo>
                        <a:pt x="66040" y="332740"/>
                      </a:lnTo>
                      <a:lnTo>
                        <a:pt x="58420" y="361950"/>
                      </a:lnTo>
                      <a:lnTo>
                        <a:pt x="50800" y="391160"/>
                      </a:lnTo>
                      <a:lnTo>
                        <a:pt x="45720" y="421640"/>
                      </a:lnTo>
                      <a:lnTo>
                        <a:pt x="41910" y="450850"/>
                      </a:lnTo>
                      <a:lnTo>
                        <a:pt x="40640" y="450850"/>
                      </a:lnTo>
                      <a:lnTo>
                        <a:pt x="39370" y="450850"/>
                      </a:lnTo>
                      <a:lnTo>
                        <a:pt x="38100" y="452120"/>
                      </a:lnTo>
                      <a:lnTo>
                        <a:pt x="35560" y="452120"/>
                      </a:lnTo>
                      <a:lnTo>
                        <a:pt x="27940" y="453390"/>
                      </a:lnTo>
                      <a:lnTo>
                        <a:pt x="20320" y="454660"/>
                      </a:lnTo>
                      <a:lnTo>
                        <a:pt x="12700" y="454660"/>
                      </a:lnTo>
                      <a:lnTo>
                        <a:pt x="10160" y="455930"/>
                      </a:lnTo>
                      <a:lnTo>
                        <a:pt x="6350" y="457200"/>
                      </a:lnTo>
                      <a:lnTo>
                        <a:pt x="3810" y="458470"/>
                      </a:lnTo>
                      <a:lnTo>
                        <a:pt x="2540" y="461010"/>
                      </a:lnTo>
                      <a:lnTo>
                        <a:pt x="0" y="462280"/>
                      </a:lnTo>
                      <a:lnTo>
                        <a:pt x="0" y="464820"/>
                      </a:lnTo>
                      <a:lnTo>
                        <a:pt x="0" y="467360"/>
                      </a:lnTo>
                      <a:lnTo>
                        <a:pt x="2540" y="468630"/>
                      </a:lnTo>
                      <a:lnTo>
                        <a:pt x="3810" y="469900"/>
                      </a:lnTo>
                      <a:lnTo>
                        <a:pt x="6350" y="471170"/>
                      </a:lnTo>
                      <a:lnTo>
                        <a:pt x="8890" y="471170"/>
                      </a:lnTo>
                      <a:lnTo>
                        <a:pt x="12700" y="472440"/>
                      </a:lnTo>
                      <a:lnTo>
                        <a:pt x="20320" y="473710"/>
                      </a:lnTo>
                      <a:lnTo>
                        <a:pt x="27940" y="473710"/>
                      </a:lnTo>
                      <a:lnTo>
                        <a:pt x="34290" y="474980"/>
                      </a:lnTo>
                      <a:lnTo>
                        <a:pt x="36830" y="474980"/>
                      </a:lnTo>
                      <a:lnTo>
                        <a:pt x="38100" y="474980"/>
                      </a:lnTo>
                      <a:lnTo>
                        <a:pt x="39370" y="476250"/>
                      </a:lnTo>
                      <a:lnTo>
                        <a:pt x="40640" y="476250"/>
                      </a:lnTo>
                      <a:lnTo>
                        <a:pt x="40640" y="494030"/>
                      </a:lnTo>
                      <a:lnTo>
                        <a:pt x="40640" y="509270"/>
                      </a:lnTo>
                      <a:lnTo>
                        <a:pt x="41910" y="525780"/>
                      </a:lnTo>
                      <a:lnTo>
                        <a:pt x="43180" y="541020"/>
                      </a:lnTo>
                      <a:lnTo>
                        <a:pt x="45720" y="556260"/>
                      </a:lnTo>
                      <a:lnTo>
                        <a:pt x="48260" y="571500"/>
                      </a:lnTo>
                      <a:lnTo>
                        <a:pt x="50800" y="586740"/>
                      </a:lnTo>
                      <a:lnTo>
                        <a:pt x="53340" y="600710"/>
                      </a:lnTo>
                      <a:lnTo>
                        <a:pt x="57150" y="614680"/>
                      </a:lnTo>
                      <a:lnTo>
                        <a:pt x="60960" y="629920"/>
                      </a:lnTo>
                      <a:lnTo>
                        <a:pt x="64770" y="643890"/>
                      </a:lnTo>
                      <a:lnTo>
                        <a:pt x="69850" y="656590"/>
                      </a:lnTo>
                      <a:lnTo>
                        <a:pt x="74930" y="670560"/>
                      </a:lnTo>
                      <a:lnTo>
                        <a:pt x="80010" y="683260"/>
                      </a:lnTo>
                      <a:lnTo>
                        <a:pt x="86360" y="697230"/>
                      </a:lnTo>
                      <a:lnTo>
                        <a:pt x="91440" y="709930"/>
                      </a:lnTo>
                      <a:lnTo>
                        <a:pt x="97790" y="722630"/>
                      </a:lnTo>
                      <a:lnTo>
                        <a:pt x="104140" y="734060"/>
                      </a:lnTo>
                      <a:lnTo>
                        <a:pt x="111760" y="745490"/>
                      </a:lnTo>
                      <a:lnTo>
                        <a:pt x="118110" y="756920"/>
                      </a:lnTo>
                      <a:lnTo>
                        <a:pt x="125730" y="769620"/>
                      </a:lnTo>
                      <a:lnTo>
                        <a:pt x="133350" y="779780"/>
                      </a:lnTo>
                      <a:lnTo>
                        <a:pt x="142240" y="791210"/>
                      </a:lnTo>
                      <a:lnTo>
                        <a:pt x="149860" y="801370"/>
                      </a:lnTo>
                      <a:lnTo>
                        <a:pt x="158750" y="811530"/>
                      </a:lnTo>
                      <a:lnTo>
                        <a:pt x="167640" y="821690"/>
                      </a:lnTo>
                      <a:lnTo>
                        <a:pt x="176530" y="830580"/>
                      </a:lnTo>
                      <a:lnTo>
                        <a:pt x="194310" y="849630"/>
                      </a:lnTo>
                      <a:lnTo>
                        <a:pt x="214630" y="866140"/>
                      </a:lnTo>
                      <a:lnTo>
                        <a:pt x="233680" y="881380"/>
                      </a:lnTo>
                      <a:lnTo>
                        <a:pt x="250190" y="894080"/>
                      </a:lnTo>
                      <a:lnTo>
                        <a:pt x="266700" y="904240"/>
                      </a:lnTo>
                      <a:lnTo>
                        <a:pt x="283210" y="913130"/>
                      </a:lnTo>
                      <a:lnTo>
                        <a:pt x="299720" y="922020"/>
                      </a:lnTo>
                      <a:lnTo>
                        <a:pt x="317500" y="930910"/>
                      </a:lnTo>
                      <a:lnTo>
                        <a:pt x="335280" y="937260"/>
                      </a:lnTo>
                      <a:lnTo>
                        <a:pt x="353060" y="944880"/>
                      </a:lnTo>
                      <a:lnTo>
                        <a:pt x="370840" y="949960"/>
                      </a:lnTo>
                      <a:lnTo>
                        <a:pt x="388620" y="955040"/>
                      </a:lnTo>
                      <a:lnTo>
                        <a:pt x="407670" y="960120"/>
                      </a:lnTo>
                      <a:lnTo>
                        <a:pt x="425450" y="962660"/>
                      </a:lnTo>
                      <a:lnTo>
                        <a:pt x="444500" y="965200"/>
                      </a:lnTo>
                      <a:lnTo>
                        <a:pt x="462280" y="967740"/>
                      </a:lnTo>
                      <a:lnTo>
                        <a:pt x="480060" y="970280"/>
                      </a:lnTo>
                      <a:lnTo>
                        <a:pt x="499110" y="970280"/>
                      </a:lnTo>
                      <a:lnTo>
                        <a:pt x="516890" y="970280"/>
                      </a:lnTo>
                      <a:lnTo>
                        <a:pt x="538480" y="969010"/>
                      </a:lnTo>
                      <a:lnTo>
                        <a:pt x="560070" y="966470"/>
                      </a:lnTo>
                      <a:lnTo>
                        <a:pt x="582930" y="962660"/>
                      </a:lnTo>
                      <a:lnTo>
                        <a:pt x="604520" y="957580"/>
                      </a:lnTo>
                      <a:lnTo>
                        <a:pt x="627380" y="951230"/>
                      </a:lnTo>
                      <a:lnTo>
                        <a:pt x="648970" y="944880"/>
                      </a:lnTo>
                      <a:lnTo>
                        <a:pt x="670560" y="935990"/>
                      </a:lnTo>
                      <a:lnTo>
                        <a:pt x="693420" y="925830"/>
                      </a:lnTo>
                      <a:lnTo>
                        <a:pt x="713740" y="914400"/>
                      </a:lnTo>
                      <a:lnTo>
                        <a:pt x="735330" y="902970"/>
                      </a:lnTo>
                      <a:lnTo>
                        <a:pt x="756920" y="890270"/>
                      </a:lnTo>
                      <a:lnTo>
                        <a:pt x="777240" y="877570"/>
                      </a:lnTo>
                      <a:lnTo>
                        <a:pt x="797560" y="862330"/>
                      </a:lnTo>
                      <a:lnTo>
                        <a:pt x="816610" y="847090"/>
                      </a:lnTo>
                      <a:lnTo>
                        <a:pt x="835660" y="830580"/>
                      </a:lnTo>
                      <a:lnTo>
                        <a:pt x="853440" y="814070"/>
                      </a:lnTo>
                      <a:lnTo>
                        <a:pt x="871220" y="797560"/>
                      </a:lnTo>
                      <a:lnTo>
                        <a:pt x="889000" y="779780"/>
                      </a:lnTo>
                      <a:lnTo>
                        <a:pt x="904240" y="760730"/>
                      </a:lnTo>
                      <a:lnTo>
                        <a:pt x="919480" y="741680"/>
                      </a:lnTo>
                      <a:lnTo>
                        <a:pt x="934720" y="721360"/>
                      </a:lnTo>
                      <a:lnTo>
                        <a:pt x="947420" y="701040"/>
                      </a:lnTo>
                      <a:lnTo>
                        <a:pt x="960120" y="680720"/>
                      </a:lnTo>
                      <a:lnTo>
                        <a:pt x="971550" y="660400"/>
                      </a:lnTo>
                      <a:lnTo>
                        <a:pt x="981710" y="640080"/>
                      </a:lnTo>
                      <a:lnTo>
                        <a:pt x="990600" y="617220"/>
                      </a:lnTo>
                      <a:lnTo>
                        <a:pt x="998220" y="596900"/>
                      </a:lnTo>
                      <a:lnTo>
                        <a:pt x="1004570" y="575310"/>
                      </a:lnTo>
                      <a:lnTo>
                        <a:pt x="1009650" y="553720"/>
                      </a:lnTo>
                      <a:lnTo>
                        <a:pt x="1012190" y="532130"/>
                      </a:lnTo>
                      <a:lnTo>
                        <a:pt x="1014730" y="509270"/>
                      </a:lnTo>
                      <a:lnTo>
                        <a:pt x="1016000" y="487680"/>
                      </a:lnTo>
                      <a:lnTo>
                        <a:pt x="1017270" y="486410"/>
                      </a:lnTo>
                      <a:lnTo>
                        <a:pt x="1018540" y="483870"/>
                      </a:lnTo>
                      <a:lnTo>
                        <a:pt x="1019810" y="480060"/>
                      </a:lnTo>
                      <a:lnTo>
                        <a:pt x="1021080" y="476250"/>
                      </a:lnTo>
                      <a:lnTo>
                        <a:pt x="1022350" y="472440"/>
                      </a:lnTo>
                      <a:lnTo>
                        <a:pt x="1022350" y="468630"/>
                      </a:lnTo>
                      <a:lnTo>
                        <a:pt x="1023620" y="459740"/>
                      </a:lnTo>
                      <a:lnTo>
                        <a:pt x="1022350" y="450850"/>
                      </a:lnTo>
                      <a:lnTo>
                        <a:pt x="1019810" y="440690"/>
                      </a:lnTo>
                      <a:lnTo>
                        <a:pt x="1018540" y="436880"/>
                      </a:lnTo>
                      <a:lnTo>
                        <a:pt x="1017270" y="433070"/>
                      </a:lnTo>
                      <a:lnTo>
                        <a:pt x="1014730" y="427990"/>
                      </a:lnTo>
                      <a:lnTo>
                        <a:pt x="1012190" y="425450"/>
                      </a:lnTo>
                      <a:lnTo>
                        <a:pt x="1008380" y="401320"/>
                      </a:lnTo>
                      <a:lnTo>
                        <a:pt x="1004570" y="379730"/>
                      </a:lnTo>
                      <a:lnTo>
                        <a:pt x="999490" y="356870"/>
                      </a:lnTo>
                      <a:lnTo>
                        <a:pt x="994410" y="335280"/>
                      </a:lnTo>
                      <a:lnTo>
                        <a:pt x="986790" y="313690"/>
                      </a:lnTo>
                      <a:lnTo>
                        <a:pt x="980440" y="292100"/>
                      </a:lnTo>
                      <a:lnTo>
                        <a:pt x="971550" y="271780"/>
                      </a:lnTo>
                      <a:lnTo>
                        <a:pt x="962660" y="250190"/>
                      </a:lnTo>
                      <a:lnTo>
                        <a:pt x="951230" y="229870"/>
                      </a:lnTo>
                      <a:lnTo>
                        <a:pt x="941070" y="210820"/>
                      </a:lnTo>
                      <a:lnTo>
                        <a:pt x="928370" y="191770"/>
                      </a:lnTo>
                      <a:lnTo>
                        <a:pt x="915670" y="173990"/>
                      </a:lnTo>
                      <a:lnTo>
                        <a:pt x="900430" y="156210"/>
                      </a:lnTo>
                      <a:lnTo>
                        <a:pt x="886460" y="139700"/>
                      </a:lnTo>
                      <a:lnTo>
                        <a:pt x="869950" y="123190"/>
                      </a:lnTo>
                      <a:lnTo>
                        <a:pt x="852170" y="107950"/>
                      </a:lnTo>
                      <a:lnTo>
                        <a:pt x="834390" y="92710"/>
                      </a:lnTo>
                      <a:lnTo>
                        <a:pt x="815340" y="78740"/>
                      </a:lnTo>
                      <a:lnTo>
                        <a:pt x="795020" y="66040"/>
                      </a:lnTo>
                      <a:lnTo>
                        <a:pt x="773430" y="54610"/>
                      </a:lnTo>
                      <a:lnTo>
                        <a:pt x="751840" y="43180"/>
                      </a:lnTo>
                      <a:lnTo>
                        <a:pt x="740410" y="39370"/>
                      </a:lnTo>
                      <a:lnTo>
                        <a:pt x="728980" y="34290"/>
                      </a:lnTo>
                      <a:lnTo>
                        <a:pt x="716280" y="30480"/>
                      </a:lnTo>
                      <a:lnTo>
                        <a:pt x="703580" y="25400"/>
                      </a:lnTo>
                      <a:lnTo>
                        <a:pt x="692150" y="21590"/>
                      </a:lnTo>
                      <a:lnTo>
                        <a:pt x="678180" y="17780"/>
                      </a:lnTo>
                      <a:lnTo>
                        <a:pt x="665480" y="15240"/>
                      </a:lnTo>
                      <a:lnTo>
                        <a:pt x="652780" y="12700"/>
                      </a:lnTo>
                      <a:lnTo>
                        <a:pt x="638810" y="8890"/>
                      </a:lnTo>
                      <a:lnTo>
                        <a:pt x="624840" y="6350"/>
                      </a:lnTo>
                      <a:lnTo>
                        <a:pt x="610870" y="5080"/>
                      </a:lnTo>
                      <a:lnTo>
                        <a:pt x="595630" y="3810"/>
                      </a:lnTo>
                      <a:lnTo>
                        <a:pt x="581660" y="2540"/>
                      </a:lnTo>
                      <a:lnTo>
                        <a:pt x="566420" y="1270"/>
                      </a:lnTo>
                      <a:lnTo>
                        <a:pt x="551180" y="0"/>
                      </a:lnTo>
                      <a:lnTo>
                        <a:pt x="534670" y="0"/>
                      </a:lnTo>
                      <a:lnTo>
                        <a:pt x="519430" y="0"/>
                      </a:lnTo>
                      <a:lnTo>
                        <a:pt x="502920" y="1270"/>
                      </a:lnTo>
                      <a:lnTo>
                        <a:pt x="486410" y="1270"/>
                      </a:lnTo>
                      <a:lnTo>
                        <a:pt x="469900" y="2540"/>
                      </a:lnTo>
                      <a:lnTo>
                        <a:pt x="453390" y="381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Freeform 1143">
                  <a:extLst>
                    <a:ext uri="{FF2B5EF4-FFF2-40B4-BE49-F238E27FC236}">
                      <a16:creationId xmlns:a16="http://schemas.microsoft.com/office/drawing/2014/main" id="{867D0B62-5812-893C-CB5A-93509437F4BA}"/>
                    </a:ext>
                  </a:extLst>
                </p:cNvPr>
                <p:cNvSpPr/>
                <p:nvPr/>
              </p:nvSpPr>
              <p:spPr>
                <a:xfrm>
                  <a:off x="5167630" y="3543300"/>
                  <a:ext cx="760731" cy="382271"/>
                </a:xfrm>
                <a:custGeom>
                  <a:avLst/>
                  <a:gdLst/>
                  <a:ahLst/>
                  <a:cxnLst/>
                  <a:rect l="0" t="0" r="0" b="0"/>
                  <a:pathLst>
                    <a:path w="760731" h="382271">
                      <a:moveTo>
                        <a:pt x="760730" y="20320"/>
                      </a:moveTo>
                      <a:lnTo>
                        <a:pt x="759460" y="21590"/>
                      </a:lnTo>
                      <a:lnTo>
                        <a:pt x="758190" y="21590"/>
                      </a:lnTo>
                      <a:lnTo>
                        <a:pt x="756920" y="21590"/>
                      </a:lnTo>
                      <a:lnTo>
                        <a:pt x="753110" y="21590"/>
                      </a:lnTo>
                      <a:lnTo>
                        <a:pt x="749300" y="21590"/>
                      </a:lnTo>
                      <a:lnTo>
                        <a:pt x="745490" y="21590"/>
                      </a:lnTo>
                      <a:lnTo>
                        <a:pt x="740410" y="21590"/>
                      </a:lnTo>
                      <a:lnTo>
                        <a:pt x="734060" y="21590"/>
                      </a:lnTo>
                      <a:lnTo>
                        <a:pt x="730250" y="33020"/>
                      </a:lnTo>
                      <a:lnTo>
                        <a:pt x="726440" y="41910"/>
                      </a:lnTo>
                      <a:lnTo>
                        <a:pt x="721360" y="52070"/>
                      </a:lnTo>
                      <a:lnTo>
                        <a:pt x="717550" y="59690"/>
                      </a:lnTo>
                      <a:lnTo>
                        <a:pt x="712470" y="66040"/>
                      </a:lnTo>
                      <a:lnTo>
                        <a:pt x="707390" y="72390"/>
                      </a:lnTo>
                      <a:lnTo>
                        <a:pt x="702310" y="77470"/>
                      </a:lnTo>
                      <a:lnTo>
                        <a:pt x="697230" y="81280"/>
                      </a:lnTo>
                      <a:lnTo>
                        <a:pt x="692150" y="85090"/>
                      </a:lnTo>
                      <a:lnTo>
                        <a:pt x="687070" y="87630"/>
                      </a:lnTo>
                      <a:lnTo>
                        <a:pt x="680720" y="88900"/>
                      </a:lnTo>
                      <a:lnTo>
                        <a:pt x="675640" y="90170"/>
                      </a:lnTo>
                      <a:lnTo>
                        <a:pt x="670560" y="90170"/>
                      </a:lnTo>
                      <a:lnTo>
                        <a:pt x="664210" y="90170"/>
                      </a:lnTo>
                      <a:lnTo>
                        <a:pt x="659130" y="88900"/>
                      </a:lnTo>
                      <a:lnTo>
                        <a:pt x="654050" y="87630"/>
                      </a:lnTo>
                      <a:lnTo>
                        <a:pt x="648970" y="85090"/>
                      </a:lnTo>
                      <a:lnTo>
                        <a:pt x="642620" y="83820"/>
                      </a:lnTo>
                      <a:lnTo>
                        <a:pt x="638810" y="80010"/>
                      </a:lnTo>
                      <a:lnTo>
                        <a:pt x="633730" y="77470"/>
                      </a:lnTo>
                      <a:lnTo>
                        <a:pt x="629920" y="73660"/>
                      </a:lnTo>
                      <a:lnTo>
                        <a:pt x="624840" y="69850"/>
                      </a:lnTo>
                      <a:lnTo>
                        <a:pt x="621030" y="64770"/>
                      </a:lnTo>
                      <a:lnTo>
                        <a:pt x="617220" y="59690"/>
                      </a:lnTo>
                      <a:lnTo>
                        <a:pt x="613410" y="55880"/>
                      </a:lnTo>
                      <a:lnTo>
                        <a:pt x="610870" y="50800"/>
                      </a:lnTo>
                      <a:lnTo>
                        <a:pt x="605790" y="40640"/>
                      </a:lnTo>
                      <a:lnTo>
                        <a:pt x="601980" y="29210"/>
                      </a:lnTo>
                      <a:lnTo>
                        <a:pt x="601980" y="24130"/>
                      </a:lnTo>
                      <a:lnTo>
                        <a:pt x="600710" y="19050"/>
                      </a:lnTo>
                      <a:lnTo>
                        <a:pt x="595630" y="17780"/>
                      </a:lnTo>
                      <a:lnTo>
                        <a:pt x="591820" y="19050"/>
                      </a:lnTo>
                      <a:lnTo>
                        <a:pt x="586740" y="19050"/>
                      </a:lnTo>
                      <a:lnTo>
                        <a:pt x="582930" y="20320"/>
                      </a:lnTo>
                      <a:lnTo>
                        <a:pt x="577850" y="22860"/>
                      </a:lnTo>
                      <a:lnTo>
                        <a:pt x="574040" y="22860"/>
                      </a:lnTo>
                      <a:lnTo>
                        <a:pt x="572770" y="21590"/>
                      </a:lnTo>
                      <a:lnTo>
                        <a:pt x="570230" y="21590"/>
                      </a:lnTo>
                      <a:lnTo>
                        <a:pt x="568960" y="20320"/>
                      </a:lnTo>
                      <a:lnTo>
                        <a:pt x="567690" y="19050"/>
                      </a:lnTo>
                      <a:lnTo>
                        <a:pt x="566420" y="16510"/>
                      </a:lnTo>
                      <a:lnTo>
                        <a:pt x="566420" y="12700"/>
                      </a:lnTo>
                      <a:lnTo>
                        <a:pt x="544830" y="12700"/>
                      </a:lnTo>
                      <a:lnTo>
                        <a:pt x="521970" y="11430"/>
                      </a:lnTo>
                      <a:lnTo>
                        <a:pt x="477520" y="10160"/>
                      </a:lnTo>
                      <a:lnTo>
                        <a:pt x="430530" y="8890"/>
                      </a:lnTo>
                      <a:lnTo>
                        <a:pt x="382270" y="7620"/>
                      </a:lnTo>
                      <a:lnTo>
                        <a:pt x="335280" y="6350"/>
                      </a:lnTo>
                      <a:lnTo>
                        <a:pt x="288290" y="5080"/>
                      </a:lnTo>
                      <a:lnTo>
                        <a:pt x="242570" y="3810"/>
                      </a:lnTo>
                      <a:lnTo>
                        <a:pt x="219710" y="3810"/>
                      </a:lnTo>
                      <a:lnTo>
                        <a:pt x="199390" y="2540"/>
                      </a:lnTo>
                      <a:lnTo>
                        <a:pt x="177800" y="2540"/>
                      </a:lnTo>
                      <a:lnTo>
                        <a:pt x="157480" y="2540"/>
                      </a:lnTo>
                      <a:lnTo>
                        <a:pt x="138430" y="1270"/>
                      </a:lnTo>
                      <a:lnTo>
                        <a:pt x="119380" y="1270"/>
                      </a:lnTo>
                      <a:lnTo>
                        <a:pt x="102870" y="1270"/>
                      </a:lnTo>
                      <a:lnTo>
                        <a:pt x="86360" y="1270"/>
                      </a:lnTo>
                      <a:lnTo>
                        <a:pt x="71120" y="0"/>
                      </a:lnTo>
                      <a:lnTo>
                        <a:pt x="57150" y="0"/>
                      </a:lnTo>
                      <a:lnTo>
                        <a:pt x="44450" y="0"/>
                      </a:lnTo>
                      <a:lnTo>
                        <a:pt x="33020" y="0"/>
                      </a:lnTo>
                      <a:lnTo>
                        <a:pt x="24130" y="0"/>
                      </a:lnTo>
                      <a:lnTo>
                        <a:pt x="15240" y="0"/>
                      </a:lnTo>
                      <a:lnTo>
                        <a:pt x="8890" y="0"/>
                      </a:lnTo>
                      <a:lnTo>
                        <a:pt x="5080" y="0"/>
                      </a:lnTo>
                      <a:lnTo>
                        <a:pt x="1270" y="1270"/>
                      </a:lnTo>
                      <a:lnTo>
                        <a:pt x="0" y="1270"/>
                      </a:lnTo>
                      <a:lnTo>
                        <a:pt x="1270" y="11430"/>
                      </a:lnTo>
                      <a:lnTo>
                        <a:pt x="2540" y="31750"/>
                      </a:lnTo>
                      <a:lnTo>
                        <a:pt x="3810" y="53340"/>
                      </a:lnTo>
                      <a:lnTo>
                        <a:pt x="7620" y="73660"/>
                      </a:lnTo>
                      <a:lnTo>
                        <a:pt x="11430" y="93980"/>
                      </a:lnTo>
                      <a:lnTo>
                        <a:pt x="16510" y="113030"/>
                      </a:lnTo>
                      <a:lnTo>
                        <a:pt x="22860" y="132080"/>
                      </a:lnTo>
                      <a:lnTo>
                        <a:pt x="29210" y="151130"/>
                      </a:lnTo>
                      <a:lnTo>
                        <a:pt x="36830" y="167640"/>
                      </a:lnTo>
                      <a:lnTo>
                        <a:pt x="45720" y="184150"/>
                      </a:lnTo>
                      <a:lnTo>
                        <a:pt x="54610" y="200660"/>
                      </a:lnTo>
                      <a:lnTo>
                        <a:pt x="64770" y="215900"/>
                      </a:lnTo>
                      <a:lnTo>
                        <a:pt x="74930" y="231140"/>
                      </a:lnTo>
                      <a:lnTo>
                        <a:pt x="86360" y="245110"/>
                      </a:lnTo>
                      <a:lnTo>
                        <a:pt x="97790" y="259080"/>
                      </a:lnTo>
                      <a:lnTo>
                        <a:pt x="110490" y="271780"/>
                      </a:lnTo>
                      <a:lnTo>
                        <a:pt x="123190" y="284480"/>
                      </a:lnTo>
                      <a:lnTo>
                        <a:pt x="137160" y="295910"/>
                      </a:lnTo>
                      <a:lnTo>
                        <a:pt x="149860" y="306070"/>
                      </a:lnTo>
                      <a:lnTo>
                        <a:pt x="165100" y="316230"/>
                      </a:lnTo>
                      <a:lnTo>
                        <a:pt x="179070" y="325120"/>
                      </a:lnTo>
                      <a:lnTo>
                        <a:pt x="194310" y="334010"/>
                      </a:lnTo>
                      <a:lnTo>
                        <a:pt x="209550" y="341630"/>
                      </a:lnTo>
                      <a:lnTo>
                        <a:pt x="224790" y="349250"/>
                      </a:lnTo>
                      <a:lnTo>
                        <a:pt x="241300" y="355600"/>
                      </a:lnTo>
                      <a:lnTo>
                        <a:pt x="257810" y="361950"/>
                      </a:lnTo>
                      <a:lnTo>
                        <a:pt x="273050" y="367030"/>
                      </a:lnTo>
                      <a:lnTo>
                        <a:pt x="289560" y="370840"/>
                      </a:lnTo>
                      <a:lnTo>
                        <a:pt x="306070" y="374650"/>
                      </a:lnTo>
                      <a:lnTo>
                        <a:pt x="322580" y="378460"/>
                      </a:lnTo>
                      <a:lnTo>
                        <a:pt x="339090" y="379730"/>
                      </a:lnTo>
                      <a:lnTo>
                        <a:pt x="355600" y="381000"/>
                      </a:lnTo>
                      <a:lnTo>
                        <a:pt x="372110" y="382270"/>
                      </a:lnTo>
                      <a:lnTo>
                        <a:pt x="388620" y="382270"/>
                      </a:lnTo>
                      <a:lnTo>
                        <a:pt x="405130" y="381000"/>
                      </a:lnTo>
                      <a:lnTo>
                        <a:pt x="422910" y="378460"/>
                      </a:lnTo>
                      <a:lnTo>
                        <a:pt x="439420" y="374650"/>
                      </a:lnTo>
                      <a:lnTo>
                        <a:pt x="455930" y="370840"/>
                      </a:lnTo>
                      <a:lnTo>
                        <a:pt x="472440" y="364490"/>
                      </a:lnTo>
                      <a:lnTo>
                        <a:pt x="490220" y="359410"/>
                      </a:lnTo>
                      <a:lnTo>
                        <a:pt x="505460" y="351790"/>
                      </a:lnTo>
                      <a:lnTo>
                        <a:pt x="521970" y="344170"/>
                      </a:lnTo>
                      <a:lnTo>
                        <a:pt x="538480" y="335280"/>
                      </a:lnTo>
                      <a:lnTo>
                        <a:pt x="553720" y="325120"/>
                      </a:lnTo>
                      <a:lnTo>
                        <a:pt x="570230" y="316230"/>
                      </a:lnTo>
                      <a:lnTo>
                        <a:pt x="585470" y="304800"/>
                      </a:lnTo>
                      <a:lnTo>
                        <a:pt x="600710" y="293370"/>
                      </a:lnTo>
                      <a:lnTo>
                        <a:pt x="614680" y="280670"/>
                      </a:lnTo>
                      <a:lnTo>
                        <a:pt x="628650" y="269240"/>
                      </a:lnTo>
                      <a:lnTo>
                        <a:pt x="642620" y="255270"/>
                      </a:lnTo>
                      <a:lnTo>
                        <a:pt x="655320" y="241300"/>
                      </a:lnTo>
                      <a:lnTo>
                        <a:pt x="668020" y="227330"/>
                      </a:lnTo>
                      <a:lnTo>
                        <a:pt x="680720" y="213360"/>
                      </a:lnTo>
                      <a:lnTo>
                        <a:pt x="690880" y="198120"/>
                      </a:lnTo>
                      <a:lnTo>
                        <a:pt x="702310" y="182880"/>
                      </a:lnTo>
                      <a:lnTo>
                        <a:pt x="711200" y="167640"/>
                      </a:lnTo>
                      <a:lnTo>
                        <a:pt x="720090" y="152400"/>
                      </a:lnTo>
                      <a:lnTo>
                        <a:pt x="728980" y="135890"/>
                      </a:lnTo>
                      <a:lnTo>
                        <a:pt x="736600" y="119380"/>
                      </a:lnTo>
                      <a:lnTo>
                        <a:pt x="742950" y="102870"/>
                      </a:lnTo>
                      <a:lnTo>
                        <a:pt x="748030" y="87630"/>
                      </a:lnTo>
                      <a:lnTo>
                        <a:pt x="753110" y="69850"/>
                      </a:lnTo>
                      <a:lnTo>
                        <a:pt x="756920" y="53340"/>
                      </a:lnTo>
                      <a:lnTo>
                        <a:pt x="758190" y="3683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Freeform 1144">
                  <a:extLst>
                    <a:ext uri="{FF2B5EF4-FFF2-40B4-BE49-F238E27FC236}">
                      <a16:creationId xmlns:a16="http://schemas.microsoft.com/office/drawing/2014/main" id="{18104431-B6B7-7AD9-B0BE-E49F19419435}"/>
                    </a:ext>
                  </a:extLst>
                </p:cNvPr>
                <p:cNvSpPr/>
                <p:nvPr/>
              </p:nvSpPr>
              <p:spPr>
                <a:xfrm>
                  <a:off x="5171440" y="3169920"/>
                  <a:ext cx="751841" cy="336551"/>
                </a:xfrm>
                <a:custGeom>
                  <a:avLst/>
                  <a:gdLst/>
                  <a:ahLst/>
                  <a:cxnLst/>
                  <a:rect l="0" t="0" r="0" b="0"/>
                  <a:pathLst>
                    <a:path w="751841" h="336551">
                      <a:moveTo>
                        <a:pt x="751840" y="317500"/>
                      </a:moveTo>
                      <a:lnTo>
                        <a:pt x="749300" y="299720"/>
                      </a:lnTo>
                      <a:lnTo>
                        <a:pt x="745490" y="283210"/>
                      </a:lnTo>
                      <a:lnTo>
                        <a:pt x="741680" y="265430"/>
                      </a:lnTo>
                      <a:lnTo>
                        <a:pt x="736600" y="248920"/>
                      </a:lnTo>
                      <a:lnTo>
                        <a:pt x="731520" y="232410"/>
                      </a:lnTo>
                      <a:lnTo>
                        <a:pt x="725170" y="217170"/>
                      </a:lnTo>
                      <a:lnTo>
                        <a:pt x="717550" y="201930"/>
                      </a:lnTo>
                      <a:lnTo>
                        <a:pt x="711200" y="185420"/>
                      </a:lnTo>
                      <a:lnTo>
                        <a:pt x="702310" y="171450"/>
                      </a:lnTo>
                      <a:lnTo>
                        <a:pt x="693420" y="156210"/>
                      </a:lnTo>
                      <a:lnTo>
                        <a:pt x="684530" y="142240"/>
                      </a:lnTo>
                      <a:lnTo>
                        <a:pt x="673100" y="128270"/>
                      </a:lnTo>
                      <a:lnTo>
                        <a:pt x="662940" y="115570"/>
                      </a:lnTo>
                      <a:lnTo>
                        <a:pt x="650240" y="102870"/>
                      </a:lnTo>
                      <a:lnTo>
                        <a:pt x="637540" y="90170"/>
                      </a:lnTo>
                      <a:lnTo>
                        <a:pt x="624840" y="78740"/>
                      </a:lnTo>
                      <a:lnTo>
                        <a:pt x="610870" y="68580"/>
                      </a:lnTo>
                      <a:lnTo>
                        <a:pt x="595630" y="57150"/>
                      </a:lnTo>
                      <a:lnTo>
                        <a:pt x="580390" y="48260"/>
                      </a:lnTo>
                      <a:lnTo>
                        <a:pt x="563880" y="39370"/>
                      </a:lnTo>
                      <a:lnTo>
                        <a:pt x="546100" y="31750"/>
                      </a:lnTo>
                      <a:lnTo>
                        <a:pt x="528320" y="24130"/>
                      </a:lnTo>
                      <a:lnTo>
                        <a:pt x="509270" y="19050"/>
                      </a:lnTo>
                      <a:lnTo>
                        <a:pt x="490220" y="12700"/>
                      </a:lnTo>
                      <a:lnTo>
                        <a:pt x="469900" y="8890"/>
                      </a:lnTo>
                      <a:lnTo>
                        <a:pt x="449580" y="5080"/>
                      </a:lnTo>
                      <a:lnTo>
                        <a:pt x="426720" y="2540"/>
                      </a:lnTo>
                      <a:lnTo>
                        <a:pt x="405130" y="0"/>
                      </a:lnTo>
                      <a:lnTo>
                        <a:pt x="381000" y="0"/>
                      </a:lnTo>
                      <a:lnTo>
                        <a:pt x="356870" y="0"/>
                      </a:lnTo>
                      <a:lnTo>
                        <a:pt x="331470" y="1270"/>
                      </a:lnTo>
                      <a:lnTo>
                        <a:pt x="304800" y="3810"/>
                      </a:lnTo>
                      <a:lnTo>
                        <a:pt x="290830" y="6350"/>
                      </a:lnTo>
                      <a:lnTo>
                        <a:pt x="278130" y="8890"/>
                      </a:lnTo>
                      <a:lnTo>
                        <a:pt x="264160" y="12700"/>
                      </a:lnTo>
                      <a:lnTo>
                        <a:pt x="251460" y="17780"/>
                      </a:lnTo>
                      <a:lnTo>
                        <a:pt x="238760" y="21590"/>
                      </a:lnTo>
                      <a:lnTo>
                        <a:pt x="224790" y="27940"/>
                      </a:lnTo>
                      <a:lnTo>
                        <a:pt x="212090" y="34290"/>
                      </a:lnTo>
                      <a:lnTo>
                        <a:pt x="199390" y="41910"/>
                      </a:lnTo>
                      <a:lnTo>
                        <a:pt x="186690" y="49530"/>
                      </a:lnTo>
                      <a:lnTo>
                        <a:pt x="173990" y="58420"/>
                      </a:lnTo>
                      <a:lnTo>
                        <a:pt x="162560" y="67310"/>
                      </a:lnTo>
                      <a:lnTo>
                        <a:pt x="151130" y="76200"/>
                      </a:lnTo>
                      <a:lnTo>
                        <a:pt x="139700" y="86360"/>
                      </a:lnTo>
                      <a:lnTo>
                        <a:pt x="128270" y="96520"/>
                      </a:lnTo>
                      <a:lnTo>
                        <a:pt x="116840" y="107950"/>
                      </a:lnTo>
                      <a:lnTo>
                        <a:pt x="106680" y="119380"/>
                      </a:lnTo>
                      <a:lnTo>
                        <a:pt x="96520" y="130810"/>
                      </a:lnTo>
                      <a:lnTo>
                        <a:pt x="86360" y="143510"/>
                      </a:lnTo>
                      <a:lnTo>
                        <a:pt x="76200" y="156210"/>
                      </a:lnTo>
                      <a:lnTo>
                        <a:pt x="68580" y="168910"/>
                      </a:lnTo>
                      <a:lnTo>
                        <a:pt x="59690" y="181610"/>
                      </a:lnTo>
                      <a:lnTo>
                        <a:pt x="50800" y="195580"/>
                      </a:lnTo>
                      <a:lnTo>
                        <a:pt x="43180" y="208280"/>
                      </a:lnTo>
                      <a:lnTo>
                        <a:pt x="36830" y="222250"/>
                      </a:lnTo>
                      <a:lnTo>
                        <a:pt x="30480" y="236220"/>
                      </a:lnTo>
                      <a:lnTo>
                        <a:pt x="24130" y="250190"/>
                      </a:lnTo>
                      <a:lnTo>
                        <a:pt x="19050" y="264160"/>
                      </a:lnTo>
                      <a:lnTo>
                        <a:pt x="13970" y="278130"/>
                      </a:lnTo>
                      <a:lnTo>
                        <a:pt x="10160" y="292100"/>
                      </a:lnTo>
                      <a:lnTo>
                        <a:pt x="6350" y="306070"/>
                      </a:lnTo>
                      <a:lnTo>
                        <a:pt x="2540" y="321310"/>
                      </a:lnTo>
                      <a:lnTo>
                        <a:pt x="0" y="335280"/>
                      </a:lnTo>
                      <a:lnTo>
                        <a:pt x="1270" y="335280"/>
                      </a:lnTo>
                      <a:lnTo>
                        <a:pt x="3810" y="335280"/>
                      </a:lnTo>
                      <a:lnTo>
                        <a:pt x="8890" y="336550"/>
                      </a:lnTo>
                      <a:lnTo>
                        <a:pt x="15240" y="336550"/>
                      </a:lnTo>
                      <a:lnTo>
                        <a:pt x="22860" y="336550"/>
                      </a:lnTo>
                      <a:lnTo>
                        <a:pt x="33020" y="336550"/>
                      </a:lnTo>
                      <a:lnTo>
                        <a:pt x="44450" y="336550"/>
                      </a:lnTo>
                      <a:lnTo>
                        <a:pt x="57150" y="336550"/>
                      </a:lnTo>
                      <a:lnTo>
                        <a:pt x="71120" y="335280"/>
                      </a:lnTo>
                      <a:lnTo>
                        <a:pt x="85090" y="335280"/>
                      </a:lnTo>
                      <a:lnTo>
                        <a:pt x="101600" y="335280"/>
                      </a:lnTo>
                      <a:lnTo>
                        <a:pt x="119380" y="335280"/>
                      </a:lnTo>
                      <a:lnTo>
                        <a:pt x="138430" y="334010"/>
                      </a:lnTo>
                      <a:lnTo>
                        <a:pt x="157480" y="334010"/>
                      </a:lnTo>
                      <a:lnTo>
                        <a:pt x="177800" y="332740"/>
                      </a:lnTo>
                      <a:lnTo>
                        <a:pt x="198120" y="332740"/>
                      </a:lnTo>
                      <a:lnTo>
                        <a:pt x="219710" y="332740"/>
                      </a:lnTo>
                      <a:lnTo>
                        <a:pt x="241300" y="331470"/>
                      </a:lnTo>
                      <a:lnTo>
                        <a:pt x="287020" y="330200"/>
                      </a:lnTo>
                      <a:lnTo>
                        <a:pt x="334010" y="328930"/>
                      </a:lnTo>
                      <a:lnTo>
                        <a:pt x="381000" y="327660"/>
                      </a:lnTo>
                      <a:lnTo>
                        <a:pt x="429260" y="326390"/>
                      </a:lnTo>
                      <a:lnTo>
                        <a:pt x="474980" y="325120"/>
                      </a:lnTo>
                      <a:lnTo>
                        <a:pt x="520700" y="322580"/>
                      </a:lnTo>
                      <a:lnTo>
                        <a:pt x="542290" y="322580"/>
                      </a:lnTo>
                      <a:lnTo>
                        <a:pt x="563880" y="321310"/>
                      </a:lnTo>
                      <a:lnTo>
                        <a:pt x="565150" y="318770"/>
                      </a:lnTo>
                      <a:lnTo>
                        <a:pt x="566420" y="317500"/>
                      </a:lnTo>
                      <a:lnTo>
                        <a:pt x="567690" y="316230"/>
                      </a:lnTo>
                      <a:lnTo>
                        <a:pt x="568960" y="314960"/>
                      </a:lnTo>
                      <a:lnTo>
                        <a:pt x="571500" y="314960"/>
                      </a:lnTo>
                      <a:lnTo>
                        <a:pt x="575310" y="316230"/>
                      </a:lnTo>
                      <a:lnTo>
                        <a:pt x="580390" y="318770"/>
                      </a:lnTo>
                      <a:lnTo>
                        <a:pt x="584200" y="321310"/>
                      </a:lnTo>
                      <a:lnTo>
                        <a:pt x="586740" y="321310"/>
                      </a:lnTo>
                      <a:lnTo>
                        <a:pt x="594360" y="321310"/>
                      </a:lnTo>
                      <a:lnTo>
                        <a:pt x="598170" y="309880"/>
                      </a:lnTo>
                      <a:lnTo>
                        <a:pt x="601980" y="300990"/>
                      </a:lnTo>
                      <a:lnTo>
                        <a:pt x="605790" y="292100"/>
                      </a:lnTo>
                      <a:lnTo>
                        <a:pt x="610870" y="284480"/>
                      </a:lnTo>
                      <a:lnTo>
                        <a:pt x="614680" y="276860"/>
                      </a:lnTo>
                      <a:lnTo>
                        <a:pt x="619760" y="270510"/>
                      </a:lnTo>
                      <a:lnTo>
                        <a:pt x="624840" y="265430"/>
                      </a:lnTo>
                      <a:lnTo>
                        <a:pt x="629920" y="260350"/>
                      </a:lnTo>
                      <a:lnTo>
                        <a:pt x="635000" y="256540"/>
                      </a:lnTo>
                      <a:lnTo>
                        <a:pt x="640080" y="252730"/>
                      </a:lnTo>
                      <a:lnTo>
                        <a:pt x="645160" y="250190"/>
                      </a:lnTo>
                      <a:lnTo>
                        <a:pt x="651510" y="248920"/>
                      </a:lnTo>
                      <a:lnTo>
                        <a:pt x="656590" y="247650"/>
                      </a:lnTo>
                      <a:lnTo>
                        <a:pt x="661670" y="247650"/>
                      </a:lnTo>
                      <a:lnTo>
                        <a:pt x="666750" y="247650"/>
                      </a:lnTo>
                      <a:lnTo>
                        <a:pt x="671830" y="247650"/>
                      </a:lnTo>
                      <a:lnTo>
                        <a:pt x="676910" y="248920"/>
                      </a:lnTo>
                      <a:lnTo>
                        <a:pt x="683260" y="250190"/>
                      </a:lnTo>
                      <a:lnTo>
                        <a:pt x="687070" y="252730"/>
                      </a:lnTo>
                      <a:lnTo>
                        <a:pt x="692150" y="256540"/>
                      </a:lnTo>
                      <a:lnTo>
                        <a:pt x="697230" y="259080"/>
                      </a:lnTo>
                      <a:lnTo>
                        <a:pt x="701040" y="262890"/>
                      </a:lnTo>
                      <a:lnTo>
                        <a:pt x="706120" y="266700"/>
                      </a:lnTo>
                      <a:lnTo>
                        <a:pt x="709930" y="270510"/>
                      </a:lnTo>
                      <a:lnTo>
                        <a:pt x="713740" y="275590"/>
                      </a:lnTo>
                      <a:lnTo>
                        <a:pt x="717550" y="280670"/>
                      </a:lnTo>
                      <a:lnTo>
                        <a:pt x="720090" y="285750"/>
                      </a:lnTo>
                      <a:lnTo>
                        <a:pt x="723900" y="292100"/>
                      </a:lnTo>
                      <a:lnTo>
                        <a:pt x="726440" y="297180"/>
                      </a:lnTo>
                      <a:lnTo>
                        <a:pt x="727710" y="303530"/>
                      </a:lnTo>
                      <a:lnTo>
                        <a:pt x="730250" y="309880"/>
                      </a:lnTo>
                      <a:lnTo>
                        <a:pt x="731520" y="317500"/>
                      </a:lnTo>
                      <a:lnTo>
                        <a:pt x="736600" y="317500"/>
                      </a:lnTo>
                      <a:lnTo>
                        <a:pt x="740410" y="317500"/>
                      </a:lnTo>
                      <a:lnTo>
                        <a:pt x="744220" y="317500"/>
                      </a:lnTo>
                      <a:lnTo>
                        <a:pt x="746760" y="317500"/>
                      </a:lnTo>
                      <a:lnTo>
                        <a:pt x="749300" y="317500"/>
                      </a:lnTo>
                      <a:lnTo>
                        <a:pt x="750570" y="317500"/>
                      </a:lnTo>
                      <a:lnTo>
                        <a:pt x="751840" y="317500"/>
                      </a:lnTo>
                      <a:close/>
                    </a:path>
                  </a:pathLst>
                </a:custGeom>
                <a:solidFill>
                  <a:schemeClr val="accent1">
                    <a:alpha val="0"/>
                  </a:schemeClr>
                </a:solidFill>
                <a:ln w="1270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Freeform 1145">
                  <a:extLst>
                    <a:ext uri="{FF2B5EF4-FFF2-40B4-BE49-F238E27FC236}">
                      <a16:creationId xmlns:a16="http://schemas.microsoft.com/office/drawing/2014/main" id="{7429371B-A2A2-6289-96EA-15B4A68D750A}"/>
                    </a:ext>
                  </a:extLst>
                </p:cNvPr>
                <p:cNvSpPr/>
                <p:nvPr/>
              </p:nvSpPr>
              <p:spPr>
                <a:xfrm>
                  <a:off x="5924169" y="3401060"/>
                  <a:ext cx="102236" cy="248159"/>
                </a:xfrm>
                <a:custGeom>
                  <a:avLst/>
                  <a:gdLst/>
                  <a:ahLst/>
                  <a:cxnLst/>
                  <a:rect l="0" t="0" r="0" b="0"/>
                  <a:pathLst>
                    <a:path w="102236" h="248159">
                      <a:moveTo>
                        <a:pt x="80137" y="246253"/>
                      </a:moveTo>
                      <a:lnTo>
                        <a:pt x="73533" y="247777"/>
                      </a:lnTo>
                      <a:lnTo>
                        <a:pt x="67183" y="248158"/>
                      </a:lnTo>
                      <a:lnTo>
                        <a:pt x="60960" y="247777"/>
                      </a:lnTo>
                      <a:lnTo>
                        <a:pt x="54737" y="247269"/>
                      </a:lnTo>
                      <a:lnTo>
                        <a:pt x="49022" y="245745"/>
                      </a:lnTo>
                      <a:lnTo>
                        <a:pt x="38481" y="242443"/>
                      </a:lnTo>
                      <a:lnTo>
                        <a:pt x="27813" y="238125"/>
                      </a:lnTo>
                      <a:lnTo>
                        <a:pt x="18796" y="233807"/>
                      </a:lnTo>
                      <a:lnTo>
                        <a:pt x="10160" y="229489"/>
                      </a:lnTo>
                      <a:lnTo>
                        <a:pt x="6223" y="228092"/>
                      </a:lnTo>
                      <a:lnTo>
                        <a:pt x="2413" y="227076"/>
                      </a:lnTo>
                      <a:lnTo>
                        <a:pt x="4318" y="218440"/>
                      </a:lnTo>
                      <a:lnTo>
                        <a:pt x="6223" y="209296"/>
                      </a:lnTo>
                      <a:lnTo>
                        <a:pt x="8128" y="199263"/>
                      </a:lnTo>
                      <a:lnTo>
                        <a:pt x="10160" y="188214"/>
                      </a:lnTo>
                      <a:lnTo>
                        <a:pt x="12065" y="177165"/>
                      </a:lnTo>
                      <a:lnTo>
                        <a:pt x="13462" y="165227"/>
                      </a:lnTo>
                      <a:lnTo>
                        <a:pt x="14859" y="152654"/>
                      </a:lnTo>
                      <a:lnTo>
                        <a:pt x="15875" y="140208"/>
                      </a:lnTo>
                      <a:lnTo>
                        <a:pt x="15875" y="127254"/>
                      </a:lnTo>
                      <a:lnTo>
                        <a:pt x="15875" y="113792"/>
                      </a:lnTo>
                      <a:lnTo>
                        <a:pt x="15367" y="100330"/>
                      </a:lnTo>
                      <a:lnTo>
                        <a:pt x="13970" y="86868"/>
                      </a:lnTo>
                      <a:lnTo>
                        <a:pt x="11557" y="73533"/>
                      </a:lnTo>
                      <a:lnTo>
                        <a:pt x="8636" y="59563"/>
                      </a:lnTo>
                      <a:lnTo>
                        <a:pt x="4826" y="46101"/>
                      </a:lnTo>
                      <a:lnTo>
                        <a:pt x="0" y="32639"/>
                      </a:lnTo>
                      <a:lnTo>
                        <a:pt x="3810" y="26924"/>
                      </a:lnTo>
                      <a:lnTo>
                        <a:pt x="8636" y="22098"/>
                      </a:lnTo>
                      <a:lnTo>
                        <a:pt x="13462" y="17780"/>
                      </a:lnTo>
                      <a:lnTo>
                        <a:pt x="18796" y="14478"/>
                      </a:lnTo>
                      <a:lnTo>
                        <a:pt x="24511" y="12065"/>
                      </a:lnTo>
                      <a:lnTo>
                        <a:pt x="30226" y="9652"/>
                      </a:lnTo>
                      <a:lnTo>
                        <a:pt x="42291" y="6350"/>
                      </a:lnTo>
                      <a:lnTo>
                        <a:pt x="53848" y="4826"/>
                      </a:lnTo>
                      <a:lnTo>
                        <a:pt x="64389" y="3429"/>
                      </a:lnTo>
                      <a:lnTo>
                        <a:pt x="69088" y="2921"/>
                      </a:lnTo>
                      <a:lnTo>
                        <a:pt x="73533" y="1905"/>
                      </a:lnTo>
                      <a:lnTo>
                        <a:pt x="76835" y="1524"/>
                      </a:lnTo>
                      <a:lnTo>
                        <a:pt x="79756" y="0"/>
                      </a:lnTo>
                      <a:lnTo>
                        <a:pt x="84963" y="16383"/>
                      </a:lnTo>
                      <a:lnTo>
                        <a:pt x="89281" y="32639"/>
                      </a:lnTo>
                      <a:lnTo>
                        <a:pt x="93091" y="49911"/>
                      </a:lnTo>
                      <a:lnTo>
                        <a:pt x="96012" y="67310"/>
                      </a:lnTo>
                      <a:lnTo>
                        <a:pt x="98425" y="84582"/>
                      </a:lnTo>
                      <a:lnTo>
                        <a:pt x="100330" y="101854"/>
                      </a:lnTo>
                      <a:lnTo>
                        <a:pt x="101727" y="119126"/>
                      </a:lnTo>
                      <a:lnTo>
                        <a:pt x="102235" y="135890"/>
                      </a:lnTo>
                      <a:lnTo>
                        <a:pt x="102235" y="152146"/>
                      </a:lnTo>
                      <a:lnTo>
                        <a:pt x="101727" y="168021"/>
                      </a:lnTo>
                      <a:lnTo>
                        <a:pt x="100838" y="183388"/>
                      </a:lnTo>
                      <a:lnTo>
                        <a:pt x="98933" y="197866"/>
                      </a:lnTo>
                      <a:lnTo>
                        <a:pt x="96520" y="211201"/>
                      </a:lnTo>
                      <a:lnTo>
                        <a:pt x="94107" y="223774"/>
                      </a:lnTo>
                      <a:lnTo>
                        <a:pt x="90805" y="234823"/>
                      </a:lnTo>
                      <a:lnTo>
                        <a:pt x="86868" y="244348"/>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7" name="Freeform 1146">
                  <a:extLst>
                    <a:ext uri="{FF2B5EF4-FFF2-40B4-BE49-F238E27FC236}">
                      <a16:creationId xmlns:a16="http://schemas.microsoft.com/office/drawing/2014/main" id="{C39FCCE0-1E84-8985-357D-14E4C5A9D6C2}"/>
                    </a:ext>
                  </a:extLst>
                </p:cNvPr>
                <p:cNvSpPr/>
                <p:nvPr/>
              </p:nvSpPr>
              <p:spPr>
                <a:xfrm>
                  <a:off x="5924550" y="3401060"/>
                  <a:ext cx="101601" cy="247651"/>
                </a:xfrm>
                <a:custGeom>
                  <a:avLst/>
                  <a:gdLst/>
                  <a:ahLst/>
                  <a:cxnLst/>
                  <a:rect l="0" t="0" r="0" b="0"/>
                  <a:pathLst>
                    <a:path w="101601" h="247651">
                      <a:moveTo>
                        <a:pt x="86360" y="243840"/>
                      </a:moveTo>
                      <a:lnTo>
                        <a:pt x="90170" y="234950"/>
                      </a:lnTo>
                      <a:lnTo>
                        <a:pt x="93980" y="223520"/>
                      </a:lnTo>
                      <a:lnTo>
                        <a:pt x="96520" y="210820"/>
                      </a:lnTo>
                      <a:lnTo>
                        <a:pt x="99060" y="198120"/>
                      </a:lnTo>
                      <a:lnTo>
                        <a:pt x="100330" y="182880"/>
                      </a:lnTo>
                      <a:lnTo>
                        <a:pt x="101600" y="167640"/>
                      </a:lnTo>
                      <a:lnTo>
                        <a:pt x="101600" y="152400"/>
                      </a:lnTo>
                      <a:lnTo>
                        <a:pt x="101600" y="135890"/>
                      </a:lnTo>
                      <a:lnTo>
                        <a:pt x="101600" y="119380"/>
                      </a:lnTo>
                      <a:lnTo>
                        <a:pt x="100330" y="101600"/>
                      </a:lnTo>
                      <a:lnTo>
                        <a:pt x="99060" y="85090"/>
                      </a:lnTo>
                      <a:lnTo>
                        <a:pt x="96520" y="67310"/>
                      </a:lnTo>
                      <a:lnTo>
                        <a:pt x="92710" y="49530"/>
                      </a:lnTo>
                      <a:lnTo>
                        <a:pt x="88900" y="33020"/>
                      </a:lnTo>
                      <a:lnTo>
                        <a:pt x="85090" y="16510"/>
                      </a:lnTo>
                      <a:lnTo>
                        <a:pt x="80010" y="0"/>
                      </a:lnTo>
                      <a:lnTo>
                        <a:pt x="76200" y="1270"/>
                      </a:lnTo>
                      <a:lnTo>
                        <a:pt x="73660" y="1270"/>
                      </a:lnTo>
                      <a:lnTo>
                        <a:pt x="68580" y="2540"/>
                      </a:lnTo>
                      <a:lnTo>
                        <a:pt x="64770" y="3810"/>
                      </a:lnTo>
                      <a:lnTo>
                        <a:pt x="53340" y="5080"/>
                      </a:lnTo>
                      <a:lnTo>
                        <a:pt x="41910" y="6350"/>
                      </a:lnTo>
                      <a:lnTo>
                        <a:pt x="30480" y="10160"/>
                      </a:lnTo>
                      <a:lnTo>
                        <a:pt x="24130" y="11430"/>
                      </a:lnTo>
                      <a:lnTo>
                        <a:pt x="19050" y="13970"/>
                      </a:lnTo>
                      <a:lnTo>
                        <a:pt x="13970" y="17780"/>
                      </a:lnTo>
                      <a:lnTo>
                        <a:pt x="8890" y="21590"/>
                      </a:lnTo>
                      <a:lnTo>
                        <a:pt x="3810" y="26670"/>
                      </a:lnTo>
                      <a:lnTo>
                        <a:pt x="0" y="33020"/>
                      </a:lnTo>
                      <a:lnTo>
                        <a:pt x="5080" y="45720"/>
                      </a:lnTo>
                      <a:lnTo>
                        <a:pt x="8890" y="59690"/>
                      </a:lnTo>
                      <a:lnTo>
                        <a:pt x="11430" y="73660"/>
                      </a:lnTo>
                      <a:lnTo>
                        <a:pt x="13970" y="86360"/>
                      </a:lnTo>
                      <a:lnTo>
                        <a:pt x="15240" y="100330"/>
                      </a:lnTo>
                      <a:lnTo>
                        <a:pt x="16510" y="113030"/>
                      </a:lnTo>
                      <a:lnTo>
                        <a:pt x="16510" y="127000"/>
                      </a:lnTo>
                      <a:lnTo>
                        <a:pt x="16510" y="139700"/>
                      </a:lnTo>
                      <a:lnTo>
                        <a:pt x="15240" y="152400"/>
                      </a:lnTo>
                      <a:lnTo>
                        <a:pt x="13970" y="165100"/>
                      </a:lnTo>
                      <a:lnTo>
                        <a:pt x="12700" y="176530"/>
                      </a:lnTo>
                      <a:lnTo>
                        <a:pt x="10160" y="187960"/>
                      </a:lnTo>
                      <a:lnTo>
                        <a:pt x="7620" y="199390"/>
                      </a:lnTo>
                      <a:lnTo>
                        <a:pt x="6350" y="209550"/>
                      </a:lnTo>
                      <a:lnTo>
                        <a:pt x="3810" y="218440"/>
                      </a:lnTo>
                      <a:lnTo>
                        <a:pt x="2540" y="227330"/>
                      </a:lnTo>
                      <a:lnTo>
                        <a:pt x="6350" y="227330"/>
                      </a:lnTo>
                      <a:lnTo>
                        <a:pt x="10160" y="229870"/>
                      </a:lnTo>
                      <a:lnTo>
                        <a:pt x="19050" y="233680"/>
                      </a:lnTo>
                      <a:lnTo>
                        <a:pt x="27940" y="237490"/>
                      </a:lnTo>
                      <a:lnTo>
                        <a:pt x="38100" y="242570"/>
                      </a:lnTo>
                      <a:lnTo>
                        <a:pt x="49530" y="245110"/>
                      </a:lnTo>
                      <a:lnTo>
                        <a:pt x="54610" y="247650"/>
                      </a:lnTo>
                      <a:lnTo>
                        <a:pt x="60960" y="247650"/>
                      </a:lnTo>
                      <a:lnTo>
                        <a:pt x="67310" y="247650"/>
                      </a:lnTo>
                      <a:lnTo>
                        <a:pt x="73660" y="247650"/>
                      </a:lnTo>
                      <a:lnTo>
                        <a:pt x="80010" y="24638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Freeform 1147">
                  <a:extLst>
                    <a:ext uri="{FF2B5EF4-FFF2-40B4-BE49-F238E27FC236}">
                      <a16:creationId xmlns:a16="http://schemas.microsoft.com/office/drawing/2014/main" id="{C7400DE2-2102-2D56-76FE-5039DAA75BA7}"/>
                    </a:ext>
                  </a:extLst>
                </p:cNvPr>
                <p:cNvSpPr/>
                <p:nvPr/>
              </p:nvSpPr>
              <p:spPr>
                <a:xfrm>
                  <a:off x="5076063" y="3416935"/>
                  <a:ext cx="83059" cy="220346"/>
                </a:xfrm>
                <a:custGeom>
                  <a:avLst/>
                  <a:gdLst/>
                  <a:ahLst/>
                  <a:cxnLst/>
                  <a:rect l="0" t="0" r="0" b="0"/>
                  <a:pathLst>
                    <a:path w="83059" h="220346">
                      <a:moveTo>
                        <a:pt x="20193" y="3810"/>
                      </a:moveTo>
                      <a:lnTo>
                        <a:pt x="24892" y="6731"/>
                      </a:lnTo>
                      <a:lnTo>
                        <a:pt x="34036" y="11049"/>
                      </a:lnTo>
                      <a:lnTo>
                        <a:pt x="43180" y="14351"/>
                      </a:lnTo>
                      <a:lnTo>
                        <a:pt x="51816" y="16764"/>
                      </a:lnTo>
                      <a:lnTo>
                        <a:pt x="59944" y="18669"/>
                      </a:lnTo>
                      <a:lnTo>
                        <a:pt x="68199" y="19685"/>
                      </a:lnTo>
                      <a:lnTo>
                        <a:pt x="75819" y="21590"/>
                      </a:lnTo>
                      <a:lnTo>
                        <a:pt x="83058" y="23495"/>
                      </a:lnTo>
                      <a:lnTo>
                        <a:pt x="80645" y="32131"/>
                      </a:lnTo>
                      <a:lnTo>
                        <a:pt x="78232" y="41783"/>
                      </a:lnTo>
                      <a:lnTo>
                        <a:pt x="76835" y="52324"/>
                      </a:lnTo>
                      <a:lnTo>
                        <a:pt x="75311" y="63881"/>
                      </a:lnTo>
                      <a:lnTo>
                        <a:pt x="74803" y="76327"/>
                      </a:lnTo>
                      <a:lnTo>
                        <a:pt x="73914" y="88773"/>
                      </a:lnTo>
                      <a:lnTo>
                        <a:pt x="73914" y="102235"/>
                      </a:lnTo>
                      <a:lnTo>
                        <a:pt x="73914" y="115697"/>
                      </a:lnTo>
                      <a:lnTo>
                        <a:pt x="74422" y="142621"/>
                      </a:lnTo>
                      <a:lnTo>
                        <a:pt x="75819" y="169418"/>
                      </a:lnTo>
                      <a:lnTo>
                        <a:pt x="76327" y="181991"/>
                      </a:lnTo>
                      <a:lnTo>
                        <a:pt x="77216" y="193929"/>
                      </a:lnTo>
                      <a:lnTo>
                        <a:pt x="78232" y="205486"/>
                      </a:lnTo>
                      <a:lnTo>
                        <a:pt x="79121" y="216027"/>
                      </a:lnTo>
                      <a:lnTo>
                        <a:pt x="75311" y="215519"/>
                      </a:lnTo>
                      <a:lnTo>
                        <a:pt x="70993" y="215011"/>
                      </a:lnTo>
                      <a:lnTo>
                        <a:pt x="61849" y="214630"/>
                      </a:lnTo>
                      <a:lnTo>
                        <a:pt x="51816" y="214630"/>
                      </a:lnTo>
                      <a:lnTo>
                        <a:pt x="41275" y="215011"/>
                      </a:lnTo>
                      <a:lnTo>
                        <a:pt x="31115" y="216027"/>
                      </a:lnTo>
                      <a:lnTo>
                        <a:pt x="21590" y="216916"/>
                      </a:lnTo>
                      <a:lnTo>
                        <a:pt x="13462" y="218440"/>
                      </a:lnTo>
                      <a:lnTo>
                        <a:pt x="10033" y="219329"/>
                      </a:lnTo>
                      <a:lnTo>
                        <a:pt x="7239" y="220345"/>
                      </a:lnTo>
                      <a:lnTo>
                        <a:pt x="5207" y="208280"/>
                      </a:lnTo>
                      <a:lnTo>
                        <a:pt x="3302" y="195834"/>
                      </a:lnTo>
                      <a:lnTo>
                        <a:pt x="1905" y="182880"/>
                      </a:lnTo>
                      <a:lnTo>
                        <a:pt x="889" y="169418"/>
                      </a:lnTo>
                      <a:lnTo>
                        <a:pt x="508" y="155575"/>
                      </a:lnTo>
                      <a:lnTo>
                        <a:pt x="0" y="141097"/>
                      </a:lnTo>
                      <a:lnTo>
                        <a:pt x="508" y="112395"/>
                      </a:lnTo>
                      <a:lnTo>
                        <a:pt x="1905" y="83058"/>
                      </a:lnTo>
                      <a:lnTo>
                        <a:pt x="3302" y="68707"/>
                      </a:lnTo>
                      <a:lnTo>
                        <a:pt x="5207" y="54229"/>
                      </a:lnTo>
                      <a:lnTo>
                        <a:pt x="7239" y="40386"/>
                      </a:lnTo>
                      <a:lnTo>
                        <a:pt x="9525" y="26416"/>
                      </a:lnTo>
                      <a:lnTo>
                        <a:pt x="12446" y="12954"/>
                      </a:lnTo>
                      <a:lnTo>
                        <a:pt x="15875" y="0"/>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Freeform 1148">
                  <a:extLst>
                    <a:ext uri="{FF2B5EF4-FFF2-40B4-BE49-F238E27FC236}">
                      <a16:creationId xmlns:a16="http://schemas.microsoft.com/office/drawing/2014/main" id="{F2A27CB3-6203-2425-7A69-CCE956FB9566}"/>
                    </a:ext>
                  </a:extLst>
                </p:cNvPr>
                <p:cNvSpPr/>
                <p:nvPr/>
              </p:nvSpPr>
              <p:spPr>
                <a:xfrm>
                  <a:off x="5076190" y="3416300"/>
                  <a:ext cx="83821" cy="220981"/>
                </a:xfrm>
                <a:custGeom>
                  <a:avLst/>
                  <a:gdLst/>
                  <a:ahLst/>
                  <a:cxnLst/>
                  <a:rect l="0" t="0" r="0" b="0"/>
                  <a:pathLst>
                    <a:path w="83821" h="220981">
                      <a:moveTo>
                        <a:pt x="16510" y="0"/>
                      </a:moveTo>
                      <a:lnTo>
                        <a:pt x="12700" y="13970"/>
                      </a:lnTo>
                      <a:lnTo>
                        <a:pt x="10160" y="26670"/>
                      </a:lnTo>
                      <a:lnTo>
                        <a:pt x="7620" y="40640"/>
                      </a:lnTo>
                      <a:lnTo>
                        <a:pt x="5080" y="54610"/>
                      </a:lnTo>
                      <a:lnTo>
                        <a:pt x="3810" y="69850"/>
                      </a:lnTo>
                      <a:lnTo>
                        <a:pt x="2540" y="83820"/>
                      </a:lnTo>
                      <a:lnTo>
                        <a:pt x="1270" y="113030"/>
                      </a:lnTo>
                      <a:lnTo>
                        <a:pt x="0" y="142240"/>
                      </a:lnTo>
                      <a:lnTo>
                        <a:pt x="1270" y="156210"/>
                      </a:lnTo>
                      <a:lnTo>
                        <a:pt x="1270" y="170180"/>
                      </a:lnTo>
                      <a:lnTo>
                        <a:pt x="2540" y="182880"/>
                      </a:lnTo>
                      <a:lnTo>
                        <a:pt x="3810" y="196850"/>
                      </a:lnTo>
                      <a:lnTo>
                        <a:pt x="5080" y="208280"/>
                      </a:lnTo>
                      <a:lnTo>
                        <a:pt x="7620" y="220980"/>
                      </a:lnTo>
                      <a:lnTo>
                        <a:pt x="10160" y="219710"/>
                      </a:lnTo>
                      <a:lnTo>
                        <a:pt x="13970" y="218440"/>
                      </a:lnTo>
                      <a:lnTo>
                        <a:pt x="21590" y="217170"/>
                      </a:lnTo>
                      <a:lnTo>
                        <a:pt x="31750" y="215900"/>
                      </a:lnTo>
                      <a:lnTo>
                        <a:pt x="41910" y="215900"/>
                      </a:lnTo>
                      <a:lnTo>
                        <a:pt x="52070" y="214630"/>
                      </a:lnTo>
                      <a:lnTo>
                        <a:pt x="62230" y="214630"/>
                      </a:lnTo>
                      <a:lnTo>
                        <a:pt x="71120" y="215900"/>
                      </a:lnTo>
                      <a:lnTo>
                        <a:pt x="74930" y="215900"/>
                      </a:lnTo>
                      <a:lnTo>
                        <a:pt x="80010" y="215900"/>
                      </a:lnTo>
                      <a:lnTo>
                        <a:pt x="78740" y="205740"/>
                      </a:lnTo>
                      <a:lnTo>
                        <a:pt x="77470" y="194310"/>
                      </a:lnTo>
                      <a:lnTo>
                        <a:pt x="76200" y="182880"/>
                      </a:lnTo>
                      <a:lnTo>
                        <a:pt x="76200" y="170180"/>
                      </a:lnTo>
                      <a:lnTo>
                        <a:pt x="74930" y="143510"/>
                      </a:lnTo>
                      <a:lnTo>
                        <a:pt x="73660" y="116840"/>
                      </a:lnTo>
                      <a:lnTo>
                        <a:pt x="73660" y="102870"/>
                      </a:lnTo>
                      <a:lnTo>
                        <a:pt x="73660" y="88900"/>
                      </a:lnTo>
                      <a:lnTo>
                        <a:pt x="74930" y="76200"/>
                      </a:lnTo>
                      <a:lnTo>
                        <a:pt x="74930" y="64770"/>
                      </a:lnTo>
                      <a:lnTo>
                        <a:pt x="77470" y="53340"/>
                      </a:lnTo>
                      <a:lnTo>
                        <a:pt x="78740" y="41910"/>
                      </a:lnTo>
                      <a:lnTo>
                        <a:pt x="81280" y="33020"/>
                      </a:lnTo>
                      <a:lnTo>
                        <a:pt x="83820" y="24130"/>
                      </a:lnTo>
                      <a:lnTo>
                        <a:pt x="76200" y="21590"/>
                      </a:lnTo>
                      <a:lnTo>
                        <a:pt x="68580" y="20320"/>
                      </a:lnTo>
                      <a:lnTo>
                        <a:pt x="59690" y="19050"/>
                      </a:lnTo>
                      <a:lnTo>
                        <a:pt x="52070" y="17780"/>
                      </a:lnTo>
                      <a:lnTo>
                        <a:pt x="43180" y="15240"/>
                      </a:lnTo>
                      <a:lnTo>
                        <a:pt x="34290" y="11430"/>
                      </a:lnTo>
                      <a:lnTo>
                        <a:pt x="25400" y="7620"/>
                      </a:lnTo>
                      <a:lnTo>
                        <a:pt x="20320" y="381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Freeform 1149">
                  <a:extLst>
                    <a:ext uri="{FF2B5EF4-FFF2-40B4-BE49-F238E27FC236}">
                      <a16:creationId xmlns:a16="http://schemas.microsoft.com/office/drawing/2014/main" id="{91D2DD68-2A81-1B8A-FDC4-DFBF68E97045}"/>
                    </a:ext>
                  </a:extLst>
                </p:cNvPr>
                <p:cNvSpPr/>
                <p:nvPr/>
              </p:nvSpPr>
              <p:spPr>
                <a:xfrm>
                  <a:off x="5448554" y="3082417"/>
                  <a:ext cx="232792" cy="82043"/>
                </a:xfrm>
                <a:custGeom>
                  <a:avLst/>
                  <a:gdLst/>
                  <a:ahLst/>
                  <a:cxnLst/>
                  <a:rect l="0" t="0" r="0" b="0"/>
                  <a:pathLst>
                    <a:path w="232792" h="82043">
                      <a:moveTo>
                        <a:pt x="228981" y="20193"/>
                      </a:moveTo>
                      <a:lnTo>
                        <a:pt x="226060" y="24511"/>
                      </a:lnTo>
                      <a:lnTo>
                        <a:pt x="221234" y="33528"/>
                      </a:lnTo>
                      <a:lnTo>
                        <a:pt x="217424" y="42164"/>
                      </a:lnTo>
                      <a:lnTo>
                        <a:pt x="215011" y="50800"/>
                      </a:lnTo>
                      <a:lnTo>
                        <a:pt x="213106" y="59055"/>
                      </a:lnTo>
                      <a:lnTo>
                        <a:pt x="211582" y="67183"/>
                      </a:lnTo>
                      <a:lnTo>
                        <a:pt x="209677" y="74803"/>
                      </a:lnTo>
                      <a:lnTo>
                        <a:pt x="207264" y="82042"/>
                      </a:lnTo>
                      <a:lnTo>
                        <a:pt x="199136" y="79629"/>
                      </a:lnTo>
                      <a:lnTo>
                        <a:pt x="189611" y="77216"/>
                      </a:lnTo>
                      <a:lnTo>
                        <a:pt x="178943" y="75311"/>
                      </a:lnTo>
                      <a:lnTo>
                        <a:pt x="167513" y="73914"/>
                      </a:lnTo>
                      <a:lnTo>
                        <a:pt x="155448" y="72390"/>
                      </a:lnTo>
                      <a:lnTo>
                        <a:pt x="142494" y="71501"/>
                      </a:lnTo>
                      <a:lnTo>
                        <a:pt x="129540" y="70993"/>
                      </a:lnTo>
                      <a:lnTo>
                        <a:pt x="116078" y="70993"/>
                      </a:lnTo>
                      <a:lnTo>
                        <a:pt x="88773" y="70993"/>
                      </a:lnTo>
                      <a:lnTo>
                        <a:pt x="62357" y="71501"/>
                      </a:lnTo>
                      <a:lnTo>
                        <a:pt x="49403" y="72009"/>
                      </a:lnTo>
                      <a:lnTo>
                        <a:pt x="37465" y="72390"/>
                      </a:lnTo>
                      <a:lnTo>
                        <a:pt x="25908" y="73406"/>
                      </a:lnTo>
                      <a:lnTo>
                        <a:pt x="15367" y="73914"/>
                      </a:lnTo>
                      <a:lnTo>
                        <a:pt x="12446" y="64770"/>
                      </a:lnTo>
                      <a:lnTo>
                        <a:pt x="10033" y="55626"/>
                      </a:lnTo>
                      <a:lnTo>
                        <a:pt x="6223" y="36957"/>
                      </a:lnTo>
                      <a:lnTo>
                        <a:pt x="4826" y="28321"/>
                      </a:lnTo>
                      <a:lnTo>
                        <a:pt x="3302" y="20193"/>
                      </a:lnTo>
                      <a:lnTo>
                        <a:pt x="1905" y="12954"/>
                      </a:lnTo>
                      <a:lnTo>
                        <a:pt x="0" y="6731"/>
                      </a:lnTo>
                      <a:lnTo>
                        <a:pt x="12446" y="5207"/>
                      </a:lnTo>
                      <a:lnTo>
                        <a:pt x="25400" y="3810"/>
                      </a:lnTo>
                      <a:lnTo>
                        <a:pt x="38862" y="2413"/>
                      </a:lnTo>
                      <a:lnTo>
                        <a:pt x="53213" y="1397"/>
                      </a:lnTo>
                      <a:lnTo>
                        <a:pt x="68072" y="508"/>
                      </a:lnTo>
                      <a:lnTo>
                        <a:pt x="83439" y="0"/>
                      </a:lnTo>
                      <a:lnTo>
                        <a:pt x="98806" y="0"/>
                      </a:lnTo>
                      <a:lnTo>
                        <a:pt x="114681" y="0"/>
                      </a:lnTo>
                      <a:lnTo>
                        <a:pt x="145923" y="1397"/>
                      </a:lnTo>
                      <a:lnTo>
                        <a:pt x="161671" y="2794"/>
                      </a:lnTo>
                      <a:lnTo>
                        <a:pt x="176657" y="4318"/>
                      </a:lnTo>
                      <a:lnTo>
                        <a:pt x="191516" y="6223"/>
                      </a:lnTo>
                      <a:lnTo>
                        <a:pt x="205867" y="9144"/>
                      </a:lnTo>
                      <a:lnTo>
                        <a:pt x="219837" y="11938"/>
                      </a:lnTo>
                      <a:lnTo>
                        <a:pt x="232791" y="15367"/>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Freeform 1150">
                  <a:extLst>
                    <a:ext uri="{FF2B5EF4-FFF2-40B4-BE49-F238E27FC236}">
                      <a16:creationId xmlns:a16="http://schemas.microsoft.com/office/drawing/2014/main" id="{75CC6B86-26B5-6B88-FDCA-16955658AB1B}"/>
                    </a:ext>
                  </a:extLst>
                </p:cNvPr>
                <p:cNvSpPr/>
                <p:nvPr/>
              </p:nvSpPr>
              <p:spPr>
                <a:xfrm>
                  <a:off x="5448300" y="3082290"/>
                  <a:ext cx="233681" cy="82551"/>
                </a:xfrm>
                <a:custGeom>
                  <a:avLst/>
                  <a:gdLst/>
                  <a:ahLst/>
                  <a:cxnLst/>
                  <a:rect l="0" t="0" r="0" b="0"/>
                  <a:pathLst>
                    <a:path w="233681" h="82551">
                      <a:moveTo>
                        <a:pt x="233680" y="15240"/>
                      </a:moveTo>
                      <a:lnTo>
                        <a:pt x="220980" y="11430"/>
                      </a:lnTo>
                      <a:lnTo>
                        <a:pt x="207010" y="8890"/>
                      </a:lnTo>
                      <a:lnTo>
                        <a:pt x="191770" y="6350"/>
                      </a:lnTo>
                      <a:lnTo>
                        <a:pt x="177800" y="3810"/>
                      </a:lnTo>
                      <a:lnTo>
                        <a:pt x="162560" y="2540"/>
                      </a:lnTo>
                      <a:lnTo>
                        <a:pt x="146050" y="1270"/>
                      </a:lnTo>
                      <a:lnTo>
                        <a:pt x="115570" y="0"/>
                      </a:lnTo>
                      <a:lnTo>
                        <a:pt x="99060" y="0"/>
                      </a:lnTo>
                      <a:lnTo>
                        <a:pt x="83820" y="0"/>
                      </a:lnTo>
                      <a:lnTo>
                        <a:pt x="68580" y="0"/>
                      </a:lnTo>
                      <a:lnTo>
                        <a:pt x="53340" y="1270"/>
                      </a:lnTo>
                      <a:lnTo>
                        <a:pt x="39370" y="2540"/>
                      </a:lnTo>
                      <a:lnTo>
                        <a:pt x="25400" y="3810"/>
                      </a:lnTo>
                      <a:lnTo>
                        <a:pt x="12700" y="5080"/>
                      </a:lnTo>
                      <a:lnTo>
                        <a:pt x="0" y="6350"/>
                      </a:lnTo>
                      <a:lnTo>
                        <a:pt x="2540" y="12700"/>
                      </a:lnTo>
                      <a:lnTo>
                        <a:pt x="3810" y="20320"/>
                      </a:lnTo>
                      <a:lnTo>
                        <a:pt x="5080" y="27940"/>
                      </a:lnTo>
                      <a:lnTo>
                        <a:pt x="6350" y="36830"/>
                      </a:lnTo>
                      <a:lnTo>
                        <a:pt x="10160" y="55880"/>
                      </a:lnTo>
                      <a:lnTo>
                        <a:pt x="12700" y="64770"/>
                      </a:lnTo>
                      <a:lnTo>
                        <a:pt x="16510" y="73660"/>
                      </a:lnTo>
                      <a:lnTo>
                        <a:pt x="26670" y="73660"/>
                      </a:lnTo>
                      <a:lnTo>
                        <a:pt x="38100" y="72390"/>
                      </a:lnTo>
                      <a:lnTo>
                        <a:pt x="49530" y="72390"/>
                      </a:lnTo>
                      <a:lnTo>
                        <a:pt x="63500" y="71120"/>
                      </a:lnTo>
                      <a:lnTo>
                        <a:pt x="88900" y="71120"/>
                      </a:lnTo>
                      <a:lnTo>
                        <a:pt x="116840" y="71120"/>
                      </a:lnTo>
                      <a:lnTo>
                        <a:pt x="129540" y="71120"/>
                      </a:lnTo>
                      <a:lnTo>
                        <a:pt x="143510" y="71120"/>
                      </a:lnTo>
                      <a:lnTo>
                        <a:pt x="156210" y="72390"/>
                      </a:lnTo>
                      <a:lnTo>
                        <a:pt x="167640" y="73660"/>
                      </a:lnTo>
                      <a:lnTo>
                        <a:pt x="179070" y="74930"/>
                      </a:lnTo>
                      <a:lnTo>
                        <a:pt x="190500" y="77470"/>
                      </a:lnTo>
                      <a:lnTo>
                        <a:pt x="199390" y="80010"/>
                      </a:lnTo>
                      <a:lnTo>
                        <a:pt x="208280" y="82550"/>
                      </a:lnTo>
                      <a:lnTo>
                        <a:pt x="210820" y="74930"/>
                      </a:lnTo>
                      <a:lnTo>
                        <a:pt x="212090" y="67310"/>
                      </a:lnTo>
                      <a:lnTo>
                        <a:pt x="213360" y="58420"/>
                      </a:lnTo>
                      <a:lnTo>
                        <a:pt x="215900" y="50800"/>
                      </a:lnTo>
                      <a:lnTo>
                        <a:pt x="218440" y="41910"/>
                      </a:lnTo>
                      <a:lnTo>
                        <a:pt x="222250" y="33020"/>
                      </a:lnTo>
                      <a:lnTo>
                        <a:pt x="227330" y="24130"/>
                      </a:lnTo>
                      <a:lnTo>
                        <a:pt x="229870" y="2032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Freeform 1151">
                  <a:extLst>
                    <a:ext uri="{FF2B5EF4-FFF2-40B4-BE49-F238E27FC236}">
                      <a16:creationId xmlns:a16="http://schemas.microsoft.com/office/drawing/2014/main" id="{05038968-5DE0-2135-55C7-CB33A630C183}"/>
                    </a:ext>
                  </a:extLst>
                </p:cNvPr>
                <p:cNvSpPr/>
                <p:nvPr/>
              </p:nvSpPr>
              <p:spPr>
                <a:xfrm>
                  <a:off x="5773928" y="3433699"/>
                  <a:ext cx="122937" cy="185802"/>
                </a:xfrm>
                <a:custGeom>
                  <a:avLst/>
                  <a:gdLst/>
                  <a:ahLst/>
                  <a:cxnLst/>
                  <a:rect l="0" t="0" r="0" b="0"/>
                  <a:pathLst>
                    <a:path w="122937" h="185802">
                      <a:moveTo>
                        <a:pt x="122936" y="103251"/>
                      </a:moveTo>
                      <a:lnTo>
                        <a:pt x="121920" y="113284"/>
                      </a:lnTo>
                      <a:lnTo>
                        <a:pt x="121031" y="122936"/>
                      </a:lnTo>
                      <a:lnTo>
                        <a:pt x="119126" y="132080"/>
                      </a:lnTo>
                      <a:lnTo>
                        <a:pt x="116713" y="140716"/>
                      </a:lnTo>
                      <a:lnTo>
                        <a:pt x="113792" y="148336"/>
                      </a:lnTo>
                      <a:lnTo>
                        <a:pt x="109982" y="155575"/>
                      </a:lnTo>
                      <a:lnTo>
                        <a:pt x="106172" y="161798"/>
                      </a:lnTo>
                      <a:lnTo>
                        <a:pt x="101346" y="167513"/>
                      </a:lnTo>
                      <a:lnTo>
                        <a:pt x="96520" y="172339"/>
                      </a:lnTo>
                      <a:lnTo>
                        <a:pt x="91186" y="176657"/>
                      </a:lnTo>
                      <a:lnTo>
                        <a:pt x="85471" y="180086"/>
                      </a:lnTo>
                      <a:lnTo>
                        <a:pt x="79248" y="182880"/>
                      </a:lnTo>
                      <a:lnTo>
                        <a:pt x="73025" y="184785"/>
                      </a:lnTo>
                      <a:lnTo>
                        <a:pt x="66294" y="185801"/>
                      </a:lnTo>
                      <a:lnTo>
                        <a:pt x="59563" y="185801"/>
                      </a:lnTo>
                      <a:lnTo>
                        <a:pt x="52324" y="185293"/>
                      </a:lnTo>
                      <a:lnTo>
                        <a:pt x="45593" y="182880"/>
                      </a:lnTo>
                      <a:lnTo>
                        <a:pt x="39878" y="180086"/>
                      </a:lnTo>
                      <a:lnTo>
                        <a:pt x="34163" y="175768"/>
                      </a:lnTo>
                      <a:lnTo>
                        <a:pt x="28829" y="170434"/>
                      </a:lnTo>
                      <a:lnTo>
                        <a:pt x="24003" y="164719"/>
                      </a:lnTo>
                      <a:lnTo>
                        <a:pt x="19685" y="158496"/>
                      </a:lnTo>
                      <a:lnTo>
                        <a:pt x="15875" y="151257"/>
                      </a:lnTo>
                      <a:lnTo>
                        <a:pt x="12065" y="143510"/>
                      </a:lnTo>
                      <a:lnTo>
                        <a:pt x="9144" y="135890"/>
                      </a:lnTo>
                      <a:lnTo>
                        <a:pt x="6223" y="127762"/>
                      </a:lnTo>
                      <a:lnTo>
                        <a:pt x="4318" y="119507"/>
                      </a:lnTo>
                      <a:lnTo>
                        <a:pt x="2413" y="111379"/>
                      </a:lnTo>
                      <a:lnTo>
                        <a:pt x="1016" y="103759"/>
                      </a:lnTo>
                      <a:lnTo>
                        <a:pt x="0" y="96012"/>
                      </a:lnTo>
                      <a:lnTo>
                        <a:pt x="0" y="88392"/>
                      </a:lnTo>
                      <a:lnTo>
                        <a:pt x="0" y="79756"/>
                      </a:lnTo>
                      <a:lnTo>
                        <a:pt x="1016" y="71120"/>
                      </a:lnTo>
                      <a:lnTo>
                        <a:pt x="2413" y="62865"/>
                      </a:lnTo>
                      <a:lnTo>
                        <a:pt x="4318" y="54737"/>
                      </a:lnTo>
                      <a:lnTo>
                        <a:pt x="7239" y="47117"/>
                      </a:lnTo>
                      <a:lnTo>
                        <a:pt x="10541" y="39370"/>
                      </a:lnTo>
                      <a:lnTo>
                        <a:pt x="13970" y="32639"/>
                      </a:lnTo>
                      <a:lnTo>
                        <a:pt x="18288" y="25908"/>
                      </a:lnTo>
                      <a:lnTo>
                        <a:pt x="23114" y="20193"/>
                      </a:lnTo>
                      <a:lnTo>
                        <a:pt x="28321" y="14986"/>
                      </a:lnTo>
                      <a:lnTo>
                        <a:pt x="33655" y="10160"/>
                      </a:lnTo>
                      <a:lnTo>
                        <a:pt x="39878" y="6350"/>
                      </a:lnTo>
                      <a:lnTo>
                        <a:pt x="45593" y="3429"/>
                      </a:lnTo>
                      <a:lnTo>
                        <a:pt x="52324" y="1524"/>
                      </a:lnTo>
                      <a:lnTo>
                        <a:pt x="58547" y="0"/>
                      </a:lnTo>
                      <a:lnTo>
                        <a:pt x="65786" y="0"/>
                      </a:lnTo>
                      <a:lnTo>
                        <a:pt x="72009" y="508"/>
                      </a:lnTo>
                      <a:lnTo>
                        <a:pt x="78232" y="2413"/>
                      </a:lnTo>
                      <a:lnTo>
                        <a:pt x="84074" y="4826"/>
                      </a:lnTo>
                      <a:lnTo>
                        <a:pt x="89281" y="7747"/>
                      </a:lnTo>
                      <a:lnTo>
                        <a:pt x="94615" y="11557"/>
                      </a:lnTo>
                      <a:lnTo>
                        <a:pt x="98933" y="16383"/>
                      </a:lnTo>
                      <a:lnTo>
                        <a:pt x="103251" y="21590"/>
                      </a:lnTo>
                      <a:lnTo>
                        <a:pt x="107061" y="27432"/>
                      </a:lnTo>
                      <a:lnTo>
                        <a:pt x="110490" y="34163"/>
                      </a:lnTo>
                      <a:lnTo>
                        <a:pt x="113284" y="41275"/>
                      </a:lnTo>
                      <a:lnTo>
                        <a:pt x="115697" y="48514"/>
                      </a:lnTo>
                      <a:lnTo>
                        <a:pt x="118110" y="56642"/>
                      </a:lnTo>
                      <a:lnTo>
                        <a:pt x="119507" y="64897"/>
                      </a:lnTo>
                      <a:lnTo>
                        <a:pt x="121031" y="73914"/>
                      </a:lnTo>
                      <a:lnTo>
                        <a:pt x="121920" y="83058"/>
                      </a:lnTo>
                      <a:lnTo>
                        <a:pt x="122428" y="92202"/>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Freeform 1152">
                  <a:extLst>
                    <a:ext uri="{FF2B5EF4-FFF2-40B4-BE49-F238E27FC236}">
                      <a16:creationId xmlns:a16="http://schemas.microsoft.com/office/drawing/2014/main" id="{F4262A76-A37A-A554-FA9B-435636245EBB}"/>
                    </a:ext>
                  </a:extLst>
                </p:cNvPr>
                <p:cNvSpPr/>
                <p:nvPr/>
              </p:nvSpPr>
              <p:spPr>
                <a:xfrm>
                  <a:off x="5785993" y="3446272"/>
                  <a:ext cx="98426" cy="164593"/>
                </a:xfrm>
                <a:custGeom>
                  <a:avLst/>
                  <a:gdLst/>
                  <a:ahLst/>
                  <a:cxnLst/>
                  <a:rect l="0" t="0" r="0" b="0"/>
                  <a:pathLst>
                    <a:path w="98426" h="164593">
                      <a:moveTo>
                        <a:pt x="98425" y="88773"/>
                      </a:moveTo>
                      <a:lnTo>
                        <a:pt x="98425" y="97409"/>
                      </a:lnTo>
                      <a:lnTo>
                        <a:pt x="97917" y="105537"/>
                      </a:lnTo>
                      <a:lnTo>
                        <a:pt x="96901" y="113284"/>
                      </a:lnTo>
                      <a:lnTo>
                        <a:pt x="95504" y="120904"/>
                      </a:lnTo>
                      <a:lnTo>
                        <a:pt x="94107" y="128143"/>
                      </a:lnTo>
                      <a:lnTo>
                        <a:pt x="91694" y="134366"/>
                      </a:lnTo>
                      <a:lnTo>
                        <a:pt x="89281" y="140589"/>
                      </a:lnTo>
                      <a:lnTo>
                        <a:pt x="85852" y="145923"/>
                      </a:lnTo>
                      <a:lnTo>
                        <a:pt x="82550" y="150622"/>
                      </a:lnTo>
                      <a:lnTo>
                        <a:pt x="78232" y="154940"/>
                      </a:lnTo>
                      <a:lnTo>
                        <a:pt x="73406" y="158877"/>
                      </a:lnTo>
                      <a:lnTo>
                        <a:pt x="68072" y="161290"/>
                      </a:lnTo>
                      <a:lnTo>
                        <a:pt x="62357" y="163195"/>
                      </a:lnTo>
                      <a:lnTo>
                        <a:pt x="55626" y="164592"/>
                      </a:lnTo>
                      <a:lnTo>
                        <a:pt x="48387" y="164592"/>
                      </a:lnTo>
                      <a:lnTo>
                        <a:pt x="41783" y="163576"/>
                      </a:lnTo>
                      <a:lnTo>
                        <a:pt x="35941" y="161671"/>
                      </a:lnTo>
                      <a:lnTo>
                        <a:pt x="30226" y="158877"/>
                      </a:lnTo>
                      <a:lnTo>
                        <a:pt x="25400" y="154559"/>
                      </a:lnTo>
                      <a:lnTo>
                        <a:pt x="21082" y="149733"/>
                      </a:lnTo>
                      <a:lnTo>
                        <a:pt x="17272" y="144399"/>
                      </a:lnTo>
                      <a:lnTo>
                        <a:pt x="13843" y="138176"/>
                      </a:lnTo>
                      <a:lnTo>
                        <a:pt x="11049" y="131445"/>
                      </a:lnTo>
                      <a:lnTo>
                        <a:pt x="8128" y="124714"/>
                      </a:lnTo>
                      <a:lnTo>
                        <a:pt x="6223" y="117602"/>
                      </a:lnTo>
                      <a:lnTo>
                        <a:pt x="2794" y="103124"/>
                      </a:lnTo>
                      <a:lnTo>
                        <a:pt x="1905" y="96012"/>
                      </a:lnTo>
                      <a:lnTo>
                        <a:pt x="889" y="89281"/>
                      </a:lnTo>
                      <a:lnTo>
                        <a:pt x="508" y="83058"/>
                      </a:lnTo>
                      <a:lnTo>
                        <a:pt x="0" y="76708"/>
                      </a:lnTo>
                      <a:lnTo>
                        <a:pt x="889" y="62865"/>
                      </a:lnTo>
                      <a:lnTo>
                        <a:pt x="1905" y="55626"/>
                      </a:lnTo>
                      <a:lnTo>
                        <a:pt x="3302" y="48895"/>
                      </a:lnTo>
                      <a:lnTo>
                        <a:pt x="4826" y="42164"/>
                      </a:lnTo>
                      <a:lnTo>
                        <a:pt x="7112" y="35941"/>
                      </a:lnTo>
                      <a:lnTo>
                        <a:pt x="10033" y="29718"/>
                      </a:lnTo>
                      <a:lnTo>
                        <a:pt x="13462" y="24003"/>
                      </a:lnTo>
                      <a:lnTo>
                        <a:pt x="16764" y="18669"/>
                      </a:lnTo>
                      <a:lnTo>
                        <a:pt x="21082" y="13843"/>
                      </a:lnTo>
                      <a:lnTo>
                        <a:pt x="25400" y="9525"/>
                      </a:lnTo>
                      <a:lnTo>
                        <a:pt x="30734" y="6223"/>
                      </a:lnTo>
                      <a:lnTo>
                        <a:pt x="35941" y="3302"/>
                      </a:lnTo>
                      <a:lnTo>
                        <a:pt x="41783" y="1397"/>
                      </a:lnTo>
                      <a:lnTo>
                        <a:pt x="48006" y="381"/>
                      </a:lnTo>
                      <a:lnTo>
                        <a:pt x="54737" y="0"/>
                      </a:lnTo>
                      <a:lnTo>
                        <a:pt x="61468" y="381"/>
                      </a:lnTo>
                      <a:lnTo>
                        <a:pt x="67691" y="2413"/>
                      </a:lnTo>
                      <a:lnTo>
                        <a:pt x="72898" y="4318"/>
                      </a:lnTo>
                      <a:lnTo>
                        <a:pt x="77216" y="7112"/>
                      </a:lnTo>
                      <a:lnTo>
                        <a:pt x="81026" y="11049"/>
                      </a:lnTo>
                      <a:lnTo>
                        <a:pt x="84963" y="15367"/>
                      </a:lnTo>
                      <a:lnTo>
                        <a:pt x="87757" y="20066"/>
                      </a:lnTo>
                      <a:lnTo>
                        <a:pt x="90170" y="25400"/>
                      </a:lnTo>
                      <a:lnTo>
                        <a:pt x="92075" y="31115"/>
                      </a:lnTo>
                      <a:lnTo>
                        <a:pt x="93599" y="36957"/>
                      </a:lnTo>
                      <a:lnTo>
                        <a:pt x="94996" y="43688"/>
                      </a:lnTo>
                      <a:lnTo>
                        <a:pt x="96012" y="50292"/>
                      </a:lnTo>
                      <a:lnTo>
                        <a:pt x="97409" y="64770"/>
                      </a:lnTo>
                      <a:lnTo>
                        <a:pt x="97917" y="79629"/>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Freeform 1153">
                  <a:extLst>
                    <a:ext uri="{FF2B5EF4-FFF2-40B4-BE49-F238E27FC236}">
                      <a16:creationId xmlns:a16="http://schemas.microsoft.com/office/drawing/2014/main" id="{3856709D-05BF-6EBB-BDBF-DCCE769247F5}"/>
                    </a:ext>
                  </a:extLst>
                </p:cNvPr>
                <p:cNvSpPr/>
                <p:nvPr/>
              </p:nvSpPr>
              <p:spPr>
                <a:xfrm>
                  <a:off x="5901690" y="3484626"/>
                  <a:ext cx="140590" cy="79249"/>
                </a:xfrm>
                <a:custGeom>
                  <a:avLst/>
                  <a:gdLst/>
                  <a:ahLst/>
                  <a:cxnLst/>
                  <a:rect l="0" t="0" r="0" b="0"/>
                  <a:pathLst>
                    <a:path w="140590" h="79249">
                      <a:moveTo>
                        <a:pt x="7620" y="3302"/>
                      </a:moveTo>
                      <a:lnTo>
                        <a:pt x="14859" y="3302"/>
                      </a:lnTo>
                      <a:lnTo>
                        <a:pt x="22479" y="2921"/>
                      </a:lnTo>
                      <a:lnTo>
                        <a:pt x="30607" y="2921"/>
                      </a:lnTo>
                      <a:lnTo>
                        <a:pt x="47498" y="1397"/>
                      </a:lnTo>
                      <a:lnTo>
                        <a:pt x="64770" y="508"/>
                      </a:lnTo>
                      <a:lnTo>
                        <a:pt x="82550" y="0"/>
                      </a:lnTo>
                      <a:lnTo>
                        <a:pt x="99314" y="0"/>
                      </a:lnTo>
                      <a:lnTo>
                        <a:pt x="107442" y="508"/>
                      </a:lnTo>
                      <a:lnTo>
                        <a:pt x="115189" y="1016"/>
                      </a:lnTo>
                      <a:lnTo>
                        <a:pt x="122301" y="1905"/>
                      </a:lnTo>
                      <a:lnTo>
                        <a:pt x="129032" y="3302"/>
                      </a:lnTo>
                      <a:lnTo>
                        <a:pt x="132969" y="9144"/>
                      </a:lnTo>
                      <a:lnTo>
                        <a:pt x="136271" y="15875"/>
                      </a:lnTo>
                      <a:lnTo>
                        <a:pt x="138684" y="22606"/>
                      </a:lnTo>
                      <a:lnTo>
                        <a:pt x="140081" y="30734"/>
                      </a:lnTo>
                      <a:lnTo>
                        <a:pt x="140589" y="38862"/>
                      </a:lnTo>
                      <a:lnTo>
                        <a:pt x="139573" y="47498"/>
                      </a:lnTo>
                      <a:lnTo>
                        <a:pt x="137668" y="56134"/>
                      </a:lnTo>
                      <a:lnTo>
                        <a:pt x="134366" y="65278"/>
                      </a:lnTo>
                      <a:lnTo>
                        <a:pt x="126238" y="68580"/>
                      </a:lnTo>
                      <a:lnTo>
                        <a:pt x="117983" y="71501"/>
                      </a:lnTo>
                      <a:lnTo>
                        <a:pt x="109347" y="73914"/>
                      </a:lnTo>
                      <a:lnTo>
                        <a:pt x="100711" y="75311"/>
                      </a:lnTo>
                      <a:lnTo>
                        <a:pt x="83439" y="77724"/>
                      </a:lnTo>
                      <a:lnTo>
                        <a:pt x="65659" y="78740"/>
                      </a:lnTo>
                      <a:lnTo>
                        <a:pt x="48387" y="78740"/>
                      </a:lnTo>
                      <a:lnTo>
                        <a:pt x="31623" y="78740"/>
                      </a:lnTo>
                      <a:lnTo>
                        <a:pt x="15367" y="78740"/>
                      </a:lnTo>
                      <a:lnTo>
                        <a:pt x="7620" y="78740"/>
                      </a:lnTo>
                      <a:lnTo>
                        <a:pt x="0" y="79248"/>
                      </a:lnTo>
                      <a:lnTo>
                        <a:pt x="2286" y="71501"/>
                      </a:lnTo>
                      <a:lnTo>
                        <a:pt x="3810" y="62865"/>
                      </a:lnTo>
                      <a:lnTo>
                        <a:pt x="4699" y="53721"/>
                      </a:lnTo>
                      <a:lnTo>
                        <a:pt x="5207" y="43688"/>
                      </a:lnTo>
                      <a:lnTo>
                        <a:pt x="5207" y="33655"/>
                      </a:lnTo>
                      <a:lnTo>
                        <a:pt x="4699" y="23495"/>
                      </a:lnTo>
                      <a:lnTo>
                        <a:pt x="3302" y="13462"/>
                      </a:lnTo>
                      <a:lnTo>
                        <a:pt x="889" y="3302"/>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Freeform 1154">
                  <a:extLst>
                    <a:ext uri="{FF2B5EF4-FFF2-40B4-BE49-F238E27FC236}">
                      <a16:creationId xmlns:a16="http://schemas.microsoft.com/office/drawing/2014/main" id="{AE8A47DA-F328-80AD-EC15-684FB20A85D1}"/>
                    </a:ext>
                  </a:extLst>
                </p:cNvPr>
                <p:cNvSpPr/>
                <p:nvPr/>
              </p:nvSpPr>
              <p:spPr>
                <a:xfrm>
                  <a:off x="5903595" y="3487547"/>
                  <a:ext cx="137288" cy="73407"/>
                </a:xfrm>
                <a:custGeom>
                  <a:avLst/>
                  <a:gdLst/>
                  <a:ahLst/>
                  <a:cxnLst/>
                  <a:rect l="0" t="0" r="0" b="0"/>
                  <a:pathLst>
                    <a:path w="137288" h="73407">
                      <a:moveTo>
                        <a:pt x="381" y="72009"/>
                      </a:moveTo>
                      <a:lnTo>
                        <a:pt x="1905" y="64770"/>
                      </a:lnTo>
                      <a:lnTo>
                        <a:pt x="3302" y="57023"/>
                      </a:lnTo>
                      <a:lnTo>
                        <a:pt x="3810" y="48387"/>
                      </a:lnTo>
                      <a:lnTo>
                        <a:pt x="4318" y="39370"/>
                      </a:lnTo>
                      <a:lnTo>
                        <a:pt x="3810" y="30226"/>
                      </a:lnTo>
                      <a:lnTo>
                        <a:pt x="3302" y="21082"/>
                      </a:lnTo>
                      <a:lnTo>
                        <a:pt x="1905" y="11938"/>
                      </a:lnTo>
                      <a:lnTo>
                        <a:pt x="0" y="2794"/>
                      </a:lnTo>
                      <a:lnTo>
                        <a:pt x="6731" y="2794"/>
                      </a:lnTo>
                      <a:lnTo>
                        <a:pt x="13843" y="2794"/>
                      </a:lnTo>
                      <a:lnTo>
                        <a:pt x="29718" y="2413"/>
                      </a:lnTo>
                      <a:lnTo>
                        <a:pt x="46482" y="1397"/>
                      </a:lnTo>
                      <a:lnTo>
                        <a:pt x="63754" y="381"/>
                      </a:lnTo>
                      <a:lnTo>
                        <a:pt x="81534" y="0"/>
                      </a:lnTo>
                      <a:lnTo>
                        <a:pt x="98425" y="381"/>
                      </a:lnTo>
                      <a:lnTo>
                        <a:pt x="106045" y="889"/>
                      </a:lnTo>
                      <a:lnTo>
                        <a:pt x="113665" y="1905"/>
                      </a:lnTo>
                      <a:lnTo>
                        <a:pt x="120904" y="2794"/>
                      </a:lnTo>
                      <a:lnTo>
                        <a:pt x="127635" y="4318"/>
                      </a:lnTo>
                      <a:lnTo>
                        <a:pt x="131064" y="9017"/>
                      </a:lnTo>
                      <a:lnTo>
                        <a:pt x="133858" y="14859"/>
                      </a:lnTo>
                      <a:lnTo>
                        <a:pt x="135763" y="21590"/>
                      </a:lnTo>
                      <a:lnTo>
                        <a:pt x="137287" y="28321"/>
                      </a:lnTo>
                      <a:lnTo>
                        <a:pt x="137287" y="35941"/>
                      </a:lnTo>
                      <a:lnTo>
                        <a:pt x="136779" y="43688"/>
                      </a:lnTo>
                      <a:lnTo>
                        <a:pt x="134874" y="51308"/>
                      </a:lnTo>
                      <a:lnTo>
                        <a:pt x="131953" y="59436"/>
                      </a:lnTo>
                      <a:lnTo>
                        <a:pt x="125222" y="62357"/>
                      </a:lnTo>
                      <a:lnTo>
                        <a:pt x="118491" y="64770"/>
                      </a:lnTo>
                      <a:lnTo>
                        <a:pt x="104140" y="68580"/>
                      </a:lnTo>
                      <a:lnTo>
                        <a:pt x="90170" y="70993"/>
                      </a:lnTo>
                      <a:lnTo>
                        <a:pt x="75819" y="72009"/>
                      </a:lnTo>
                      <a:lnTo>
                        <a:pt x="72009" y="71501"/>
                      </a:lnTo>
                      <a:lnTo>
                        <a:pt x="68580" y="70993"/>
                      </a:lnTo>
                      <a:lnTo>
                        <a:pt x="61341" y="72009"/>
                      </a:lnTo>
                      <a:lnTo>
                        <a:pt x="53213" y="72898"/>
                      </a:lnTo>
                      <a:lnTo>
                        <a:pt x="45085" y="73406"/>
                      </a:lnTo>
                      <a:lnTo>
                        <a:pt x="29210" y="72898"/>
                      </a:lnTo>
                      <a:lnTo>
                        <a:pt x="13843" y="72390"/>
                      </a:lnTo>
                      <a:lnTo>
                        <a:pt x="7112" y="72390"/>
                      </a:lnTo>
                      <a:close/>
                    </a:path>
                  </a:pathLst>
                </a:custGeom>
                <a:solidFill>
                  <a:srgbClr val="CE8500"/>
                </a:solidFill>
                <a:ln w="0" cap="flat" cmpd="sng" algn="ctr">
                  <a:solidFill>
                    <a:srgbClr val="CE8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Freeform 1155">
                  <a:extLst>
                    <a:ext uri="{FF2B5EF4-FFF2-40B4-BE49-F238E27FC236}">
                      <a16:creationId xmlns:a16="http://schemas.microsoft.com/office/drawing/2014/main" id="{9199DC32-5FF1-70E3-5418-7624ABB89617}"/>
                    </a:ext>
                  </a:extLst>
                </p:cNvPr>
                <p:cNvSpPr/>
                <p:nvPr/>
              </p:nvSpPr>
              <p:spPr>
                <a:xfrm>
                  <a:off x="5904484" y="3490849"/>
                  <a:ext cx="134875" cy="67692"/>
                </a:xfrm>
                <a:custGeom>
                  <a:avLst/>
                  <a:gdLst/>
                  <a:ahLst/>
                  <a:cxnLst/>
                  <a:rect l="0" t="0" r="0" b="0"/>
                  <a:pathLst>
                    <a:path w="134875" h="67692">
                      <a:moveTo>
                        <a:pt x="1905" y="64770"/>
                      </a:moveTo>
                      <a:lnTo>
                        <a:pt x="2413" y="58039"/>
                      </a:lnTo>
                      <a:lnTo>
                        <a:pt x="2921" y="50927"/>
                      </a:lnTo>
                      <a:lnTo>
                        <a:pt x="3429" y="43180"/>
                      </a:lnTo>
                      <a:lnTo>
                        <a:pt x="3429" y="35052"/>
                      </a:lnTo>
                      <a:lnTo>
                        <a:pt x="2413" y="18288"/>
                      </a:lnTo>
                      <a:lnTo>
                        <a:pt x="1524" y="10160"/>
                      </a:lnTo>
                      <a:lnTo>
                        <a:pt x="0" y="1397"/>
                      </a:lnTo>
                      <a:lnTo>
                        <a:pt x="6731" y="1397"/>
                      </a:lnTo>
                      <a:lnTo>
                        <a:pt x="13970" y="1397"/>
                      </a:lnTo>
                      <a:lnTo>
                        <a:pt x="29337" y="1016"/>
                      </a:lnTo>
                      <a:lnTo>
                        <a:pt x="46101" y="508"/>
                      </a:lnTo>
                      <a:lnTo>
                        <a:pt x="63373" y="0"/>
                      </a:lnTo>
                      <a:lnTo>
                        <a:pt x="80645" y="0"/>
                      </a:lnTo>
                      <a:lnTo>
                        <a:pt x="97536" y="508"/>
                      </a:lnTo>
                      <a:lnTo>
                        <a:pt x="105664" y="1016"/>
                      </a:lnTo>
                      <a:lnTo>
                        <a:pt x="112776" y="1905"/>
                      </a:lnTo>
                      <a:lnTo>
                        <a:pt x="120015" y="2921"/>
                      </a:lnTo>
                      <a:lnTo>
                        <a:pt x="126746" y="4318"/>
                      </a:lnTo>
                      <a:lnTo>
                        <a:pt x="129667" y="8636"/>
                      </a:lnTo>
                      <a:lnTo>
                        <a:pt x="132080" y="13970"/>
                      </a:lnTo>
                      <a:lnTo>
                        <a:pt x="133985" y="19685"/>
                      </a:lnTo>
                      <a:lnTo>
                        <a:pt x="134874" y="25908"/>
                      </a:lnTo>
                      <a:lnTo>
                        <a:pt x="134874" y="32639"/>
                      </a:lnTo>
                      <a:lnTo>
                        <a:pt x="134493" y="39370"/>
                      </a:lnTo>
                      <a:lnTo>
                        <a:pt x="132461" y="46609"/>
                      </a:lnTo>
                      <a:lnTo>
                        <a:pt x="129667" y="53340"/>
                      </a:lnTo>
                      <a:lnTo>
                        <a:pt x="116713" y="58547"/>
                      </a:lnTo>
                      <a:lnTo>
                        <a:pt x="102743" y="62865"/>
                      </a:lnTo>
                      <a:lnTo>
                        <a:pt x="88773" y="65278"/>
                      </a:lnTo>
                      <a:lnTo>
                        <a:pt x="81661" y="65786"/>
                      </a:lnTo>
                      <a:lnTo>
                        <a:pt x="74422" y="65786"/>
                      </a:lnTo>
                      <a:lnTo>
                        <a:pt x="71120" y="63881"/>
                      </a:lnTo>
                      <a:lnTo>
                        <a:pt x="67691" y="63373"/>
                      </a:lnTo>
                      <a:lnTo>
                        <a:pt x="64897" y="63881"/>
                      </a:lnTo>
                      <a:lnTo>
                        <a:pt x="61468" y="64770"/>
                      </a:lnTo>
                      <a:lnTo>
                        <a:pt x="53848" y="66675"/>
                      </a:lnTo>
                      <a:lnTo>
                        <a:pt x="45212" y="67183"/>
                      </a:lnTo>
                      <a:lnTo>
                        <a:pt x="36957" y="67691"/>
                      </a:lnTo>
                      <a:lnTo>
                        <a:pt x="28829" y="67183"/>
                      </a:lnTo>
                      <a:lnTo>
                        <a:pt x="21209" y="66675"/>
                      </a:lnTo>
                      <a:lnTo>
                        <a:pt x="13970" y="66294"/>
                      </a:lnTo>
                      <a:lnTo>
                        <a:pt x="7239" y="65278"/>
                      </a:lnTo>
                      <a:close/>
                    </a:path>
                  </a:pathLst>
                </a:custGeom>
                <a:solidFill>
                  <a:srgbClr val="D89000"/>
                </a:solidFill>
                <a:ln w="0" cap="flat" cmpd="sng" algn="ctr">
                  <a:solidFill>
                    <a:srgbClr val="D89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Freeform 1156">
                  <a:extLst>
                    <a:ext uri="{FF2B5EF4-FFF2-40B4-BE49-F238E27FC236}">
                      <a16:creationId xmlns:a16="http://schemas.microsoft.com/office/drawing/2014/main" id="{A90718BA-7B84-C8B0-E034-ABE9280B3D7D}"/>
                    </a:ext>
                  </a:extLst>
                </p:cNvPr>
                <p:cNvSpPr/>
                <p:nvPr/>
              </p:nvSpPr>
              <p:spPr>
                <a:xfrm>
                  <a:off x="5905500" y="3494278"/>
                  <a:ext cx="132970" cy="61850"/>
                </a:xfrm>
                <a:custGeom>
                  <a:avLst/>
                  <a:gdLst/>
                  <a:ahLst/>
                  <a:cxnLst/>
                  <a:rect l="0" t="0" r="0" b="0"/>
                  <a:pathLst>
                    <a:path w="132970" h="61850">
                      <a:moveTo>
                        <a:pt x="3302" y="57023"/>
                      </a:moveTo>
                      <a:lnTo>
                        <a:pt x="3302" y="44577"/>
                      </a:lnTo>
                      <a:lnTo>
                        <a:pt x="2921" y="30607"/>
                      </a:lnTo>
                      <a:lnTo>
                        <a:pt x="1905" y="15748"/>
                      </a:lnTo>
                      <a:lnTo>
                        <a:pt x="0" y="381"/>
                      </a:lnTo>
                      <a:lnTo>
                        <a:pt x="6731" y="381"/>
                      </a:lnTo>
                      <a:lnTo>
                        <a:pt x="13843" y="381"/>
                      </a:lnTo>
                      <a:lnTo>
                        <a:pt x="29210" y="381"/>
                      </a:lnTo>
                      <a:lnTo>
                        <a:pt x="46101" y="0"/>
                      </a:lnTo>
                      <a:lnTo>
                        <a:pt x="63373" y="0"/>
                      </a:lnTo>
                      <a:lnTo>
                        <a:pt x="80645" y="0"/>
                      </a:lnTo>
                      <a:lnTo>
                        <a:pt x="96901" y="381"/>
                      </a:lnTo>
                      <a:lnTo>
                        <a:pt x="105156" y="1397"/>
                      </a:lnTo>
                      <a:lnTo>
                        <a:pt x="112776" y="2286"/>
                      </a:lnTo>
                      <a:lnTo>
                        <a:pt x="120015" y="3302"/>
                      </a:lnTo>
                      <a:lnTo>
                        <a:pt x="126238" y="4699"/>
                      </a:lnTo>
                      <a:lnTo>
                        <a:pt x="128651" y="8636"/>
                      </a:lnTo>
                      <a:lnTo>
                        <a:pt x="130556" y="12954"/>
                      </a:lnTo>
                      <a:lnTo>
                        <a:pt x="131953" y="18161"/>
                      </a:lnTo>
                      <a:lnTo>
                        <a:pt x="132461" y="23495"/>
                      </a:lnTo>
                      <a:lnTo>
                        <a:pt x="132969" y="29210"/>
                      </a:lnTo>
                      <a:lnTo>
                        <a:pt x="131953" y="35433"/>
                      </a:lnTo>
                      <a:lnTo>
                        <a:pt x="130556" y="41275"/>
                      </a:lnTo>
                      <a:lnTo>
                        <a:pt x="128143" y="46990"/>
                      </a:lnTo>
                      <a:lnTo>
                        <a:pt x="115189" y="52705"/>
                      </a:lnTo>
                      <a:lnTo>
                        <a:pt x="101727" y="56642"/>
                      </a:lnTo>
                      <a:lnTo>
                        <a:pt x="94488" y="58039"/>
                      </a:lnTo>
                      <a:lnTo>
                        <a:pt x="87757" y="58928"/>
                      </a:lnTo>
                      <a:lnTo>
                        <a:pt x="80645" y="59436"/>
                      </a:lnTo>
                      <a:lnTo>
                        <a:pt x="73914" y="58928"/>
                      </a:lnTo>
                      <a:lnTo>
                        <a:pt x="72009" y="57531"/>
                      </a:lnTo>
                      <a:lnTo>
                        <a:pt x="70485" y="56642"/>
                      </a:lnTo>
                      <a:lnTo>
                        <a:pt x="67691" y="56134"/>
                      </a:lnTo>
                      <a:lnTo>
                        <a:pt x="64770" y="56642"/>
                      </a:lnTo>
                      <a:lnTo>
                        <a:pt x="61849" y="57531"/>
                      </a:lnTo>
                      <a:lnTo>
                        <a:pt x="54229" y="60452"/>
                      </a:lnTo>
                      <a:lnTo>
                        <a:pt x="45593" y="61849"/>
                      </a:lnTo>
                      <a:lnTo>
                        <a:pt x="37465" y="61849"/>
                      </a:lnTo>
                      <a:lnTo>
                        <a:pt x="28829" y="61849"/>
                      </a:lnTo>
                      <a:lnTo>
                        <a:pt x="21082" y="60960"/>
                      </a:lnTo>
                      <a:lnTo>
                        <a:pt x="13843" y="59436"/>
                      </a:lnTo>
                      <a:lnTo>
                        <a:pt x="8128" y="58547"/>
                      </a:lnTo>
                      <a:close/>
                    </a:path>
                  </a:pathLst>
                </a:custGeom>
                <a:solidFill>
                  <a:srgbClr val="E29A00"/>
                </a:solidFill>
                <a:ln w="0" cap="flat" cmpd="sng" algn="ctr">
                  <a:solidFill>
                    <a:srgbClr val="E29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8" name="Freeform 1157">
                  <a:extLst>
                    <a:ext uri="{FF2B5EF4-FFF2-40B4-BE49-F238E27FC236}">
                      <a16:creationId xmlns:a16="http://schemas.microsoft.com/office/drawing/2014/main" id="{3DC01329-6CD1-477A-AFBF-514341841E43}"/>
                    </a:ext>
                  </a:extLst>
                </p:cNvPr>
                <p:cNvSpPr/>
                <p:nvPr/>
              </p:nvSpPr>
              <p:spPr>
                <a:xfrm>
                  <a:off x="5906897" y="3497072"/>
                  <a:ext cx="130049" cy="57151"/>
                </a:xfrm>
                <a:custGeom>
                  <a:avLst/>
                  <a:gdLst/>
                  <a:ahLst/>
                  <a:cxnLst/>
                  <a:rect l="0" t="0" r="0" b="0"/>
                  <a:pathLst>
                    <a:path w="130049" h="57151">
                      <a:moveTo>
                        <a:pt x="4318" y="50419"/>
                      </a:moveTo>
                      <a:lnTo>
                        <a:pt x="3429" y="38862"/>
                      </a:lnTo>
                      <a:lnTo>
                        <a:pt x="2413" y="26416"/>
                      </a:lnTo>
                      <a:lnTo>
                        <a:pt x="1524" y="13462"/>
                      </a:lnTo>
                      <a:lnTo>
                        <a:pt x="0" y="0"/>
                      </a:lnTo>
                      <a:lnTo>
                        <a:pt x="6223" y="0"/>
                      </a:lnTo>
                      <a:lnTo>
                        <a:pt x="13462" y="0"/>
                      </a:lnTo>
                      <a:lnTo>
                        <a:pt x="28829" y="0"/>
                      </a:lnTo>
                      <a:lnTo>
                        <a:pt x="45593" y="0"/>
                      </a:lnTo>
                      <a:lnTo>
                        <a:pt x="62865" y="0"/>
                      </a:lnTo>
                      <a:lnTo>
                        <a:pt x="79756" y="508"/>
                      </a:lnTo>
                      <a:lnTo>
                        <a:pt x="96520" y="1524"/>
                      </a:lnTo>
                      <a:lnTo>
                        <a:pt x="104140" y="1905"/>
                      </a:lnTo>
                      <a:lnTo>
                        <a:pt x="111887" y="2921"/>
                      </a:lnTo>
                      <a:lnTo>
                        <a:pt x="118999" y="4318"/>
                      </a:lnTo>
                      <a:lnTo>
                        <a:pt x="125730" y="5842"/>
                      </a:lnTo>
                      <a:lnTo>
                        <a:pt x="127254" y="8636"/>
                      </a:lnTo>
                      <a:lnTo>
                        <a:pt x="128651" y="12573"/>
                      </a:lnTo>
                      <a:lnTo>
                        <a:pt x="129667" y="16891"/>
                      </a:lnTo>
                      <a:lnTo>
                        <a:pt x="130048" y="21590"/>
                      </a:lnTo>
                      <a:lnTo>
                        <a:pt x="130048" y="26924"/>
                      </a:lnTo>
                      <a:lnTo>
                        <a:pt x="129667" y="31750"/>
                      </a:lnTo>
                      <a:lnTo>
                        <a:pt x="128143" y="36957"/>
                      </a:lnTo>
                      <a:lnTo>
                        <a:pt x="126238" y="41783"/>
                      </a:lnTo>
                      <a:lnTo>
                        <a:pt x="113792" y="47117"/>
                      </a:lnTo>
                      <a:lnTo>
                        <a:pt x="100330" y="51435"/>
                      </a:lnTo>
                      <a:lnTo>
                        <a:pt x="93091" y="52832"/>
                      </a:lnTo>
                      <a:lnTo>
                        <a:pt x="86360" y="53848"/>
                      </a:lnTo>
                      <a:lnTo>
                        <a:pt x="79756" y="53848"/>
                      </a:lnTo>
                      <a:lnTo>
                        <a:pt x="73025" y="53340"/>
                      </a:lnTo>
                      <a:lnTo>
                        <a:pt x="71120" y="51435"/>
                      </a:lnTo>
                      <a:lnTo>
                        <a:pt x="69596" y="49911"/>
                      </a:lnTo>
                      <a:lnTo>
                        <a:pt x="68199" y="49530"/>
                      </a:lnTo>
                      <a:lnTo>
                        <a:pt x="66802" y="49022"/>
                      </a:lnTo>
                      <a:lnTo>
                        <a:pt x="64389" y="49530"/>
                      </a:lnTo>
                      <a:lnTo>
                        <a:pt x="61976" y="51435"/>
                      </a:lnTo>
                      <a:lnTo>
                        <a:pt x="58039" y="53340"/>
                      </a:lnTo>
                      <a:lnTo>
                        <a:pt x="54229" y="54737"/>
                      </a:lnTo>
                      <a:lnTo>
                        <a:pt x="45593" y="56642"/>
                      </a:lnTo>
                      <a:lnTo>
                        <a:pt x="36957" y="57150"/>
                      </a:lnTo>
                      <a:lnTo>
                        <a:pt x="28829" y="56642"/>
                      </a:lnTo>
                      <a:lnTo>
                        <a:pt x="21082" y="55753"/>
                      </a:lnTo>
                      <a:lnTo>
                        <a:pt x="13970" y="53848"/>
                      </a:lnTo>
                      <a:lnTo>
                        <a:pt x="8128" y="51816"/>
                      </a:lnTo>
                      <a:lnTo>
                        <a:pt x="6223" y="50927"/>
                      </a:lnTo>
                      <a:close/>
                    </a:path>
                  </a:pathLst>
                </a:custGeom>
                <a:solidFill>
                  <a:srgbClr val="EBA500"/>
                </a:solidFill>
                <a:ln w="0" cap="flat" cmpd="sng" algn="ctr">
                  <a:solidFill>
                    <a:srgbClr val="EBA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9" name="Freeform 1158">
                  <a:extLst>
                    <a:ext uri="{FF2B5EF4-FFF2-40B4-BE49-F238E27FC236}">
                      <a16:creationId xmlns:a16="http://schemas.microsoft.com/office/drawing/2014/main" id="{C4D6496B-D97C-DF66-3F48-8B6C7D95C712}"/>
                    </a:ext>
                  </a:extLst>
                </p:cNvPr>
                <p:cNvSpPr/>
                <p:nvPr/>
              </p:nvSpPr>
              <p:spPr>
                <a:xfrm>
                  <a:off x="5907913" y="3499485"/>
                  <a:ext cx="128144" cy="52325"/>
                </a:xfrm>
                <a:custGeom>
                  <a:avLst/>
                  <a:gdLst/>
                  <a:ahLst/>
                  <a:cxnLst/>
                  <a:rect l="0" t="0" r="0" b="0"/>
                  <a:pathLst>
                    <a:path w="128144" h="52325">
                      <a:moveTo>
                        <a:pt x="5715" y="43688"/>
                      </a:moveTo>
                      <a:lnTo>
                        <a:pt x="3302" y="33655"/>
                      </a:lnTo>
                      <a:lnTo>
                        <a:pt x="1905" y="23114"/>
                      </a:lnTo>
                      <a:lnTo>
                        <a:pt x="889" y="12065"/>
                      </a:lnTo>
                      <a:lnTo>
                        <a:pt x="0" y="0"/>
                      </a:lnTo>
                      <a:lnTo>
                        <a:pt x="6731" y="0"/>
                      </a:lnTo>
                      <a:lnTo>
                        <a:pt x="13843" y="0"/>
                      </a:lnTo>
                      <a:lnTo>
                        <a:pt x="29210" y="0"/>
                      </a:lnTo>
                      <a:lnTo>
                        <a:pt x="45593" y="508"/>
                      </a:lnTo>
                      <a:lnTo>
                        <a:pt x="62357" y="508"/>
                      </a:lnTo>
                      <a:lnTo>
                        <a:pt x="79629" y="1524"/>
                      </a:lnTo>
                      <a:lnTo>
                        <a:pt x="96012" y="2413"/>
                      </a:lnTo>
                      <a:lnTo>
                        <a:pt x="103632" y="3429"/>
                      </a:lnTo>
                      <a:lnTo>
                        <a:pt x="111379" y="4318"/>
                      </a:lnTo>
                      <a:lnTo>
                        <a:pt x="118491" y="5842"/>
                      </a:lnTo>
                      <a:lnTo>
                        <a:pt x="125222" y="7239"/>
                      </a:lnTo>
                      <a:lnTo>
                        <a:pt x="126238" y="9652"/>
                      </a:lnTo>
                      <a:lnTo>
                        <a:pt x="127127" y="12446"/>
                      </a:lnTo>
                      <a:lnTo>
                        <a:pt x="127635" y="16383"/>
                      </a:lnTo>
                      <a:lnTo>
                        <a:pt x="128143" y="20193"/>
                      </a:lnTo>
                      <a:lnTo>
                        <a:pt x="128143" y="24511"/>
                      </a:lnTo>
                      <a:lnTo>
                        <a:pt x="127127" y="28829"/>
                      </a:lnTo>
                      <a:lnTo>
                        <a:pt x="126238" y="32639"/>
                      </a:lnTo>
                      <a:lnTo>
                        <a:pt x="124333" y="36449"/>
                      </a:lnTo>
                      <a:lnTo>
                        <a:pt x="112268" y="41783"/>
                      </a:lnTo>
                      <a:lnTo>
                        <a:pt x="105537" y="44196"/>
                      </a:lnTo>
                      <a:lnTo>
                        <a:pt x="98806" y="46101"/>
                      </a:lnTo>
                      <a:lnTo>
                        <a:pt x="92075" y="48006"/>
                      </a:lnTo>
                      <a:lnTo>
                        <a:pt x="85344" y="49022"/>
                      </a:lnTo>
                      <a:lnTo>
                        <a:pt x="78740" y="49022"/>
                      </a:lnTo>
                      <a:lnTo>
                        <a:pt x="72009" y="48006"/>
                      </a:lnTo>
                      <a:lnTo>
                        <a:pt x="70485" y="45593"/>
                      </a:lnTo>
                      <a:lnTo>
                        <a:pt x="69088" y="43688"/>
                      </a:lnTo>
                      <a:lnTo>
                        <a:pt x="67691" y="42799"/>
                      </a:lnTo>
                      <a:lnTo>
                        <a:pt x="66675" y="42291"/>
                      </a:lnTo>
                      <a:lnTo>
                        <a:pt x="65278" y="42799"/>
                      </a:lnTo>
                      <a:lnTo>
                        <a:pt x="64262" y="43180"/>
                      </a:lnTo>
                      <a:lnTo>
                        <a:pt x="62357" y="45085"/>
                      </a:lnTo>
                      <a:lnTo>
                        <a:pt x="58547" y="47498"/>
                      </a:lnTo>
                      <a:lnTo>
                        <a:pt x="54737" y="49403"/>
                      </a:lnTo>
                      <a:lnTo>
                        <a:pt x="50419" y="50927"/>
                      </a:lnTo>
                      <a:lnTo>
                        <a:pt x="46101" y="51816"/>
                      </a:lnTo>
                      <a:lnTo>
                        <a:pt x="37465" y="52324"/>
                      </a:lnTo>
                      <a:lnTo>
                        <a:pt x="28829" y="51816"/>
                      </a:lnTo>
                      <a:lnTo>
                        <a:pt x="21082" y="50419"/>
                      </a:lnTo>
                      <a:lnTo>
                        <a:pt x="14351" y="48514"/>
                      </a:lnTo>
                      <a:lnTo>
                        <a:pt x="9144" y="46101"/>
                      </a:lnTo>
                      <a:lnTo>
                        <a:pt x="7112" y="44704"/>
                      </a:lnTo>
                      <a:close/>
                    </a:path>
                  </a:pathLst>
                </a:custGeom>
                <a:solidFill>
                  <a:srgbClr val="F6AF00"/>
                </a:solidFill>
                <a:ln w="0" cap="flat" cmpd="sng" algn="ctr">
                  <a:solidFill>
                    <a:srgbClr val="F6A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Freeform 1159">
                  <a:extLst>
                    <a:ext uri="{FF2B5EF4-FFF2-40B4-BE49-F238E27FC236}">
                      <a16:creationId xmlns:a16="http://schemas.microsoft.com/office/drawing/2014/main" id="{3FCABA84-4F0D-0EF1-8850-7A129019D196}"/>
                    </a:ext>
                  </a:extLst>
                </p:cNvPr>
                <p:cNvSpPr/>
                <p:nvPr/>
              </p:nvSpPr>
              <p:spPr>
                <a:xfrm>
                  <a:off x="5908802" y="3501898"/>
                  <a:ext cx="126239" cy="48515"/>
                </a:xfrm>
                <a:custGeom>
                  <a:avLst/>
                  <a:gdLst/>
                  <a:ahLst/>
                  <a:cxnLst/>
                  <a:rect l="0" t="0" r="0" b="0"/>
                  <a:pathLst>
                    <a:path w="126239" h="48515">
                      <a:moveTo>
                        <a:pt x="13970" y="508"/>
                      </a:moveTo>
                      <a:lnTo>
                        <a:pt x="29337" y="508"/>
                      </a:lnTo>
                      <a:lnTo>
                        <a:pt x="45593" y="1016"/>
                      </a:lnTo>
                      <a:lnTo>
                        <a:pt x="62484" y="1397"/>
                      </a:lnTo>
                      <a:lnTo>
                        <a:pt x="79248" y="2413"/>
                      </a:lnTo>
                      <a:lnTo>
                        <a:pt x="95504" y="3810"/>
                      </a:lnTo>
                      <a:lnTo>
                        <a:pt x="103759" y="4826"/>
                      </a:lnTo>
                      <a:lnTo>
                        <a:pt x="110871" y="6223"/>
                      </a:lnTo>
                      <a:lnTo>
                        <a:pt x="118110" y="7239"/>
                      </a:lnTo>
                      <a:lnTo>
                        <a:pt x="124841" y="9144"/>
                      </a:lnTo>
                      <a:lnTo>
                        <a:pt x="125349" y="10541"/>
                      </a:lnTo>
                      <a:lnTo>
                        <a:pt x="125857" y="12954"/>
                      </a:lnTo>
                      <a:lnTo>
                        <a:pt x="126238" y="15875"/>
                      </a:lnTo>
                      <a:lnTo>
                        <a:pt x="126238" y="19177"/>
                      </a:lnTo>
                      <a:lnTo>
                        <a:pt x="125349" y="25908"/>
                      </a:lnTo>
                      <a:lnTo>
                        <a:pt x="124333" y="28829"/>
                      </a:lnTo>
                      <a:lnTo>
                        <a:pt x="122936" y="31750"/>
                      </a:lnTo>
                      <a:lnTo>
                        <a:pt x="110871" y="36957"/>
                      </a:lnTo>
                      <a:lnTo>
                        <a:pt x="104648" y="39370"/>
                      </a:lnTo>
                      <a:lnTo>
                        <a:pt x="97917" y="41783"/>
                      </a:lnTo>
                      <a:lnTo>
                        <a:pt x="91186" y="43180"/>
                      </a:lnTo>
                      <a:lnTo>
                        <a:pt x="84455" y="44196"/>
                      </a:lnTo>
                      <a:lnTo>
                        <a:pt x="78232" y="44196"/>
                      </a:lnTo>
                      <a:lnTo>
                        <a:pt x="71501" y="43180"/>
                      </a:lnTo>
                      <a:lnTo>
                        <a:pt x="70104" y="39878"/>
                      </a:lnTo>
                      <a:lnTo>
                        <a:pt x="68707" y="37973"/>
                      </a:lnTo>
                      <a:lnTo>
                        <a:pt x="67183" y="36449"/>
                      </a:lnTo>
                      <a:lnTo>
                        <a:pt x="66294" y="36449"/>
                      </a:lnTo>
                      <a:lnTo>
                        <a:pt x="65278" y="36449"/>
                      </a:lnTo>
                      <a:lnTo>
                        <a:pt x="64389" y="36957"/>
                      </a:lnTo>
                      <a:lnTo>
                        <a:pt x="62865" y="39370"/>
                      </a:lnTo>
                      <a:lnTo>
                        <a:pt x="59055" y="42291"/>
                      </a:lnTo>
                      <a:lnTo>
                        <a:pt x="55245" y="44704"/>
                      </a:lnTo>
                      <a:lnTo>
                        <a:pt x="50927" y="46101"/>
                      </a:lnTo>
                      <a:lnTo>
                        <a:pt x="46609" y="47498"/>
                      </a:lnTo>
                      <a:lnTo>
                        <a:pt x="37973" y="48514"/>
                      </a:lnTo>
                      <a:lnTo>
                        <a:pt x="29337" y="47498"/>
                      </a:lnTo>
                      <a:lnTo>
                        <a:pt x="21209" y="46101"/>
                      </a:lnTo>
                      <a:lnTo>
                        <a:pt x="14859" y="43180"/>
                      </a:lnTo>
                      <a:lnTo>
                        <a:pt x="12065" y="41783"/>
                      </a:lnTo>
                      <a:lnTo>
                        <a:pt x="9652" y="40386"/>
                      </a:lnTo>
                      <a:lnTo>
                        <a:pt x="8255" y="38862"/>
                      </a:lnTo>
                      <a:lnTo>
                        <a:pt x="7239" y="37465"/>
                      </a:lnTo>
                      <a:lnTo>
                        <a:pt x="3937" y="28829"/>
                      </a:lnTo>
                      <a:lnTo>
                        <a:pt x="1905" y="19685"/>
                      </a:lnTo>
                      <a:lnTo>
                        <a:pt x="508" y="10541"/>
                      </a:lnTo>
                      <a:lnTo>
                        <a:pt x="508" y="5715"/>
                      </a:lnTo>
                      <a:lnTo>
                        <a:pt x="0" y="0"/>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Freeform 1160">
                  <a:extLst>
                    <a:ext uri="{FF2B5EF4-FFF2-40B4-BE49-F238E27FC236}">
                      <a16:creationId xmlns:a16="http://schemas.microsoft.com/office/drawing/2014/main" id="{4F098C00-C71A-FF1A-3C12-FA9BEE66D7EB}"/>
                    </a:ext>
                  </a:extLst>
                </p:cNvPr>
                <p:cNvSpPr/>
                <p:nvPr/>
              </p:nvSpPr>
              <p:spPr>
                <a:xfrm>
                  <a:off x="5910707" y="3503803"/>
                  <a:ext cx="122429" cy="42800"/>
                </a:xfrm>
                <a:custGeom>
                  <a:avLst/>
                  <a:gdLst/>
                  <a:ahLst/>
                  <a:cxnLst/>
                  <a:rect l="0" t="0" r="0" b="0"/>
                  <a:pathLst>
                    <a:path w="122429" h="42800">
                      <a:moveTo>
                        <a:pt x="7239" y="34163"/>
                      </a:moveTo>
                      <a:lnTo>
                        <a:pt x="3429" y="25908"/>
                      </a:lnTo>
                      <a:lnTo>
                        <a:pt x="1524" y="18288"/>
                      </a:lnTo>
                      <a:lnTo>
                        <a:pt x="0" y="9652"/>
                      </a:lnTo>
                      <a:lnTo>
                        <a:pt x="0" y="4826"/>
                      </a:lnTo>
                      <a:lnTo>
                        <a:pt x="0" y="0"/>
                      </a:lnTo>
                      <a:lnTo>
                        <a:pt x="6350" y="0"/>
                      </a:lnTo>
                      <a:lnTo>
                        <a:pt x="12954" y="0"/>
                      </a:lnTo>
                      <a:lnTo>
                        <a:pt x="28321" y="0"/>
                      </a:lnTo>
                      <a:lnTo>
                        <a:pt x="44196" y="508"/>
                      </a:lnTo>
                      <a:lnTo>
                        <a:pt x="60960" y="1016"/>
                      </a:lnTo>
                      <a:lnTo>
                        <a:pt x="77851" y="1524"/>
                      </a:lnTo>
                      <a:lnTo>
                        <a:pt x="93599" y="2921"/>
                      </a:lnTo>
                      <a:lnTo>
                        <a:pt x="101346" y="3810"/>
                      </a:lnTo>
                      <a:lnTo>
                        <a:pt x="108585" y="4826"/>
                      </a:lnTo>
                      <a:lnTo>
                        <a:pt x="115189" y="5842"/>
                      </a:lnTo>
                      <a:lnTo>
                        <a:pt x="121539" y="7239"/>
                      </a:lnTo>
                      <a:lnTo>
                        <a:pt x="122428" y="8636"/>
                      </a:lnTo>
                      <a:lnTo>
                        <a:pt x="122428" y="11049"/>
                      </a:lnTo>
                      <a:lnTo>
                        <a:pt x="122428" y="15367"/>
                      </a:lnTo>
                      <a:lnTo>
                        <a:pt x="121539" y="19177"/>
                      </a:lnTo>
                      <a:lnTo>
                        <a:pt x="120015" y="22606"/>
                      </a:lnTo>
                      <a:lnTo>
                        <a:pt x="118110" y="25908"/>
                      </a:lnTo>
                      <a:lnTo>
                        <a:pt x="114808" y="28829"/>
                      </a:lnTo>
                      <a:lnTo>
                        <a:pt x="104648" y="33147"/>
                      </a:lnTo>
                      <a:lnTo>
                        <a:pt x="98933" y="35052"/>
                      </a:lnTo>
                      <a:lnTo>
                        <a:pt x="93218" y="36068"/>
                      </a:lnTo>
                      <a:lnTo>
                        <a:pt x="87376" y="36957"/>
                      </a:lnTo>
                      <a:lnTo>
                        <a:pt x="81661" y="37465"/>
                      </a:lnTo>
                      <a:lnTo>
                        <a:pt x="75946" y="36957"/>
                      </a:lnTo>
                      <a:lnTo>
                        <a:pt x="69596" y="36068"/>
                      </a:lnTo>
                      <a:lnTo>
                        <a:pt x="68199" y="33147"/>
                      </a:lnTo>
                      <a:lnTo>
                        <a:pt x="66802" y="31750"/>
                      </a:lnTo>
                      <a:lnTo>
                        <a:pt x="65786" y="30226"/>
                      </a:lnTo>
                      <a:lnTo>
                        <a:pt x="64897" y="30226"/>
                      </a:lnTo>
                      <a:lnTo>
                        <a:pt x="63373" y="30226"/>
                      </a:lnTo>
                      <a:lnTo>
                        <a:pt x="62484" y="30734"/>
                      </a:lnTo>
                      <a:lnTo>
                        <a:pt x="60960" y="32639"/>
                      </a:lnTo>
                      <a:lnTo>
                        <a:pt x="56261" y="35560"/>
                      </a:lnTo>
                      <a:lnTo>
                        <a:pt x="51435" y="37973"/>
                      </a:lnTo>
                      <a:lnTo>
                        <a:pt x="47117" y="39878"/>
                      </a:lnTo>
                      <a:lnTo>
                        <a:pt x="42799" y="41275"/>
                      </a:lnTo>
                      <a:lnTo>
                        <a:pt x="38481" y="42291"/>
                      </a:lnTo>
                      <a:lnTo>
                        <a:pt x="34163" y="42799"/>
                      </a:lnTo>
                      <a:lnTo>
                        <a:pt x="29845" y="42799"/>
                      </a:lnTo>
                      <a:lnTo>
                        <a:pt x="25527" y="42291"/>
                      </a:lnTo>
                      <a:lnTo>
                        <a:pt x="19304" y="40386"/>
                      </a:lnTo>
                      <a:lnTo>
                        <a:pt x="13970" y="38481"/>
                      </a:lnTo>
                      <a:lnTo>
                        <a:pt x="10160" y="36449"/>
                      </a:lnTo>
                      <a:close/>
                    </a:path>
                  </a:pathLst>
                </a:custGeom>
                <a:solidFill>
                  <a:srgbClr val="FFC41D"/>
                </a:solidFill>
                <a:ln w="0" cap="flat" cmpd="sng" algn="ctr">
                  <a:solidFill>
                    <a:srgbClr val="FFC4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Freeform 1161">
                  <a:extLst>
                    <a:ext uri="{FF2B5EF4-FFF2-40B4-BE49-F238E27FC236}">
                      <a16:creationId xmlns:a16="http://schemas.microsoft.com/office/drawing/2014/main" id="{CFD9E50B-9310-BE88-6936-2A3374921257}"/>
                    </a:ext>
                  </a:extLst>
                </p:cNvPr>
                <p:cNvSpPr/>
                <p:nvPr/>
              </p:nvSpPr>
              <p:spPr>
                <a:xfrm>
                  <a:off x="5912231" y="3505327"/>
                  <a:ext cx="120397" cy="37847"/>
                </a:xfrm>
                <a:custGeom>
                  <a:avLst/>
                  <a:gdLst/>
                  <a:ahLst/>
                  <a:cxnLst/>
                  <a:rect l="0" t="0" r="0" b="0"/>
                  <a:pathLst>
                    <a:path w="120397" h="37847">
                      <a:moveTo>
                        <a:pt x="7620" y="31115"/>
                      </a:moveTo>
                      <a:lnTo>
                        <a:pt x="4318" y="24003"/>
                      </a:lnTo>
                      <a:lnTo>
                        <a:pt x="1397" y="16764"/>
                      </a:lnTo>
                      <a:lnTo>
                        <a:pt x="0" y="8636"/>
                      </a:lnTo>
                      <a:lnTo>
                        <a:pt x="0" y="4318"/>
                      </a:lnTo>
                      <a:lnTo>
                        <a:pt x="508" y="0"/>
                      </a:lnTo>
                      <a:lnTo>
                        <a:pt x="6731" y="0"/>
                      </a:lnTo>
                      <a:lnTo>
                        <a:pt x="13462" y="0"/>
                      </a:lnTo>
                      <a:lnTo>
                        <a:pt x="27813" y="0"/>
                      </a:lnTo>
                      <a:lnTo>
                        <a:pt x="43688" y="0"/>
                      </a:lnTo>
                      <a:lnTo>
                        <a:pt x="59944" y="381"/>
                      </a:lnTo>
                      <a:lnTo>
                        <a:pt x="76327" y="889"/>
                      </a:lnTo>
                      <a:lnTo>
                        <a:pt x="92075" y="1905"/>
                      </a:lnTo>
                      <a:lnTo>
                        <a:pt x="99822" y="2794"/>
                      </a:lnTo>
                      <a:lnTo>
                        <a:pt x="106553" y="3810"/>
                      </a:lnTo>
                      <a:lnTo>
                        <a:pt x="113284" y="4699"/>
                      </a:lnTo>
                      <a:lnTo>
                        <a:pt x="118999" y="6223"/>
                      </a:lnTo>
                      <a:lnTo>
                        <a:pt x="120015" y="8128"/>
                      </a:lnTo>
                      <a:lnTo>
                        <a:pt x="120396" y="10541"/>
                      </a:lnTo>
                      <a:lnTo>
                        <a:pt x="120015" y="12954"/>
                      </a:lnTo>
                      <a:lnTo>
                        <a:pt x="119507" y="15748"/>
                      </a:lnTo>
                      <a:lnTo>
                        <a:pt x="117602" y="18669"/>
                      </a:lnTo>
                      <a:lnTo>
                        <a:pt x="115189" y="21590"/>
                      </a:lnTo>
                      <a:lnTo>
                        <a:pt x="111760" y="24003"/>
                      </a:lnTo>
                      <a:lnTo>
                        <a:pt x="107442" y="26289"/>
                      </a:lnTo>
                      <a:lnTo>
                        <a:pt x="98806" y="29210"/>
                      </a:lnTo>
                      <a:lnTo>
                        <a:pt x="94107" y="30607"/>
                      </a:lnTo>
                      <a:lnTo>
                        <a:pt x="89281" y="31115"/>
                      </a:lnTo>
                      <a:lnTo>
                        <a:pt x="84455" y="31115"/>
                      </a:lnTo>
                      <a:lnTo>
                        <a:pt x="79121" y="31115"/>
                      </a:lnTo>
                      <a:lnTo>
                        <a:pt x="73914" y="30226"/>
                      </a:lnTo>
                      <a:lnTo>
                        <a:pt x="68580" y="29210"/>
                      </a:lnTo>
                      <a:lnTo>
                        <a:pt x="67183" y="26797"/>
                      </a:lnTo>
                      <a:lnTo>
                        <a:pt x="66167" y="25400"/>
                      </a:lnTo>
                      <a:lnTo>
                        <a:pt x="64770" y="24384"/>
                      </a:lnTo>
                      <a:lnTo>
                        <a:pt x="63754" y="24384"/>
                      </a:lnTo>
                      <a:lnTo>
                        <a:pt x="61468" y="24892"/>
                      </a:lnTo>
                      <a:lnTo>
                        <a:pt x="59436" y="26289"/>
                      </a:lnTo>
                      <a:lnTo>
                        <a:pt x="54737" y="29210"/>
                      </a:lnTo>
                      <a:lnTo>
                        <a:pt x="49911" y="31623"/>
                      </a:lnTo>
                      <a:lnTo>
                        <a:pt x="45593" y="33528"/>
                      </a:lnTo>
                      <a:lnTo>
                        <a:pt x="41783" y="35433"/>
                      </a:lnTo>
                      <a:lnTo>
                        <a:pt x="37846" y="36957"/>
                      </a:lnTo>
                      <a:lnTo>
                        <a:pt x="34544" y="37846"/>
                      </a:lnTo>
                      <a:lnTo>
                        <a:pt x="30734" y="37846"/>
                      </a:lnTo>
                      <a:lnTo>
                        <a:pt x="27305" y="37846"/>
                      </a:lnTo>
                      <a:lnTo>
                        <a:pt x="23495" y="37338"/>
                      </a:lnTo>
                      <a:lnTo>
                        <a:pt x="20574" y="36449"/>
                      </a:lnTo>
                      <a:lnTo>
                        <a:pt x="15367" y="34925"/>
                      </a:lnTo>
                      <a:lnTo>
                        <a:pt x="11430" y="33020"/>
                      </a:lnTo>
                      <a:close/>
                    </a:path>
                  </a:pathLst>
                </a:custGeom>
                <a:solidFill>
                  <a:srgbClr val="FFCE3A"/>
                </a:solidFill>
                <a:ln w="0" cap="flat" cmpd="sng" algn="ctr">
                  <a:solidFill>
                    <a:srgbClr val="FFCE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Freeform 1162">
                  <a:extLst>
                    <a:ext uri="{FF2B5EF4-FFF2-40B4-BE49-F238E27FC236}">
                      <a16:creationId xmlns:a16="http://schemas.microsoft.com/office/drawing/2014/main" id="{98F367D8-A22F-BABA-3827-B90906472E9F}"/>
                    </a:ext>
                  </a:extLst>
                </p:cNvPr>
                <p:cNvSpPr/>
                <p:nvPr/>
              </p:nvSpPr>
              <p:spPr>
                <a:xfrm>
                  <a:off x="5914136" y="3506216"/>
                  <a:ext cx="117603" cy="34037"/>
                </a:xfrm>
                <a:custGeom>
                  <a:avLst/>
                  <a:gdLst/>
                  <a:ahLst/>
                  <a:cxnLst/>
                  <a:rect l="0" t="0" r="0" b="0"/>
                  <a:pathLst>
                    <a:path w="117603" h="34037">
                      <a:moveTo>
                        <a:pt x="8128" y="28321"/>
                      </a:moveTo>
                      <a:lnTo>
                        <a:pt x="4318" y="22098"/>
                      </a:lnTo>
                      <a:lnTo>
                        <a:pt x="1397" y="15875"/>
                      </a:lnTo>
                      <a:lnTo>
                        <a:pt x="508" y="12065"/>
                      </a:lnTo>
                      <a:lnTo>
                        <a:pt x="0" y="8128"/>
                      </a:lnTo>
                      <a:lnTo>
                        <a:pt x="0" y="4318"/>
                      </a:lnTo>
                      <a:lnTo>
                        <a:pt x="508" y="508"/>
                      </a:lnTo>
                      <a:lnTo>
                        <a:pt x="6223" y="508"/>
                      </a:lnTo>
                      <a:lnTo>
                        <a:pt x="12954" y="508"/>
                      </a:lnTo>
                      <a:lnTo>
                        <a:pt x="27305" y="0"/>
                      </a:lnTo>
                      <a:lnTo>
                        <a:pt x="42672" y="0"/>
                      </a:lnTo>
                      <a:lnTo>
                        <a:pt x="59055" y="508"/>
                      </a:lnTo>
                      <a:lnTo>
                        <a:pt x="74803" y="1016"/>
                      </a:lnTo>
                      <a:lnTo>
                        <a:pt x="90170" y="1905"/>
                      </a:lnTo>
                      <a:lnTo>
                        <a:pt x="97409" y="2413"/>
                      </a:lnTo>
                      <a:lnTo>
                        <a:pt x="104140" y="3429"/>
                      </a:lnTo>
                      <a:lnTo>
                        <a:pt x="110363" y="4318"/>
                      </a:lnTo>
                      <a:lnTo>
                        <a:pt x="116205" y="5334"/>
                      </a:lnTo>
                      <a:lnTo>
                        <a:pt x="117602" y="7747"/>
                      </a:lnTo>
                      <a:lnTo>
                        <a:pt x="117602" y="10541"/>
                      </a:lnTo>
                      <a:lnTo>
                        <a:pt x="117602" y="13970"/>
                      </a:lnTo>
                      <a:lnTo>
                        <a:pt x="116586" y="16383"/>
                      </a:lnTo>
                      <a:lnTo>
                        <a:pt x="113284" y="18669"/>
                      </a:lnTo>
                      <a:lnTo>
                        <a:pt x="109855" y="20701"/>
                      </a:lnTo>
                      <a:lnTo>
                        <a:pt x="105537" y="22606"/>
                      </a:lnTo>
                      <a:lnTo>
                        <a:pt x="103124" y="23495"/>
                      </a:lnTo>
                      <a:lnTo>
                        <a:pt x="99822" y="24511"/>
                      </a:lnTo>
                      <a:lnTo>
                        <a:pt x="92583" y="26416"/>
                      </a:lnTo>
                      <a:lnTo>
                        <a:pt x="84963" y="26416"/>
                      </a:lnTo>
                      <a:lnTo>
                        <a:pt x="81153" y="26416"/>
                      </a:lnTo>
                      <a:lnTo>
                        <a:pt x="76835" y="25400"/>
                      </a:lnTo>
                      <a:lnTo>
                        <a:pt x="72009" y="24511"/>
                      </a:lnTo>
                      <a:lnTo>
                        <a:pt x="67183" y="23114"/>
                      </a:lnTo>
                      <a:lnTo>
                        <a:pt x="66167" y="21082"/>
                      </a:lnTo>
                      <a:lnTo>
                        <a:pt x="64770" y="20193"/>
                      </a:lnTo>
                      <a:lnTo>
                        <a:pt x="62357" y="19177"/>
                      </a:lnTo>
                      <a:lnTo>
                        <a:pt x="59944" y="19685"/>
                      </a:lnTo>
                      <a:lnTo>
                        <a:pt x="58039" y="20701"/>
                      </a:lnTo>
                      <a:lnTo>
                        <a:pt x="52832" y="23114"/>
                      </a:lnTo>
                      <a:lnTo>
                        <a:pt x="48006" y="25400"/>
                      </a:lnTo>
                      <a:lnTo>
                        <a:pt x="44196" y="27813"/>
                      </a:lnTo>
                      <a:lnTo>
                        <a:pt x="40767" y="30226"/>
                      </a:lnTo>
                      <a:lnTo>
                        <a:pt x="37465" y="32131"/>
                      </a:lnTo>
                      <a:lnTo>
                        <a:pt x="34544" y="33147"/>
                      </a:lnTo>
                      <a:lnTo>
                        <a:pt x="31623" y="34036"/>
                      </a:lnTo>
                      <a:lnTo>
                        <a:pt x="28829" y="34036"/>
                      </a:lnTo>
                      <a:lnTo>
                        <a:pt x="24892" y="33655"/>
                      </a:lnTo>
                      <a:lnTo>
                        <a:pt x="21590" y="33147"/>
                      </a:lnTo>
                      <a:lnTo>
                        <a:pt x="16764" y="31750"/>
                      </a:lnTo>
                      <a:lnTo>
                        <a:pt x="12446" y="30226"/>
                      </a:lnTo>
                      <a:close/>
                    </a:path>
                  </a:pathLst>
                </a:custGeom>
                <a:solidFill>
                  <a:srgbClr val="FFD858"/>
                </a:solidFill>
                <a:ln w="0" cap="flat" cmpd="sng" algn="ctr">
                  <a:solidFill>
                    <a:srgbClr val="FFD8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Freeform 1163">
                  <a:extLst>
                    <a:ext uri="{FF2B5EF4-FFF2-40B4-BE49-F238E27FC236}">
                      <a16:creationId xmlns:a16="http://schemas.microsoft.com/office/drawing/2014/main" id="{8AB97487-2646-02DF-D85C-B3844381A92B}"/>
                    </a:ext>
                  </a:extLst>
                </p:cNvPr>
                <p:cNvSpPr/>
                <p:nvPr/>
              </p:nvSpPr>
              <p:spPr>
                <a:xfrm>
                  <a:off x="5915025" y="3507613"/>
                  <a:ext cx="115317" cy="30354"/>
                </a:xfrm>
                <a:custGeom>
                  <a:avLst/>
                  <a:gdLst/>
                  <a:ahLst/>
                  <a:cxnLst/>
                  <a:rect l="0" t="0" r="0" b="0"/>
                  <a:pathLst>
                    <a:path w="115317" h="30354">
                      <a:moveTo>
                        <a:pt x="9144" y="26035"/>
                      </a:moveTo>
                      <a:lnTo>
                        <a:pt x="4826" y="20701"/>
                      </a:lnTo>
                      <a:lnTo>
                        <a:pt x="1524" y="14478"/>
                      </a:lnTo>
                      <a:lnTo>
                        <a:pt x="508" y="11557"/>
                      </a:lnTo>
                      <a:lnTo>
                        <a:pt x="0" y="8255"/>
                      </a:lnTo>
                      <a:lnTo>
                        <a:pt x="0" y="4826"/>
                      </a:lnTo>
                      <a:lnTo>
                        <a:pt x="1016" y="1016"/>
                      </a:lnTo>
                      <a:lnTo>
                        <a:pt x="6731" y="1016"/>
                      </a:lnTo>
                      <a:lnTo>
                        <a:pt x="12954" y="508"/>
                      </a:lnTo>
                      <a:lnTo>
                        <a:pt x="26924" y="508"/>
                      </a:lnTo>
                      <a:lnTo>
                        <a:pt x="42291" y="0"/>
                      </a:lnTo>
                      <a:lnTo>
                        <a:pt x="58166" y="508"/>
                      </a:lnTo>
                      <a:lnTo>
                        <a:pt x="73914" y="1016"/>
                      </a:lnTo>
                      <a:lnTo>
                        <a:pt x="88900" y="1524"/>
                      </a:lnTo>
                      <a:lnTo>
                        <a:pt x="96012" y="2413"/>
                      </a:lnTo>
                      <a:lnTo>
                        <a:pt x="102235" y="2921"/>
                      </a:lnTo>
                      <a:lnTo>
                        <a:pt x="108585" y="3937"/>
                      </a:lnTo>
                      <a:lnTo>
                        <a:pt x="113792" y="4826"/>
                      </a:lnTo>
                      <a:lnTo>
                        <a:pt x="114808" y="5842"/>
                      </a:lnTo>
                      <a:lnTo>
                        <a:pt x="115316" y="7239"/>
                      </a:lnTo>
                      <a:lnTo>
                        <a:pt x="115316" y="10668"/>
                      </a:lnTo>
                      <a:lnTo>
                        <a:pt x="114808" y="13970"/>
                      </a:lnTo>
                      <a:lnTo>
                        <a:pt x="113792" y="17272"/>
                      </a:lnTo>
                      <a:lnTo>
                        <a:pt x="108966" y="18796"/>
                      </a:lnTo>
                      <a:lnTo>
                        <a:pt x="104648" y="20193"/>
                      </a:lnTo>
                      <a:lnTo>
                        <a:pt x="99949" y="21209"/>
                      </a:lnTo>
                      <a:lnTo>
                        <a:pt x="96520" y="21717"/>
                      </a:lnTo>
                      <a:lnTo>
                        <a:pt x="92710" y="22606"/>
                      </a:lnTo>
                      <a:lnTo>
                        <a:pt x="89789" y="23114"/>
                      </a:lnTo>
                      <a:lnTo>
                        <a:pt x="86995" y="23114"/>
                      </a:lnTo>
                      <a:lnTo>
                        <a:pt x="81153" y="22098"/>
                      </a:lnTo>
                      <a:lnTo>
                        <a:pt x="74422" y="19685"/>
                      </a:lnTo>
                      <a:lnTo>
                        <a:pt x="70612" y="18288"/>
                      </a:lnTo>
                      <a:lnTo>
                        <a:pt x="66294" y="16891"/>
                      </a:lnTo>
                      <a:lnTo>
                        <a:pt x="63881" y="14478"/>
                      </a:lnTo>
                      <a:lnTo>
                        <a:pt x="61468" y="13970"/>
                      </a:lnTo>
                      <a:lnTo>
                        <a:pt x="59055" y="13970"/>
                      </a:lnTo>
                      <a:lnTo>
                        <a:pt x="56642" y="14986"/>
                      </a:lnTo>
                      <a:lnTo>
                        <a:pt x="50927" y="16891"/>
                      </a:lnTo>
                      <a:lnTo>
                        <a:pt x="46101" y="19304"/>
                      </a:lnTo>
                      <a:lnTo>
                        <a:pt x="42799" y="22098"/>
                      </a:lnTo>
                      <a:lnTo>
                        <a:pt x="39878" y="24511"/>
                      </a:lnTo>
                      <a:lnTo>
                        <a:pt x="37465" y="26924"/>
                      </a:lnTo>
                      <a:lnTo>
                        <a:pt x="35052" y="28829"/>
                      </a:lnTo>
                      <a:lnTo>
                        <a:pt x="32639" y="29845"/>
                      </a:lnTo>
                      <a:lnTo>
                        <a:pt x="30353" y="30353"/>
                      </a:lnTo>
                      <a:lnTo>
                        <a:pt x="26416" y="29845"/>
                      </a:lnTo>
                      <a:lnTo>
                        <a:pt x="23114" y="29337"/>
                      </a:lnTo>
                      <a:lnTo>
                        <a:pt x="18288" y="28321"/>
                      </a:lnTo>
                      <a:lnTo>
                        <a:pt x="13462" y="27432"/>
                      </a:lnTo>
                      <a:close/>
                    </a:path>
                  </a:pathLst>
                </a:custGeom>
                <a:solidFill>
                  <a:srgbClr val="FFE277"/>
                </a:solidFill>
                <a:ln w="0" cap="flat" cmpd="sng" algn="ctr">
                  <a:solidFill>
                    <a:srgbClr val="FFE2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5" name="Freeform 1164">
                  <a:extLst>
                    <a:ext uri="{FF2B5EF4-FFF2-40B4-BE49-F238E27FC236}">
                      <a16:creationId xmlns:a16="http://schemas.microsoft.com/office/drawing/2014/main" id="{DA2E580E-790D-FA6E-E3FD-6018C55C2DA0}"/>
                    </a:ext>
                  </a:extLst>
                </p:cNvPr>
                <p:cNvSpPr/>
                <p:nvPr/>
              </p:nvSpPr>
              <p:spPr>
                <a:xfrm>
                  <a:off x="5917057" y="3508629"/>
                  <a:ext cx="112777" cy="26417"/>
                </a:xfrm>
                <a:custGeom>
                  <a:avLst/>
                  <a:gdLst/>
                  <a:ahLst/>
                  <a:cxnLst/>
                  <a:rect l="0" t="0" r="0" b="0"/>
                  <a:pathLst>
                    <a:path w="112777" h="26417">
                      <a:moveTo>
                        <a:pt x="9017" y="22987"/>
                      </a:moveTo>
                      <a:lnTo>
                        <a:pt x="4699" y="18669"/>
                      </a:lnTo>
                      <a:lnTo>
                        <a:pt x="2794" y="16256"/>
                      </a:lnTo>
                      <a:lnTo>
                        <a:pt x="1397" y="13462"/>
                      </a:lnTo>
                      <a:lnTo>
                        <a:pt x="381" y="10541"/>
                      </a:lnTo>
                      <a:lnTo>
                        <a:pt x="0" y="7620"/>
                      </a:lnTo>
                      <a:lnTo>
                        <a:pt x="0" y="4826"/>
                      </a:lnTo>
                      <a:lnTo>
                        <a:pt x="889" y="1397"/>
                      </a:lnTo>
                      <a:lnTo>
                        <a:pt x="6223" y="1397"/>
                      </a:lnTo>
                      <a:lnTo>
                        <a:pt x="12446" y="1016"/>
                      </a:lnTo>
                      <a:lnTo>
                        <a:pt x="26289" y="508"/>
                      </a:lnTo>
                      <a:lnTo>
                        <a:pt x="41275" y="0"/>
                      </a:lnTo>
                      <a:lnTo>
                        <a:pt x="57023" y="508"/>
                      </a:lnTo>
                      <a:lnTo>
                        <a:pt x="72390" y="508"/>
                      </a:lnTo>
                      <a:lnTo>
                        <a:pt x="87249" y="1397"/>
                      </a:lnTo>
                      <a:lnTo>
                        <a:pt x="93980" y="1905"/>
                      </a:lnTo>
                      <a:lnTo>
                        <a:pt x="100203" y="2413"/>
                      </a:lnTo>
                      <a:lnTo>
                        <a:pt x="105537" y="2921"/>
                      </a:lnTo>
                      <a:lnTo>
                        <a:pt x="110871" y="3810"/>
                      </a:lnTo>
                      <a:lnTo>
                        <a:pt x="111760" y="5334"/>
                      </a:lnTo>
                      <a:lnTo>
                        <a:pt x="112268" y="6731"/>
                      </a:lnTo>
                      <a:lnTo>
                        <a:pt x="112776" y="10541"/>
                      </a:lnTo>
                      <a:lnTo>
                        <a:pt x="111760" y="14351"/>
                      </a:lnTo>
                      <a:lnTo>
                        <a:pt x="110363" y="17780"/>
                      </a:lnTo>
                      <a:lnTo>
                        <a:pt x="107442" y="18669"/>
                      </a:lnTo>
                      <a:lnTo>
                        <a:pt x="104521" y="19177"/>
                      </a:lnTo>
                      <a:lnTo>
                        <a:pt x="99314" y="19177"/>
                      </a:lnTo>
                      <a:lnTo>
                        <a:pt x="96393" y="19177"/>
                      </a:lnTo>
                      <a:lnTo>
                        <a:pt x="93091" y="19685"/>
                      </a:lnTo>
                      <a:lnTo>
                        <a:pt x="89281" y="19685"/>
                      </a:lnTo>
                      <a:lnTo>
                        <a:pt x="84963" y="20701"/>
                      </a:lnTo>
                      <a:lnTo>
                        <a:pt x="82550" y="20701"/>
                      </a:lnTo>
                      <a:lnTo>
                        <a:pt x="80645" y="20193"/>
                      </a:lnTo>
                      <a:lnTo>
                        <a:pt x="76200" y="17272"/>
                      </a:lnTo>
                      <a:lnTo>
                        <a:pt x="71501" y="13462"/>
                      </a:lnTo>
                      <a:lnTo>
                        <a:pt x="68580" y="11938"/>
                      </a:lnTo>
                      <a:lnTo>
                        <a:pt x="64770" y="10033"/>
                      </a:lnTo>
                      <a:lnTo>
                        <a:pt x="62357" y="9144"/>
                      </a:lnTo>
                      <a:lnTo>
                        <a:pt x="59944" y="8128"/>
                      </a:lnTo>
                      <a:lnTo>
                        <a:pt x="57531" y="8636"/>
                      </a:lnTo>
                      <a:lnTo>
                        <a:pt x="55118" y="9144"/>
                      </a:lnTo>
                      <a:lnTo>
                        <a:pt x="51816" y="9652"/>
                      </a:lnTo>
                      <a:lnTo>
                        <a:pt x="48895" y="10541"/>
                      </a:lnTo>
                      <a:lnTo>
                        <a:pt x="46482" y="11938"/>
                      </a:lnTo>
                      <a:lnTo>
                        <a:pt x="44069" y="12954"/>
                      </a:lnTo>
                      <a:lnTo>
                        <a:pt x="40767" y="15875"/>
                      </a:lnTo>
                      <a:lnTo>
                        <a:pt x="38354" y="18669"/>
                      </a:lnTo>
                      <a:lnTo>
                        <a:pt x="36957" y="21590"/>
                      </a:lnTo>
                      <a:lnTo>
                        <a:pt x="35433" y="24003"/>
                      </a:lnTo>
                      <a:lnTo>
                        <a:pt x="33528" y="25908"/>
                      </a:lnTo>
                      <a:lnTo>
                        <a:pt x="31623" y="26416"/>
                      </a:lnTo>
                      <a:lnTo>
                        <a:pt x="27305" y="25908"/>
                      </a:lnTo>
                      <a:lnTo>
                        <a:pt x="24384" y="25908"/>
                      </a:lnTo>
                      <a:lnTo>
                        <a:pt x="19177" y="25019"/>
                      </a:lnTo>
                      <a:lnTo>
                        <a:pt x="14351" y="24003"/>
                      </a:lnTo>
                      <a:close/>
                    </a:path>
                  </a:pathLst>
                </a:custGeom>
                <a:solidFill>
                  <a:srgbClr val="FFEB95"/>
                </a:solidFill>
                <a:ln w="0" cap="flat" cmpd="sng" algn="ctr">
                  <a:solidFill>
                    <a:srgbClr val="FFEB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Freeform 1165">
                  <a:extLst>
                    <a:ext uri="{FF2B5EF4-FFF2-40B4-BE49-F238E27FC236}">
                      <a16:creationId xmlns:a16="http://schemas.microsoft.com/office/drawing/2014/main" id="{D684DC2E-E347-AC58-BC47-E3B51ECFC7FF}"/>
                    </a:ext>
                  </a:extLst>
                </p:cNvPr>
                <p:cNvSpPr/>
                <p:nvPr/>
              </p:nvSpPr>
              <p:spPr>
                <a:xfrm>
                  <a:off x="5918962" y="3510026"/>
                  <a:ext cx="109856" cy="22607"/>
                </a:xfrm>
                <a:custGeom>
                  <a:avLst/>
                  <a:gdLst/>
                  <a:ahLst/>
                  <a:cxnLst/>
                  <a:rect l="0" t="0" r="0" b="0"/>
                  <a:pathLst>
                    <a:path w="109856" h="22607">
                      <a:moveTo>
                        <a:pt x="6223" y="1524"/>
                      </a:moveTo>
                      <a:lnTo>
                        <a:pt x="11938" y="1524"/>
                      </a:lnTo>
                      <a:lnTo>
                        <a:pt x="25400" y="508"/>
                      </a:lnTo>
                      <a:lnTo>
                        <a:pt x="40259" y="508"/>
                      </a:lnTo>
                      <a:lnTo>
                        <a:pt x="55626" y="0"/>
                      </a:lnTo>
                      <a:lnTo>
                        <a:pt x="70993" y="508"/>
                      </a:lnTo>
                      <a:lnTo>
                        <a:pt x="85344" y="1016"/>
                      </a:lnTo>
                      <a:lnTo>
                        <a:pt x="91694" y="1524"/>
                      </a:lnTo>
                      <a:lnTo>
                        <a:pt x="97917" y="1905"/>
                      </a:lnTo>
                      <a:lnTo>
                        <a:pt x="103124" y="2413"/>
                      </a:lnTo>
                      <a:lnTo>
                        <a:pt x="107950" y="2921"/>
                      </a:lnTo>
                      <a:lnTo>
                        <a:pt x="108966" y="4826"/>
                      </a:lnTo>
                      <a:lnTo>
                        <a:pt x="109855" y="6223"/>
                      </a:lnTo>
                      <a:lnTo>
                        <a:pt x="109855" y="10541"/>
                      </a:lnTo>
                      <a:lnTo>
                        <a:pt x="108966" y="14859"/>
                      </a:lnTo>
                      <a:lnTo>
                        <a:pt x="107950" y="16891"/>
                      </a:lnTo>
                      <a:lnTo>
                        <a:pt x="106934" y="18288"/>
                      </a:lnTo>
                      <a:lnTo>
                        <a:pt x="103632" y="19304"/>
                      </a:lnTo>
                      <a:lnTo>
                        <a:pt x="100330" y="19304"/>
                      </a:lnTo>
                      <a:lnTo>
                        <a:pt x="93980" y="18796"/>
                      </a:lnTo>
                      <a:lnTo>
                        <a:pt x="90678" y="18288"/>
                      </a:lnTo>
                      <a:lnTo>
                        <a:pt x="86868" y="18288"/>
                      </a:lnTo>
                      <a:lnTo>
                        <a:pt x="82550" y="18288"/>
                      </a:lnTo>
                      <a:lnTo>
                        <a:pt x="77216" y="18288"/>
                      </a:lnTo>
                      <a:lnTo>
                        <a:pt x="76327" y="18288"/>
                      </a:lnTo>
                      <a:lnTo>
                        <a:pt x="75311" y="17780"/>
                      </a:lnTo>
                      <a:lnTo>
                        <a:pt x="73914" y="15875"/>
                      </a:lnTo>
                      <a:lnTo>
                        <a:pt x="72390" y="13462"/>
                      </a:lnTo>
                      <a:lnTo>
                        <a:pt x="70485" y="10160"/>
                      </a:lnTo>
                      <a:lnTo>
                        <a:pt x="68072" y="7239"/>
                      </a:lnTo>
                      <a:lnTo>
                        <a:pt x="66675" y="5842"/>
                      </a:lnTo>
                      <a:lnTo>
                        <a:pt x="64770" y="4826"/>
                      </a:lnTo>
                      <a:lnTo>
                        <a:pt x="62357" y="3937"/>
                      </a:lnTo>
                      <a:lnTo>
                        <a:pt x="59944" y="3429"/>
                      </a:lnTo>
                      <a:lnTo>
                        <a:pt x="57023" y="2921"/>
                      </a:lnTo>
                      <a:lnTo>
                        <a:pt x="53213" y="3429"/>
                      </a:lnTo>
                      <a:lnTo>
                        <a:pt x="49911" y="3937"/>
                      </a:lnTo>
                      <a:lnTo>
                        <a:pt x="46482" y="4318"/>
                      </a:lnTo>
                      <a:lnTo>
                        <a:pt x="44069" y="5842"/>
                      </a:lnTo>
                      <a:lnTo>
                        <a:pt x="42164" y="6731"/>
                      </a:lnTo>
                      <a:lnTo>
                        <a:pt x="39370" y="10160"/>
                      </a:lnTo>
                      <a:lnTo>
                        <a:pt x="37338" y="13462"/>
                      </a:lnTo>
                      <a:lnTo>
                        <a:pt x="36449" y="16891"/>
                      </a:lnTo>
                      <a:lnTo>
                        <a:pt x="35433" y="19685"/>
                      </a:lnTo>
                      <a:lnTo>
                        <a:pt x="34544" y="21590"/>
                      </a:lnTo>
                      <a:lnTo>
                        <a:pt x="33528" y="22098"/>
                      </a:lnTo>
                      <a:lnTo>
                        <a:pt x="32639" y="22606"/>
                      </a:lnTo>
                      <a:lnTo>
                        <a:pt x="28702" y="22606"/>
                      </a:lnTo>
                      <a:lnTo>
                        <a:pt x="25400" y="22606"/>
                      </a:lnTo>
                      <a:lnTo>
                        <a:pt x="20066" y="22098"/>
                      </a:lnTo>
                      <a:lnTo>
                        <a:pt x="15748" y="21209"/>
                      </a:lnTo>
                      <a:lnTo>
                        <a:pt x="12954" y="20701"/>
                      </a:lnTo>
                      <a:lnTo>
                        <a:pt x="9525" y="20193"/>
                      </a:lnTo>
                      <a:lnTo>
                        <a:pt x="7112" y="18796"/>
                      </a:lnTo>
                      <a:lnTo>
                        <a:pt x="4699" y="16891"/>
                      </a:lnTo>
                      <a:lnTo>
                        <a:pt x="2794" y="14859"/>
                      </a:lnTo>
                      <a:lnTo>
                        <a:pt x="1397" y="12573"/>
                      </a:lnTo>
                      <a:lnTo>
                        <a:pt x="381" y="10160"/>
                      </a:lnTo>
                      <a:lnTo>
                        <a:pt x="0" y="7239"/>
                      </a:lnTo>
                      <a:lnTo>
                        <a:pt x="0" y="4826"/>
                      </a:lnTo>
                      <a:lnTo>
                        <a:pt x="889" y="1905"/>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Freeform 1166">
                  <a:extLst>
                    <a:ext uri="{FF2B5EF4-FFF2-40B4-BE49-F238E27FC236}">
                      <a16:creationId xmlns:a16="http://schemas.microsoft.com/office/drawing/2014/main" id="{DAAC664F-81D3-0ED3-6CA7-DC07A4AC7EA6}"/>
                    </a:ext>
                  </a:extLst>
                </p:cNvPr>
                <p:cNvSpPr/>
                <p:nvPr/>
              </p:nvSpPr>
              <p:spPr>
                <a:xfrm>
                  <a:off x="5688076" y="3045968"/>
                  <a:ext cx="136780" cy="93092"/>
                </a:xfrm>
                <a:custGeom>
                  <a:avLst/>
                  <a:gdLst/>
                  <a:ahLst/>
                  <a:cxnLst/>
                  <a:rect l="0" t="0" r="0" b="0"/>
                  <a:pathLst>
                    <a:path w="136780" h="93092">
                      <a:moveTo>
                        <a:pt x="2794" y="23495"/>
                      </a:moveTo>
                      <a:lnTo>
                        <a:pt x="6731" y="17272"/>
                      </a:lnTo>
                      <a:lnTo>
                        <a:pt x="11049" y="10922"/>
                      </a:lnTo>
                      <a:lnTo>
                        <a:pt x="16256" y="6223"/>
                      </a:lnTo>
                      <a:lnTo>
                        <a:pt x="19177" y="4318"/>
                      </a:lnTo>
                      <a:lnTo>
                        <a:pt x="22479" y="2286"/>
                      </a:lnTo>
                      <a:lnTo>
                        <a:pt x="26416" y="889"/>
                      </a:lnTo>
                      <a:lnTo>
                        <a:pt x="30226" y="0"/>
                      </a:lnTo>
                      <a:lnTo>
                        <a:pt x="34036" y="0"/>
                      </a:lnTo>
                      <a:lnTo>
                        <a:pt x="38862" y="0"/>
                      </a:lnTo>
                      <a:lnTo>
                        <a:pt x="43688" y="381"/>
                      </a:lnTo>
                      <a:lnTo>
                        <a:pt x="48895" y="1905"/>
                      </a:lnTo>
                      <a:lnTo>
                        <a:pt x="58039" y="5207"/>
                      </a:lnTo>
                      <a:lnTo>
                        <a:pt x="67183" y="8636"/>
                      </a:lnTo>
                      <a:lnTo>
                        <a:pt x="83947" y="14351"/>
                      </a:lnTo>
                      <a:lnTo>
                        <a:pt x="100711" y="20066"/>
                      </a:lnTo>
                      <a:lnTo>
                        <a:pt x="108458" y="23876"/>
                      </a:lnTo>
                      <a:lnTo>
                        <a:pt x="116586" y="27813"/>
                      </a:lnTo>
                      <a:lnTo>
                        <a:pt x="120396" y="30226"/>
                      </a:lnTo>
                      <a:lnTo>
                        <a:pt x="123825" y="32639"/>
                      </a:lnTo>
                      <a:lnTo>
                        <a:pt x="126746" y="35941"/>
                      </a:lnTo>
                      <a:lnTo>
                        <a:pt x="129540" y="38862"/>
                      </a:lnTo>
                      <a:lnTo>
                        <a:pt x="131445" y="42164"/>
                      </a:lnTo>
                      <a:lnTo>
                        <a:pt x="133350" y="45974"/>
                      </a:lnTo>
                      <a:lnTo>
                        <a:pt x="134874" y="49911"/>
                      </a:lnTo>
                      <a:lnTo>
                        <a:pt x="135763" y="54229"/>
                      </a:lnTo>
                      <a:lnTo>
                        <a:pt x="136779" y="62357"/>
                      </a:lnTo>
                      <a:lnTo>
                        <a:pt x="136271" y="71882"/>
                      </a:lnTo>
                      <a:lnTo>
                        <a:pt x="134366" y="81534"/>
                      </a:lnTo>
                      <a:lnTo>
                        <a:pt x="131064" y="91186"/>
                      </a:lnTo>
                      <a:lnTo>
                        <a:pt x="129032" y="92583"/>
                      </a:lnTo>
                      <a:lnTo>
                        <a:pt x="127127" y="93091"/>
                      </a:lnTo>
                      <a:lnTo>
                        <a:pt x="124714" y="92583"/>
                      </a:lnTo>
                      <a:lnTo>
                        <a:pt x="121920" y="91186"/>
                      </a:lnTo>
                      <a:lnTo>
                        <a:pt x="116586" y="88773"/>
                      </a:lnTo>
                      <a:lnTo>
                        <a:pt x="114173" y="87249"/>
                      </a:lnTo>
                      <a:lnTo>
                        <a:pt x="111760" y="86360"/>
                      </a:lnTo>
                      <a:lnTo>
                        <a:pt x="98425" y="82550"/>
                      </a:lnTo>
                      <a:lnTo>
                        <a:pt x="85852" y="77724"/>
                      </a:lnTo>
                      <a:lnTo>
                        <a:pt x="60452" y="68072"/>
                      </a:lnTo>
                      <a:lnTo>
                        <a:pt x="47498" y="63246"/>
                      </a:lnTo>
                      <a:lnTo>
                        <a:pt x="34036" y="58928"/>
                      </a:lnTo>
                      <a:lnTo>
                        <a:pt x="20574" y="55118"/>
                      </a:lnTo>
                      <a:lnTo>
                        <a:pt x="6223" y="52197"/>
                      </a:lnTo>
                      <a:lnTo>
                        <a:pt x="4318" y="48387"/>
                      </a:lnTo>
                      <a:lnTo>
                        <a:pt x="2794" y="45593"/>
                      </a:lnTo>
                      <a:lnTo>
                        <a:pt x="1905" y="42672"/>
                      </a:lnTo>
                      <a:lnTo>
                        <a:pt x="1397" y="40767"/>
                      </a:lnTo>
                      <a:lnTo>
                        <a:pt x="381" y="35941"/>
                      </a:lnTo>
                      <a:lnTo>
                        <a:pt x="381" y="33528"/>
                      </a:lnTo>
                      <a:lnTo>
                        <a:pt x="0" y="3022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Freeform 1167">
                  <a:extLst>
                    <a:ext uri="{FF2B5EF4-FFF2-40B4-BE49-F238E27FC236}">
                      <a16:creationId xmlns:a16="http://schemas.microsoft.com/office/drawing/2014/main" id="{EED2DA0F-4927-150E-61D8-271929384D33}"/>
                    </a:ext>
                  </a:extLst>
                </p:cNvPr>
                <p:cNvSpPr/>
                <p:nvPr/>
              </p:nvSpPr>
              <p:spPr>
                <a:xfrm>
                  <a:off x="5649595" y="3170174"/>
                  <a:ext cx="121540" cy="74931"/>
                </a:xfrm>
                <a:custGeom>
                  <a:avLst/>
                  <a:gdLst/>
                  <a:ahLst/>
                  <a:cxnLst/>
                  <a:rect l="0" t="0" r="0" b="0"/>
                  <a:pathLst>
                    <a:path w="121540" h="74931">
                      <a:moveTo>
                        <a:pt x="25527" y="5334"/>
                      </a:moveTo>
                      <a:lnTo>
                        <a:pt x="35052" y="9652"/>
                      </a:lnTo>
                      <a:lnTo>
                        <a:pt x="44196" y="13462"/>
                      </a:lnTo>
                      <a:lnTo>
                        <a:pt x="52832" y="17272"/>
                      </a:lnTo>
                      <a:lnTo>
                        <a:pt x="60579" y="20701"/>
                      </a:lnTo>
                      <a:lnTo>
                        <a:pt x="67691" y="24003"/>
                      </a:lnTo>
                      <a:lnTo>
                        <a:pt x="74422" y="26924"/>
                      </a:lnTo>
                      <a:lnTo>
                        <a:pt x="80645" y="29845"/>
                      </a:lnTo>
                      <a:lnTo>
                        <a:pt x="86487" y="32639"/>
                      </a:lnTo>
                      <a:lnTo>
                        <a:pt x="91186" y="35052"/>
                      </a:lnTo>
                      <a:lnTo>
                        <a:pt x="96012" y="37465"/>
                      </a:lnTo>
                      <a:lnTo>
                        <a:pt x="99822" y="39878"/>
                      </a:lnTo>
                      <a:lnTo>
                        <a:pt x="103759" y="41783"/>
                      </a:lnTo>
                      <a:lnTo>
                        <a:pt x="107061" y="43688"/>
                      </a:lnTo>
                      <a:lnTo>
                        <a:pt x="112395" y="47117"/>
                      </a:lnTo>
                      <a:lnTo>
                        <a:pt x="116205" y="49911"/>
                      </a:lnTo>
                      <a:lnTo>
                        <a:pt x="119126" y="52324"/>
                      </a:lnTo>
                      <a:lnTo>
                        <a:pt x="120523" y="54356"/>
                      </a:lnTo>
                      <a:lnTo>
                        <a:pt x="121539" y="56261"/>
                      </a:lnTo>
                      <a:lnTo>
                        <a:pt x="121539" y="57658"/>
                      </a:lnTo>
                      <a:lnTo>
                        <a:pt x="121031" y="59055"/>
                      </a:lnTo>
                      <a:lnTo>
                        <a:pt x="118618" y="60960"/>
                      </a:lnTo>
                      <a:lnTo>
                        <a:pt x="114300" y="64389"/>
                      </a:lnTo>
                      <a:lnTo>
                        <a:pt x="109982" y="67691"/>
                      </a:lnTo>
                      <a:lnTo>
                        <a:pt x="105156" y="70104"/>
                      </a:lnTo>
                      <a:lnTo>
                        <a:pt x="100330" y="72009"/>
                      </a:lnTo>
                      <a:lnTo>
                        <a:pt x="95504" y="73914"/>
                      </a:lnTo>
                      <a:lnTo>
                        <a:pt x="90805" y="74422"/>
                      </a:lnTo>
                      <a:lnTo>
                        <a:pt x="85979" y="74930"/>
                      </a:lnTo>
                      <a:lnTo>
                        <a:pt x="81661" y="73914"/>
                      </a:lnTo>
                      <a:lnTo>
                        <a:pt x="63373" y="66294"/>
                      </a:lnTo>
                      <a:lnTo>
                        <a:pt x="45593" y="58674"/>
                      </a:lnTo>
                      <a:lnTo>
                        <a:pt x="36957" y="54737"/>
                      </a:lnTo>
                      <a:lnTo>
                        <a:pt x="29337" y="50419"/>
                      </a:lnTo>
                      <a:lnTo>
                        <a:pt x="22606" y="45212"/>
                      </a:lnTo>
                      <a:lnTo>
                        <a:pt x="16383" y="39878"/>
                      </a:lnTo>
                      <a:lnTo>
                        <a:pt x="13462" y="36576"/>
                      </a:lnTo>
                      <a:lnTo>
                        <a:pt x="10541" y="32639"/>
                      </a:lnTo>
                      <a:lnTo>
                        <a:pt x="7747" y="28829"/>
                      </a:lnTo>
                      <a:lnTo>
                        <a:pt x="5334" y="24003"/>
                      </a:lnTo>
                      <a:lnTo>
                        <a:pt x="3429" y="19304"/>
                      </a:lnTo>
                      <a:lnTo>
                        <a:pt x="1905" y="13970"/>
                      </a:lnTo>
                      <a:lnTo>
                        <a:pt x="508" y="8636"/>
                      </a:lnTo>
                      <a:lnTo>
                        <a:pt x="0" y="2921"/>
                      </a:lnTo>
                      <a:lnTo>
                        <a:pt x="508" y="1524"/>
                      </a:lnTo>
                      <a:lnTo>
                        <a:pt x="1016" y="508"/>
                      </a:lnTo>
                      <a:lnTo>
                        <a:pt x="2413" y="0"/>
                      </a:lnTo>
                      <a:lnTo>
                        <a:pt x="4318" y="0"/>
                      </a:lnTo>
                      <a:lnTo>
                        <a:pt x="6731" y="0"/>
                      </a:lnTo>
                      <a:lnTo>
                        <a:pt x="9144" y="0"/>
                      </a:lnTo>
                      <a:lnTo>
                        <a:pt x="14986" y="101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Freeform 1168">
                  <a:extLst>
                    <a:ext uri="{FF2B5EF4-FFF2-40B4-BE49-F238E27FC236}">
                      <a16:creationId xmlns:a16="http://schemas.microsoft.com/office/drawing/2014/main" id="{4CB9474A-A600-CE12-C498-82C93ED56AA1}"/>
                    </a:ext>
                  </a:extLst>
                </p:cNvPr>
                <p:cNvSpPr/>
                <p:nvPr/>
              </p:nvSpPr>
              <p:spPr>
                <a:xfrm>
                  <a:off x="5665470" y="3063240"/>
                  <a:ext cx="142622" cy="155957"/>
                </a:xfrm>
                <a:custGeom>
                  <a:avLst/>
                  <a:gdLst/>
                  <a:ahLst/>
                  <a:cxnLst/>
                  <a:rect l="0" t="0" r="0" b="0"/>
                  <a:pathLst>
                    <a:path w="142622" h="155957">
                      <a:moveTo>
                        <a:pt x="53721" y="381"/>
                      </a:moveTo>
                      <a:lnTo>
                        <a:pt x="57150" y="0"/>
                      </a:lnTo>
                      <a:lnTo>
                        <a:pt x="61976" y="0"/>
                      </a:lnTo>
                      <a:lnTo>
                        <a:pt x="67691" y="381"/>
                      </a:lnTo>
                      <a:lnTo>
                        <a:pt x="74422" y="889"/>
                      </a:lnTo>
                      <a:lnTo>
                        <a:pt x="81661" y="1905"/>
                      </a:lnTo>
                      <a:lnTo>
                        <a:pt x="88773" y="2794"/>
                      </a:lnTo>
                      <a:lnTo>
                        <a:pt x="97028" y="4318"/>
                      </a:lnTo>
                      <a:lnTo>
                        <a:pt x="104648" y="6604"/>
                      </a:lnTo>
                      <a:lnTo>
                        <a:pt x="112268" y="9017"/>
                      </a:lnTo>
                      <a:lnTo>
                        <a:pt x="119507" y="11938"/>
                      </a:lnTo>
                      <a:lnTo>
                        <a:pt x="126238" y="14859"/>
                      </a:lnTo>
                      <a:lnTo>
                        <a:pt x="131953" y="19177"/>
                      </a:lnTo>
                      <a:lnTo>
                        <a:pt x="136779" y="23495"/>
                      </a:lnTo>
                      <a:lnTo>
                        <a:pt x="140208" y="28321"/>
                      </a:lnTo>
                      <a:lnTo>
                        <a:pt x="141605" y="31115"/>
                      </a:lnTo>
                      <a:lnTo>
                        <a:pt x="142621" y="34036"/>
                      </a:lnTo>
                      <a:lnTo>
                        <a:pt x="142621" y="34925"/>
                      </a:lnTo>
                      <a:lnTo>
                        <a:pt x="142621" y="36957"/>
                      </a:lnTo>
                      <a:lnTo>
                        <a:pt x="142621" y="38862"/>
                      </a:lnTo>
                      <a:lnTo>
                        <a:pt x="142113" y="41275"/>
                      </a:lnTo>
                      <a:lnTo>
                        <a:pt x="141605" y="44577"/>
                      </a:lnTo>
                      <a:lnTo>
                        <a:pt x="141097" y="48006"/>
                      </a:lnTo>
                      <a:lnTo>
                        <a:pt x="139192" y="55626"/>
                      </a:lnTo>
                      <a:lnTo>
                        <a:pt x="136779" y="64262"/>
                      </a:lnTo>
                      <a:lnTo>
                        <a:pt x="133985" y="73914"/>
                      </a:lnTo>
                      <a:lnTo>
                        <a:pt x="130556" y="83947"/>
                      </a:lnTo>
                      <a:lnTo>
                        <a:pt x="126746" y="94488"/>
                      </a:lnTo>
                      <a:lnTo>
                        <a:pt x="122428" y="104648"/>
                      </a:lnTo>
                      <a:lnTo>
                        <a:pt x="118110" y="115189"/>
                      </a:lnTo>
                      <a:lnTo>
                        <a:pt x="112776" y="124714"/>
                      </a:lnTo>
                      <a:lnTo>
                        <a:pt x="107950" y="133350"/>
                      </a:lnTo>
                      <a:lnTo>
                        <a:pt x="102235" y="141097"/>
                      </a:lnTo>
                      <a:lnTo>
                        <a:pt x="97028" y="147320"/>
                      </a:lnTo>
                      <a:lnTo>
                        <a:pt x="90678" y="152146"/>
                      </a:lnTo>
                      <a:lnTo>
                        <a:pt x="87884" y="154051"/>
                      </a:lnTo>
                      <a:lnTo>
                        <a:pt x="84963" y="154940"/>
                      </a:lnTo>
                      <a:lnTo>
                        <a:pt x="81153" y="155956"/>
                      </a:lnTo>
                      <a:lnTo>
                        <a:pt x="76327" y="155956"/>
                      </a:lnTo>
                      <a:lnTo>
                        <a:pt x="70612" y="154940"/>
                      </a:lnTo>
                      <a:lnTo>
                        <a:pt x="64770" y="154051"/>
                      </a:lnTo>
                      <a:lnTo>
                        <a:pt x="58547" y="152146"/>
                      </a:lnTo>
                      <a:lnTo>
                        <a:pt x="51816" y="149733"/>
                      </a:lnTo>
                      <a:lnTo>
                        <a:pt x="38862" y="143510"/>
                      </a:lnTo>
                      <a:lnTo>
                        <a:pt x="25908" y="136779"/>
                      </a:lnTo>
                      <a:lnTo>
                        <a:pt x="20193" y="132969"/>
                      </a:lnTo>
                      <a:lnTo>
                        <a:pt x="14859" y="129032"/>
                      </a:lnTo>
                      <a:lnTo>
                        <a:pt x="10541" y="125222"/>
                      </a:lnTo>
                      <a:lnTo>
                        <a:pt x="6731" y="121412"/>
                      </a:lnTo>
                      <a:lnTo>
                        <a:pt x="3429" y="117983"/>
                      </a:lnTo>
                      <a:lnTo>
                        <a:pt x="1397" y="114681"/>
                      </a:lnTo>
                      <a:lnTo>
                        <a:pt x="508" y="111760"/>
                      </a:lnTo>
                      <a:lnTo>
                        <a:pt x="0" y="108966"/>
                      </a:lnTo>
                      <a:lnTo>
                        <a:pt x="0" y="105537"/>
                      </a:lnTo>
                      <a:lnTo>
                        <a:pt x="0" y="101727"/>
                      </a:lnTo>
                      <a:lnTo>
                        <a:pt x="1016" y="93980"/>
                      </a:lnTo>
                      <a:lnTo>
                        <a:pt x="2921" y="85344"/>
                      </a:lnTo>
                      <a:lnTo>
                        <a:pt x="6223" y="76708"/>
                      </a:lnTo>
                      <a:lnTo>
                        <a:pt x="10033" y="67183"/>
                      </a:lnTo>
                      <a:lnTo>
                        <a:pt x="18669" y="48387"/>
                      </a:lnTo>
                      <a:lnTo>
                        <a:pt x="24003" y="39370"/>
                      </a:lnTo>
                      <a:lnTo>
                        <a:pt x="28829" y="31115"/>
                      </a:lnTo>
                      <a:lnTo>
                        <a:pt x="34036" y="22987"/>
                      </a:lnTo>
                      <a:lnTo>
                        <a:pt x="38862" y="16256"/>
                      </a:lnTo>
                      <a:lnTo>
                        <a:pt x="43180" y="10033"/>
                      </a:lnTo>
                      <a:lnTo>
                        <a:pt x="46609" y="5715"/>
                      </a:lnTo>
                      <a:lnTo>
                        <a:pt x="48514" y="3810"/>
                      </a:lnTo>
                      <a:lnTo>
                        <a:pt x="49911" y="2286"/>
                      </a:lnTo>
                      <a:lnTo>
                        <a:pt x="50927" y="1397"/>
                      </a:lnTo>
                      <a:lnTo>
                        <a:pt x="51816" y="889"/>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Freeform 1169">
                  <a:extLst>
                    <a:ext uri="{FF2B5EF4-FFF2-40B4-BE49-F238E27FC236}">
                      <a16:creationId xmlns:a16="http://schemas.microsoft.com/office/drawing/2014/main" id="{FD42C451-E48A-1255-6F80-321BD0B42DEF}"/>
                    </a:ext>
                  </a:extLst>
                </p:cNvPr>
                <p:cNvSpPr/>
                <p:nvPr/>
              </p:nvSpPr>
              <p:spPr>
                <a:xfrm>
                  <a:off x="5677916" y="3073273"/>
                  <a:ext cx="118619" cy="135891"/>
                </a:xfrm>
                <a:custGeom>
                  <a:avLst/>
                  <a:gdLst/>
                  <a:ahLst/>
                  <a:cxnLst/>
                  <a:rect l="0" t="0" r="0" b="0"/>
                  <a:pathLst>
                    <a:path w="118619" h="135891">
                      <a:moveTo>
                        <a:pt x="51943" y="0"/>
                      </a:moveTo>
                      <a:lnTo>
                        <a:pt x="54737" y="0"/>
                      </a:lnTo>
                      <a:lnTo>
                        <a:pt x="58166" y="0"/>
                      </a:lnTo>
                      <a:lnTo>
                        <a:pt x="62484" y="508"/>
                      </a:lnTo>
                      <a:lnTo>
                        <a:pt x="67183" y="1016"/>
                      </a:lnTo>
                      <a:lnTo>
                        <a:pt x="72517" y="1905"/>
                      </a:lnTo>
                      <a:lnTo>
                        <a:pt x="84074" y="4826"/>
                      </a:lnTo>
                      <a:lnTo>
                        <a:pt x="89789" y="6731"/>
                      </a:lnTo>
                      <a:lnTo>
                        <a:pt x="95504" y="9144"/>
                      </a:lnTo>
                      <a:lnTo>
                        <a:pt x="100838" y="11938"/>
                      </a:lnTo>
                      <a:lnTo>
                        <a:pt x="105664" y="14859"/>
                      </a:lnTo>
                      <a:lnTo>
                        <a:pt x="109982" y="18288"/>
                      </a:lnTo>
                      <a:lnTo>
                        <a:pt x="113792" y="22098"/>
                      </a:lnTo>
                      <a:lnTo>
                        <a:pt x="116713" y="26416"/>
                      </a:lnTo>
                      <a:lnTo>
                        <a:pt x="118618" y="30734"/>
                      </a:lnTo>
                      <a:lnTo>
                        <a:pt x="118618" y="31623"/>
                      </a:lnTo>
                      <a:lnTo>
                        <a:pt x="118618" y="33147"/>
                      </a:lnTo>
                      <a:lnTo>
                        <a:pt x="118110" y="35052"/>
                      </a:lnTo>
                      <a:lnTo>
                        <a:pt x="117602" y="37465"/>
                      </a:lnTo>
                      <a:lnTo>
                        <a:pt x="116713" y="42672"/>
                      </a:lnTo>
                      <a:lnTo>
                        <a:pt x="115189" y="49403"/>
                      </a:lnTo>
                      <a:lnTo>
                        <a:pt x="112903" y="57150"/>
                      </a:lnTo>
                      <a:lnTo>
                        <a:pt x="110490" y="65278"/>
                      </a:lnTo>
                      <a:lnTo>
                        <a:pt x="107061" y="73914"/>
                      </a:lnTo>
                      <a:lnTo>
                        <a:pt x="103759" y="83058"/>
                      </a:lnTo>
                      <a:lnTo>
                        <a:pt x="99822" y="92202"/>
                      </a:lnTo>
                      <a:lnTo>
                        <a:pt x="96012" y="100838"/>
                      </a:lnTo>
                      <a:lnTo>
                        <a:pt x="91694" y="108966"/>
                      </a:lnTo>
                      <a:lnTo>
                        <a:pt x="86868" y="116586"/>
                      </a:lnTo>
                      <a:lnTo>
                        <a:pt x="82550" y="123317"/>
                      </a:lnTo>
                      <a:lnTo>
                        <a:pt x="77343" y="128651"/>
                      </a:lnTo>
                      <a:lnTo>
                        <a:pt x="72517" y="132461"/>
                      </a:lnTo>
                      <a:lnTo>
                        <a:pt x="67691" y="135382"/>
                      </a:lnTo>
                      <a:lnTo>
                        <a:pt x="64389" y="135890"/>
                      </a:lnTo>
                      <a:lnTo>
                        <a:pt x="60579" y="135890"/>
                      </a:lnTo>
                      <a:lnTo>
                        <a:pt x="56261" y="135890"/>
                      </a:lnTo>
                      <a:lnTo>
                        <a:pt x="51435" y="134874"/>
                      </a:lnTo>
                      <a:lnTo>
                        <a:pt x="46101" y="133858"/>
                      </a:lnTo>
                      <a:lnTo>
                        <a:pt x="41275" y="131953"/>
                      </a:lnTo>
                      <a:lnTo>
                        <a:pt x="30734" y="128143"/>
                      </a:lnTo>
                      <a:lnTo>
                        <a:pt x="20701" y="123317"/>
                      </a:lnTo>
                      <a:lnTo>
                        <a:pt x="12065" y="118110"/>
                      </a:lnTo>
                      <a:lnTo>
                        <a:pt x="8636" y="115189"/>
                      </a:lnTo>
                      <a:lnTo>
                        <a:pt x="5334" y="112268"/>
                      </a:lnTo>
                      <a:lnTo>
                        <a:pt x="2921" y="109474"/>
                      </a:lnTo>
                      <a:lnTo>
                        <a:pt x="1524" y="107061"/>
                      </a:lnTo>
                      <a:lnTo>
                        <a:pt x="508" y="104648"/>
                      </a:lnTo>
                      <a:lnTo>
                        <a:pt x="0" y="101727"/>
                      </a:lnTo>
                      <a:lnTo>
                        <a:pt x="0" y="98933"/>
                      </a:lnTo>
                      <a:lnTo>
                        <a:pt x="508" y="95504"/>
                      </a:lnTo>
                      <a:lnTo>
                        <a:pt x="1524" y="88773"/>
                      </a:lnTo>
                      <a:lnTo>
                        <a:pt x="3937" y="80645"/>
                      </a:lnTo>
                      <a:lnTo>
                        <a:pt x="6731" y="72517"/>
                      </a:lnTo>
                      <a:lnTo>
                        <a:pt x="10541" y="63881"/>
                      </a:lnTo>
                      <a:lnTo>
                        <a:pt x="19304" y="46101"/>
                      </a:lnTo>
                      <a:lnTo>
                        <a:pt x="29337" y="29337"/>
                      </a:lnTo>
                      <a:lnTo>
                        <a:pt x="33655" y="21590"/>
                      </a:lnTo>
                      <a:lnTo>
                        <a:pt x="38481" y="14859"/>
                      </a:lnTo>
                      <a:lnTo>
                        <a:pt x="42291" y="9144"/>
                      </a:lnTo>
                      <a:lnTo>
                        <a:pt x="46101" y="4826"/>
                      </a:lnTo>
                      <a:lnTo>
                        <a:pt x="47625" y="2921"/>
                      </a:lnTo>
                      <a:lnTo>
                        <a:pt x="48514" y="1905"/>
                      </a:lnTo>
                      <a:lnTo>
                        <a:pt x="49530" y="1016"/>
                      </a:lnTo>
                      <a:lnTo>
                        <a:pt x="50419" y="508"/>
                      </a:lnTo>
                      <a:close/>
                    </a:path>
                  </a:pathLst>
                </a:custGeom>
                <a:solidFill>
                  <a:srgbClr val="FF00FF"/>
                </a:solidFill>
                <a:ln w="0" cap="flat" cmpd="sng" algn="ctr">
                  <a:solidFill>
                    <a:srgbClr val="FF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Freeform 1170">
                  <a:extLst>
                    <a:ext uri="{FF2B5EF4-FFF2-40B4-BE49-F238E27FC236}">
                      <a16:creationId xmlns:a16="http://schemas.microsoft.com/office/drawing/2014/main" id="{CA740F4D-D1B4-BF90-F419-B59963941E1F}"/>
                    </a:ext>
                  </a:extLst>
                </p:cNvPr>
                <p:cNvSpPr/>
                <p:nvPr/>
              </p:nvSpPr>
              <p:spPr>
                <a:xfrm>
                  <a:off x="5740781" y="3104896"/>
                  <a:ext cx="40895" cy="83059"/>
                </a:xfrm>
                <a:custGeom>
                  <a:avLst/>
                  <a:gdLst/>
                  <a:ahLst/>
                  <a:cxnLst/>
                  <a:rect l="0" t="0" r="0" b="0"/>
                  <a:pathLst>
                    <a:path w="40895" h="83059">
                      <a:moveTo>
                        <a:pt x="36957" y="15367"/>
                      </a:moveTo>
                      <a:lnTo>
                        <a:pt x="32258" y="29845"/>
                      </a:lnTo>
                      <a:lnTo>
                        <a:pt x="26924" y="43307"/>
                      </a:lnTo>
                      <a:lnTo>
                        <a:pt x="21209" y="55245"/>
                      </a:lnTo>
                      <a:lnTo>
                        <a:pt x="15875" y="65278"/>
                      </a:lnTo>
                      <a:lnTo>
                        <a:pt x="13081" y="69596"/>
                      </a:lnTo>
                      <a:lnTo>
                        <a:pt x="10160" y="73533"/>
                      </a:lnTo>
                      <a:lnTo>
                        <a:pt x="7747" y="76835"/>
                      </a:lnTo>
                      <a:lnTo>
                        <a:pt x="4826" y="79756"/>
                      </a:lnTo>
                      <a:lnTo>
                        <a:pt x="2413" y="81661"/>
                      </a:lnTo>
                      <a:lnTo>
                        <a:pt x="0" y="83058"/>
                      </a:lnTo>
                      <a:lnTo>
                        <a:pt x="1016" y="79248"/>
                      </a:lnTo>
                      <a:lnTo>
                        <a:pt x="2921" y="74930"/>
                      </a:lnTo>
                      <a:lnTo>
                        <a:pt x="4826" y="69596"/>
                      </a:lnTo>
                      <a:lnTo>
                        <a:pt x="6731" y="63881"/>
                      </a:lnTo>
                      <a:lnTo>
                        <a:pt x="11557" y="51943"/>
                      </a:lnTo>
                      <a:lnTo>
                        <a:pt x="16891" y="39370"/>
                      </a:lnTo>
                      <a:lnTo>
                        <a:pt x="22606" y="27432"/>
                      </a:lnTo>
                      <a:lnTo>
                        <a:pt x="28321" y="15875"/>
                      </a:lnTo>
                      <a:lnTo>
                        <a:pt x="31750" y="11049"/>
                      </a:lnTo>
                      <a:lnTo>
                        <a:pt x="34671" y="6731"/>
                      </a:lnTo>
                      <a:lnTo>
                        <a:pt x="37973" y="2921"/>
                      </a:lnTo>
                      <a:lnTo>
                        <a:pt x="4089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Freeform 1171">
                  <a:extLst>
                    <a:ext uri="{FF2B5EF4-FFF2-40B4-BE49-F238E27FC236}">
                      <a16:creationId xmlns:a16="http://schemas.microsoft.com/office/drawing/2014/main" id="{0985244B-AD7C-9E6D-D9DA-A1A617A5A345}"/>
                    </a:ext>
                  </a:extLst>
                </p:cNvPr>
                <p:cNvSpPr/>
                <p:nvPr/>
              </p:nvSpPr>
              <p:spPr>
                <a:xfrm>
                  <a:off x="5681345" y="3126486"/>
                  <a:ext cx="38863" cy="50420"/>
                </a:xfrm>
                <a:custGeom>
                  <a:avLst/>
                  <a:gdLst/>
                  <a:ahLst/>
                  <a:cxnLst/>
                  <a:rect l="0" t="0" r="0" b="0"/>
                  <a:pathLst>
                    <a:path w="38863" h="50420">
                      <a:moveTo>
                        <a:pt x="33147" y="8255"/>
                      </a:moveTo>
                      <a:lnTo>
                        <a:pt x="35941" y="16891"/>
                      </a:lnTo>
                      <a:lnTo>
                        <a:pt x="38354" y="26035"/>
                      </a:lnTo>
                      <a:lnTo>
                        <a:pt x="38862" y="30734"/>
                      </a:lnTo>
                      <a:lnTo>
                        <a:pt x="38862" y="34671"/>
                      </a:lnTo>
                      <a:lnTo>
                        <a:pt x="37846" y="38481"/>
                      </a:lnTo>
                      <a:lnTo>
                        <a:pt x="36449" y="42291"/>
                      </a:lnTo>
                      <a:lnTo>
                        <a:pt x="33528" y="45212"/>
                      </a:lnTo>
                      <a:lnTo>
                        <a:pt x="30226" y="47625"/>
                      </a:lnTo>
                      <a:lnTo>
                        <a:pt x="25400" y="49530"/>
                      </a:lnTo>
                      <a:lnTo>
                        <a:pt x="22479" y="50038"/>
                      </a:lnTo>
                      <a:lnTo>
                        <a:pt x="19685" y="50419"/>
                      </a:lnTo>
                      <a:lnTo>
                        <a:pt x="16256" y="50419"/>
                      </a:lnTo>
                      <a:lnTo>
                        <a:pt x="12446" y="50419"/>
                      </a:lnTo>
                      <a:lnTo>
                        <a:pt x="8128" y="50038"/>
                      </a:lnTo>
                      <a:lnTo>
                        <a:pt x="3810" y="49530"/>
                      </a:lnTo>
                      <a:lnTo>
                        <a:pt x="1905" y="47625"/>
                      </a:lnTo>
                      <a:lnTo>
                        <a:pt x="508" y="45720"/>
                      </a:lnTo>
                      <a:lnTo>
                        <a:pt x="0" y="43307"/>
                      </a:lnTo>
                      <a:lnTo>
                        <a:pt x="508" y="40386"/>
                      </a:lnTo>
                      <a:lnTo>
                        <a:pt x="889" y="37084"/>
                      </a:lnTo>
                      <a:lnTo>
                        <a:pt x="2413" y="34163"/>
                      </a:lnTo>
                      <a:lnTo>
                        <a:pt x="3810" y="30353"/>
                      </a:lnTo>
                      <a:lnTo>
                        <a:pt x="6223" y="26924"/>
                      </a:lnTo>
                      <a:lnTo>
                        <a:pt x="11049" y="19685"/>
                      </a:lnTo>
                      <a:lnTo>
                        <a:pt x="17272" y="12573"/>
                      </a:lnTo>
                      <a:lnTo>
                        <a:pt x="23495" y="5842"/>
                      </a:lnTo>
                      <a:lnTo>
                        <a:pt x="29718"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Freeform 1172">
                  <a:extLst>
                    <a:ext uri="{FF2B5EF4-FFF2-40B4-BE49-F238E27FC236}">
                      <a16:creationId xmlns:a16="http://schemas.microsoft.com/office/drawing/2014/main" id="{2C8FE323-6B9B-E7A5-9653-51A502543A89}"/>
                    </a:ext>
                  </a:extLst>
                </p:cNvPr>
                <p:cNvSpPr/>
                <p:nvPr/>
              </p:nvSpPr>
              <p:spPr>
                <a:xfrm>
                  <a:off x="5032883" y="3636264"/>
                  <a:ext cx="96902" cy="142114"/>
                </a:xfrm>
                <a:custGeom>
                  <a:avLst/>
                  <a:gdLst/>
                  <a:ahLst/>
                  <a:cxnLst/>
                  <a:rect l="0" t="0" r="0" b="0"/>
                  <a:pathLst>
                    <a:path w="96902" h="142114">
                      <a:moveTo>
                        <a:pt x="72390" y="140208"/>
                      </a:moveTo>
                      <a:lnTo>
                        <a:pt x="64262" y="141224"/>
                      </a:lnTo>
                      <a:lnTo>
                        <a:pt x="54737" y="142113"/>
                      </a:lnTo>
                      <a:lnTo>
                        <a:pt x="45593" y="141605"/>
                      </a:lnTo>
                      <a:lnTo>
                        <a:pt x="36957" y="139700"/>
                      </a:lnTo>
                      <a:lnTo>
                        <a:pt x="32639" y="138811"/>
                      </a:lnTo>
                      <a:lnTo>
                        <a:pt x="28702" y="136906"/>
                      </a:lnTo>
                      <a:lnTo>
                        <a:pt x="25400" y="134874"/>
                      </a:lnTo>
                      <a:lnTo>
                        <a:pt x="22098" y="132461"/>
                      </a:lnTo>
                      <a:lnTo>
                        <a:pt x="19177" y="129667"/>
                      </a:lnTo>
                      <a:lnTo>
                        <a:pt x="17272" y="126238"/>
                      </a:lnTo>
                      <a:lnTo>
                        <a:pt x="11938" y="107061"/>
                      </a:lnTo>
                      <a:lnTo>
                        <a:pt x="7620" y="88392"/>
                      </a:lnTo>
                      <a:lnTo>
                        <a:pt x="3810" y="69596"/>
                      </a:lnTo>
                      <a:lnTo>
                        <a:pt x="381" y="51943"/>
                      </a:lnTo>
                      <a:lnTo>
                        <a:pt x="0" y="47117"/>
                      </a:lnTo>
                      <a:lnTo>
                        <a:pt x="0" y="42799"/>
                      </a:lnTo>
                      <a:lnTo>
                        <a:pt x="0" y="38481"/>
                      </a:lnTo>
                      <a:lnTo>
                        <a:pt x="889" y="34544"/>
                      </a:lnTo>
                      <a:lnTo>
                        <a:pt x="2413" y="30734"/>
                      </a:lnTo>
                      <a:lnTo>
                        <a:pt x="3810" y="26924"/>
                      </a:lnTo>
                      <a:lnTo>
                        <a:pt x="6223" y="23622"/>
                      </a:lnTo>
                      <a:lnTo>
                        <a:pt x="8636" y="20193"/>
                      </a:lnTo>
                      <a:lnTo>
                        <a:pt x="11430" y="16891"/>
                      </a:lnTo>
                      <a:lnTo>
                        <a:pt x="14859" y="13970"/>
                      </a:lnTo>
                      <a:lnTo>
                        <a:pt x="22098" y="8636"/>
                      </a:lnTo>
                      <a:lnTo>
                        <a:pt x="30734" y="3937"/>
                      </a:lnTo>
                      <a:lnTo>
                        <a:pt x="40259" y="0"/>
                      </a:lnTo>
                      <a:lnTo>
                        <a:pt x="42672" y="508"/>
                      </a:lnTo>
                      <a:lnTo>
                        <a:pt x="44069" y="1524"/>
                      </a:lnTo>
                      <a:lnTo>
                        <a:pt x="45085" y="3429"/>
                      </a:lnTo>
                      <a:lnTo>
                        <a:pt x="45593" y="5334"/>
                      </a:lnTo>
                      <a:lnTo>
                        <a:pt x="46482" y="10160"/>
                      </a:lnTo>
                      <a:lnTo>
                        <a:pt x="47498" y="14986"/>
                      </a:lnTo>
                      <a:lnTo>
                        <a:pt x="59055" y="40386"/>
                      </a:lnTo>
                      <a:lnTo>
                        <a:pt x="70485" y="65786"/>
                      </a:lnTo>
                      <a:lnTo>
                        <a:pt x="83058" y="90805"/>
                      </a:lnTo>
                      <a:lnTo>
                        <a:pt x="89662" y="103759"/>
                      </a:lnTo>
                      <a:lnTo>
                        <a:pt x="96901" y="116713"/>
                      </a:lnTo>
                      <a:lnTo>
                        <a:pt x="94996" y="121031"/>
                      </a:lnTo>
                      <a:lnTo>
                        <a:pt x="93091" y="124333"/>
                      </a:lnTo>
                      <a:lnTo>
                        <a:pt x="89281" y="129159"/>
                      </a:lnTo>
                      <a:lnTo>
                        <a:pt x="84963" y="133477"/>
                      </a:lnTo>
                      <a:lnTo>
                        <a:pt x="80137" y="138303"/>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Freeform 1173">
                  <a:extLst>
                    <a:ext uri="{FF2B5EF4-FFF2-40B4-BE49-F238E27FC236}">
                      <a16:creationId xmlns:a16="http://schemas.microsoft.com/office/drawing/2014/main" id="{92743936-F56F-0E28-D1F1-65B3F9369D58}"/>
                    </a:ext>
                  </a:extLst>
                </p:cNvPr>
                <p:cNvSpPr/>
                <p:nvPr/>
              </p:nvSpPr>
              <p:spPr>
                <a:xfrm>
                  <a:off x="5154803" y="3615182"/>
                  <a:ext cx="61342" cy="120905"/>
                </a:xfrm>
                <a:custGeom>
                  <a:avLst/>
                  <a:gdLst/>
                  <a:ahLst/>
                  <a:cxnLst/>
                  <a:rect l="0" t="0" r="0" b="0"/>
                  <a:pathLst>
                    <a:path w="61342" h="120905">
                      <a:moveTo>
                        <a:pt x="30734" y="107950"/>
                      </a:moveTo>
                      <a:lnTo>
                        <a:pt x="31115" y="101727"/>
                      </a:lnTo>
                      <a:lnTo>
                        <a:pt x="32131" y="96012"/>
                      </a:lnTo>
                      <a:lnTo>
                        <a:pt x="32131" y="90297"/>
                      </a:lnTo>
                      <a:lnTo>
                        <a:pt x="32639" y="84963"/>
                      </a:lnTo>
                      <a:lnTo>
                        <a:pt x="32639" y="79629"/>
                      </a:lnTo>
                      <a:lnTo>
                        <a:pt x="31623" y="70612"/>
                      </a:lnTo>
                      <a:lnTo>
                        <a:pt x="30226" y="62357"/>
                      </a:lnTo>
                      <a:lnTo>
                        <a:pt x="27813" y="55245"/>
                      </a:lnTo>
                      <a:lnTo>
                        <a:pt x="25400" y="49022"/>
                      </a:lnTo>
                      <a:lnTo>
                        <a:pt x="22479" y="43688"/>
                      </a:lnTo>
                      <a:lnTo>
                        <a:pt x="19177" y="39370"/>
                      </a:lnTo>
                      <a:lnTo>
                        <a:pt x="15748" y="35560"/>
                      </a:lnTo>
                      <a:lnTo>
                        <a:pt x="12446" y="32639"/>
                      </a:lnTo>
                      <a:lnTo>
                        <a:pt x="9525" y="30226"/>
                      </a:lnTo>
                      <a:lnTo>
                        <a:pt x="6223" y="28321"/>
                      </a:lnTo>
                      <a:lnTo>
                        <a:pt x="3810" y="26924"/>
                      </a:lnTo>
                      <a:lnTo>
                        <a:pt x="1397" y="25908"/>
                      </a:lnTo>
                      <a:lnTo>
                        <a:pt x="0" y="25019"/>
                      </a:lnTo>
                      <a:lnTo>
                        <a:pt x="1905" y="22098"/>
                      </a:lnTo>
                      <a:lnTo>
                        <a:pt x="3302" y="19177"/>
                      </a:lnTo>
                      <a:lnTo>
                        <a:pt x="5715" y="14351"/>
                      </a:lnTo>
                      <a:lnTo>
                        <a:pt x="7620" y="10541"/>
                      </a:lnTo>
                      <a:lnTo>
                        <a:pt x="9017" y="7747"/>
                      </a:lnTo>
                      <a:lnTo>
                        <a:pt x="10541" y="5715"/>
                      </a:lnTo>
                      <a:lnTo>
                        <a:pt x="12446" y="3810"/>
                      </a:lnTo>
                      <a:lnTo>
                        <a:pt x="14859" y="1905"/>
                      </a:lnTo>
                      <a:lnTo>
                        <a:pt x="18161" y="0"/>
                      </a:lnTo>
                      <a:lnTo>
                        <a:pt x="22098" y="3302"/>
                      </a:lnTo>
                      <a:lnTo>
                        <a:pt x="25908" y="7747"/>
                      </a:lnTo>
                      <a:lnTo>
                        <a:pt x="29718" y="12446"/>
                      </a:lnTo>
                      <a:lnTo>
                        <a:pt x="33528" y="18288"/>
                      </a:lnTo>
                      <a:lnTo>
                        <a:pt x="36957" y="24511"/>
                      </a:lnTo>
                      <a:lnTo>
                        <a:pt x="40767" y="30734"/>
                      </a:lnTo>
                      <a:lnTo>
                        <a:pt x="46990" y="45085"/>
                      </a:lnTo>
                      <a:lnTo>
                        <a:pt x="52705" y="59055"/>
                      </a:lnTo>
                      <a:lnTo>
                        <a:pt x="55118" y="65786"/>
                      </a:lnTo>
                      <a:lnTo>
                        <a:pt x="57023" y="72517"/>
                      </a:lnTo>
                      <a:lnTo>
                        <a:pt x="58547" y="78232"/>
                      </a:lnTo>
                      <a:lnTo>
                        <a:pt x="59944" y="83566"/>
                      </a:lnTo>
                      <a:lnTo>
                        <a:pt x="60452" y="88265"/>
                      </a:lnTo>
                      <a:lnTo>
                        <a:pt x="60960" y="91694"/>
                      </a:lnTo>
                      <a:lnTo>
                        <a:pt x="60960" y="100330"/>
                      </a:lnTo>
                      <a:lnTo>
                        <a:pt x="60960" y="108458"/>
                      </a:lnTo>
                      <a:lnTo>
                        <a:pt x="61341" y="111887"/>
                      </a:lnTo>
                      <a:lnTo>
                        <a:pt x="60960" y="114681"/>
                      </a:lnTo>
                      <a:lnTo>
                        <a:pt x="60452" y="117602"/>
                      </a:lnTo>
                      <a:lnTo>
                        <a:pt x="59944" y="119507"/>
                      </a:lnTo>
                      <a:lnTo>
                        <a:pt x="58039" y="120523"/>
                      </a:lnTo>
                      <a:lnTo>
                        <a:pt x="54229" y="120904"/>
                      </a:lnTo>
                      <a:lnTo>
                        <a:pt x="49911" y="120904"/>
                      </a:lnTo>
                      <a:lnTo>
                        <a:pt x="45085" y="120904"/>
                      </a:lnTo>
                      <a:lnTo>
                        <a:pt x="39751" y="120523"/>
                      </a:lnTo>
                      <a:lnTo>
                        <a:pt x="35433" y="118999"/>
                      </a:lnTo>
                      <a:lnTo>
                        <a:pt x="31623" y="117094"/>
                      </a:lnTo>
                      <a:lnTo>
                        <a:pt x="30226" y="116205"/>
                      </a:lnTo>
                      <a:lnTo>
                        <a:pt x="29210" y="114681"/>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Freeform 1174">
                  <a:extLst>
                    <a:ext uri="{FF2B5EF4-FFF2-40B4-BE49-F238E27FC236}">
                      <a16:creationId xmlns:a16="http://schemas.microsoft.com/office/drawing/2014/main" id="{98562010-E8E9-2935-9B15-A85ECBD6E831}"/>
                    </a:ext>
                  </a:extLst>
                </p:cNvPr>
                <p:cNvSpPr/>
                <p:nvPr/>
              </p:nvSpPr>
              <p:spPr>
                <a:xfrm>
                  <a:off x="5050536" y="3639693"/>
                  <a:ext cx="139701" cy="118492"/>
                </a:xfrm>
                <a:custGeom>
                  <a:avLst/>
                  <a:gdLst/>
                  <a:ahLst/>
                  <a:cxnLst/>
                  <a:rect l="0" t="0" r="0" b="0"/>
                  <a:pathLst>
                    <a:path w="139701" h="118492">
                      <a:moveTo>
                        <a:pt x="19304" y="116078"/>
                      </a:moveTo>
                      <a:lnTo>
                        <a:pt x="17780" y="113284"/>
                      </a:lnTo>
                      <a:lnTo>
                        <a:pt x="15367" y="109855"/>
                      </a:lnTo>
                      <a:lnTo>
                        <a:pt x="13462" y="105156"/>
                      </a:lnTo>
                      <a:lnTo>
                        <a:pt x="11049" y="99314"/>
                      </a:lnTo>
                      <a:lnTo>
                        <a:pt x="8763" y="93091"/>
                      </a:lnTo>
                      <a:lnTo>
                        <a:pt x="6350" y="86360"/>
                      </a:lnTo>
                      <a:lnTo>
                        <a:pt x="4445" y="79121"/>
                      </a:lnTo>
                      <a:lnTo>
                        <a:pt x="2413" y="71501"/>
                      </a:lnTo>
                      <a:lnTo>
                        <a:pt x="1524" y="63754"/>
                      </a:lnTo>
                      <a:lnTo>
                        <a:pt x="508" y="56134"/>
                      </a:lnTo>
                      <a:lnTo>
                        <a:pt x="0" y="48895"/>
                      </a:lnTo>
                      <a:lnTo>
                        <a:pt x="508" y="41783"/>
                      </a:lnTo>
                      <a:lnTo>
                        <a:pt x="2032" y="35052"/>
                      </a:lnTo>
                      <a:lnTo>
                        <a:pt x="3937" y="29210"/>
                      </a:lnTo>
                      <a:lnTo>
                        <a:pt x="6731" y="24003"/>
                      </a:lnTo>
                      <a:lnTo>
                        <a:pt x="8763" y="22098"/>
                      </a:lnTo>
                      <a:lnTo>
                        <a:pt x="12573" y="20193"/>
                      </a:lnTo>
                      <a:lnTo>
                        <a:pt x="17399" y="17780"/>
                      </a:lnTo>
                      <a:lnTo>
                        <a:pt x="23114" y="15367"/>
                      </a:lnTo>
                      <a:lnTo>
                        <a:pt x="29845" y="12446"/>
                      </a:lnTo>
                      <a:lnTo>
                        <a:pt x="37465" y="10033"/>
                      </a:lnTo>
                      <a:lnTo>
                        <a:pt x="46101" y="7620"/>
                      </a:lnTo>
                      <a:lnTo>
                        <a:pt x="54737" y="5207"/>
                      </a:lnTo>
                      <a:lnTo>
                        <a:pt x="72517" y="1905"/>
                      </a:lnTo>
                      <a:lnTo>
                        <a:pt x="81661" y="508"/>
                      </a:lnTo>
                      <a:lnTo>
                        <a:pt x="90297" y="0"/>
                      </a:lnTo>
                      <a:lnTo>
                        <a:pt x="98425" y="508"/>
                      </a:lnTo>
                      <a:lnTo>
                        <a:pt x="106172" y="1397"/>
                      </a:lnTo>
                      <a:lnTo>
                        <a:pt x="112903" y="3302"/>
                      </a:lnTo>
                      <a:lnTo>
                        <a:pt x="116205" y="4826"/>
                      </a:lnTo>
                      <a:lnTo>
                        <a:pt x="119126" y="6223"/>
                      </a:lnTo>
                      <a:lnTo>
                        <a:pt x="121920" y="9144"/>
                      </a:lnTo>
                      <a:lnTo>
                        <a:pt x="124841" y="12446"/>
                      </a:lnTo>
                      <a:lnTo>
                        <a:pt x="127762" y="16256"/>
                      </a:lnTo>
                      <a:lnTo>
                        <a:pt x="130175" y="21082"/>
                      </a:lnTo>
                      <a:lnTo>
                        <a:pt x="132080" y="26797"/>
                      </a:lnTo>
                      <a:lnTo>
                        <a:pt x="134493" y="32131"/>
                      </a:lnTo>
                      <a:lnTo>
                        <a:pt x="137287" y="44577"/>
                      </a:lnTo>
                      <a:lnTo>
                        <a:pt x="139319" y="57150"/>
                      </a:lnTo>
                      <a:lnTo>
                        <a:pt x="139700" y="62865"/>
                      </a:lnTo>
                      <a:lnTo>
                        <a:pt x="139700" y="68580"/>
                      </a:lnTo>
                      <a:lnTo>
                        <a:pt x="139319" y="73914"/>
                      </a:lnTo>
                      <a:lnTo>
                        <a:pt x="138811" y="79121"/>
                      </a:lnTo>
                      <a:lnTo>
                        <a:pt x="137795" y="83058"/>
                      </a:lnTo>
                      <a:lnTo>
                        <a:pt x="136398" y="86868"/>
                      </a:lnTo>
                      <a:lnTo>
                        <a:pt x="135001" y="89281"/>
                      </a:lnTo>
                      <a:lnTo>
                        <a:pt x="132969" y="91694"/>
                      </a:lnTo>
                      <a:lnTo>
                        <a:pt x="127762" y="96012"/>
                      </a:lnTo>
                      <a:lnTo>
                        <a:pt x="121539" y="100330"/>
                      </a:lnTo>
                      <a:lnTo>
                        <a:pt x="113792" y="103632"/>
                      </a:lnTo>
                      <a:lnTo>
                        <a:pt x="105156" y="107061"/>
                      </a:lnTo>
                      <a:lnTo>
                        <a:pt x="96012" y="109474"/>
                      </a:lnTo>
                      <a:lnTo>
                        <a:pt x="86487" y="111760"/>
                      </a:lnTo>
                      <a:lnTo>
                        <a:pt x="76327" y="113792"/>
                      </a:lnTo>
                      <a:lnTo>
                        <a:pt x="66802" y="115697"/>
                      </a:lnTo>
                      <a:lnTo>
                        <a:pt x="57150" y="116586"/>
                      </a:lnTo>
                      <a:lnTo>
                        <a:pt x="48514" y="117602"/>
                      </a:lnTo>
                      <a:lnTo>
                        <a:pt x="40386" y="118110"/>
                      </a:lnTo>
                      <a:lnTo>
                        <a:pt x="33147" y="118491"/>
                      </a:lnTo>
                      <a:lnTo>
                        <a:pt x="27432" y="118491"/>
                      </a:lnTo>
                      <a:lnTo>
                        <a:pt x="23622" y="118110"/>
                      </a:lnTo>
                      <a:lnTo>
                        <a:pt x="21717" y="117602"/>
                      </a:lnTo>
                      <a:lnTo>
                        <a:pt x="20701" y="117094"/>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Freeform 1175">
                  <a:extLst>
                    <a:ext uri="{FF2B5EF4-FFF2-40B4-BE49-F238E27FC236}">
                      <a16:creationId xmlns:a16="http://schemas.microsoft.com/office/drawing/2014/main" id="{B45FF4B2-1273-83C5-C327-91C2332C5F5C}"/>
                    </a:ext>
                  </a:extLst>
                </p:cNvPr>
                <p:cNvSpPr/>
                <p:nvPr/>
              </p:nvSpPr>
              <p:spPr>
                <a:xfrm>
                  <a:off x="5064506" y="3650742"/>
                  <a:ext cx="107951" cy="97410"/>
                </a:xfrm>
                <a:custGeom>
                  <a:avLst/>
                  <a:gdLst/>
                  <a:ahLst/>
                  <a:cxnLst/>
                  <a:rect l="0" t="0" r="0" b="0"/>
                  <a:pathLst>
                    <a:path w="107951" h="97410">
                      <a:moveTo>
                        <a:pt x="14859" y="95504"/>
                      </a:moveTo>
                      <a:lnTo>
                        <a:pt x="12954" y="93599"/>
                      </a:lnTo>
                      <a:lnTo>
                        <a:pt x="10541" y="90170"/>
                      </a:lnTo>
                      <a:lnTo>
                        <a:pt x="8636" y="86360"/>
                      </a:lnTo>
                      <a:lnTo>
                        <a:pt x="6731" y="81534"/>
                      </a:lnTo>
                      <a:lnTo>
                        <a:pt x="4826" y="76327"/>
                      </a:lnTo>
                      <a:lnTo>
                        <a:pt x="2921" y="70485"/>
                      </a:lnTo>
                      <a:lnTo>
                        <a:pt x="1905" y="64770"/>
                      </a:lnTo>
                      <a:lnTo>
                        <a:pt x="0" y="52324"/>
                      </a:lnTo>
                      <a:lnTo>
                        <a:pt x="0" y="46101"/>
                      </a:lnTo>
                      <a:lnTo>
                        <a:pt x="0" y="39751"/>
                      </a:lnTo>
                      <a:lnTo>
                        <a:pt x="1016" y="34036"/>
                      </a:lnTo>
                      <a:lnTo>
                        <a:pt x="2413" y="28702"/>
                      </a:lnTo>
                      <a:lnTo>
                        <a:pt x="4318" y="23495"/>
                      </a:lnTo>
                      <a:lnTo>
                        <a:pt x="6731" y="19177"/>
                      </a:lnTo>
                      <a:lnTo>
                        <a:pt x="8128" y="17780"/>
                      </a:lnTo>
                      <a:lnTo>
                        <a:pt x="11049" y="16256"/>
                      </a:lnTo>
                      <a:lnTo>
                        <a:pt x="14859" y="14351"/>
                      </a:lnTo>
                      <a:lnTo>
                        <a:pt x="19177" y="11938"/>
                      </a:lnTo>
                      <a:lnTo>
                        <a:pt x="24511" y="10033"/>
                      </a:lnTo>
                      <a:lnTo>
                        <a:pt x="30226" y="7620"/>
                      </a:lnTo>
                      <a:lnTo>
                        <a:pt x="36449" y="5715"/>
                      </a:lnTo>
                      <a:lnTo>
                        <a:pt x="43180" y="3810"/>
                      </a:lnTo>
                      <a:lnTo>
                        <a:pt x="57150" y="889"/>
                      </a:lnTo>
                      <a:lnTo>
                        <a:pt x="63881" y="508"/>
                      </a:lnTo>
                      <a:lnTo>
                        <a:pt x="70612" y="0"/>
                      </a:lnTo>
                      <a:lnTo>
                        <a:pt x="77343" y="0"/>
                      </a:lnTo>
                      <a:lnTo>
                        <a:pt x="83566" y="889"/>
                      </a:lnTo>
                      <a:lnTo>
                        <a:pt x="88773" y="2413"/>
                      </a:lnTo>
                      <a:lnTo>
                        <a:pt x="93599" y="4318"/>
                      </a:lnTo>
                      <a:lnTo>
                        <a:pt x="96012" y="6223"/>
                      </a:lnTo>
                      <a:lnTo>
                        <a:pt x="97917" y="9144"/>
                      </a:lnTo>
                      <a:lnTo>
                        <a:pt x="99314" y="12446"/>
                      </a:lnTo>
                      <a:lnTo>
                        <a:pt x="101346" y="17272"/>
                      </a:lnTo>
                      <a:lnTo>
                        <a:pt x="102743" y="22098"/>
                      </a:lnTo>
                      <a:lnTo>
                        <a:pt x="104140" y="27305"/>
                      </a:lnTo>
                      <a:lnTo>
                        <a:pt x="106045" y="38862"/>
                      </a:lnTo>
                      <a:lnTo>
                        <a:pt x="107569" y="50419"/>
                      </a:lnTo>
                      <a:lnTo>
                        <a:pt x="107950" y="55626"/>
                      </a:lnTo>
                      <a:lnTo>
                        <a:pt x="107950" y="60452"/>
                      </a:lnTo>
                      <a:lnTo>
                        <a:pt x="107950" y="64770"/>
                      </a:lnTo>
                      <a:lnTo>
                        <a:pt x="107950" y="68072"/>
                      </a:lnTo>
                      <a:lnTo>
                        <a:pt x="107569" y="70485"/>
                      </a:lnTo>
                      <a:lnTo>
                        <a:pt x="106553" y="72009"/>
                      </a:lnTo>
                      <a:lnTo>
                        <a:pt x="103251" y="74803"/>
                      </a:lnTo>
                      <a:lnTo>
                        <a:pt x="98425" y="77724"/>
                      </a:lnTo>
                      <a:lnTo>
                        <a:pt x="93091" y="80645"/>
                      </a:lnTo>
                      <a:lnTo>
                        <a:pt x="87376" y="83058"/>
                      </a:lnTo>
                      <a:lnTo>
                        <a:pt x="81153" y="85852"/>
                      </a:lnTo>
                      <a:lnTo>
                        <a:pt x="73914" y="87757"/>
                      </a:lnTo>
                      <a:lnTo>
                        <a:pt x="60071" y="91694"/>
                      </a:lnTo>
                      <a:lnTo>
                        <a:pt x="46101" y="94996"/>
                      </a:lnTo>
                      <a:lnTo>
                        <a:pt x="39370" y="96012"/>
                      </a:lnTo>
                      <a:lnTo>
                        <a:pt x="33655" y="96901"/>
                      </a:lnTo>
                      <a:lnTo>
                        <a:pt x="27813" y="97409"/>
                      </a:lnTo>
                      <a:lnTo>
                        <a:pt x="23495" y="97409"/>
                      </a:lnTo>
                      <a:lnTo>
                        <a:pt x="19685" y="97409"/>
                      </a:lnTo>
                      <a:lnTo>
                        <a:pt x="16764" y="96901"/>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7" name="Freeform 1176">
                  <a:extLst>
                    <a:ext uri="{FF2B5EF4-FFF2-40B4-BE49-F238E27FC236}">
                      <a16:creationId xmlns:a16="http://schemas.microsoft.com/office/drawing/2014/main" id="{D2B043F1-C0DC-C982-5DFF-E508954F1966}"/>
                    </a:ext>
                  </a:extLst>
                </p:cNvPr>
                <p:cNvSpPr/>
                <p:nvPr/>
              </p:nvSpPr>
              <p:spPr>
                <a:xfrm>
                  <a:off x="5077460" y="3683889"/>
                  <a:ext cx="28322" cy="23496"/>
                </a:xfrm>
                <a:custGeom>
                  <a:avLst/>
                  <a:gdLst/>
                  <a:ahLst/>
                  <a:cxnLst/>
                  <a:rect l="0" t="0" r="0" b="0"/>
                  <a:pathLst>
                    <a:path w="28322" h="23496">
                      <a:moveTo>
                        <a:pt x="24003" y="14351"/>
                      </a:moveTo>
                      <a:lnTo>
                        <a:pt x="19177" y="17653"/>
                      </a:lnTo>
                      <a:lnTo>
                        <a:pt x="14478" y="20574"/>
                      </a:lnTo>
                      <a:lnTo>
                        <a:pt x="9652" y="22987"/>
                      </a:lnTo>
                      <a:lnTo>
                        <a:pt x="7747" y="23495"/>
                      </a:lnTo>
                      <a:lnTo>
                        <a:pt x="5842" y="22987"/>
                      </a:lnTo>
                      <a:lnTo>
                        <a:pt x="3810" y="21971"/>
                      </a:lnTo>
                      <a:lnTo>
                        <a:pt x="2413" y="20574"/>
                      </a:lnTo>
                      <a:lnTo>
                        <a:pt x="1397" y="17653"/>
                      </a:lnTo>
                      <a:lnTo>
                        <a:pt x="508" y="13843"/>
                      </a:lnTo>
                      <a:lnTo>
                        <a:pt x="0" y="9017"/>
                      </a:lnTo>
                      <a:lnTo>
                        <a:pt x="0" y="2794"/>
                      </a:lnTo>
                      <a:lnTo>
                        <a:pt x="1016" y="1905"/>
                      </a:lnTo>
                      <a:lnTo>
                        <a:pt x="2413" y="889"/>
                      </a:lnTo>
                      <a:lnTo>
                        <a:pt x="5334" y="0"/>
                      </a:lnTo>
                      <a:lnTo>
                        <a:pt x="8636" y="381"/>
                      </a:lnTo>
                      <a:lnTo>
                        <a:pt x="12446" y="1397"/>
                      </a:lnTo>
                      <a:lnTo>
                        <a:pt x="16764" y="3302"/>
                      </a:lnTo>
                      <a:lnTo>
                        <a:pt x="21082" y="5715"/>
                      </a:lnTo>
                      <a:lnTo>
                        <a:pt x="25019" y="8636"/>
                      </a:lnTo>
                      <a:lnTo>
                        <a:pt x="28321"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Freeform 1177">
                  <a:extLst>
                    <a:ext uri="{FF2B5EF4-FFF2-40B4-BE49-F238E27FC236}">
                      <a16:creationId xmlns:a16="http://schemas.microsoft.com/office/drawing/2014/main" id="{4B469F4A-E5E2-718D-41AA-10831B61602B}"/>
                    </a:ext>
                  </a:extLst>
                </p:cNvPr>
                <p:cNvSpPr/>
                <p:nvPr/>
              </p:nvSpPr>
              <p:spPr>
                <a:xfrm>
                  <a:off x="5947283" y="3649218"/>
                  <a:ext cx="105030" cy="152147"/>
                </a:xfrm>
                <a:custGeom>
                  <a:avLst/>
                  <a:gdLst/>
                  <a:ahLst/>
                  <a:cxnLst/>
                  <a:rect l="0" t="0" r="0" b="0"/>
                  <a:pathLst>
                    <a:path w="105030" h="152147">
                      <a:moveTo>
                        <a:pt x="83439" y="3429"/>
                      </a:moveTo>
                      <a:lnTo>
                        <a:pt x="89281" y="7747"/>
                      </a:lnTo>
                      <a:lnTo>
                        <a:pt x="94996" y="12954"/>
                      </a:lnTo>
                      <a:lnTo>
                        <a:pt x="97409" y="16383"/>
                      </a:lnTo>
                      <a:lnTo>
                        <a:pt x="99314" y="19685"/>
                      </a:lnTo>
                      <a:lnTo>
                        <a:pt x="101219" y="23114"/>
                      </a:lnTo>
                      <a:lnTo>
                        <a:pt x="102616" y="26924"/>
                      </a:lnTo>
                      <a:lnTo>
                        <a:pt x="104140" y="31242"/>
                      </a:lnTo>
                      <a:lnTo>
                        <a:pt x="104648" y="35560"/>
                      </a:lnTo>
                      <a:lnTo>
                        <a:pt x="105029" y="39878"/>
                      </a:lnTo>
                      <a:lnTo>
                        <a:pt x="104648" y="44704"/>
                      </a:lnTo>
                      <a:lnTo>
                        <a:pt x="104140" y="49911"/>
                      </a:lnTo>
                      <a:lnTo>
                        <a:pt x="102616" y="55245"/>
                      </a:lnTo>
                      <a:lnTo>
                        <a:pt x="98806" y="64897"/>
                      </a:lnTo>
                      <a:lnTo>
                        <a:pt x="94488" y="75438"/>
                      </a:lnTo>
                      <a:lnTo>
                        <a:pt x="86360" y="97917"/>
                      </a:lnTo>
                      <a:lnTo>
                        <a:pt x="82042" y="108966"/>
                      </a:lnTo>
                      <a:lnTo>
                        <a:pt x="77724" y="119507"/>
                      </a:lnTo>
                      <a:lnTo>
                        <a:pt x="73914" y="129159"/>
                      </a:lnTo>
                      <a:lnTo>
                        <a:pt x="69596" y="137287"/>
                      </a:lnTo>
                      <a:lnTo>
                        <a:pt x="67183" y="141224"/>
                      </a:lnTo>
                      <a:lnTo>
                        <a:pt x="64262" y="144526"/>
                      </a:lnTo>
                      <a:lnTo>
                        <a:pt x="60960" y="146939"/>
                      </a:lnTo>
                      <a:lnTo>
                        <a:pt x="57531" y="148844"/>
                      </a:lnTo>
                      <a:lnTo>
                        <a:pt x="53721" y="150241"/>
                      </a:lnTo>
                      <a:lnTo>
                        <a:pt x="49911" y="151257"/>
                      </a:lnTo>
                      <a:lnTo>
                        <a:pt x="45593" y="151765"/>
                      </a:lnTo>
                      <a:lnTo>
                        <a:pt x="41275" y="152146"/>
                      </a:lnTo>
                      <a:lnTo>
                        <a:pt x="31623" y="151257"/>
                      </a:lnTo>
                      <a:lnTo>
                        <a:pt x="22098" y="148844"/>
                      </a:lnTo>
                      <a:lnTo>
                        <a:pt x="11938" y="145923"/>
                      </a:lnTo>
                      <a:lnTo>
                        <a:pt x="1905" y="142621"/>
                      </a:lnTo>
                      <a:lnTo>
                        <a:pt x="889" y="140208"/>
                      </a:lnTo>
                      <a:lnTo>
                        <a:pt x="0" y="136906"/>
                      </a:lnTo>
                      <a:lnTo>
                        <a:pt x="381" y="132969"/>
                      </a:lnTo>
                      <a:lnTo>
                        <a:pt x="889" y="128651"/>
                      </a:lnTo>
                      <a:lnTo>
                        <a:pt x="2794" y="120523"/>
                      </a:lnTo>
                      <a:lnTo>
                        <a:pt x="3810" y="117221"/>
                      </a:lnTo>
                      <a:lnTo>
                        <a:pt x="4318" y="114300"/>
                      </a:lnTo>
                      <a:lnTo>
                        <a:pt x="9017" y="101346"/>
                      </a:lnTo>
                      <a:lnTo>
                        <a:pt x="14351" y="88900"/>
                      </a:lnTo>
                      <a:lnTo>
                        <a:pt x="26797" y="64897"/>
                      </a:lnTo>
                      <a:lnTo>
                        <a:pt x="33020" y="52324"/>
                      </a:lnTo>
                      <a:lnTo>
                        <a:pt x="38862" y="39878"/>
                      </a:lnTo>
                      <a:lnTo>
                        <a:pt x="44069" y="26416"/>
                      </a:lnTo>
                      <a:lnTo>
                        <a:pt x="45974" y="19685"/>
                      </a:lnTo>
                      <a:lnTo>
                        <a:pt x="47498" y="12573"/>
                      </a:lnTo>
                      <a:lnTo>
                        <a:pt x="55626" y="8255"/>
                      </a:lnTo>
                      <a:lnTo>
                        <a:pt x="62865" y="4318"/>
                      </a:lnTo>
                      <a:lnTo>
                        <a:pt x="69596" y="2032"/>
                      </a:lnTo>
                      <a:lnTo>
                        <a:pt x="76708"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Freeform 1178">
                  <a:extLst>
                    <a:ext uri="{FF2B5EF4-FFF2-40B4-BE49-F238E27FC236}">
                      <a16:creationId xmlns:a16="http://schemas.microsoft.com/office/drawing/2014/main" id="{E23A1DC9-751B-2971-7197-B3649FBEC69F}"/>
                    </a:ext>
                  </a:extLst>
                </p:cNvPr>
                <p:cNvSpPr/>
                <p:nvPr/>
              </p:nvSpPr>
              <p:spPr>
                <a:xfrm>
                  <a:off x="5846953" y="3629533"/>
                  <a:ext cx="84964" cy="104268"/>
                </a:xfrm>
                <a:custGeom>
                  <a:avLst/>
                  <a:gdLst/>
                  <a:ahLst/>
                  <a:cxnLst/>
                  <a:rect l="0" t="0" r="0" b="0"/>
                  <a:pathLst>
                    <a:path w="84964" h="104268">
                      <a:moveTo>
                        <a:pt x="81026" y="23622"/>
                      </a:moveTo>
                      <a:lnTo>
                        <a:pt x="77216" y="31750"/>
                      </a:lnTo>
                      <a:lnTo>
                        <a:pt x="73914" y="39370"/>
                      </a:lnTo>
                      <a:lnTo>
                        <a:pt x="70104" y="46101"/>
                      </a:lnTo>
                      <a:lnTo>
                        <a:pt x="66675" y="52832"/>
                      </a:lnTo>
                      <a:lnTo>
                        <a:pt x="63754" y="58674"/>
                      </a:lnTo>
                      <a:lnTo>
                        <a:pt x="60452" y="63881"/>
                      </a:lnTo>
                      <a:lnTo>
                        <a:pt x="57531" y="68707"/>
                      </a:lnTo>
                      <a:lnTo>
                        <a:pt x="54737" y="73533"/>
                      </a:lnTo>
                      <a:lnTo>
                        <a:pt x="51816" y="77343"/>
                      </a:lnTo>
                      <a:lnTo>
                        <a:pt x="46482" y="84582"/>
                      </a:lnTo>
                      <a:lnTo>
                        <a:pt x="41275" y="89789"/>
                      </a:lnTo>
                      <a:lnTo>
                        <a:pt x="36957" y="94107"/>
                      </a:lnTo>
                      <a:lnTo>
                        <a:pt x="32639" y="97028"/>
                      </a:lnTo>
                      <a:lnTo>
                        <a:pt x="28829" y="99441"/>
                      </a:lnTo>
                      <a:lnTo>
                        <a:pt x="24892" y="100838"/>
                      </a:lnTo>
                      <a:lnTo>
                        <a:pt x="21590" y="101854"/>
                      </a:lnTo>
                      <a:lnTo>
                        <a:pt x="15367" y="102743"/>
                      </a:lnTo>
                      <a:lnTo>
                        <a:pt x="10033" y="104267"/>
                      </a:lnTo>
                      <a:lnTo>
                        <a:pt x="6731" y="99949"/>
                      </a:lnTo>
                      <a:lnTo>
                        <a:pt x="4318" y="95631"/>
                      </a:lnTo>
                      <a:lnTo>
                        <a:pt x="2413" y="90805"/>
                      </a:lnTo>
                      <a:lnTo>
                        <a:pt x="889" y="85979"/>
                      </a:lnTo>
                      <a:lnTo>
                        <a:pt x="0" y="81153"/>
                      </a:lnTo>
                      <a:lnTo>
                        <a:pt x="0" y="76327"/>
                      </a:lnTo>
                      <a:lnTo>
                        <a:pt x="508" y="71628"/>
                      </a:lnTo>
                      <a:lnTo>
                        <a:pt x="1397" y="67310"/>
                      </a:lnTo>
                      <a:lnTo>
                        <a:pt x="9144" y="49530"/>
                      </a:lnTo>
                      <a:lnTo>
                        <a:pt x="16764" y="32639"/>
                      </a:lnTo>
                      <a:lnTo>
                        <a:pt x="21082" y="24511"/>
                      </a:lnTo>
                      <a:lnTo>
                        <a:pt x="25400" y="17272"/>
                      </a:lnTo>
                      <a:lnTo>
                        <a:pt x="30226" y="10668"/>
                      </a:lnTo>
                      <a:lnTo>
                        <a:pt x="35941" y="4826"/>
                      </a:lnTo>
                      <a:lnTo>
                        <a:pt x="38354" y="3429"/>
                      </a:lnTo>
                      <a:lnTo>
                        <a:pt x="41783" y="2032"/>
                      </a:lnTo>
                      <a:lnTo>
                        <a:pt x="45085" y="1524"/>
                      </a:lnTo>
                      <a:lnTo>
                        <a:pt x="49403" y="1016"/>
                      </a:lnTo>
                      <a:lnTo>
                        <a:pt x="54229" y="508"/>
                      </a:lnTo>
                      <a:lnTo>
                        <a:pt x="59055" y="508"/>
                      </a:lnTo>
                      <a:lnTo>
                        <a:pt x="70104" y="0"/>
                      </a:lnTo>
                      <a:lnTo>
                        <a:pt x="72009" y="0"/>
                      </a:lnTo>
                      <a:lnTo>
                        <a:pt x="74422" y="1016"/>
                      </a:lnTo>
                      <a:lnTo>
                        <a:pt x="76708" y="2413"/>
                      </a:lnTo>
                      <a:lnTo>
                        <a:pt x="79629" y="4318"/>
                      </a:lnTo>
                      <a:lnTo>
                        <a:pt x="82042" y="6350"/>
                      </a:lnTo>
                      <a:lnTo>
                        <a:pt x="83947" y="8636"/>
                      </a:lnTo>
                      <a:lnTo>
                        <a:pt x="84963" y="11557"/>
                      </a:lnTo>
                      <a:lnTo>
                        <a:pt x="84963" y="1498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Freeform 1179">
                  <a:extLst>
                    <a:ext uri="{FF2B5EF4-FFF2-40B4-BE49-F238E27FC236}">
                      <a16:creationId xmlns:a16="http://schemas.microsoft.com/office/drawing/2014/main" id="{A73A36CB-584A-78DD-828A-7216F4FDA58F}"/>
                    </a:ext>
                  </a:extLst>
                </p:cNvPr>
                <p:cNvSpPr/>
                <p:nvPr/>
              </p:nvSpPr>
              <p:spPr>
                <a:xfrm>
                  <a:off x="5878068" y="3646424"/>
                  <a:ext cx="149353" cy="129033"/>
                </a:xfrm>
                <a:custGeom>
                  <a:avLst/>
                  <a:gdLst/>
                  <a:ahLst/>
                  <a:cxnLst/>
                  <a:rect l="0" t="0" r="0" b="0"/>
                  <a:pathLst>
                    <a:path w="149353" h="129033">
                      <a:moveTo>
                        <a:pt x="148844" y="30734"/>
                      </a:moveTo>
                      <a:lnTo>
                        <a:pt x="149352" y="34544"/>
                      </a:lnTo>
                      <a:lnTo>
                        <a:pt x="148844" y="39370"/>
                      </a:lnTo>
                      <a:lnTo>
                        <a:pt x="148844" y="46101"/>
                      </a:lnTo>
                      <a:lnTo>
                        <a:pt x="147828" y="53213"/>
                      </a:lnTo>
                      <a:lnTo>
                        <a:pt x="146939" y="61341"/>
                      </a:lnTo>
                      <a:lnTo>
                        <a:pt x="145542" y="69596"/>
                      </a:lnTo>
                      <a:lnTo>
                        <a:pt x="143510" y="78232"/>
                      </a:lnTo>
                      <a:lnTo>
                        <a:pt x="141224" y="87376"/>
                      </a:lnTo>
                      <a:lnTo>
                        <a:pt x="138811" y="95504"/>
                      </a:lnTo>
                      <a:lnTo>
                        <a:pt x="135890" y="103632"/>
                      </a:lnTo>
                      <a:lnTo>
                        <a:pt x="132080" y="110871"/>
                      </a:lnTo>
                      <a:lnTo>
                        <a:pt x="128270" y="117602"/>
                      </a:lnTo>
                      <a:lnTo>
                        <a:pt x="123952" y="122809"/>
                      </a:lnTo>
                      <a:lnTo>
                        <a:pt x="118618" y="126746"/>
                      </a:lnTo>
                      <a:lnTo>
                        <a:pt x="115697" y="128143"/>
                      </a:lnTo>
                      <a:lnTo>
                        <a:pt x="112903" y="129032"/>
                      </a:lnTo>
                      <a:lnTo>
                        <a:pt x="111887" y="129032"/>
                      </a:lnTo>
                      <a:lnTo>
                        <a:pt x="110490" y="129032"/>
                      </a:lnTo>
                      <a:lnTo>
                        <a:pt x="108077" y="129032"/>
                      </a:lnTo>
                      <a:lnTo>
                        <a:pt x="105664" y="128651"/>
                      </a:lnTo>
                      <a:lnTo>
                        <a:pt x="99949" y="127635"/>
                      </a:lnTo>
                      <a:lnTo>
                        <a:pt x="92710" y="126238"/>
                      </a:lnTo>
                      <a:lnTo>
                        <a:pt x="84963" y="123825"/>
                      </a:lnTo>
                      <a:lnTo>
                        <a:pt x="75946" y="121412"/>
                      </a:lnTo>
                      <a:lnTo>
                        <a:pt x="66802" y="118491"/>
                      </a:lnTo>
                      <a:lnTo>
                        <a:pt x="57150" y="114681"/>
                      </a:lnTo>
                      <a:lnTo>
                        <a:pt x="47625" y="110871"/>
                      </a:lnTo>
                      <a:lnTo>
                        <a:pt x="38481" y="107061"/>
                      </a:lnTo>
                      <a:lnTo>
                        <a:pt x="29845" y="102235"/>
                      </a:lnTo>
                      <a:lnTo>
                        <a:pt x="21590" y="97409"/>
                      </a:lnTo>
                      <a:lnTo>
                        <a:pt x="14478" y="92075"/>
                      </a:lnTo>
                      <a:lnTo>
                        <a:pt x="8636" y="86868"/>
                      </a:lnTo>
                      <a:lnTo>
                        <a:pt x="4318" y="81026"/>
                      </a:lnTo>
                      <a:lnTo>
                        <a:pt x="1524" y="74803"/>
                      </a:lnTo>
                      <a:lnTo>
                        <a:pt x="508" y="70993"/>
                      </a:lnTo>
                      <a:lnTo>
                        <a:pt x="0" y="66675"/>
                      </a:lnTo>
                      <a:lnTo>
                        <a:pt x="508" y="61849"/>
                      </a:lnTo>
                      <a:lnTo>
                        <a:pt x="1016" y="56642"/>
                      </a:lnTo>
                      <a:lnTo>
                        <a:pt x="1524" y="50800"/>
                      </a:lnTo>
                      <a:lnTo>
                        <a:pt x="2921" y="45593"/>
                      </a:lnTo>
                      <a:lnTo>
                        <a:pt x="6350" y="34036"/>
                      </a:lnTo>
                      <a:lnTo>
                        <a:pt x="10668" y="23495"/>
                      </a:lnTo>
                      <a:lnTo>
                        <a:pt x="13462" y="18669"/>
                      </a:lnTo>
                      <a:lnTo>
                        <a:pt x="16383" y="14351"/>
                      </a:lnTo>
                      <a:lnTo>
                        <a:pt x="19304" y="10541"/>
                      </a:lnTo>
                      <a:lnTo>
                        <a:pt x="22098" y="7112"/>
                      </a:lnTo>
                      <a:lnTo>
                        <a:pt x="25527" y="4318"/>
                      </a:lnTo>
                      <a:lnTo>
                        <a:pt x="28321" y="2794"/>
                      </a:lnTo>
                      <a:lnTo>
                        <a:pt x="31242" y="1905"/>
                      </a:lnTo>
                      <a:lnTo>
                        <a:pt x="34671" y="889"/>
                      </a:lnTo>
                      <a:lnTo>
                        <a:pt x="41783" y="0"/>
                      </a:lnTo>
                      <a:lnTo>
                        <a:pt x="49911" y="0"/>
                      </a:lnTo>
                      <a:lnTo>
                        <a:pt x="58674" y="381"/>
                      </a:lnTo>
                      <a:lnTo>
                        <a:pt x="68199" y="1397"/>
                      </a:lnTo>
                      <a:lnTo>
                        <a:pt x="77851" y="3302"/>
                      </a:lnTo>
                      <a:lnTo>
                        <a:pt x="97917" y="7620"/>
                      </a:lnTo>
                      <a:lnTo>
                        <a:pt x="107569" y="10541"/>
                      </a:lnTo>
                      <a:lnTo>
                        <a:pt x="116713" y="13462"/>
                      </a:lnTo>
                      <a:lnTo>
                        <a:pt x="124841" y="16256"/>
                      </a:lnTo>
                      <a:lnTo>
                        <a:pt x="132588" y="19177"/>
                      </a:lnTo>
                      <a:lnTo>
                        <a:pt x="138811" y="22098"/>
                      </a:lnTo>
                      <a:lnTo>
                        <a:pt x="143510" y="24384"/>
                      </a:lnTo>
                      <a:lnTo>
                        <a:pt x="146939" y="26797"/>
                      </a:lnTo>
                      <a:lnTo>
                        <a:pt x="147828" y="27813"/>
                      </a:lnTo>
                      <a:lnTo>
                        <a:pt x="148844" y="28321"/>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Freeform 1180">
                  <a:extLst>
                    <a:ext uri="{FF2B5EF4-FFF2-40B4-BE49-F238E27FC236}">
                      <a16:creationId xmlns:a16="http://schemas.microsoft.com/office/drawing/2014/main" id="{C597914C-002E-857A-E945-C87CD7122DAF}"/>
                    </a:ext>
                  </a:extLst>
                </p:cNvPr>
                <p:cNvSpPr/>
                <p:nvPr/>
              </p:nvSpPr>
              <p:spPr>
                <a:xfrm>
                  <a:off x="5890641" y="3663696"/>
                  <a:ext cx="122302" cy="100331"/>
                </a:xfrm>
                <a:custGeom>
                  <a:avLst/>
                  <a:gdLst/>
                  <a:ahLst/>
                  <a:cxnLst/>
                  <a:rect l="0" t="0" r="0" b="0"/>
                  <a:pathLst>
                    <a:path w="122302" h="100331">
                      <a:moveTo>
                        <a:pt x="122301" y="20574"/>
                      </a:moveTo>
                      <a:lnTo>
                        <a:pt x="122301" y="23495"/>
                      </a:lnTo>
                      <a:lnTo>
                        <a:pt x="122301" y="27813"/>
                      </a:lnTo>
                      <a:lnTo>
                        <a:pt x="121412" y="33147"/>
                      </a:lnTo>
                      <a:lnTo>
                        <a:pt x="120396" y="38862"/>
                      </a:lnTo>
                      <a:lnTo>
                        <a:pt x="119507" y="45593"/>
                      </a:lnTo>
                      <a:lnTo>
                        <a:pt x="116078" y="59436"/>
                      </a:lnTo>
                      <a:lnTo>
                        <a:pt x="112268" y="73406"/>
                      </a:lnTo>
                      <a:lnTo>
                        <a:pt x="110363" y="80137"/>
                      </a:lnTo>
                      <a:lnTo>
                        <a:pt x="107950" y="85852"/>
                      </a:lnTo>
                      <a:lnTo>
                        <a:pt x="105029" y="91186"/>
                      </a:lnTo>
                      <a:lnTo>
                        <a:pt x="102616" y="95504"/>
                      </a:lnTo>
                      <a:lnTo>
                        <a:pt x="99822" y="98425"/>
                      </a:lnTo>
                      <a:lnTo>
                        <a:pt x="96901" y="100330"/>
                      </a:lnTo>
                      <a:lnTo>
                        <a:pt x="96012" y="100330"/>
                      </a:lnTo>
                      <a:lnTo>
                        <a:pt x="94488" y="100330"/>
                      </a:lnTo>
                      <a:lnTo>
                        <a:pt x="90678" y="99822"/>
                      </a:lnTo>
                      <a:lnTo>
                        <a:pt x="85852" y="99314"/>
                      </a:lnTo>
                      <a:lnTo>
                        <a:pt x="79629" y="97917"/>
                      </a:lnTo>
                      <a:lnTo>
                        <a:pt x="72898" y="96012"/>
                      </a:lnTo>
                      <a:lnTo>
                        <a:pt x="65278" y="94107"/>
                      </a:lnTo>
                      <a:lnTo>
                        <a:pt x="57023" y="91186"/>
                      </a:lnTo>
                      <a:lnTo>
                        <a:pt x="48895" y="88265"/>
                      </a:lnTo>
                      <a:lnTo>
                        <a:pt x="40767" y="84963"/>
                      </a:lnTo>
                      <a:lnTo>
                        <a:pt x="32639" y="81153"/>
                      </a:lnTo>
                      <a:lnTo>
                        <a:pt x="25400" y="77216"/>
                      </a:lnTo>
                      <a:lnTo>
                        <a:pt x="18161" y="72898"/>
                      </a:lnTo>
                      <a:lnTo>
                        <a:pt x="11938" y="68580"/>
                      </a:lnTo>
                      <a:lnTo>
                        <a:pt x="7112" y="64262"/>
                      </a:lnTo>
                      <a:lnTo>
                        <a:pt x="3302" y="59436"/>
                      </a:lnTo>
                      <a:lnTo>
                        <a:pt x="889" y="54229"/>
                      </a:lnTo>
                      <a:lnTo>
                        <a:pt x="381" y="51308"/>
                      </a:lnTo>
                      <a:lnTo>
                        <a:pt x="0" y="47498"/>
                      </a:lnTo>
                      <a:lnTo>
                        <a:pt x="0" y="40259"/>
                      </a:lnTo>
                      <a:lnTo>
                        <a:pt x="1397" y="32639"/>
                      </a:lnTo>
                      <a:lnTo>
                        <a:pt x="4318" y="24892"/>
                      </a:lnTo>
                      <a:lnTo>
                        <a:pt x="7620" y="17272"/>
                      </a:lnTo>
                      <a:lnTo>
                        <a:pt x="11938" y="11049"/>
                      </a:lnTo>
                      <a:lnTo>
                        <a:pt x="16764" y="6223"/>
                      </a:lnTo>
                      <a:lnTo>
                        <a:pt x="19177" y="4318"/>
                      </a:lnTo>
                      <a:lnTo>
                        <a:pt x="22098" y="2794"/>
                      </a:lnTo>
                      <a:lnTo>
                        <a:pt x="26797" y="1397"/>
                      </a:lnTo>
                      <a:lnTo>
                        <a:pt x="32639" y="508"/>
                      </a:lnTo>
                      <a:lnTo>
                        <a:pt x="39751" y="0"/>
                      </a:lnTo>
                      <a:lnTo>
                        <a:pt x="46990" y="0"/>
                      </a:lnTo>
                      <a:lnTo>
                        <a:pt x="55118" y="508"/>
                      </a:lnTo>
                      <a:lnTo>
                        <a:pt x="63373" y="1397"/>
                      </a:lnTo>
                      <a:lnTo>
                        <a:pt x="79629" y="4318"/>
                      </a:lnTo>
                      <a:lnTo>
                        <a:pt x="87757" y="6223"/>
                      </a:lnTo>
                      <a:lnTo>
                        <a:pt x="95504" y="8128"/>
                      </a:lnTo>
                      <a:lnTo>
                        <a:pt x="102235" y="10033"/>
                      </a:lnTo>
                      <a:lnTo>
                        <a:pt x="108458" y="11938"/>
                      </a:lnTo>
                      <a:lnTo>
                        <a:pt x="113665" y="13843"/>
                      </a:lnTo>
                      <a:lnTo>
                        <a:pt x="117983" y="15748"/>
                      </a:lnTo>
                      <a:lnTo>
                        <a:pt x="120904" y="17272"/>
                      </a:lnTo>
                      <a:lnTo>
                        <a:pt x="122301" y="18669"/>
                      </a:lnTo>
                      <a:close/>
                    </a:path>
                  </a:pathLst>
                </a:custGeom>
                <a:solidFill>
                  <a:srgbClr val="FF00FF"/>
                </a:solidFill>
                <a:ln w="0" cap="flat" cmpd="sng" algn="ctr">
                  <a:solidFill>
                    <a:srgbClr val="FF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Freeform 1181">
                  <a:extLst>
                    <a:ext uri="{FF2B5EF4-FFF2-40B4-BE49-F238E27FC236}">
                      <a16:creationId xmlns:a16="http://schemas.microsoft.com/office/drawing/2014/main" id="{F4597D3D-E69C-AE05-2F54-D8819A23C244}"/>
                    </a:ext>
                  </a:extLst>
                </p:cNvPr>
                <p:cNvSpPr/>
                <p:nvPr/>
              </p:nvSpPr>
              <p:spPr>
                <a:xfrm>
                  <a:off x="5902579" y="3683889"/>
                  <a:ext cx="37974" cy="23877"/>
                </a:xfrm>
                <a:custGeom>
                  <a:avLst/>
                  <a:gdLst/>
                  <a:ahLst/>
                  <a:cxnLst/>
                  <a:rect l="0" t="0" r="0" b="0"/>
                  <a:pathLst>
                    <a:path w="37974" h="23877">
                      <a:moveTo>
                        <a:pt x="37973" y="17272"/>
                      </a:moveTo>
                      <a:lnTo>
                        <a:pt x="30734" y="19558"/>
                      </a:lnTo>
                      <a:lnTo>
                        <a:pt x="23495" y="21971"/>
                      </a:lnTo>
                      <a:lnTo>
                        <a:pt x="17272" y="22987"/>
                      </a:lnTo>
                      <a:lnTo>
                        <a:pt x="12065" y="23876"/>
                      </a:lnTo>
                      <a:lnTo>
                        <a:pt x="7239" y="23495"/>
                      </a:lnTo>
                      <a:lnTo>
                        <a:pt x="3810" y="22987"/>
                      </a:lnTo>
                      <a:lnTo>
                        <a:pt x="1016" y="21590"/>
                      </a:lnTo>
                      <a:lnTo>
                        <a:pt x="0" y="19558"/>
                      </a:lnTo>
                      <a:lnTo>
                        <a:pt x="2413" y="13843"/>
                      </a:lnTo>
                      <a:lnTo>
                        <a:pt x="4826" y="9525"/>
                      </a:lnTo>
                      <a:lnTo>
                        <a:pt x="6731" y="5715"/>
                      </a:lnTo>
                      <a:lnTo>
                        <a:pt x="9144" y="2794"/>
                      </a:lnTo>
                      <a:lnTo>
                        <a:pt x="11557" y="1397"/>
                      </a:lnTo>
                      <a:lnTo>
                        <a:pt x="13970" y="0"/>
                      </a:lnTo>
                      <a:lnTo>
                        <a:pt x="16383" y="0"/>
                      </a:lnTo>
                      <a:lnTo>
                        <a:pt x="18796" y="0"/>
                      </a:lnTo>
                      <a:lnTo>
                        <a:pt x="21082" y="889"/>
                      </a:lnTo>
                      <a:lnTo>
                        <a:pt x="23495" y="2286"/>
                      </a:lnTo>
                      <a:lnTo>
                        <a:pt x="28321" y="6223"/>
                      </a:lnTo>
                      <a:lnTo>
                        <a:pt x="33147"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Freeform 1182">
                  <a:extLst>
                    <a:ext uri="{FF2B5EF4-FFF2-40B4-BE49-F238E27FC236}">
                      <a16:creationId xmlns:a16="http://schemas.microsoft.com/office/drawing/2014/main" id="{19C85950-6321-808F-2955-82534E6F339F}"/>
                    </a:ext>
                  </a:extLst>
                </p:cNvPr>
                <p:cNvSpPr/>
                <p:nvPr/>
              </p:nvSpPr>
              <p:spPr>
                <a:xfrm>
                  <a:off x="5317490" y="3834511"/>
                  <a:ext cx="122810" cy="86869"/>
                </a:xfrm>
                <a:custGeom>
                  <a:avLst/>
                  <a:gdLst/>
                  <a:ahLst/>
                  <a:cxnLst/>
                  <a:rect l="0" t="0" r="0" b="0"/>
                  <a:pathLst>
                    <a:path w="122810" h="86869">
                      <a:moveTo>
                        <a:pt x="7239" y="10160"/>
                      </a:moveTo>
                      <a:lnTo>
                        <a:pt x="15875" y="6223"/>
                      </a:lnTo>
                      <a:lnTo>
                        <a:pt x="24892" y="3429"/>
                      </a:lnTo>
                      <a:lnTo>
                        <a:pt x="35052" y="1016"/>
                      </a:lnTo>
                      <a:lnTo>
                        <a:pt x="45085" y="0"/>
                      </a:lnTo>
                      <a:lnTo>
                        <a:pt x="55626" y="0"/>
                      </a:lnTo>
                      <a:lnTo>
                        <a:pt x="66167" y="1016"/>
                      </a:lnTo>
                      <a:lnTo>
                        <a:pt x="76327" y="3429"/>
                      </a:lnTo>
                      <a:lnTo>
                        <a:pt x="85852" y="7239"/>
                      </a:lnTo>
                      <a:lnTo>
                        <a:pt x="90678" y="9144"/>
                      </a:lnTo>
                      <a:lnTo>
                        <a:pt x="94996" y="12065"/>
                      </a:lnTo>
                      <a:lnTo>
                        <a:pt x="99314" y="14859"/>
                      </a:lnTo>
                      <a:lnTo>
                        <a:pt x="103251" y="18796"/>
                      </a:lnTo>
                      <a:lnTo>
                        <a:pt x="107061" y="22606"/>
                      </a:lnTo>
                      <a:lnTo>
                        <a:pt x="110363" y="26416"/>
                      </a:lnTo>
                      <a:lnTo>
                        <a:pt x="113284" y="31242"/>
                      </a:lnTo>
                      <a:lnTo>
                        <a:pt x="115697" y="36576"/>
                      </a:lnTo>
                      <a:lnTo>
                        <a:pt x="118110" y="41783"/>
                      </a:lnTo>
                      <a:lnTo>
                        <a:pt x="120015" y="47498"/>
                      </a:lnTo>
                      <a:lnTo>
                        <a:pt x="121412" y="53848"/>
                      </a:lnTo>
                      <a:lnTo>
                        <a:pt x="122428" y="60960"/>
                      </a:lnTo>
                      <a:lnTo>
                        <a:pt x="122809" y="68199"/>
                      </a:lnTo>
                      <a:lnTo>
                        <a:pt x="122428" y="75819"/>
                      </a:lnTo>
                      <a:lnTo>
                        <a:pt x="116205" y="78740"/>
                      </a:lnTo>
                      <a:lnTo>
                        <a:pt x="110363" y="81661"/>
                      </a:lnTo>
                      <a:lnTo>
                        <a:pt x="104140" y="84074"/>
                      </a:lnTo>
                      <a:lnTo>
                        <a:pt x="100838" y="85471"/>
                      </a:lnTo>
                      <a:lnTo>
                        <a:pt x="97409" y="86868"/>
                      </a:lnTo>
                      <a:lnTo>
                        <a:pt x="95504" y="79756"/>
                      </a:lnTo>
                      <a:lnTo>
                        <a:pt x="93599" y="72517"/>
                      </a:lnTo>
                      <a:lnTo>
                        <a:pt x="90678" y="65786"/>
                      </a:lnTo>
                      <a:lnTo>
                        <a:pt x="86868" y="60071"/>
                      </a:lnTo>
                      <a:lnTo>
                        <a:pt x="82550" y="54737"/>
                      </a:lnTo>
                      <a:lnTo>
                        <a:pt x="77724" y="49911"/>
                      </a:lnTo>
                      <a:lnTo>
                        <a:pt x="72517" y="45593"/>
                      </a:lnTo>
                      <a:lnTo>
                        <a:pt x="66675" y="42291"/>
                      </a:lnTo>
                      <a:lnTo>
                        <a:pt x="60452" y="39878"/>
                      </a:lnTo>
                      <a:lnTo>
                        <a:pt x="53721" y="37973"/>
                      </a:lnTo>
                      <a:lnTo>
                        <a:pt x="46609" y="36957"/>
                      </a:lnTo>
                      <a:lnTo>
                        <a:pt x="38862" y="36957"/>
                      </a:lnTo>
                      <a:lnTo>
                        <a:pt x="30734" y="37465"/>
                      </a:lnTo>
                      <a:lnTo>
                        <a:pt x="22606" y="39370"/>
                      </a:lnTo>
                      <a:lnTo>
                        <a:pt x="13970" y="41783"/>
                      </a:lnTo>
                      <a:lnTo>
                        <a:pt x="4826" y="45212"/>
                      </a:lnTo>
                      <a:lnTo>
                        <a:pt x="3302" y="38481"/>
                      </a:lnTo>
                      <a:lnTo>
                        <a:pt x="1905" y="30734"/>
                      </a:lnTo>
                      <a:lnTo>
                        <a:pt x="0" y="14859"/>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Freeform 1183">
                  <a:extLst>
                    <a:ext uri="{FF2B5EF4-FFF2-40B4-BE49-F238E27FC236}">
                      <a16:creationId xmlns:a16="http://schemas.microsoft.com/office/drawing/2014/main" id="{C027E435-1132-54AC-EED0-266F40E64D8E}"/>
                    </a:ext>
                  </a:extLst>
                </p:cNvPr>
                <p:cNvSpPr/>
                <p:nvPr/>
              </p:nvSpPr>
              <p:spPr>
                <a:xfrm>
                  <a:off x="5253101" y="3938270"/>
                  <a:ext cx="150242" cy="110872"/>
                </a:xfrm>
                <a:custGeom>
                  <a:avLst/>
                  <a:gdLst/>
                  <a:ahLst/>
                  <a:cxnLst/>
                  <a:rect l="0" t="0" r="0" b="0"/>
                  <a:pathLst>
                    <a:path w="150242" h="110872">
                      <a:moveTo>
                        <a:pt x="144018" y="85852"/>
                      </a:moveTo>
                      <a:lnTo>
                        <a:pt x="137287" y="91186"/>
                      </a:lnTo>
                      <a:lnTo>
                        <a:pt x="130556" y="96012"/>
                      </a:lnTo>
                      <a:lnTo>
                        <a:pt x="123444" y="100330"/>
                      </a:lnTo>
                      <a:lnTo>
                        <a:pt x="116713" y="103632"/>
                      </a:lnTo>
                      <a:lnTo>
                        <a:pt x="109982" y="106045"/>
                      </a:lnTo>
                      <a:lnTo>
                        <a:pt x="102743" y="108458"/>
                      </a:lnTo>
                      <a:lnTo>
                        <a:pt x="96012" y="109855"/>
                      </a:lnTo>
                      <a:lnTo>
                        <a:pt x="88900" y="110363"/>
                      </a:lnTo>
                      <a:lnTo>
                        <a:pt x="82169" y="110871"/>
                      </a:lnTo>
                      <a:lnTo>
                        <a:pt x="75438" y="110871"/>
                      </a:lnTo>
                      <a:lnTo>
                        <a:pt x="68707" y="109855"/>
                      </a:lnTo>
                      <a:lnTo>
                        <a:pt x="62484" y="108458"/>
                      </a:lnTo>
                      <a:lnTo>
                        <a:pt x="55753" y="106553"/>
                      </a:lnTo>
                      <a:lnTo>
                        <a:pt x="50038" y="104140"/>
                      </a:lnTo>
                      <a:lnTo>
                        <a:pt x="44196" y="101727"/>
                      </a:lnTo>
                      <a:lnTo>
                        <a:pt x="38481" y="98298"/>
                      </a:lnTo>
                      <a:lnTo>
                        <a:pt x="33147" y="94488"/>
                      </a:lnTo>
                      <a:lnTo>
                        <a:pt x="27940" y="90678"/>
                      </a:lnTo>
                      <a:lnTo>
                        <a:pt x="23114" y="86360"/>
                      </a:lnTo>
                      <a:lnTo>
                        <a:pt x="18796" y="81026"/>
                      </a:lnTo>
                      <a:lnTo>
                        <a:pt x="14986" y="76327"/>
                      </a:lnTo>
                      <a:lnTo>
                        <a:pt x="11557" y="70485"/>
                      </a:lnTo>
                      <a:lnTo>
                        <a:pt x="8255" y="64770"/>
                      </a:lnTo>
                      <a:lnTo>
                        <a:pt x="5842" y="58547"/>
                      </a:lnTo>
                      <a:lnTo>
                        <a:pt x="3429" y="52324"/>
                      </a:lnTo>
                      <a:lnTo>
                        <a:pt x="2032" y="45593"/>
                      </a:lnTo>
                      <a:lnTo>
                        <a:pt x="508" y="38354"/>
                      </a:lnTo>
                      <a:lnTo>
                        <a:pt x="0" y="31623"/>
                      </a:lnTo>
                      <a:lnTo>
                        <a:pt x="0" y="24003"/>
                      </a:lnTo>
                      <a:lnTo>
                        <a:pt x="1016" y="16764"/>
                      </a:lnTo>
                      <a:lnTo>
                        <a:pt x="2032" y="9017"/>
                      </a:lnTo>
                      <a:lnTo>
                        <a:pt x="8636" y="6731"/>
                      </a:lnTo>
                      <a:lnTo>
                        <a:pt x="14986" y="4318"/>
                      </a:lnTo>
                      <a:lnTo>
                        <a:pt x="21209" y="2413"/>
                      </a:lnTo>
                      <a:lnTo>
                        <a:pt x="28829" y="0"/>
                      </a:lnTo>
                      <a:lnTo>
                        <a:pt x="27940" y="8636"/>
                      </a:lnTo>
                      <a:lnTo>
                        <a:pt x="27432" y="17272"/>
                      </a:lnTo>
                      <a:lnTo>
                        <a:pt x="27432" y="24892"/>
                      </a:lnTo>
                      <a:lnTo>
                        <a:pt x="28321" y="32639"/>
                      </a:lnTo>
                      <a:lnTo>
                        <a:pt x="29337" y="39370"/>
                      </a:lnTo>
                      <a:lnTo>
                        <a:pt x="30734" y="45974"/>
                      </a:lnTo>
                      <a:lnTo>
                        <a:pt x="32639" y="51816"/>
                      </a:lnTo>
                      <a:lnTo>
                        <a:pt x="34671" y="57531"/>
                      </a:lnTo>
                      <a:lnTo>
                        <a:pt x="37465" y="62865"/>
                      </a:lnTo>
                      <a:lnTo>
                        <a:pt x="40386" y="67691"/>
                      </a:lnTo>
                      <a:lnTo>
                        <a:pt x="43688" y="71501"/>
                      </a:lnTo>
                      <a:lnTo>
                        <a:pt x="47117" y="75311"/>
                      </a:lnTo>
                      <a:lnTo>
                        <a:pt x="50927" y="78740"/>
                      </a:lnTo>
                      <a:lnTo>
                        <a:pt x="55245" y="81534"/>
                      </a:lnTo>
                      <a:lnTo>
                        <a:pt x="59563" y="83947"/>
                      </a:lnTo>
                      <a:lnTo>
                        <a:pt x="63881" y="85852"/>
                      </a:lnTo>
                      <a:lnTo>
                        <a:pt x="68707" y="87376"/>
                      </a:lnTo>
                      <a:lnTo>
                        <a:pt x="73533" y="88265"/>
                      </a:lnTo>
                      <a:lnTo>
                        <a:pt x="78359" y="88773"/>
                      </a:lnTo>
                      <a:lnTo>
                        <a:pt x="83058" y="88773"/>
                      </a:lnTo>
                      <a:lnTo>
                        <a:pt x="93599" y="87757"/>
                      </a:lnTo>
                      <a:lnTo>
                        <a:pt x="103759" y="84455"/>
                      </a:lnTo>
                      <a:lnTo>
                        <a:pt x="114300" y="79629"/>
                      </a:lnTo>
                      <a:lnTo>
                        <a:pt x="119126" y="76327"/>
                      </a:lnTo>
                      <a:lnTo>
                        <a:pt x="124333" y="72390"/>
                      </a:lnTo>
                      <a:lnTo>
                        <a:pt x="129159" y="68580"/>
                      </a:lnTo>
                      <a:lnTo>
                        <a:pt x="133985" y="63754"/>
                      </a:lnTo>
                      <a:lnTo>
                        <a:pt x="138303" y="58547"/>
                      </a:lnTo>
                      <a:lnTo>
                        <a:pt x="142621" y="53213"/>
                      </a:lnTo>
                      <a:lnTo>
                        <a:pt x="143637" y="56642"/>
                      </a:lnTo>
                      <a:lnTo>
                        <a:pt x="144526" y="59944"/>
                      </a:lnTo>
                      <a:lnTo>
                        <a:pt x="146939" y="66167"/>
                      </a:lnTo>
                      <a:lnTo>
                        <a:pt x="149352" y="72390"/>
                      </a:lnTo>
                      <a:lnTo>
                        <a:pt x="150241" y="76327"/>
                      </a:lnTo>
                      <a:lnTo>
                        <a:pt x="150241" y="79629"/>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Freeform 1184">
                  <a:extLst>
                    <a:ext uri="{FF2B5EF4-FFF2-40B4-BE49-F238E27FC236}">
                      <a16:creationId xmlns:a16="http://schemas.microsoft.com/office/drawing/2014/main" id="{5498B368-9F4A-AA4E-2E94-A6C7D3E16EEC}"/>
                    </a:ext>
                  </a:extLst>
                </p:cNvPr>
                <p:cNvSpPr/>
                <p:nvPr/>
              </p:nvSpPr>
              <p:spPr>
                <a:xfrm>
                  <a:off x="5279136" y="3870071"/>
                  <a:ext cx="135764" cy="157862"/>
                </a:xfrm>
                <a:custGeom>
                  <a:avLst/>
                  <a:gdLst/>
                  <a:ahLst/>
                  <a:cxnLst/>
                  <a:rect l="0" t="0" r="0" b="0"/>
                  <a:pathLst>
                    <a:path w="135764" h="157862">
                      <a:moveTo>
                        <a:pt x="16256" y="36449"/>
                      </a:moveTo>
                      <a:lnTo>
                        <a:pt x="20066" y="30734"/>
                      </a:lnTo>
                      <a:lnTo>
                        <a:pt x="24003" y="25400"/>
                      </a:lnTo>
                      <a:lnTo>
                        <a:pt x="28321" y="20574"/>
                      </a:lnTo>
                      <a:lnTo>
                        <a:pt x="32639" y="16256"/>
                      </a:lnTo>
                      <a:lnTo>
                        <a:pt x="37338" y="11938"/>
                      </a:lnTo>
                      <a:lnTo>
                        <a:pt x="42164" y="8636"/>
                      </a:lnTo>
                      <a:lnTo>
                        <a:pt x="47498" y="5715"/>
                      </a:lnTo>
                      <a:lnTo>
                        <a:pt x="52705" y="3302"/>
                      </a:lnTo>
                      <a:lnTo>
                        <a:pt x="58039" y="1905"/>
                      </a:lnTo>
                      <a:lnTo>
                        <a:pt x="64262" y="508"/>
                      </a:lnTo>
                      <a:lnTo>
                        <a:pt x="70485" y="0"/>
                      </a:lnTo>
                      <a:lnTo>
                        <a:pt x="76708" y="0"/>
                      </a:lnTo>
                      <a:lnTo>
                        <a:pt x="83947" y="508"/>
                      </a:lnTo>
                      <a:lnTo>
                        <a:pt x="91186" y="1397"/>
                      </a:lnTo>
                      <a:lnTo>
                        <a:pt x="98806" y="3302"/>
                      </a:lnTo>
                      <a:lnTo>
                        <a:pt x="104140" y="5334"/>
                      </a:lnTo>
                      <a:lnTo>
                        <a:pt x="109347" y="7620"/>
                      </a:lnTo>
                      <a:lnTo>
                        <a:pt x="113665" y="11049"/>
                      </a:lnTo>
                      <a:lnTo>
                        <a:pt x="117983" y="14351"/>
                      </a:lnTo>
                      <a:lnTo>
                        <a:pt x="121920" y="18669"/>
                      </a:lnTo>
                      <a:lnTo>
                        <a:pt x="125730" y="23495"/>
                      </a:lnTo>
                      <a:lnTo>
                        <a:pt x="128524" y="28829"/>
                      </a:lnTo>
                      <a:lnTo>
                        <a:pt x="130937" y="34036"/>
                      </a:lnTo>
                      <a:lnTo>
                        <a:pt x="132842" y="40259"/>
                      </a:lnTo>
                      <a:lnTo>
                        <a:pt x="134874" y="46609"/>
                      </a:lnTo>
                      <a:lnTo>
                        <a:pt x="135763" y="53213"/>
                      </a:lnTo>
                      <a:lnTo>
                        <a:pt x="135763" y="59944"/>
                      </a:lnTo>
                      <a:lnTo>
                        <a:pt x="135763" y="67183"/>
                      </a:lnTo>
                      <a:lnTo>
                        <a:pt x="135255" y="74422"/>
                      </a:lnTo>
                      <a:lnTo>
                        <a:pt x="133858" y="82042"/>
                      </a:lnTo>
                      <a:lnTo>
                        <a:pt x="131953" y="89281"/>
                      </a:lnTo>
                      <a:lnTo>
                        <a:pt x="128524" y="98425"/>
                      </a:lnTo>
                      <a:lnTo>
                        <a:pt x="125222" y="107061"/>
                      </a:lnTo>
                      <a:lnTo>
                        <a:pt x="120904" y="115189"/>
                      </a:lnTo>
                      <a:lnTo>
                        <a:pt x="116586" y="122428"/>
                      </a:lnTo>
                      <a:lnTo>
                        <a:pt x="111252" y="129159"/>
                      </a:lnTo>
                      <a:lnTo>
                        <a:pt x="106045" y="135382"/>
                      </a:lnTo>
                      <a:lnTo>
                        <a:pt x="100711" y="140589"/>
                      </a:lnTo>
                      <a:lnTo>
                        <a:pt x="94488" y="145415"/>
                      </a:lnTo>
                      <a:lnTo>
                        <a:pt x="88265" y="149733"/>
                      </a:lnTo>
                      <a:lnTo>
                        <a:pt x="82042" y="153162"/>
                      </a:lnTo>
                      <a:lnTo>
                        <a:pt x="75311" y="155575"/>
                      </a:lnTo>
                      <a:lnTo>
                        <a:pt x="68072" y="157480"/>
                      </a:lnTo>
                      <a:lnTo>
                        <a:pt x="60960" y="157861"/>
                      </a:lnTo>
                      <a:lnTo>
                        <a:pt x="53721" y="157861"/>
                      </a:lnTo>
                      <a:lnTo>
                        <a:pt x="46482" y="156972"/>
                      </a:lnTo>
                      <a:lnTo>
                        <a:pt x="39243" y="155575"/>
                      </a:lnTo>
                      <a:lnTo>
                        <a:pt x="32639" y="152654"/>
                      </a:lnTo>
                      <a:lnTo>
                        <a:pt x="26289" y="148844"/>
                      </a:lnTo>
                      <a:lnTo>
                        <a:pt x="21082" y="144526"/>
                      </a:lnTo>
                      <a:lnTo>
                        <a:pt x="15748" y="139700"/>
                      </a:lnTo>
                      <a:lnTo>
                        <a:pt x="11430" y="133477"/>
                      </a:lnTo>
                      <a:lnTo>
                        <a:pt x="7620" y="127254"/>
                      </a:lnTo>
                      <a:lnTo>
                        <a:pt x="4699" y="120015"/>
                      </a:lnTo>
                      <a:lnTo>
                        <a:pt x="2286" y="112268"/>
                      </a:lnTo>
                      <a:lnTo>
                        <a:pt x="889" y="104648"/>
                      </a:lnTo>
                      <a:lnTo>
                        <a:pt x="0" y="96012"/>
                      </a:lnTo>
                      <a:lnTo>
                        <a:pt x="0" y="87884"/>
                      </a:lnTo>
                      <a:lnTo>
                        <a:pt x="381" y="78740"/>
                      </a:lnTo>
                      <a:lnTo>
                        <a:pt x="2286" y="69596"/>
                      </a:lnTo>
                      <a:lnTo>
                        <a:pt x="4699" y="60960"/>
                      </a:lnTo>
                      <a:lnTo>
                        <a:pt x="8128" y="51816"/>
                      </a:lnTo>
                      <a:lnTo>
                        <a:pt x="12954" y="42672"/>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Freeform 1185">
                  <a:extLst>
                    <a:ext uri="{FF2B5EF4-FFF2-40B4-BE49-F238E27FC236}">
                      <a16:creationId xmlns:a16="http://schemas.microsoft.com/office/drawing/2014/main" id="{429553BA-3DF0-E730-02AF-B3A22B111E29}"/>
                    </a:ext>
                  </a:extLst>
                </p:cNvPr>
                <p:cNvSpPr/>
                <p:nvPr/>
              </p:nvSpPr>
              <p:spPr>
                <a:xfrm>
                  <a:off x="5293487" y="3884041"/>
                  <a:ext cx="106046" cy="130938"/>
                </a:xfrm>
                <a:custGeom>
                  <a:avLst/>
                  <a:gdLst/>
                  <a:ahLst/>
                  <a:cxnLst/>
                  <a:rect l="0" t="0" r="0" b="0"/>
                  <a:pathLst>
                    <a:path w="106046" h="130938">
                      <a:moveTo>
                        <a:pt x="17272" y="29210"/>
                      </a:moveTo>
                      <a:lnTo>
                        <a:pt x="23495" y="20574"/>
                      </a:lnTo>
                      <a:lnTo>
                        <a:pt x="30226" y="12954"/>
                      </a:lnTo>
                      <a:lnTo>
                        <a:pt x="34036" y="10033"/>
                      </a:lnTo>
                      <a:lnTo>
                        <a:pt x="37973" y="7112"/>
                      </a:lnTo>
                      <a:lnTo>
                        <a:pt x="42291" y="4699"/>
                      </a:lnTo>
                      <a:lnTo>
                        <a:pt x="46609" y="2794"/>
                      </a:lnTo>
                      <a:lnTo>
                        <a:pt x="50927" y="1397"/>
                      </a:lnTo>
                      <a:lnTo>
                        <a:pt x="56134" y="381"/>
                      </a:lnTo>
                      <a:lnTo>
                        <a:pt x="60960" y="0"/>
                      </a:lnTo>
                      <a:lnTo>
                        <a:pt x="66675" y="0"/>
                      </a:lnTo>
                      <a:lnTo>
                        <a:pt x="72517" y="889"/>
                      </a:lnTo>
                      <a:lnTo>
                        <a:pt x="78232" y="2286"/>
                      </a:lnTo>
                      <a:lnTo>
                        <a:pt x="82550" y="3810"/>
                      </a:lnTo>
                      <a:lnTo>
                        <a:pt x="86360" y="5715"/>
                      </a:lnTo>
                      <a:lnTo>
                        <a:pt x="90170" y="8636"/>
                      </a:lnTo>
                      <a:lnTo>
                        <a:pt x="93599" y="11430"/>
                      </a:lnTo>
                      <a:lnTo>
                        <a:pt x="96520" y="15367"/>
                      </a:lnTo>
                      <a:lnTo>
                        <a:pt x="98933" y="19685"/>
                      </a:lnTo>
                      <a:lnTo>
                        <a:pt x="101219" y="24003"/>
                      </a:lnTo>
                      <a:lnTo>
                        <a:pt x="102743" y="28702"/>
                      </a:lnTo>
                      <a:lnTo>
                        <a:pt x="104140" y="33528"/>
                      </a:lnTo>
                      <a:lnTo>
                        <a:pt x="105156" y="39243"/>
                      </a:lnTo>
                      <a:lnTo>
                        <a:pt x="106045" y="44577"/>
                      </a:lnTo>
                      <a:lnTo>
                        <a:pt x="106045" y="50292"/>
                      </a:lnTo>
                      <a:lnTo>
                        <a:pt x="106045" y="56134"/>
                      </a:lnTo>
                      <a:lnTo>
                        <a:pt x="105156" y="62357"/>
                      </a:lnTo>
                      <a:lnTo>
                        <a:pt x="102235" y="74295"/>
                      </a:lnTo>
                      <a:lnTo>
                        <a:pt x="99822" y="81534"/>
                      </a:lnTo>
                      <a:lnTo>
                        <a:pt x="96901" y="88265"/>
                      </a:lnTo>
                      <a:lnTo>
                        <a:pt x="93599" y="94996"/>
                      </a:lnTo>
                      <a:lnTo>
                        <a:pt x="90170" y="100711"/>
                      </a:lnTo>
                      <a:lnTo>
                        <a:pt x="86360" y="106553"/>
                      </a:lnTo>
                      <a:lnTo>
                        <a:pt x="82042" y="111252"/>
                      </a:lnTo>
                      <a:lnTo>
                        <a:pt x="77724" y="116078"/>
                      </a:lnTo>
                      <a:lnTo>
                        <a:pt x="72898" y="119888"/>
                      </a:lnTo>
                      <a:lnTo>
                        <a:pt x="67691" y="123825"/>
                      </a:lnTo>
                      <a:lnTo>
                        <a:pt x="62865" y="126238"/>
                      </a:lnTo>
                      <a:lnTo>
                        <a:pt x="57150" y="128524"/>
                      </a:lnTo>
                      <a:lnTo>
                        <a:pt x="51816" y="130048"/>
                      </a:lnTo>
                      <a:lnTo>
                        <a:pt x="46101" y="130937"/>
                      </a:lnTo>
                      <a:lnTo>
                        <a:pt x="40259" y="130937"/>
                      </a:lnTo>
                      <a:lnTo>
                        <a:pt x="34544" y="130556"/>
                      </a:lnTo>
                      <a:lnTo>
                        <a:pt x="28829" y="129032"/>
                      </a:lnTo>
                      <a:lnTo>
                        <a:pt x="23495" y="126619"/>
                      </a:lnTo>
                      <a:lnTo>
                        <a:pt x="19177" y="123825"/>
                      </a:lnTo>
                      <a:lnTo>
                        <a:pt x="14859" y="120396"/>
                      </a:lnTo>
                      <a:lnTo>
                        <a:pt x="11049" y="116078"/>
                      </a:lnTo>
                      <a:lnTo>
                        <a:pt x="7620" y="111252"/>
                      </a:lnTo>
                      <a:lnTo>
                        <a:pt x="4826" y="106553"/>
                      </a:lnTo>
                      <a:lnTo>
                        <a:pt x="2921" y="100711"/>
                      </a:lnTo>
                      <a:lnTo>
                        <a:pt x="1397" y="94488"/>
                      </a:lnTo>
                      <a:lnTo>
                        <a:pt x="508" y="88265"/>
                      </a:lnTo>
                      <a:lnTo>
                        <a:pt x="0" y="81534"/>
                      </a:lnTo>
                      <a:lnTo>
                        <a:pt x="0" y="74803"/>
                      </a:lnTo>
                      <a:lnTo>
                        <a:pt x="889" y="67564"/>
                      </a:lnTo>
                      <a:lnTo>
                        <a:pt x="2413" y="60452"/>
                      </a:lnTo>
                      <a:lnTo>
                        <a:pt x="4826" y="53213"/>
                      </a:lnTo>
                      <a:lnTo>
                        <a:pt x="7620" y="45974"/>
                      </a:lnTo>
                      <a:lnTo>
                        <a:pt x="11049" y="38862"/>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Freeform 1186">
                  <a:extLst>
                    <a:ext uri="{FF2B5EF4-FFF2-40B4-BE49-F238E27FC236}">
                      <a16:creationId xmlns:a16="http://schemas.microsoft.com/office/drawing/2014/main" id="{C59841E8-58EC-3912-A920-5EC642B38FD8}"/>
                    </a:ext>
                  </a:extLst>
                </p:cNvPr>
                <p:cNvSpPr/>
                <p:nvPr/>
              </p:nvSpPr>
              <p:spPr>
                <a:xfrm>
                  <a:off x="5312664" y="3911346"/>
                  <a:ext cx="60961" cy="91695"/>
                </a:xfrm>
                <a:custGeom>
                  <a:avLst/>
                  <a:gdLst/>
                  <a:ahLst/>
                  <a:cxnLst/>
                  <a:rect l="0" t="0" r="0" b="0"/>
                  <a:pathLst>
                    <a:path w="60961" h="91695">
                      <a:moveTo>
                        <a:pt x="0" y="69088"/>
                      </a:moveTo>
                      <a:lnTo>
                        <a:pt x="0" y="63881"/>
                      </a:lnTo>
                      <a:lnTo>
                        <a:pt x="1016" y="57658"/>
                      </a:lnTo>
                      <a:lnTo>
                        <a:pt x="2921" y="51308"/>
                      </a:lnTo>
                      <a:lnTo>
                        <a:pt x="5334" y="44704"/>
                      </a:lnTo>
                      <a:lnTo>
                        <a:pt x="8128" y="37973"/>
                      </a:lnTo>
                      <a:lnTo>
                        <a:pt x="11557" y="31242"/>
                      </a:lnTo>
                      <a:lnTo>
                        <a:pt x="15875" y="25019"/>
                      </a:lnTo>
                      <a:lnTo>
                        <a:pt x="19685" y="19177"/>
                      </a:lnTo>
                      <a:lnTo>
                        <a:pt x="24511" y="13462"/>
                      </a:lnTo>
                      <a:lnTo>
                        <a:pt x="29337" y="9144"/>
                      </a:lnTo>
                      <a:lnTo>
                        <a:pt x="33655" y="5334"/>
                      </a:lnTo>
                      <a:lnTo>
                        <a:pt x="38354" y="2413"/>
                      </a:lnTo>
                      <a:lnTo>
                        <a:pt x="43180" y="508"/>
                      </a:lnTo>
                      <a:lnTo>
                        <a:pt x="47498" y="0"/>
                      </a:lnTo>
                      <a:lnTo>
                        <a:pt x="51435" y="1016"/>
                      </a:lnTo>
                      <a:lnTo>
                        <a:pt x="53340" y="1905"/>
                      </a:lnTo>
                      <a:lnTo>
                        <a:pt x="55245" y="3302"/>
                      </a:lnTo>
                      <a:lnTo>
                        <a:pt x="57658" y="6731"/>
                      </a:lnTo>
                      <a:lnTo>
                        <a:pt x="59055" y="11049"/>
                      </a:lnTo>
                      <a:lnTo>
                        <a:pt x="60452" y="16383"/>
                      </a:lnTo>
                      <a:lnTo>
                        <a:pt x="60960" y="22098"/>
                      </a:lnTo>
                      <a:lnTo>
                        <a:pt x="60960" y="28321"/>
                      </a:lnTo>
                      <a:lnTo>
                        <a:pt x="60071" y="35560"/>
                      </a:lnTo>
                      <a:lnTo>
                        <a:pt x="59055" y="42291"/>
                      </a:lnTo>
                      <a:lnTo>
                        <a:pt x="57150" y="49403"/>
                      </a:lnTo>
                      <a:lnTo>
                        <a:pt x="55245" y="56642"/>
                      </a:lnTo>
                      <a:lnTo>
                        <a:pt x="52324" y="63373"/>
                      </a:lnTo>
                      <a:lnTo>
                        <a:pt x="49022" y="70104"/>
                      </a:lnTo>
                      <a:lnTo>
                        <a:pt x="45593" y="75819"/>
                      </a:lnTo>
                      <a:lnTo>
                        <a:pt x="41275" y="81153"/>
                      </a:lnTo>
                      <a:lnTo>
                        <a:pt x="36957" y="85471"/>
                      </a:lnTo>
                      <a:lnTo>
                        <a:pt x="31750" y="89281"/>
                      </a:lnTo>
                      <a:lnTo>
                        <a:pt x="26416" y="91186"/>
                      </a:lnTo>
                      <a:lnTo>
                        <a:pt x="22606" y="91694"/>
                      </a:lnTo>
                      <a:lnTo>
                        <a:pt x="17780" y="90678"/>
                      </a:lnTo>
                      <a:lnTo>
                        <a:pt x="13462" y="88773"/>
                      </a:lnTo>
                      <a:lnTo>
                        <a:pt x="9652" y="85979"/>
                      </a:lnTo>
                      <a:lnTo>
                        <a:pt x="6223" y="82042"/>
                      </a:lnTo>
                      <a:lnTo>
                        <a:pt x="3429" y="78232"/>
                      </a:lnTo>
                      <a:lnTo>
                        <a:pt x="1397" y="73406"/>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Freeform 1187">
                  <a:extLst>
                    <a:ext uri="{FF2B5EF4-FFF2-40B4-BE49-F238E27FC236}">
                      <a16:creationId xmlns:a16="http://schemas.microsoft.com/office/drawing/2014/main" id="{871F6FB0-2792-9E53-DFF2-7E3910F6C59A}"/>
                    </a:ext>
                  </a:extLst>
                </p:cNvPr>
                <p:cNvSpPr/>
                <p:nvPr/>
              </p:nvSpPr>
              <p:spPr>
                <a:xfrm>
                  <a:off x="5315585" y="3912743"/>
                  <a:ext cx="57532" cy="86869"/>
                </a:xfrm>
                <a:custGeom>
                  <a:avLst/>
                  <a:gdLst/>
                  <a:ahLst/>
                  <a:cxnLst/>
                  <a:rect l="0" t="0" r="0" b="0"/>
                  <a:pathLst>
                    <a:path w="57532" h="86869">
                      <a:moveTo>
                        <a:pt x="0" y="66802"/>
                      </a:moveTo>
                      <a:lnTo>
                        <a:pt x="0" y="61468"/>
                      </a:lnTo>
                      <a:lnTo>
                        <a:pt x="508" y="55753"/>
                      </a:lnTo>
                      <a:lnTo>
                        <a:pt x="1905" y="49530"/>
                      </a:lnTo>
                      <a:lnTo>
                        <a:pt x="4318" y="43307"/>
                      </a:lnTo>
                      <a:lnTo>
                        <a:pt x="7112" y="36576"/>
                      </a:lnTo>
                      <a:lnTo>
                        <a:pt x="10541" y="30226"/>
                      </a:lnTo>
                      <a:lnTo>
                        <a:pt x="14351" y="24003"/>
                      </a:lnTo>
                      <a:lnTo>
                        <a:pt x="18161" y="18288"/>
                      </a:lnTo>
                      <a:lnTo>
                        <a:pt x="22479" y="12954"/>
                      </a:lnTo>
                      <a:lnTo>
                        <a:pt x="26797" y="8636"/>
                      </a:lnTo>
                      <a:lnTo>
                        <a:pt x="31115" y="4826"/>
                      </a:lnTo>
                      <a:lnTo>
                        <a:pt x="35941" y="1905"/>
                      </a:lnTo>
                      <a:lnTo>
                        <a:pt x="40259" y="508"/>
                      </a:lnTo>
                      <a:lnTo>
                        <a:pt x="44577" y="0"/>
                      </a:lnTo>
                      <a:lnTo>
                        <a:pt x="48514" y="1016"/>
                      </a:lnTo>
                      <a:lnTo>
                        <a:pt x="51816" y="3429"/>
                      </a:lnTo>
                      <a:lnTo>
                        <a:pt x="54229" y="6731"/>
                      </a:lnTo>
                      <a:lnTo>
                        <a:pt x="55626" y="10541"/>
                      </a:lnTo>
                      <a:lnTo>
                        <a:pt x="56642" y="15367"/>
                      </a:lnTo>
                      <a:lnTo>
                        <a:pt x="57531" y="21209"/>
                      </a:lnTo>
                      <a:lnTo>
                        <a:pt x="57150" y="27432"/>
                      </a:lnTo>
                      <a:lnTo>
                        <a:pt x="56642" y="33655"/>
                      </a:lnTo>
                      <a:lnTo>
                        <a:pt x="55626" y="40386"/>
                      </a:lnTo>
                      <a:lnTo>
                        <a:pt x="53721" y="47117"/>
                      </a:lnTo>
                      <a:lnTo>
                        <a:pt x="51816" y="53848"/>
                      </a:lnTo>
                      <a:lnTo>
                        <a:pt x="48895" y="60071"/>
                      </a:lnTo>
                      <a:lnTo>
                        <a:pt x="46101" y="66294"/>
                      </a:lnTo>
                      <a:lnTo>
                        <a:pt x="42672" y="72009"/>
                      </a:lnTo>
                      <a:lnTo>
                        <a:pt x="38354" y="76835"/>
                      </a:lnTo>
                      <a:lnTo>
                        <a:pt x="34036" y="81153"/>
                      </a:lnTo>
                      <a:lnTo>
                        <a:pt x="29718" y="84582"/>
                      </a:lnTo>
                      <a:lnTo>
                        <a:pt x="24511" y="86487"/>
                      </a:lnTo>
                      <a:lnTo>
                        <a:pt x="20574" y="86868"/>
                      </a:lnTo>
                      <a:lnTo>
                        <a:pt x="16256" y="86487"/>
                      </a:lnTo>
                      <a:lnTo>
                        <a:pt x="12446" y="84582"/>
                      </a:lnTo>
                      <a:lnTo>
                        <a:pt x="8636" y="81661"/>
                      </a:lnTo>
                      <a:lnTo>
                        <a:pt x="5207" y="78232"/>
                      </a:lnTo>
                      <a:lnTo>
                        <a:pt x="2794" y="74930"/>
                      </a:lnTo>
                      <a:lnTo>
                        <a:pt x="889" y="70612"/>
                      </a:lnTo>
                      <a:close/>
                    </a:path>
                  </a:pathLst>
                </a:custGeom>
                <a:solidFill>
                  <a:srgbClr val="ED0046"/>
                </a:solidFill>
                <a:ln w="0" cap="flat" cmpd="sng" algn="ctr">
                  <a:solidFill>
                    <a:srgbClr val="ED00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Freeform 1188">
                  <a:extLst>
                    <a:ext uri="{FF2B5EF4-FFF2-40B4-BE49-F238E27FC236}">
                      <a16:creationId xmlns:a16="http://schemas.microsoft.com/office/drawing/2014/main" id="{0491EA4B-8AF9-6B01-A3B2-97C7114682D2}"/>
                    </a:ext>
                  </a:extLst>
                </p:cNvPr>
                <p:cNvSpPr/>
                <p:nvPr/>
              </p:nvSpPr>
              <p:spPr>
                <a:xfrm>
                  <a:off x="5317490" y="3914648"/>
                  <a:ext cx="54230" cy="82170"/>
                </a:xfrm>
                <a:custGeom>
                  <a:avLst/>
                  <a:gdLst/>
                  <a:ahLst/>
                  <a:cxnLst/>
                  <a:rect l="0" t="0" r="0" b="0"/>
                  <a:pathLst>
                    <a:path w="54230" h="82170">
                      <a:moveTo>
                        <a:pt x="0" y="64389"/>
                      </a:moveTo>
                      <a:lnTo>
                        <a:pt x="0" y="59055"/>
                      </a:lnTo>
                      <a:lnTo>
                        <a:pt x="508" y="53340"/>
                      </a:lnTo>
                      <a:lnTo>
                        <a:pt x="1905" y="47625"/>
                      </a:lnTo>
                      <a:lnTo>
                        <a:pt x="3810" y="41402"/>
                      </a:lnTo>
                      <a:lnTo>
                        <a:pt x="6731" y="35052"/>
                      </a:lnTo>
                      <a:lnTo>
                        <a:pt x="9652" y="29337"/>
                      </a:lnTo>
                      <a:lnTo>
                        <a:pt x="12954" y="23114"/>
                      </a:lnTo>
                      <a:lnTo>
                        <a:pt x="16764" y="17780"/>
                      </a:lnTo>
                      <a:lnTo>
                        <a:pt x="21082" y="12573"/>
                      </a:lnTo>
                      <a:lnTo>
                        <a:pt x="25400" y="8255"/>
                      </a:lnTo>
                      <a:lnTo>
                        <a:pt x="29210" y="4826"/>
                      </a:lnTo>
                      <a:lnTo>
                        <a:pt x="33528" y="2032"/>
                      </a:lnTo>
                      <a:lnTo>
                        <a:pt x="37846" y="508"/>
                      </a:lnTo>
                      <a:lnTo>
                        <a:pt x="41783" y="0"/>
                      </a:lnTo>
                      <a:lnTo>
                        <a:pt x="45593" y="1016"/>
                      </a:lnTo>
                      <a:lnTo>
                        <a:pt x="48895" y="3429"/>
                      </a:lnTo>
                      <a:lnTo>
                        <a:pt x="51308" y="6350"/>
                      </a:lnTo>
                      <a:lnTo>
                        <a:pt x="52832" y="10160"/>
                      </a:lnTo>
                      <a:lnTo>
                        <a:pt x="53721" y="14986"/>
                      </a:lnTo>
                      <a:lnTo>
                        <a:pt x="54229" y="20193"/>
                      </a:lnTo>
                      <a:lnTo>
                        <a:pt x="54229" y="26035"/>
                      </a:lnTo>
                      <a:lnTo>
                        <a:pt x="53721" y="31750"/>
                      </a:lnTo>
                      <a:lnTo>
                        <a:pt x="52324" y="37973"/>
                      </a:lnTo>
                      <a:lnTo>
                        <a:pt x="50927" y="44704"/>
                      </a:lnTo>
                      <a:lnTo>
                        <a:pt x="48895" y="50927"/>
                      </a:lnTo>
                      <a:lnTo>
                        <a:pt x="46101" y="57150"/>
                      </a:lnTo>
                      <a:lnTo>
                        <a:pt x="43180" y="62992"/>
                      </a:lnTo>
                      <a:lnTo>
                        <a:pt x="39878" y="68199"/>
                      </a:lnTo>
                      <a:lnTo>
                        <a:pt x="35941" y="72517"/>
                      </a:lnTo>
                      <a:lnTo>
                        <a:pt x="32131" y="76835"/>
                      </a:lnTo>
                      <a:lnTo>
                        <a:pt x="27813" y="79756"/>
                      </a:lnTo>
                      <a:lnTo>
                        <a:pt x="22987" y="81661"/>
                      </a:lnTo>
                      <a:lnTo>
                        <a:pt x="19177" y="82169"/>
                      </a:lnTo>
                      <a:lnTo>
                        <a:pt x="15367" y="81661"/>
                      </a:lnTo>
                      <a:lnTo>
                        <a:pt x="11938" y="80264"/>
                      </a:lnTo>
                      <a:lnTo>
                        <a:pt x="8128" y="77851"/>
                      </a:lnTo>
                      <a:lnTo>
                        <a:pt x="5207" y="74930"/>
                      </a:lnTo>
                      <a:lnTo>
                        <a:pt x="2921" y="71628"/>
                      </a:lnTo>
                      <a:lnTo>
                        <a:pt x="889" y="67691"/>
                      </a:lnTo>
                      <a:close/>
                    </a:path>
                  </a:pathLst>
                </a:custGeom>
                <a:solidFill>
                  <a:srgbClr val="DD0039"/>
                </a:solidFill>
                <a:ln w="0" cap="flat" cmpd="sng" algn="ctr">
                  <a:solidFill>
                    <a:srgbClr val="DD00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Freeform 1189">
                  <a:extLst>
                    <a:ext uri="{FF2B5EF4-FFF2-40B4-BE49-F238E27FC236}">
                      <a16:creationId xmlns:a16="http://schemas.microsoft.com/office/drawing/2014/main" id="{19B6E56B-3CF0-4F12-213B-74AE93ED964E}"/>
                    </a:ext>
                  </a:extLst>
                </p:cNvPr>
                <p:cNvSpPr/>
                <p:nvPr/>
              </p:nvSpPr>
              <p:spPr>
                <a:xfrm>
                  <a:off x="5319903" y="3916680"/>
                  <a:ext cx="51309" cy="77217"/>
                </a:xfrm>
                <a:custGeom>
                  <a:avLst/>
                  <a:gdLst/>
                  <a:ahLst/>
                  <a:cxnLst/>
                  <a:rect l="0" t="0" r="0" b="0"/>
                  <a:pathLst>
                    <a:path w="51309" h="77217">
                      <a:moveTo>
                        <a:pt x="0" y="61341"/>
                      </a:moveTo>
                      <a:lnTo>
                        <a:pt x="0" y="56642"/>
                      </a:lnTo>
                      <a:lnTo>
                        <a:pt x="508" y="51308"/>
                      </a:lnTo>
                      <a:lnTo>
                        <a:pt x="1905" y="45593"/>
                      </a:lnTo>
                      <a:lnTo>
                        <a:pt x="3302" y="39751"/>
                      </a:lnTo>
                      <a:lnTo>
                        <a:pt x="5715" y="33528"/>
                      </a:lnTo>
                      <a:lnTo>
                        <a:pt x="8636" y="27813"/>
                      </a:lnTo>
                      <a:lnTo>
                        <a:pt x="11938" y="21971"/>
                      </a:lnTo>
                      <a:lnTo>
                        <a:pt x="15875" y="16764"/>
                      </a:lnTo>
                      <a:lnTo>
                        <a:pt x="19685" y="11938"/>
                      </a:lnTo>
                      <a:lnTo>
                        <a:pt x="23495" y="7620"/>
                      </a:lnTo>
                      <a:lnTo>
                        <a:pt x="27305" y="4318"/>
                      </a:lnTo>
                      <a:lnTo>
                        <a:pt x="31623" y="1905"/>
                      </a:lnTo>
                      <a:lnTo>
                        <a:pt x="35433" y="381"/>
                      </a:lnTo>
                      <a:lnTo>
                        <a:pt x="39370" y="0"/>
                      </a:lnTo>
                      <a:lnTo>
                        <a:pt x="43180" y="889"/>
                      </a:lnTo>
                      <a:lnTo>
                        <a:pt x="46101" y="2794"/>
                      </a:lnTo>
                      <a:lnTo>
                        <a:pt x="48514" y="5715"/>
                      </a:lnTo>
                      <a:lnTo>
                        <a:pt x="49911" y="9525"/>
                      </a:lnTo>
                      <a:lnTo>
                        <a:pt x="50800" y="13843"/>
                      </a:lnTo>
                      <a:lnTo>
                        <a:pt x="51308" y="19177"/>
                      </a:lnTo>
                      <a:lnTo>
                        <a:pt x="51308" y="24384"/>
                      </a:lnTo>
                      <a:lnTo>
                        <a:pt x="50419" y="30226"/>
                      </a:lnTo>
                      <a:lnTo>
                        <a:pt x="49403" y="35941"/>
                      </a:lnTo>
                      <a:lnTo>
                        <a:pt x="48006" y="41656"/>
                      </a:lnTo>
                      <a:lnTo>
                        <a:pt x="46101" y="48006"/>
                      </a:lnTo>
                      <a:lnTo>
                        <a:pt x="43688" y="53721"/>
                      </a:lnTo>
                      <a:lnTo>
                        <a:pt x="40767" y="58928"/>
                      </a:lnTo>
                      <a:lnTo>
                        <a:pt x="37465" y="63754"/>
                      </a:lnTo>
                      <a:lnTo>
                        <a:pt x="33528" y="68072"/>
                      </a:lnTo>
                      <a:lnTo>
                        <a:pt x="29718" y="72009"/>
                      </a:lnTo>
                      <a:lnTo>
                        <a:pt x="25908" y="74803"/>
                      </a:lnTo>
                      <a:lnTo>
                        <a:pt x="21082" y="76708"/>
                      </a:lnTo>
                      <a:lnTo>
                        <a:pt x="17780" y="77216"/>
                      </a:lnTo>
                      <a:lnTo>
                        <a:pt x="14351" y="76708"/>
                      </a:lnTo>
                      <a:lnTo>
                        <a:pt x="11049" y="75311"/>
                      </a:lnTo>
                      <a:lnTo>
                        <a:pt x="8128" y="73406"/>
                      </a:lnTo>
                      <a:lnTo>
                        <a:pt x="5207" y="70993"/>
                      </a:lnTo>
                      <a:lnTo>
                        <a:pt x="2794" y="68072"/>
                      </a:lnTo>
                      <a:lnTo>
                        <a:pt x="889" y="64770"/>
                      </a:lnTo>
                      <a:close/>
                    </a:path>
                  </a:pathLst>
                </a:custGeom>
                <a:solidFill>
                  <a:srgbClr val="CA002B"/>
                </a:solidFill>
                <a:ln w="0" cap="flat" cmpd="sng" algn="ctr">
                  <a:solidFill>
                    <a:srgbClr val="CA00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Freeform 1190">
                  <a:extLst>
                    <a:ext uri="{FF2B5EF4-FFF2-40B4-BE49-F238E27FC236}">
                      <a16:creationId xmlns:a16="http://schemas.microsoft.com/office/drawing/2014/main" id="{5E73FF85-1DE8-BECB-6814-8BD68DFC83D4}"/>
                    </a:ext>
                  </a:extLst>
                </p:cNvPr>
                <p:cNvSpPr/>
                <p:nvPr/>
              </p:nvSpPr>
              <p:spPr>
                <a:xfrm>
                  <a:off x="5321808" y="3918077"/>
                  <a:ext cx="48515" cy="72899"/>
                </a:xfrm>
                <a:custGeom>
                  <a:avLst/>
                  <a:gdLst/>
                  <a:ahLst/>
                  <a:cxnLst/>
                  <a:rect l="0" t="0" r="0" b="0"/>
                  <a:pathLst>
                    <a:path w="48515" h="72899">
                      <a:moveTo>
                        <a:pt x="508" y="59055"/>
                      </a:moveTo>
                      <a:lnTo>
                        <a:pt x="0" y="54229"/>
                      </a:lnTo>
                      <a:lnTo>
                        <a:pt x="508" y="49403"/>
                      </a:lnTo>
                      <a:lnTo>
                        <a:pt x="1397" y="43688"/>
                      </a:lnTo>
                      <a:lnTo>
                        <a:pt x="3302" y="38354"/>
                      </a:lnTo>
                      <a:lnTo>
                        <a:pt x="5334" y="32639"/>
                      </a:lnTo>
                      <a:lnTo>
                        <a:pt x="8128" y="26924"/>
                      </a:lnTo>
                      <a:lnTo>
                        <a:pt x="11049" y="21590"/>
                      </a:lnTo>
                      <a:lnTo>
                        <a:pt x="14351" y="16256"/>
                      </a:lnTo>
                      <a:lnTo>
                        <a:pt x="18288" y="11557"/>
                      </a:lnTo>
                      <a:lnTo>
                        <a:pt x="22098" y="7620"/>
                      </a:lnTo>
                      <a:lnTo>
                        <a:pt x="25908" y="4318"/>
                      </a:lnTo>
                      <a:lnTo>
                        <a:pt x="29718" y="1905"/>
                      </a:lnTo>
                      <a:lnTo>
                        <a:pt x="33528" y="0"/>
                      </a:lnTo>
                      <a:lnTo>
                        <a:pt x="36957" y="0"/>
                      </a:lnTo>
                      <a:lnTo>
                        <a:pt x="40259" y="508"/>
                      </a:lnTo>
                      <a:lnTo>
                        <a:pt x="43688" y="2921"/>
                      </a:lnTo>
                      <a:lnTo>
                        <a:pt x="45593" y="5715"/>
                      </a:lnTo>
                      <a:lnTo>
                        <a:pt x="46990" y="9144"/>
                      </a:lnTo>
                      <a:lnTo>
                        <a:pt x="48006" y="13462"/>
                      </a:lnTo>
                      <a:lnTo>
                        <a:pt x="48514" y="18288"/>
                      </a:lnTo>
                      <a:lnTo>
                        <a:pt x="48514" y="22987"/>
                      </a:lnTo>
                      <a:lnTo>
                        <a:pt x="47498" y="28321"/>
                      </a:lnTo>
                      <a:lnTo>
                        <a:pt x="46609" y="34036"/>
                      </a:lnTo>
                      <a:lnTo>
                        <a:pt x="45085" y="39370"/>
                      </a:lnTo>
                      <a:lnTo>
                        <a:pt x="43180" y="45085"/>
                      </a:lnTo>
                      <a:lnTo>
                        <a:pt x="40767" y="50419"/>
                      </a:lnTo>
                      <a:lnTo>
                        <a:pt x="37973" y="55245"/>
                      </a:lnTo>
                      <a:lnTo>
                        <a:pt x="35052" y="59944"/>
                      </a:lnTo>
                      <a:lnTo>
                        <a:pt x="31623" y="63881"/>
                      </a:lnTo>
                      <a:lnTo>
                        <a:pt x="27813" y="67691"/>
                      </a:lnTo>
                      <a:lnTo>
                        <a:pt x="24003" y="70612"/>
                      </a:lnTo>
                      <a:lnTo>
                        <a:pt x="19685" y="72517"/>
                      </a:lnTo>
                      <a:lnTo>
                        <a:pt x="16764" y="72898"/>
                      </a:lnTo>
                      <a:lnTo>
                        <a:pt x="13970" y="72517"/>
                      </a:lnTo>
                      <a:lnTo>
                        <a:pt x="10541" y="70993"/>
                      </a:lnTo>
                      <a:lnTo>
                        <a:pt x="7620" y="69596"/>
                      </a:lnTo>
                      <a:lnTo>
                        <a:pt x="5334" y="67183"/>
                      </a:lnTo>
                      <a:lnTo>
                        <a:pt x="2921" y="64770"/>
                      </a:lnTo>
                      <a:lnTo>
                        <a:pt x="1397" y="61849"/>
                      </a:lnTo>
                      <a:close/>
                    </a:path>
                  </a:pathLst>
                </a:custGeom>
                <a:solidFill>
                  <a:srgbClr val="B9001D"/>
                </a:solidFill>
                <a:ln w="0" cap="flat" cmpd="sng" algn="ctr">
                  <a:solidFill>
                    <a:srgbClr val="B900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Freeform 1191">
                  <a:extLst>
                    <a:ext uri="{FF2B5EF4-FFF2-40B4-BE49-F238E27FC236}">
                      <a16:creationId xmlns:a16="http://schemas.microsoft.com/office/drawing/2014/main" id="{F11377DB-29B0-D9A8-9974-BFCFA5B83E71}"/>
                    </a:ext>
                  </a:extLst>
                </p:cNvPr>
                <p:cNvSpPr/>
                <p:nvPr/>
              </p:nvSpPr>
              <p:spPr>
                <a:xfrm>
                  <a:off x="5323713" y="3919982"/>
                  <a:ext cx="45594" cy="68200"/>
                </a:xfrm>
                <a:custGeom>
                  <a:avLst/>
                  <a:gdLst/>
                  <a:ahLst/>
                  <a:cxnLst/>
                  <a:rect l="0" t="0" r="0" b="0"/>
                  <a:pathLst>
                    <a:path w="45594" h="68200">
                      <a:moveTo>
                        <a:pt x="508" y="56642"/>
                      </a:moveTo>
                      <a:lnTo>
                        <a:pt x="0" y="51816"/>
                      </a:lnTo>
                      <a:lnTo>
                        <a:pt x="508" y="46990"/>
                      </a:lnTo>
                      <a:lnTo>
                        <a:pt x="1397" y="42291"/>
                      </a:lnTo>
                      <a:lnTo>
                        <a:pt x="2921" y="36449"/>
                      </a:lnTo>
                      <a:lnTo>
                        <a:pt x="7239" y="25908"/>
                      </a:lnTo>
                      <a:lnTo>
                        <a:pt x="10033" y="20701"/>
                      </a:lnTo>
                      <a:lnTo>
                        <a:pt x="13462" y="15367"/>
                      </a:lnTo>
                      <a:lnTo>
                        <a:pt x="16764" y="11049"/>
                      </a:lnTo>
                      <a:lnTo>
                        <a:pt x="20193" y="7239"/>
                      </a:lnTo>
                      <a:lnTo>
                        <a:pt x="24003" y="3810"/>
                      </a:lnTo>
                      <a:lnTo>
                        <a:pt x="27305" y="1397"/>
                      </a:lnTo>
                      <a:lnTo>
                        <a:pt x="31242" y="0"/>
                      </a:lnTo>
                      <a:lnTo>
                        <a:pt x="34544" y="0"/>
                      </a:lnTo>
                      <a:lnTo>
                        <a:pt x="37973" y="508"/>
                      </a:lnTo>
                      <a:lnTo>
                        <a:pt x="40767" y="2921"/>
                      </a:lnTo>
                      <a:lnTo>
                        <a:pt x="42672" y="5334"/>
                      </a:lnTo>
                      <a:lnTo>
                        <a:pt x="44196" y="8636"/>
                      </a:lnTo>
                      <a:lnTo>
                        <a:pt x="45085" y="12446"/>
                      </a:lnTo>
                      <a:lnTo>
                        <a:pt x="45593" y="16764"/>
                      </a:lnTo>
                      <a:lnTo>
                        <a:pt x="45593" y="21590"/>
                      </a:lnTo>
                      <a:lnTo>
                        <a:pt x="44704" y="26924"/>
                      </a:lnTo>
                      <a:lnTo>
                        <a:pt x="42291" y="36957"/>
                      </a:lnTo>
                      <a:lnTo>
                        <a:pt x="40386" y="41783"/>
                      </a:lnTo>
                      <a:lnTo>
                        <a:pt x="37973" y="46990"/>
                      </a:lnTo>
                      <a:lnTo>
                        <a:pt x="35560" y="51308"/>
                      </a:lnTo>
                      <a:lnTo>
                        <a:pt x="32639" y="55626"/>
                      </a:lnTo>
                      <a:lnTo>
                        <a:pt x="29337" y="59944"/>
                      </a:lnTo>
                      <a:lnTo>
                        <a:pt x="25908" y="62865"/>
                      </a:lnTo>
                      <a:lnTo>
                        <a:pt x="22098" y="65786"/>
                      </a:lnTo>
                      <a:lnTo>
                        <a:pt x="18288" y="67691"/>
                      </a:lnTo>
                      <a:lnTo>
                        <a:pt x="15367" y="68199"/>
                      </a:lnTo>
                      <a:lnTo>
                        <a:pt x="12954" y="67691"/>
                      </a:lnTo>
                      <a:lnTo>
                        <a:pt x="10033" y="66675"/>
                      </a:lnTo>
                      <a:lnTo>
                        <a:pt x="7239" y="65278"/>
                      </a:lnTo>
                      <a:lnTo>
                        <a:pt x="4826" y="63373"/>
                      </a:lnTo>
                      <a:lnTo>
                        <a:pt x="2921" y="61468"/>
                      </a:lnTo>
                      <a:lnTo>
                        <a:pt x="1397" y="59055"/>
                      </a:lnTo>
                      <a:close/>
                    </a:path>
                  </a:pathLst>
                </a:custGeom>
                <a:solidFill>
                  <a:srgbClr val="A8000F"/>
                </a:solidFill>
                <a:ln w="0" cap="flat" cmpd="sng" algn="ctr">
                  <a:solidFill>
                    <a:srgbClr val="A8000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Freeform 1192">
                  <a:extLst>
                    <a:ext uri="{FF2B5EF4-FFF2-40B4-BE49-F238E27FC236}">
                      <a16:creationId xmlns:a16="http://schemas.microsoft.com/office/drawing/2014/main" id="{83D4A4D6-A114-A8F9-EC22-54C7BB4F0B5F}"/>
                    </a:ext>
                  </a:extLst>
                </p:cNvPr>
                <p:cNvSpPr/>
                <p:nvPr/>
              </p:nvSpPr>
              <p:spPr>
                <a:xfrm>
                  <a:off x="5326126" y="3921379"/>
                  <a:ext cx="42673" cy="63882"/>
                </a:xfrm>
                <a:custGeom>
                  <a:avLst/>
                  <a:gdLst/>
                  <a:ahLst/>
                  <a:cxnLst/>
                  <a:rect l="0" t="0" r="0" b="0"/>
                  <a:pathLst>
                    <a:path w="42673" h="63882">
                      <a:moveTo>
                        <a:pt x="508" y="54229"/>
                      </a:moveTo>
                      <a:lnTo>
                        <a:pt x="0" y="50419"/>
                      </a:lnTo>
                      <a:lnTo>
                        <a:pt x="508" y="45593"/>
                      </a:lnTo>
                      <a:lnTo>
                        <a:pt x="1016" y="40894"/>
                      </a:lnTo>
                      <a:lnTo>
                        <a:pt x="2413" y="35560"/>
                      </a:lnTo>
                      <a:lnTo>
                        <a:pt x="6731" y="25019"/>
                      </a:lnTo>
                      <a:lnTo>
                        <a:pt x="9144" y="20193"/>
                      </a:lnTo>
                      <a:lnTo>
                        <a:pt x="11938" y="15367"/>
                      </a:lnTo>
                      <a:lnTo>
                        <a:pt x="15367" y="11049"/>
                      </a:lnTo>
                      <a:lnTo>
                        <a:pt x="18669" y="7239"/>
                      </a:lnTo>
                      <a:lnTo>
                        <a:pt x="22098" y="4318"/>
                      </a:lnTo>
                      <a:lnTo>
                        <a:pt x="25400" y="1905"/>
                      </a:lnTo>
                      <a:lnTo>
                        <a:pt x="28829" y="508"/>
                      </a:lnTo>
                      <a:lnTo>
                        <a:pt x="32131" y="0"/>
                      </a:lnTo>
                      <a:lnTo>
                        <a:pt x="35052" y="1016"/>
                      </a:lnTo>
                      <a:lnTo>
                        <a:pt x="37973" y="2921"/>
                      </a:lnTo>
                      <a:lnTo>
                        <a:pt x="39878" y="5842"/>
                      </a:lnTo>
                      <a:lnTo>
                        <a:pt x="41275" y="8636"/>
                      </a:lnTo>
                      <a:lnTo>
                        <a:pt x="42291" y="12573"/>
                      </a:lnTo>
                      <a:lnTo>
                        <a:pt x="42672" y="16383"/>
                      </a:lnTo>
                      <a:lnTo>
                        <a:pt x="42291" y="20701"/>
                      </a:lnTo>
                      <a:lnTo>
                        <a:pt x="41783" y="25527"/>
                      </a:lnTo>
                      <a:lnTo>
                        <a:pt x="39370" y="35052"/>
                      </a:lnTo>
                      <a:lnTo>
                        <a:pt x="35052" y="44196"/>
                      </a:lnTo>
                      <a:lnTo>
                        <a:pt x="32639" y="48514"/>
                      </a:lnTo>
                      <a:lnTo>
                        <a:pt x="29718" y="52324"/>
                      </a:lnTo>
                      <a:lnTo>
                        <a:pt x="26924" y="56261"/>
                      </a:lnTo>
                      <a:lnTo>
                        <a:pt x="23495" y="59055"/>
                      </a:lnTo>
                      <a:lnTo>
                        <a:pt x="20193" y="61468"/>
                      </a:lnTo>
                      <a:lnTo>
                        <a:pt x="16256" y="63373"/>
                      </a:lnTo>
                      <a:lnTo>
                        <a:pt x="14351" y="63881"/>
                      </a:lnTo>
                      <a:lnTo>
                        <a:pt x="11938" y="63373"/>
                      </a:lnTo>
                      <a:lnTo>
                        <a:pt x="9144" y="62865"/>
                      </a:lnTo>
                      <a:lnTo>
                        <a:pt x="6731" y="61976"/>
                      </a:lnTo>
                      <a:lnTo>
                        <a:pt x="4826" y="60579"/>
                      </a:lnTo>
                      <a:lnTo>
                        <a:pt x="2921" y="58547"/>
                      </a:lnTo>
                      <a:lnTo>
                        <a:pt x="1397" y="56642"/>
                      </a:lnTo>
                      <a:close/>
                    </a:path>
                  </a:pathLst>
                </a:custGeom>
                <a:solidFill>
                  <a:srgbClr val="960000"/>
                </a:solidFill>
                <a:ln w="0" cap="flat" cmpd="sng" algn="ctr">
                  <a:solidFill>
                    <a:srgbClr val="96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Freeform 1193">
                  <a:extLst>
                    <a:ext uri="{FF2B5EF4-FFF2-40B4-BE49-F238E27FC236}">
                      <a16:creationId xmlns:a16="http://schemas.microsoft.com/office/drawing/2014/main" id="{D3B60FED-5005-A2EF-6AC6-910B337DD720}"/>
                    </a:ext>
                  </a:extLst>
                </p:cNvPr>
                <p:cNvSpPr/>
                <p:nvPr/>
              </p:nvSpPr>
              <p:spPr>
                <a:xfrm>
                  <a:off x="5294376" y="3894074"/>
                  <a:ext cx="46610" cy="76328"/>
                </a:xfrm>
                <a:custGeom>
                  <a:avLst/>
                  <a:gdLst/>
                  <a:ahLst/>
                  <a:cxnLst/>
                  <a:rect l="0" t="0" r="0" b="0"/>
                  <a:pathLst>
                    <a:path w="46610" h="76328">
                      <a:moveTo>
                        <a:pt x="46101" y="1905"/>
                      </a:moveTo>
                      <a:lnTo>
                        <a:pt x="46101" y="4318"/>
                      </a:lnTo>
                      <a:lnTo>
                        <a:pt x="45720" y="7239"/>
                      </a:lnTo>
                      <a:lnTo>
                        <a:pt x="45212" y="11049"/>
                      </a:lnTo>
                      <a:lnTo>
                        <a:pt x="45212" y="19685"/>
                      </a:lnTo>
                      <a:lnTo>
                        <a:pt x="45720" y="23495"/>
                      </a:lnTo>
                      <a:lnTo>
                        <a:pt x="46609" y="27813"/>
                      </a:lnTo>
                      <a:lnTo>
                        <a:pt x="42799" y="30734"/>
                      </a:lnTo>
                      <a:lnTo>
                        <a:pt x="39370" y="34036"/>
                      </a:lnTo>
                      <a:lnTo>
                        <a:pt x="32766" y="42672"/>
                      </a:lnTo>
                      <a:lnTo>
                        <a:pt x="26924" y="51816"/>
                      </a:lnTo>
                      <a:lnTo>
                        <a:pt x="21209" y="60960"/>
                      </a:lnTo>
                      <a:lnTo>
                        <a:pt x="18288" y="65278"/>
                      </a:lnTo>
                      <a:lnTo>
                        <a:pt x="15367" y="68580"/>
                      </a:lnTo>
                      <a:lnTo>
                        <a:pt x="13081" y="72009"/>
                      </a:lnTo>
                      <a:lnTo>
                        <a:pt x="10160" y="74422"/>
                      </a:lnTo>
                      <a:lnTo>
                        <a:pt x="7747" y="75819"/>
                      </a:lnTo>
                      <a:lnTo>
                        <a:pt x="5334" y="76327"/>
                      </a:lnTo>
                      <a:lnTo>
                        <a:pt x="2413" y="75819"/>
                      </a:lnTo>
                      <a:lnTo>
                        <a:pt x="0" y="73914"/>
                      </a:lnTo>
                      <a:lnTo>
                        <a:pt x="0" y="70104"/>
                      </a:lnTo>
                      <a:lnTo>
                        <a:pt x="508" y="65786"/>
                      </a:lnTo>
                      <a:lnTo>
                        <a:pt x="2032" y="59944"/>
                      </a:lnTo>
                      <a:lnTo>
                        <a:pt x="3429" y="53721"/>
                      </a:lnTo>
                      <a:lnTo>
                        <a:pt x="4826" y="47498"/>
                      </a:lnTo>
                      <a:lnTo>
                        <a:pt x="7239" y="40767"/>
                      </a:lnTo>
                      <a:lnTo>
                        <a:pt x="10160" y="34036"/>
                      </a:lnTo>
                      <a:lnTo>
                        <a:pt x="13081" y="27305"/>
                      </a:lnTo>
                      <a:lnTo>
                        <a:pt x="16383" y="20574"/>
                      </a:lnTo>
                      <a:lnTo>
                        <a:pt x="19685" y="14859"/>
                      </a:lnTo>
                      <a:lnTo>
                        <a:pt x="23622" y="9652"/>
                      </a:lnTo>
                      <a:lnTo>
                        <a:pt x="27940" y="5715"/>
                      </a:lnTo>
                      <a:lnTo>
                        <a:pt x="32258" y="2413"/>
                      </a:lnTo>
                      <a:lnTo>
                        <a:pt x="36576" y="508"/>
                      </a:lnTo>
                      <a:lnTo>
                        <a:pt x="41402" y="0"/>
                      </a:lnTo>
                      <a:lnTo>
                        <a:pt x="46609" y="1016"/>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Freeform 1194">
                  <a:extLst>
                    <a:ext uri="{FF2B5EF4-FFF2-40B4-BE49-F238E27FC236}">
                      <a16:creationId xmlns:a16="http://schemas.microsoft.com/office/drawing/2014/main" id="{46499AEE-DA6A-A01A-1B5A-897154AA96D1}"/>
                    </a:ext>
                  </a:extLst>
                </p:cNvPr>
                <p:cNvSpPr/>
                <p:nvPr/>
              </p:nvSpPr>
              <p:spPr>
                <a:xfrm>
                  <a:off x="5298313" y="3900297"/>
                  <a:ext cx="40768" cy="66295"/>
                </a:xfrm>
                <a:custGeom>
                  <a:avLst/>
                  <a:gdLst/>
                  <a:ahLst/>
                  <a:cxnLst/>
                  <a:rect l="0" t="0" r="0" b="0"/>
                  <a:pathLst>
                    <a:path w="40768" h="66295">
                      <a:moveTo>
                        <a:pt x="508" y="64389"/>
                      </a:moveTo>
                      <a:lnTo>
                        <a:pt x="0" y="61976"/>
                      </a:lnTo>
                      <a:lnTo>
                        <a:pt x="508" y="58547"/>
                      </a:lnTo>
                      <a:lnTo>
                        <a:pt x="889" y="54229"/>
                      </a:lnTo>
                      <a:lnTo>
                        <a:pt x="1905" y="49403"/>
                      </a:lnTo>
                      <a:lnTo>
                        <a:pt x="3302" y="43688"/>
                      </a:lnTo>
                      <a:lnTo>
                        <a:pt x="5207" y="37973"/>
                      </a:lnTo>
                      <a:lnTo>
                        <a:pt x="10033" y="25908"/>
                      </a:lnTo>
                      <a:lnTo>
                        <a:pt x="12954" y="20193"/>
                      </a:lnTo>
                      <a:lnTo>
                        <a:pt x="15748" y="14859"/>
                      </a:lnTo>
                      <a:lnTo>
                        <a:pt x="19177" y="10033"/>
                      </a:lnTo>
                      <a:lnTo>
                        <a:pt x="22987" y="6223"/>
                      </a:lnTo>
                      <a:lnTo>
                        <a:pt x="26797" y="2921"/>
                      </a:lnTo>
                      <a:lnTo>
                        <a:pt x="30734" y="508"/>
                      </a:lnTo>
                      <a:lnTo>
                        <a:pt x="35052" y="0"/>
                      </a:lnTo>
                      <a:lnTo>
                        <a:pt x="39370" y="508"/>
                      </a:lnTo>
                      <a:lnTo>
                        <a:pt x="39370" y="1016"/>
                      </a:lnTo>
                      <a:lnTo>
                        <a:pt x="39751" y="2413"/>
                      </a:lnTo>
                      <a:lnTo>
                        <a:pt x="39751" y="4826"/>
                      </a:lnTo>
                      <a:lnTo>
                        <a:pt x="39751" y="7747"/>
                      </a:lnTo>
                      <a:lnTo>
                        <a:pt x="39751" y="15367"/>
                      </a:lnTo>
                      <a:lnTo>
                        <a:pt x="40767" y="22987"/>
                      </a:lnTo>
                      <a:lnTo>
                        <a:pt x="37465" y="25908"/>
                      </a:lnTo>
                      <a:lnTo>
                        <a:pt x="34544" y="28829"/>
                      </a:lnTo>
                      <a:lnTo>
                        <a:pt x="28829" y="36449"/>
                      </a:lnTo>
                      <a:lnTo>
                        <a:pt x="23495" y="44196"/>
                      </a:lnTo>
                      <a:lnTo>
                        <a:pt x="18669" y="52324"/>
                      </a:lnTo>
                      <a:lnTo>
                        <a:pt x="13843" y="59055"/>
                      </a:lnTo>
                      <a:lnTo>
                        <a:pt x="11430" y="61976"/>
                      </a:lnTo>
                      <a:lnTo>
                        <a:pt x="9144" y="63881"/>
                      </a:lnTo>
                      <a:lnTo>
                        <a:pt x="7112" y="65278"/>
                      </a:lnTo>
                      <a:lnTo>
                        <a:pt x="4826" y="66294"/>
                      </a:lnTo>
                      <a:lnTo>
                        <a:pt x="2413" y="65786"/>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Freeform 1195">
                  <a:extLst>
                    <a:ext uri="{FF2B5EF4-FFF2-40B4-BE49-F238E27FC236}">
                      <a16:creationId xmlns:a16="http://schemas.microsoft.com/office/drawing/2014/main" id="{982D63AD-F54F-98B5-1BCD-C3D5D46B93EB}"/>
                    </a:ext>
                  </a:extLst>
                </p:cNvPr>
                <p:cNvSpPr/>
                <p:nvPr/>
              </p:nvSpPr>
              <p:spPr>
                <a:xfrm>
                  <a:off x="5302123" y="3906012"/>
                  <a:ext cx="35053" cy="56262"/>
                </a:xfrm>
                <a:custGeom>
                  <a:avLst/>
                  <a:gdLst/>
                  <a:ahLst/>
                  <a:cxnLst/>
                  <a:rect l="0" t="0" r="0" b="0"/>
                  <a:pathLst>
                    <a:path w="35053" h="56262">
                      <a:moveTo>
                        <a:pt x="508" y="55245"/>
                      </a:moveTo>
                      <a:lnTo>
                        <a:pt x="0" y="54356"/>
                      </a:lnTo>
                      <a:lnTo>
                        <a:pt x="0" y="51943"/>
                      </a:lnTo>
                      <a:lnTo>
                        <a:pt x="0" y="49022"/>
                      </a:lnTo>
                      <a:lnTo>
                        <a:pt x="1016" y="45212"/>
                      </a:lnTo>
                      <a:lnTo>
                        <a:pt x="1905" y="40386"/>
                      </a:lnTo>
                      <a:lnTo>
                        <a:pt x="3302" y="35560"/>
                      </a:lnTo>
                      <a:lnTo>
                        <a:pt x="7239" y="25527"/>
                      </a:lnTo>
                      <a:lnTo>
                        <a:pt x="9144" y="20193"/>
                      </a:lnTo>
                      <a:lnTo>
                        <a:pt x="11938" y="15367"/>
                      </a:lnTo>
                      <a:lnTo>
                        <a:pt x="14859" y="11049"/>
                      </a:lnTo>
                      <a:lnTo>
                        <a:pt x="17780" y="6731"/>
                      </a:lnTo>
                      <a:lnTo>
                        <a:pt x="21082" y="3937"/>
                      </a:lnTo>
                      <a:lnTo>
                        <a:pt x="25019" y="1524"/>
                      </a:lnTo>
                      <a:lnTo>
                        <a:pt x="28321" y="0"/>
                      </a:lnTo>
                      <a:lnTo>
                        <a:pt x="32131" y="0"/>
                      </a:lnTo>
                      <a:lnTo>
                        <a:pt x="32639" y="0"/>
                      </a:lnTo>
                      <a:lnTo>
                        <a:pt x="33147" y="1016"/>
                      </a:lnTo>
                      <a:lnTo>
                        <a:pt x="33655" y="2921"/>
                      </a:lnTo>
                      <a:lnTo>
                        <a:pt x="34036" y="5334"/>
                      </a:lnTo>
                      <a:lnTo>
                        <a:pt x="34544" y="7747"/>
                      </a:lnTo>
                      <a:lnTo>
                        <a:pt x="35052" y="11049"/>
                      </a:lnTo>
                      <a:lnTo>
                        <a:pt x="35052" y="14986"/>
                      </a:lnTo>
                      <a:lnTo>
                        <a:pt x="35052" y="19304"/>
                      </a:lnTo>
                      <a:lnTo>
                        <a:pt x="29718" y="24003"/>
                      </a:lnTo>
                      <a:lnTo>
                        <a:pt x="25019" y="30353"/>
                      </a:lnTo>
                      <a:lnTo>
                        <a:pt x="20574" y="36957"/>
                      </a:lnTo>
                      <a:lnTo>
                        <a:pt x="16256" y="43688"/>
                      </a:lnTo>
                      <a:lnTo>
                        <a:pt x="12446" y="49530"/>
                      </a:lnTo>
                      <a:lnTo>
                        <a:pt x="8128" y="53848"/>
                      </a:lnTo>
                      <a:lnTo>
                        <a:pt x="6223" y="55245"/>
                      </a:lnTo>
                      <a:lnTo>
                        <a:pt x="4318" y="56261"/>
                      </a:lnTo>
                      <a:lnTo>
                        <a:pt x="2413" y="56261"/>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Freeform 1196">
                  <a:extLst>
                    <a:ext uri="{FF2B5EF4-FFF2-40B4-BE49-F238E27FC236}">
                      <a16:creationId xmlns:a16="http://schemas.microsoft.com/office/drawing/2014/main" id="{43D7B338-C452-CDF9-0F6F-EC1040A1769B}"/>
                    </a:ext>
                  </a:extLst>
                </p:cNvPr>
                <p:cNvSpPr/>
                <p:nvPr/>
              </p:nvSpPr>
              <p:spPr>
                <a:xfrm>
                  <a:off x="5305044" y="3910838"/>
                  <a:ext cx="31116" cy="47499"/>
                </a:xfrm>
                <a:custGeom>
                  <a:avLst/>
                  <a:gdLst/>
                  <a:ahLst/>
                  <a:cxnLst/>
                  <a:rect l="0" t="0" r="0" b="0"/>
                  <a:pathLst>
                    <a:path w="31116" h="47499">
                      <a:moveTo>
                        <a:pt x="1905" y="47117"/>
                      </a:moveTo>
                      <a:lnTo>
                        <a:pt x="889" y="47117"/>
                      </a:lnTo>
                      <a:lnTo>
                        <a:pt x="381" y="46101"/>
                      </a:lnTo>
                      <a:lnTo>
                        <a:pt x="0" y="44196"/>
                      </a:lnTo>
                      <a:lnTo>
                        <a:pt x="381" y="41275"/>
                      </a:lnTo>
                      <a:lnTo>
                        <a:pt x="889" y="37973"/>
                      </a:lnTo>
                      <a:lnTo>
                        <a:pt x="1905" y="34163"/>
                      </a:lnTo>
                      <a:lnTo>
                        <a:pt x="3302" y="29845"/>
                      </a:lnTo>
                      <a:lnTo>
                        <a:pt x="4699" y="25527"/>
                      </a:lnTo>
                      <a:lnTo>
                        <a:pt x="9017" y="16383"/>
                      </a:lnTo>
                      <a:lnTo>
                        <a:pt x="11430" y="12446"/>
                      </a:lnTo>
                      <a:lnTo>
                        <a:pt x="13843" y="8636"/>
                      </a:lnTo>
                      <a:lnTo>
                        <a:pt x="16764" y="5334"/>
                      </a:lnTo>
                      <a:lnTo>
                        <a:pt x="19685" y="2921"/>
                      </a:lnTo>
                      <a:lnTo>
                        <a:pt x="22987" y="1016"/>
                      </a:lnTo>
                      <a:lnTo>
                        <a:pt x="26416" y="508"/>
                      </a:lnTo>
                      <a:lnTo>
                        <a:pt x="26797" y="0"/>
                      </a:lnTo>
                      <a:lnTo>
                        <a:pt x="27813" y="508"/>
                      </a:lnTo>
                      <a:lnTo>
                        <a:pt x="28702" y="1524"/>
                      </a:lnTo>
                      <a:lnTo>
                        <a:pt x="29718" y="2921"/>
                      </a:lnTo>
                      <a:lnTo>
                        <a:pt x="30734" y="5334"/>
                      </a:lnTo>
                      <a:lnTo>
                        <a:pt x="31115" y="8128"/>
                      </a:lnTo>
                      <a:lnTo>
                        <a:pt x="31115" y="11557"/>
                      </a:lnTo>
                      <a:lnTo>
                        <a:pt x="30226" y="15875"/>
                      </a:lnTo>
                      <a:lnTo>
                        <a:pt x="26416" y="20193"/>
                      </a:lnTo>
                      <a:lnTo>
                        <a:pt x="22098" y="25019"/>
                      </a:lnTo>
                      <a:lnTo>
                        <a:pt x="14859" y="36068"/>
                      </a:lnTo>
                      <a:lnTo>
                        <a:pt x="11430" y="41275"/>
                      </a:lnTo>
                      <a:lnTo>
                        <a:pt x="8128" y="44704"/>
                      </a:lnTo>
                      <a:lnTo>
                        <a:pt x="5207" y="47117"/>
                      </a:lnTo>
                      <a:lnTo>
                        <a:pt x="3302" y="47498"/>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Freeform 1197">
                  <a:extLst>
                    <a:ext uri="{FF2B5EF4-FFF2-40B4-BE49-F238E27FC236}">
                      <a16:creationId xmlns:a16="http://schemas.microsoft.com/office/drawing/2014/main" id="{E35C60E4-9D0F-3CEB-2171-79DFAE785638}"/>
                    </a:ext>
                  </a:extLst>
                </p:cNvPr>
                <p:cNvSpPr/>
                <p:nvPr/>
              </p:nvSpPr>
              <p:spPr>
                <a:xfrm>
                  <a:off x="5308346" y="3915156"/>
                  <a:ext cx="26417" cy="40895"/>
                </a:xfrm>
                <a:custGeom>
                  <a:avLst/>
                  <a:gdLst/>
                  <a:ahLst/>
                  <a:cxnLst/>
                  <a:rect l="0" t="0" r="0" b="0"/>
                  <a:pathLst>
                    <a:path w="26417" h="40895">
                      <a:moveTo>
                        <a:pt x="2921" y="39370"/>
                      </a:moveTo>
                      <a:lnTo>
                        <a:pt x="1397" y="40386"/>
                      </a:lnTo>
                      <a:lnTo>
                        <a:pt x="508" y="40894"/>
                      </a:lnTo>
                      <a:lnTo>
                        <a:pt x="0" y="39878"/>
                      </a:lnTo>
                      <a:lnTo>
                        <a:pt x="0" y="37973"/>
                      </a:lnTo>
                      <a:lnTo>
                        <a:pt x="0" y="35560"/>
                      </a:lnTo>
                      <a:lnTo>
                        <a:pt x="508" y="32639"/>
                      </a:lnTo>
                      <a:lnTo>
                        <a:pt x="1397" y="29337"/>
                      </a:lnTo>
                      <a:lnTo>
                        <a:pt x="2413" y="25908"/>
                      </a:lnTo>
                      <a:lnTo>
                        <a:pt x="5715" y="17780"/>
                      </a:lnTo>
                      <a:lnTo>
                        <a:pt x="9652" y="10541"/>
                      </a:lnTo>
                      <a:lnTo>
                        <a:pt x="12065" y="7239"/>
                      </a:lnTo>
                      <a:lnTo>
                        <a:pt x="14351" y="4826"/>
                      </a:lnTo>
                      <a:lnTo>
                        <a:pt x="17272" y="2413"/>
                      </a:lnTo>
                      <a:lnTo>
                        <a:pt x="19685" y="1016"/>
                      </a:lnTo>
                      <a:lnTo>
                        <a:pt x="20701" y="508"/>
                      </a:lnTo>
                      <a:lnTo>
                        <a:pt x="22098" y="0"/>
                      </a:lnTo>
                      <a:lnTo>
                        <a:pt x="23495" y="508"/>
                      </a:lnTo>
                      <a:lnTo>
                        <a:pt x="25019" y="1524"/>
                      </a:lnTo>
                      <a:lnTo>
                        <a:pt x="25908" y="2921"/>
                      </a:lnTo>
                      <a:lnTo>
                        <a:pt x="26416" y="5334"/>
                      </a:lnTo>
                      <a:lnTo>
                        <a:pt x="26416" y="8636"/>
                      </a:lnTo>
                      <a:lnTo>
                        <a:pt x="25400" y="12573"/>
                      </a:lnTo>
                      <a:lnTo>
                        <a:pt x="22098" y="16383"/>
                      </a:lnTo>
                      <a:lnTo>
                        <a:pt x="19177" y="20193"/>
                      </a:lnTo>
                      <a:lnTo>
                        <a:pt x="13462" y="28829"/>
                      </a:lnTo>
                      <a:lnTo>
                        <a:pt x="10541" y="32639"/>
                      </a:lnTo>
                      <a:lnTo>
                        <a:pt x="8128" y="36068"/>
                      </a:lnTo>
                      <a:lnTo>
                        <a:pt x="5334" y="37973"/>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Freeform 1198">
                  <a:extLst>
                    <a:ext uri="{FF2B5EF4-FFF2-40B4-BE49-F238E27FC236}">
                      <a16:creationId xmlns:a16="http://schemas.microsoft.com/office/drawing/2014/main" id="{FA052CA5-E167-0E2D-BC43-941AC7DB702E}"/>
                    </a:ext>
                  </a:extLst>
                </p:cNvPr>
                <p:cNvSpPr/>
                <p:nvPr/>
              </p:nvSpPr>
              <p:spPr>
                <a:xfrm>
                  <a:off x="5310759" y="3918966"/>
                  <a:ext cx="22988" cy="36069"/>
                </a:xfrm>
                <a:custGeom>
                  <a:avLst/>
                  <a:gdLst/>
                  <a:ahLst/>
                  <a:cxnLst/>
                  <a:rect l="0" t="0" r="0" b="0"/>
                  <a:pathLst>
                    <a:path w="22988" h="36069">
                      <a:moveTo>
                        <a:pt x="4318" y="31750"/>
                      </a:moveTo>
                      <a:lnTo>
                        <a:pt x="2921" y="34163"/>
                      </a:lnTo>
                      <a:lnTo>
                        <a:pt x="1397" y="35560"/>
                      </a:lnTo>
                      <a:lnTo>
                        <a:pt x="508" y="36068"/>
                      </a:lnTo>
                      <a:lnTo>
                        <a:pt x="0" y="35560"/>
                      </a:lnTo>
                      <a:lnTo>
                        <a:pt x="0" y="34163"/>
                      </a:lnTo>
                      <a:lnTo>
                        <a:pt x="0" y="32258"/>
                      </a:lnTo>
                      <a:lnTo>
                        <a:pt x="508" y="29845"/>
                      </a:lnTo>
                      <a:lnTo>
                        <a:pt x="1016" y="26416"/>
                      </a:lnTo>
                      <a:lnTo>
                        <a:pt x="3302" y="20193"/>
                      </a:lnTo>
                      <a:lnTo>
                        <a:pt x="6223" y="13081"/>
                      </a:lnTo>
                      <a:lnTo>
                        <a:pt x="10033" y="6731"/>
                      </a:lnTo>
                      <a:lnTo>
                        <a:pt x="11938" y="4318"/>
                      </a:lnTo>
                      <a:lnTo>
                        <a:pt x="14351" y="2413"/>
                      </a:lnTo>
                      <a:lnTo>
                        <a:pt x="15367" y="1524"/>
                      </a:lnTo>
                      <a:lnTo>
                        <a:pt x="17272" y="508"/>
                      </a:lnTo>
                      <a:lnTo>
                        <a:pt x="19177" y="0"/>
                      </a:lnTo>
                      <a:lnTo>
                        <a:pt x="20701" y="0"/>
                      </a:lnTo>
                      <a:lnTo>
                        <a:pt x="22098" y="1016"/>
                      </a:lnTo>
                      <a:lnTo>
                        <a:pt x="22987" y="2921"/>
                      </a:lnTo>
                      <a:lnTo>
                        <a:pt x="22987" y="4318"/>
                      </a:lnTo>
                      <a:lnTo>
                        <a:pt x="22606" y="5842"/>
                      </a:lnTo>
                      <a:lnTo>
                        <a:pt x="22098" y="7747"/>
                      </a:lnTo>
                      <a:lnTo>
                        <a:pt x="21082" y="10160"/>
                      </a:lnTo>
                      <a:lnTo>
                        <a:pt x="16764" y="15875"/>
                      </a:lnTo>
                      <a:lnTo>
                        <a:pt x="12446" y="22098"/>
                      </a:lnTo>
                      <a:lnTo>
                        <a:pt x="8128" y="27432"/>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Freeform 1199">
                  <a:extLst>
                    <a:ext uri="{FF2B5EF4-FFF2-40B4-BE49-F238E27FC236}">
                      <a16:creationId xmlns:a16="http://schemas.microsoft.com/office/drawing/2014/main" id="{A237A402-AA3B-9434-B2E3-35DA069DBEBC}"/>
                    </a:ext>
                  </a:extLst>
                </p:cNvPr>
                <p:cNvSpPr/>
                <p:nvPr/>
              </p:nvSpPr>
              <p:spPr>
                <a:xfrm>
                  <a:off x="5312664" y="3922395"/>
                  <a:ext cx="19686" cy="33656"/>
                </a:xfrm>
                <a:custGeom>
                  <a:avLst/>
                  <a:gdLst/>
                  <a:ahLst/>
                  <a:cxnLst/>
                  <a:rect l="0" t="0" r="0" b="0"/>
                  <a:pathLst>
                    <a:path w="19686" h="33656">
                      <a:moveTo>
                        <a:pt x="10541" y="2921"/>
                      </a:moveTo>
                      <a:lnTo>
                        <a:pt x="12954" y="1397"/>
                      </a:lnTo>
                      <a:lnTo>
                        <a:pt x="15367" y="508"/>
                      </a:lnTo>
                      <a:lnTo>
                        <a:pt x="17272" y="0"/>
                      </a:lnTo>
                      <a:lnTo>
                        <a:pt x="19177" y="0"/>
                      </a:lnTo>
                      <a:lnTo>
                        <a:pt x="19685" y="508"/>
                      </a:lnTo>
                      <a:lnTo>
                        <a:pt x="19685" y="1397"/>
                      </a:lnTo>
                      <a:lnTo>
                        <a:pt x="19685" y="2413"/>
                      </a:lnTo>
                      <a:lnTo>
                        <a:pt x="19177" y="3810"/>
                      </a:lnTo>
                      <a:lnTo>
                        <a:pt x="18796" y="5715"/>
                      </a:lnTo>
                      <a:lnTo>
                        <a:pt x="17272" y="8128"/>
                      </a:lnTo>
                      <a:lnTo>
                        <a:pt x="14859" y="12446"/>
                      </a:lnTo>
                      <a:lnTo>
                        <a:pt x="12065" y="16256"/>
                      </a:lnTo>
                      <a:lnTo>
                        <a:pt x="9652" y="20193"/>
                      </a:lnTo>
                      <a:lnTo>
                        <a:pt x="6731" y="24892"/>
                      </a:lnTo>
                      <a:lnTo>
                        <a:pt x="4318" y="28829"/>
                      </a:lnTo>
                      <a:lnTo>
                        <a:pt x="2921" y="31242"/>
                      </a:lnTo>
                      <a:lnTo>
                        <a:pt x="1905" y="32639"/>
                      </a:lnTo>
                      <a:lnTo>
                        <a:pt x="1016" y="33655"/>
                      </a:lnTo>
                      <a:lnTo>
                        <a:pt x="0" y="33147"/>
                      </a:lnTo>
                      <a:lnTo>
                        <a:pt x="0" y="32131"/>
                      </a:lnTo>
                      <a:lnTo>
                        <a:pt x="0" y="30226"/>
                      </a:lnTo>
                      <a:lnTo>
                        <a:pt x="0" y="28321"/>
                      </a:lnTo>
                      <a:lnTo>
                        <a:pt x="508" y="25400"/>
                      </a:lnTo>
                      <a:lnTo>
                        <a:pt x="1397" y="22606"/>
                      </a:lnTo>
                      <a:lnTo>
                        <a:pt x="3429" y="16256"/>
                      </a:lnTo>
                      <a:lnTo>
                        <a:pt x="5715" y="10033"/>
                      </a:lnTo>
                      <a:lnTo>
                        <a:pt x="9144" y="431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1" name="Freeform 1200">
                  <a:extLst>
                    <a:ext uri="{FF2B5EF4-FFF2-40B4-BE49-F238E27FC236}">
                      <a16:creationId xmlns:a16="http://schemas.microsoft.com/office/drawing/2014/main" id="{43D6BBD1-ED9A-EE44-FA7F-A2E1D6C8FF87}"/>
                    </a:ext>
                  </a:extLst>
                </p:cNvPr>
                <p:cNvSpPr/>
                <p:nvPr/>
              </p:nvSpPr>
              <p:spPr>
                <a:xfrm>
                  <a:off x="5372735" y="3899408"/>
                  <a:ext cx="24385" cy="52198"/>
                </a:xfrm>
                <a:custGeom>
                  <a:avLst/>
                  <a:gdLst/>
                  <a:ahLst/>
                  <a:cxnLst/>
                  <a:rect l="0" t="0" r="0" b="0"/>
                  <a:pathLst>
                    <a:path w="24385" h="52198">
                      <a:moveTo>
                        <a:pt x="10541" y="0"/>
                      </a:moveTo>
                      <a:lnTo>
                        <a:pt x="12954" y="889"/>
                      </a:lnTo>
                      <a:lnTo>
                        <a:pt x="14859" y="2286"/>
                      </a:lnTo>
                      <a:lnTo>
                        <a:pt x="16764" y="4318"/>
                      </a:lnTo>
                      <a:lnTo>
                        <a:pt x="18669" y="6604"/>
                      </a:lnTo>
                      <a:lnTo>
                        <a:pt x="20066" y="9017"/>
                      </a:lnTo>
                      <a:lnTo>
                        <a:pt x="22479" y="15240"/>
                      </a:lnTo>
                      <a:lnTo>
                        <a:pt x="24003" y="21971"/>
                      </a:lnTo>
                      <a:lnTo>
                        <a:pt x="24384" y="28702"/>
                      </a:lnTo>
                      <a:lnTo>
                        <a:pt x="24003" y="35433"/>
                      </a:lnTo>
                      <a:lnTo>
                        <a:pt x="22479" y="41275"/>
                      </a:lnTo>
                      <a:lnTo>
                        <a:pt x="21590" y="43180"/>
                      </a:lnTo>
                      <a:lnTo>
                        <a:pt x="20066" y="45593"/>
                      </a:lnTo>
                      <a:lnTo>
                        <a:pt x="18161" y="47879"/>
                      </a:lnTo>
                      <a:lnTo>
                        <a:pt x="16256" y="49911"/>
                      </a:lnTo>
                      <a:lnTo>
                        <a:pt x="13843" y="51308"/>
                      </a:lnTo>
                      <a:lnTo>
                        <a:pt x="11430" y="52197"/>
                      </a:lnTo>
                      <a:lnTo>
                        <a:pt x="9017" y="52197"/>
                      </a:lnTo>
                      <a:lnTo>
                        <a:pt x="7112" y="51816"/>
                      </a:lnTo>
                      <a:lnTo>
                        <a:pt x="4318" y="49911"/>
                      </a:lnTo>
                      <a:lnTo>
                        <a:pt x="2794" y="46990"/>
                      </a:lnTo>
                      <a:lnTo>
                        <a:pt x="1397" y="44069"/>
                      </a:lnTo>
                      <a:lnTo>
                        <a:pt x="381" y="40259"/>
                      </a:lnTo>
                      <a:lnTo>
                        <a:pt x="0" y="35941"/>
                      </a:lnTo>
                      <a:lnTo>
                        <a:pt x="0" y="31623"/>
                      </a:lnTo>
                      <a:lnTo>
                        <a:pt x="889" y="22479"/>
                      </a:lnTo>
                      <a:lnTo>
                        <a:pt x="2794" y="14351"/>
                      </a:lnTo>
                      <a:lnTo>
                        <a:pt x="4699" y="6604"/>
                      </a:lnTo>
                      <a:lnTo>
                        <a:pt x="5715" y="3810"/>
                      </a:lnTo>
                      <a:lnTo>
                        <a:pt x="6604" y="1905"/>
                      </a:lnTo>
                      <a:lnTo>
                        <a:pt x="7620" y="381"/>
                      </a:lnTo>
                      <a:lnTo>
                        <a:pt x="7620" y="0"/>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2" name="Freeform 1201">
                  <a:extLst>
                    <a:ext uri="{FF2B5EF4-FFF2-40B4-BE49-F238E27FC236}">
                      <a16:creationId xmlns:a16="http://schemas.microsoft.com/office/drawing/2014/main" id="{7ABDFF9B-8721-05B2-7E05-0F3D9E092954}"/>
                    </a:ext>
                  </a:extLst>
                </p:cNvPr>
                <p:cNvSpPr/>
                <p:nvPr/>
              </p:nvSpPr>
              <p:spPr>
                <a:xfrm>
                  <a:off x="5373116" y="3903726"/>
                  <a:ext cx="22607" cy="46991"/>
                </a:xfrm>
                <a:custGeom>
                  <a:avLst/>
                  <a:gdLst/>
                  <a:ahLst/>
                  <a:cxnLst/>
                  <a:rect l="0" t="0" r="0" b="0"/>
                  <a:pathLst>
                    <a:path w="22607" h="46991">
                      <a:moveTo>
                        <a:pt x="6223" y="45974"/>
                      </a:moveTo>
                      <a:lnTo>
                        <a:pt x="4318" y="44577"/>
                      </a:lnTo>
                      <a:lnTo>
                        <a:pt x="2413" y="42164"/>
                      </a:lnTo>
                      <a:lnTo>
                        <a:pt x="1524" y="39243"/>
                      </a:lnTo>
                      <a:lnTo>
                        <a:pt x="508" y="35941"/>
                      </a:lnTo>
                      <a:lnTo>
                        <a:pt x="0" y="32131"/>
                      </a:lnTo>
                      <a:lnTo>
                        <a:pt x="0" y="28321"/>
                      </a:lnTo>
                      <a:lnTo>
                        <a:pt x="1016" y="20574"/>
                      </a:lnTo>
                      <a:lnTo>
                        <a:pt x="2413" y="12954"/>
                      </a:lnTo>
                      <a:lnTo>
                        <a:pt x="3937" y="6223"/>
                      </a:lnTo>
                      <a:lnTo>
                        <a:pt x="4826" y="3810"/>
                      </a:lnTo>
                      <a:lnTo>
                        <a:pt x="5842" y="1905"/>
                      </a:lnTo>
                      <a:lnTo>
                        <a:pt x="6223" y="381"/>
                      </a:lnTo>
                      <a:lnTo>
                        <a:pt x="6731" y="0"/>
                      </a:lnTo>
                      <a:lnTo>
                        <a:pt x="9144" y="0"/>
                      </a:lnTo>
                      <a:lnTo>
                        <a:pt x="11049" y="381"/>
                      </a:lnTo>
                      <a:lnTo>
                        <a:pt x="12954" y="1905"/>
                      </a:lnTo>
                      <a:lnTo>
                        <a:pt x="14986" y="3302"/>
                      </a:lnTo>
                      <a:lnTo>
                        <a:pt x="17780" y="7620"/>
                      </a:lnTo>
                      <a:lnTo>
                        <a:pt x="20193" y="12954"/>
                      </a:lnTo>
                      <a:lnTo>
                        <a:pt x="21590" y="19177"/>
                      </a:lnTo>
                      <a:lnTo>
                        <a:pt x="22606" y="24892"/>
                      </a:lnTo>
                      <a:lnTo>
                        <a:pt x="22098" y="31115"/>
                      </a:lnTo>
                      <a:lnTo>
                        <a:pt x="21209" y="36449"/>
                      </a:lnTo>
                      <a:lnTo>
                        <a:pt x="20193" y="38354"/>
                      </a:lnTo>
                      <a:lnTo>
                        <a:pt x="19304" y="40767"/>
                      </a:lnTo>
                      <a:lnTo>
                        <a:pt x="17272" y="42672"/>
                      </a:lnTo>
                      <a:lnTo>
                        <a:pt x="15367" y="44577"/>
                      </a:lnTo>
                      <a:lnTo>
                        <a:pt x="12954" y="45974"/>
                      </a:lnTo>
                      <a:lnTo>
                        <a:pt x="10541" y="46482"/>
                      </a:lnTo>
                      <a:lnTo>
                        <a:pt x="8636" y="46990"/>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Freeform 1202">
                  <a:extLst>
                    <a:ext uri="{FF2B5EF4-FFF2-40B4-BE49-F238E27FC236}">
                      <a16:creationId xmlns:a16="http://schemas.microsoft.com/office/drawing/2014/main" id="{41EB343E-9E6B-A102-EBE5-9B46E34533B3}"/>
                    </a:ext>
                  </a:extLst>
                </p:cNvPr>
                <p:cNvSpPr/>
                <p:nvPr/>
              </p:nvSpPr>
              <p:spPr>
                <a:xfrm>
                  <a:off x="5373116" y="3908044"/>
                  <a:ext cx="20702" cy="41657"/>
                </a:xfrm>
                <a:custGeom>
                  <a:avLst/>
                  <a:gdLst/>
                  <a:ahLst/>
                  <a:cxnLst/>
                  <a:rect l="0" t="0" r="0" b="0"/>
                  <a:pathLst>
                    <a:path w="20702" h="41657">
                      <a:moveTo>
                        <a:pt x="5842" y="41275"/>
                      </a:moveTo>
                      <a:lnTo>
                        <a:pt x="3937" y="39751"/>
                      </a:lnTo>
                      <a:lnTo>
                        <a:pt x="2413" y="37338"/>
                      </a:lnTo>
                      <a:lnTo>
                        <a:pt x="1016" y="34925"/>
                      </a:lnTo>
                      <a:lnTo>
                        <a:pt x="508" y="32131"/>
                      </a:lnTo>
                      <a:lnTo>
                        <a:pt x="0" y="29210"/>
                      </a:lnTo>
                      <a:lnTo>
                        <a:pt x="0" y="25908"/>
                      </a:lnTo>
                      <a:lnTo>
                        <a:pt x="508" y="18669"/>
                      </a:lnTo>
                      <a:lnTo>
                        <a:pt x="1905" y="11938"/>
                      </a:lnTo>
                      <a:lnTo>
                        <a:pt x="3429" y="6223"/>
                      </a:lnTo>
                      <a:lnTo>
                        <a:pt x="3937" y="3810"/>
                      </a:lnTo>
                      <a:lnTo>
                        <a:pt x="4826" y="1905"/>
                      </a:lnTo>
                      <a:lnTo>
                        <a:pt x="5334" y="381"/>
                      </a:lnTo>
                      <a:lnTo>
                        <a:pt x="5842" y="0"/>
                      </a:lnTo>
                      <a:lnTo>
                        <a:pt x="7747" y="0"/>
                      </a:lnTo>
                      <a:lnTo>
                        <a:pt x="9144" y="381"/>
                      </a:lnTo>
                      <a:lnTo>
                        <a:pt x="11049" y="1397"/>
                      </a:lnTo>
                      <a:lnTo>
                        <a:pt x="12573" y="2794"/>
                      </a:lnTo>
                      <a:lnTo>
                        <a:pt x="15367" y="6223"/>
                      </a:lnTo>
                      <a:lnTo>
                        <a:pt x="17780" y="10922"/>
                      </a:lnTo>
                      <a:lnTo>
                        <a:pt x="19685" y="16256"/>
                      </a:lnTo>
                      <a:lnTo>
                        <a:pt x="20701" y="21971"/>
                      </a:lnTo>
                      <a:lnTo>
                        <a:pt x="20701" y="27305"/>
                      </a:lnTo>
                      <a:lnTo>
                        <a:pt x="20193" y="32131"/>
                      </a:lnTo>
                      <a:lnTo>
                        <a:pt x="17780" y="35941"/>
                      </a:lnTo>
                      <a:lnTo>
                        <a:pt x="16383" y="37846"/>
                      </a:lnTo>
                      <a:lnTo>
                        <a:pt x="14478" y="39243"/>
                      </a:lnTo>
                      <a:lnTo>
                        <a:pt x="12065" y="40767"/>
                      </a:lnTo>
                      <a:lnTo>
                        <a:pt x="10160" y="41656"/>
                      </a:lnTo>
                      <a:lnTo>
                        <a:pt x="7747" y="41656"/>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Freeform 1203">
                  <a:extLst>
                    <a:ext uri="{FF2B5EF4-FFF2-40B4-BE49-F238E27FC236}">
                      <a16:creationId xmlns:a16="http://schemas.microsoft.com/office/drawing/2014/main" id="{E8FE9F6E-46F3-AD83-3528-CCE0A04B40D9}"/>
                    </a:ext>
                  </a:extLst>
                </p:cNvPr>
                <p:cNvSpPr/>
                <p:nvPr/>
              </p:nvSpPr>
              <p:spPr>
                <a:xfrm>
                  <a:off x="5373116" y="3912362"/>
                  <a:ext cx="18797" cy="35942"/>
                </a:xfrm>
                <a:custGeom>
                  <a:avLst/>
                  <a:gdLst/>
                  <a:ahLst/>
                  <a:cxnLst/>
                  <a:rect l="0" t="0" r="0" b="0"/>
                  <a:pathLst>
                    <a:path w="18797" h="35942">
                      <a:moveTo>
                        <a:pt x="5334" y="35433"/>
                      </a:moveTo>
                      <a:lnTo>
                        <a:pt x="3429" y="34036"/>
                      </a:lnTo>
                      <a:lnTo>
                        <a:pt x="1905" y="32639"/>
                      </a:lnTo>
                      <a:lnTo>
                        <a:pt x="1016" y="30226"/>
                      </a:lnTo>
                      <a:lnTo>
                        <a:pt x="508" y="27813"/>
                      </a:lnTo>
                      <a:lnTo>
                        <a:pt x="0" y="22479"/>
                      </a:lnTo>
                      <a:lnTo>
                        <a:pt x="0" y="16256"/>
                      </a:lnTo>
                      <a:lnTo>
                        <a:pt x="1016" y="10541"/>
                      </a:lnTo>
                      <a:lnTo>
                        <a:pt x="2413" y="5715"/>
                      </a:lnTo>
                      <a:lnTo>
                        <a:pt x="3429" y="1905"/>
                      </a:lnTo>
                      <a:lnTo>
                        <a:pt x="3937" y="381"/>
                      </a:lnTo>
                      <a:lnTo>
                        <a:pt x="4318" y="0"/>
                      </a:lnTo>
                      <a:lnTo>
                        <a:pt x="7239" y="0"/>
                      </a:lnTo>
                      <a:lnTo>
                        <a:pt x="10541" y="1397"/>
                      </a:lnTo>
                      <a:lnTo>
                        <a:pt x="12954" y="4699"/>
                      </a:lnTo>
                      <a:lnTo>
                        <a:pt x="15367" y="8636"/>
                      </a:lnTo>
                      <a:lnTo>
                        <a:pt x="17272" y="13335"/>
                      </a:lnTo>
                      <a:lnTo>
                        <a:pt x="18796" y="18161"/>
                      </a:lnTo>
                      <a:lnTo>
                        <a:pt x="18796" y="22987"/>
                      </a:lnTo>
                      <a:lnTo>
                        <a:pt x="18288" y="27305"/>
                      </a:lnTo>
                      <a:lnTo>
                        <a:pt x="16383" y="31115"/>
                      </a:lnTo>
                      <a:lnTo>
                        <a:pt x="12954" y="34036"/>
                      </a:lnTo>
                      <a:lnTo>
                        <a:pt x="9144" y="35941"/>
                      </a:lnTo>
                      <a:lnTo>
                        <a:pt x="6731" y="35941"/>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Freeform 1204">
                  <a:extLst>
                    <a:ext uri="{FF2B5EF4-FFF2-40B4-BE49-F238E27FC236}">
                      <a16:creationId xmlns:a16="http://schemas.microsoft.com/office/drawing/2014/main" id="{4C459A7B-24EC-E94F-EC55-D6699964B0BC}"/>
                    </a:ext>
                  </a:extLst>
                </p:cNvPr>
                <p:cNvSpPr/>
                <p:nvPr/>
              </p:nvSpPr>
              <p:spPr>
                <a:xfrm>
                  <a:off x="5372735" y="3916172"/>
                  <a:ext cx="17654" cy="31116"/>
                </a:xfrm>
                <a:custGeom>
                  <a:avLst/>
                  <a:gdLst/>
                  <a:ahLst/>
                  <a:cxnLst/>
                  <a:rect l="0" t="0" r="0" b="0"/>
                  <a:pathLst>
                    <a:path w="17654" h="31116">
                      <a:moveTo>
                        <a:pt x="4699" y="30734"/>
                      </a:moveTo>
                      <a:lnTo>
                        <a:pt x="3302" y="29718"/>
                      </a:lnTo>
                      <a:lnTo>
                        <a:pt x="2286" y="28321"/>
                      </a:lnTo>
                      <a:lnTo>
                        <a:pt x="1397" y="26416"/>
                      </a:lnTo>
                      <a:lnTo>
                        <a:pt x="889" y="24511"/>
                      </a:lnTo>
                      <a:lnTo>
                        <a:pt x="0" y="19685"/>
                      </a:lnTo>
                      <a:lnTo>
                        <a:pt x="381" y="14859"/>
                      </a:lnTo>
                      <a:lnTo>
                        <a:pt x="889" y="10033"/>
                      </a:lnTo>
                      <a:lnTo>
                        <a:pt x="1905" y="5715"/>
                      </a:lnTo>
                      <a:lnTo>
                        <a:pt x="2794" y="2413"/>
                      </a:lnTo>
                      <a:lnTo>
                        <a:pt x="3302" y="508"/>
                      </a:lnTo>
                      <a:lnTo>
                        <a:pt x="4699" y="0"/>
                      </a:lnTo>
                      <a:lnTo>
                        <a:pt x="6223" y="0"/>
                      </a:lnTo>
                      <a:lnTo>
                        <a:pt x="8636" y="1397"/>
                      </a:lnTo>
                      <a:lnTo>
                        <a:pt x="10922" y="3810"/>
                      </a:lnTo>
                      <a:lnTo>
                        <a:pt x="13335" y="7112"/>
                      </a:lnTo>
                      <a:lnTo>
                        <a:pt x="15748" y="11049"/>
                      </a:lnTo>
                      <a:lnTo>
                        <a:pt x="17272" y="15367"/>
                      </a:lnTo>
                      <a:lnTo>
                        <a:pt x="17653" y="19685"/>
                      </a:lnTo>
                      <a:lnTo>
                        <a:pt x="17272" y="22987"/>
                      </a:lnTo>
                      <a:lnTo>
                        <a:pt x="16764" y="24892"/>
                      </a:lnTo>
                      <a:lnTo>
                        <a:pt x="15748" y="26797"/>
                      </a:lnTo>
                      <a:lnTo>
                        <a:pt x="12446" y="29718"/>
                      </a:lnTo>
                      <a:lnTo>
                        <a:pt x="8636" y="31115"/>
                      </a:lnTo>
                      <a:lnTo>
                        <a:pt x="6604" y="31115"/>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Freeform 1205">
                  <a:extLst>
                    <a:ext uri="{FF2B5EF4-FFF2-40B4-BE49-F238E27FC236}">
                      <a16:creationId xmlns:a16="http://schemas.microsoft.com/office/drawing/2014/main" id="{2EB682BE-F882-6514-3488-A550F48E6FD9}"/>
                    </a:ext>
                  </a:extLst>
                </p:cNvPr>
                <p:cNvSpPr/>
                <p:nvPr/>
              </p:nvSpPr>
              <p:spPr>
                <a:xfrm>
                  <a:off x="5373116" y="3919982"/>
                  <a:ext cx="15876" cy="26417"/>
                </a:xfrm>
                <a:custGeom>
                  <a:avLst/>
                  <a:gdLst/>
                  <a:ahLst/>
                  <a:cxnLst/>
                  <a:rect l="0" t="0" r="0" b="0"/>
                  <a:pathLst>
                    <a:path w="15876" h="26417">
                      <a:moveTo>
                        <a:pt x="4318" y="25908"/>
                      </a:moveTo>
                      <a:lnTo>
                        <a:pt x="2921" y="25019"/>
                      </a:lnTo>
                      <a:lnTo>
                        <a:pt x="1905" y="23495"/>
                      </a:lnTo>
                      <a:lnTo>
                        <a:pt x="508" y="20701"/>
                      </a:lnTo>
                      <a:lnTo>
                        <a:pt x="0" y="17272"/>
                      </a:lnTo>
                      <a:lnTo>
                        <a:pt x="0" y="13462"/>
                      </a:lnTo>
                      <a:lnTo>
                        <a:pt x="0" y="9144"/>
                      </a:lnTo>
                      <a:lnTo>
                        <a:pt x="1016" y="5715"/>
                      </a:lnTo>
                      <a:lnTo>
                        <a:pt x="1524" y="2921"/>
                      </a:lnTo>
                      <a:lnTo>
                        <a:pt x="2413" y="1016"/>
                      </a:lnTo>
                      <a:lnTo>
                        <a:pt x="3429" y="508"/>
                      </a:lnTo>
                      <a:lnTo>
                        <a:pt x="4318" y="0"/>
                      </a:lnTo>
                      <a:lnTo>
                        <a:pt x="6223" y="1016"/>
                      </a:lnTo>
                      <a:lnTo>
                        <a:pt x="8636" y="2921"/>
                      </a:lnTo>
                      <a:lnTo>
                        <a:pt x="11049" y="5715"/>
                      </a:lnTo>
                      <a:lnTo>
                        <a:pt x="13462" y="8636"/>
                      </a:lnTo>
                      <a:lnTo>
                        <a:pt x="14986" y="12446"/>
                      </a:lnTo>
                      <a:lnTo>
                        <a:pt x="15875" y="15875"/>
                      </a:lnTo>
                      <a:lnTo>
                        <a:pt x="15875" y="19177"/>
                      </a:lnTo>
                      <a:lnTo>
                        <a:pt x="15367" y="20701"/>
                      </a:lnTo>
                      <a:lnTo>
                        <a:pt x="14478" y="22098"/>
                      </a:lnTo>
                      <a:lnTo>
                        <a:pt x="11557" y="25019"/>
                      </a:lnTo>
                      <a:lnTo>
                        <a:pt x="7747" y="26416"/>
                      </a:lnTo>
                      <a:lnTo>
                        <a:pt x="5842" y="26416"/>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Freeform 1206">
                  <a:extLst>
                    <a:ext uri="{FF2B5EF4-FFF2-40B4-BE49-F238E27FC236}">
                      <a16:creationId xmlns:a16="http://schemas.microsoft.com/office/drawing/2014/main" id="{68DDFE42-BE0D-023C-FD8F-2546F5EF6CD9}"/>
                    </a:ext>
                  </a:extLst>
                </p:cNvPr>
                <p:cNvSpPr/>
                <p:nvPr/>
              </p:nvSpPr>
              <p:spPr>
                <a:xfrm>
                  <a:off x="5372735" y="3924300"/>
                  <a:ext cx="14860" cy="21083"/>
                </a:xfrm>
                <a:custGeom>
                  <a:avLst/>
                  <a:gdLst/>
                  <a:ahLst/>
                  <a:cxnLst/>
                  <a:rect l="0" t="0" r="0" b="0"/>
                  <a:pathLst>
                    <a:path w="14860" h="21083">
                      <a:moveTo>
                        <a:pt x="1905" y="508"/>
                      </a:moveTo>
                      <a:lnTo>
                        <a:pt x="2794" y="0"/>
                      </a:lnTo>
                      <a:lnTo>
                        <a:pt x="4699" y="0"/>
                      </a:lnTo>
                      <a:lnTo>
                        <a:pt x="6604" y="1397"/>
                      </a:lnTo>
                      <a:lnTo>
                        <a:pt x="9017" y="3429"/>
                      </a:lnTo>
                      <a:lnTo>
                        <a:pt x="11430" y="6223"/>
                      </a:lnTo>
                      <a:lnTo>
                        <a:pt x="13335" y="9144"/>
                      </a:lnTo>
                      <a:lnTo>
                        <a:pt x="14859" y="12065"/>
                      </a:lnTo>
                      <a:lnTo>
                        <a:pt x="14859" y="14351"/>
                      </a:lnTo>
                      <a:lnTo>
                        <a:pt x="14351" y="15875"/>
                      </a:lnTo>
                      <a:lnTo>
                        <a:pt x="13335" y="17272"/>
                      </a:lnTo>
                      <a:lnTo>
                        <a:pt x="10541" y="19685"/>
                      </a:lnTo>
                      <a:lnTo>
                        <a:pt x="7112" y="20701"/>
                      </a:lnTo>
                      <a:lnTo>
                        <a:pt x="5207" y="21082"/>
                      </a:lnTo>
                      <a:lnTo>
                        <a:pt x="3810" y="20701"/>
                      </a:lnTo>
                      <a:lnTo>
                        <a:pt x="1905" y="18669"/>
                      </a:lnTo>
                      <a:lnTo>
                        <a:pt x="889" y="16764"/>
                      </a:lnTo>
                      <a:lnTo>
                        <a:pt x="0" y="13970"/>
                      </a:lnTo>
                      <a:lnTo>
                        <a:pt x="0" y="11049"/>
                      </a:lnTo>
                      <a:lnTo>
                        <a:pt x="381" y="5334"/>
                      </a:lnTo>
                      <a:lnTo>
                        <a:pt x="889" y="2921"/>
                      </a:lnTo>
                      <a:lnTo>
                        <a:pt x="1397" y="101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Freeform 1207">
                  <a:extLst>
                    <a:ext uri="{FF2B5EF4-FFF2-40B4-BE49-F238E27FC236}">
                      <a16:creationId xmlns:a16="http://schemas.microsoft.com/office/drawing/2014/main" id="{7BDB97D0-41BF-939E-6D09-DC05FE3B6915}"/>
                    </a:ext>
                  </a:extLst>
                </p:cNvPr>
                <p:cNvSpPr/>
                <p:nvPr/>
              </p:nvSpPr>
              <p:spPr>
                <a:xfrm>
                  <a:off x="5620385" y="3822573"/>
                  <a:ext cx="128144" cy="90679"/>
                </a:xfrm>
                <a:custGeom>
                  <a:avLst/>
                  <a:gdLst/>
                  <a:ahLst/>
                  <a:cxnLst/>
                  <a:rect l="0" t="0" r="0" b="0"/>
                  <a:pathLst>
                    <a:path w="128144" h="90679">
                      <a:moveTo>
                        <a:pt x="1397" y="64770"/>
                      </a:moveTo>
                      <a:lnTo>
                        <a:pt x="4318" y="56134"/>
                      </a:lnTo>
                      <a:lnTo>
                        <a:pt x="8636" y="46990"/>
                      </a:lnTo>
                      <a:lnTo>
                        <a:pt x="13843" y="38354"/>
                      </a:lnTo>
                      <a:lnTo>
                        <a:pt x="20193" y="29718"/>
                      </a:lnTo>
                      <a:lnTo>
                        <a:pt x="26797" y="22098"/>
                      </a:lnTo>
                      <a:lnTo>
                        <a:pt x="35052" y="15367"/>
                      </a:lnTo>
                      <a:lnTo>
                        <a:pt x="43688" y="9525"/>
                      </a:lnTo>
                      <a:lnTo>
                        <a:pt x="52832" y="4826"/>
                      </a:lnTo>
                      <a:lnTo>
                        <a:pt x="62865" y="1905"/>
                      </a:lnTo>
                      <a:lnTo>
                        <a:pt x="67691" y="889"/>
                      </a:lnTo>
                      <a:lnTo>
                        <a:pt x="72898" y="508"/>
                      </a:lnTo>
                      <a:lnTo>
                        <a:pt x="78232" y="0"/>
                      </a:lnTo>
                      <a:lnTo>
                        <a:pt x="83439" y="508"/>
                      </a:lnTo>
                      <a:lnTo>
                        <a:pt x="89281" y="1397"/>
                      </a:lnTo>
                      <a:lnTo>
                        <a:pt x="94488" y="3302"/>
                      </a:lnTo>
                      <a:lnTo>
                        <a:pt x="100330" y="5207"/>
                      </a:lnTo>
                      <a:lnTo>
                        <a:pt x="105537" y="7620"/>
                      </a:lnTo>
                      <a:lnTo>
                        <a:pt x="111379" y="11049"/>
                      </a:lnTo>
                      <a:lnTo>
                        <a:pt x="117094" y="14859"/>
                      </a:lnTo>
                      <a:lnTo>
                        <a:pt x="122428" y="19685"/>
                      </a:lnTo>
                      <a:lnTo>
                        <a:pt x="128143" y="24892"/>
                      </a:lnTo>
                      <a:lnTo>
                        <a:pt x="126238" y="31623"/>
                      </a:lnTo>
                      <a:lnTo>
                        <a:pt x="123825" y="37846"/>
                      </a:lnTo>
                      <a:lnTo>
                        <a:pt x="121412" y="44196"/>
                      </a:lnTo>
                      <a:lnTo>
                        <a:pt x="118999" y="51308"/>
                      </a:lnTo>
                      <a:lnTo>
                        <a:pt x="112776" y="47498"/>
                      </a:lnTo>
                      <a:lnTo>
                        <a:pt x="106045" y="44196"/>
                      </a:lnTo>
                      <a:lnTo>
                        <a:pt x="99314" y="41783"/>
                      </a:lnTo>
                      <a:lnTo>
                        <a:pt x="92075" y="40259"/>
                      </a:lnTo>
                      <a:lnTo>
                        <a:pt x="85471" y="39751"/>
                      </a:lnTo>
                      <a:lnTo>
                        <a:pt x="78740" y="40259"/>
                      </a:lnTo>
                      <a:lnTo>
                        <a:pt x="72009" y="41275"/>
                      </a:lnTo>
                      <a:lnTo>
                        <a:pt x="65786" y="43180"/>
                      </a:lnTo>
                      <a:lnTo>
                        <a:pt x="59436" y="46101"/>
                      </a:lnTo>
                      <a:lnTo>
                        <a:pt x="53721" y="49911"/>
                      </a:lnTo>
                      <a:lnTo>
                        <a:pt x="48006" y="54737"/>
                      </a:lnTo>
                      <a:lnTo>
                        <a:pt x="42672" y="59944"/>
                      </a:lnTo>
                      <a:lnTo>
                        <a:pt x="37465" y="66167"/>
                      </a:lnTo>
                      <a:lnTo>
                        <a:pt x="33147" y="73406"/>
                      </a:lnTo>
                      <a:lnTo>
                        <a:pt x="29210" y="81534"/>
                      </a:lnTo>
                      <a:lnTo>
                        <a:pt x="25908" y="90678"/>
                      </a:lnTo>
                      <a:lnTo>
                        <a:pt x="19177" y="86868"/>
                      </a:lnTo>
                      <a:lnTo>
                        <a:pt x="12954" y="82550"/>
                      </a:lnTo>
                      <a:lnTo>
                        <a:pt x="0" y="7340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Freeform 1208">
                  <a:extLst>
                    <a:ext uri="{FF2B5EF4-FFF2-40B4-BE49-F238E27FC236}">
                      <a16:creationId xmlns:a16="http://schemas.microsoft.com/office/drawing/2014/main" id="{C44AE400-A4EA-6018-44E2-FAED9083A624}"/>
                    </a:ext>
                  </a:extLst>
                </p:cNvPr>
                <p:cNvSpPr/>
                <p:nvPr/>
              </p:nvSpPr>
              <p:spPr>
                <a:xfrm>
                  <a:off x="5649214" y="3935349"/>
                  <a:ext cx="153036" cy="109856"/>
                </a:xfrm>
                <a:custGeom>
                  <a:avLst/>
                  <a:gdLst/>
                  <a:ahLst/>
                  <a:cxnLst/>
                  <a:rect l="0" t="0" r="0" b="0"/>
                  <a:pathLst>
                    <a:path w="153036" h="109856">
                      <a:moveTo>
                        <a:pt x="153035" y="21590"/>
                      </a:moveTo>
                      <a:lnTo>
                        <a:pt x="152527" y="30226"/>
                      </a:lnTo>
                      <a:lnTo>
                        <a:pt x="151130" y="38354"/>
                      </a:lnTo>
                      <a:lnTo>
                        <a:pt x="149733" y="46101"/>
                      </a:lnTo>
                      <a:lnTo>
                        <a:pt x="147320" y="53340"/>
                      </a:lnTo>
                      <a:lnTo>
                        <a:pt x="144399" y="60452"/>
                      </a:lnTo>
                      <a:lnTo>
                        <a:pt x="141605" y="66675"/>
                      </a:lnTo>
                      <a:lnTo>
                        <a:pt x="137668" y="72898"/>
                      </a:lnTo>
                      <a:lnTo>
                        <a:pt x="133858" y="78740"/>
                      </a:lnTo>
                      <a:lnTo>
                        <a:pt x="129032" y="83566"/>
                      </a:lnTo>
                      <a:lnTo>
                        <a:pt x="124206" y="88265"/>
                      </a:lnTo>
                      <a:lnTo>
                        <a:pt x="119507" y="92583"/>
                      </a:lnTo>
                      <a:lnTo>
                        <a:pt x="113665" y="96520"/>
                      </a:lnTo>
                      <a:lnTo>
                        <a:pt x="108458" y="99822"/>
                      </a:lnTo>
                      <a:lnTo>
                        <a:pt x="102616" y="102743"/>
                      </a:lnTo>
                      <a:lnTo>
                        <a:pt x="96393" y="105156"/>
                      </a:lnTo>
                      <a:lnTo>
                        <a:pt x="90170" y="107061"/>
                      </a:lnTo>
                      <a:lnTo>
                        <a:pt x="83947" y="108458"/>
                      </a:lnTo>
                      <a:lnTo>
                        <a:pt x="77724" y="109474"/>
                      </a:lnTo>
                      <a:lnTo>
                        <a:pt x="70993" y="109855"/>
                      </a:lnTo>
                      <a:lnTo>
                        <a:pt x="64262" y="109855"/>
                      </a:lnTo>
                      <a:lnTo>
                        <a:pt x="58039" y="109474"/>
                      </a:lnTo>
                      <a:lnTo>
                        <a:pt x="51308" y="107950"/>
                      </a:lnTo>
                      <a:lnTo>
                        <a:pt x="45085" y="106553"/>
                      </a:lnTo>
                      <a:lnTo>
                        <a:pt x="38862" y="104140"/>
                      </a:lnTo>
                      <a:lnTo>
                        <a:pt x="32639" y="101219"/>
                      </a:lnTo>
                      <a:lnTo>
                        <a:pt x="26797" y="97917"/>
                      </a:lnTo>
                      <a:lnTo>
                        <a:pt x="20574" y="94107"/>
                      </a:lnTo>
                      <a:lnTo>
                        <a:pt x="15367" y="89789"/>
                      </a:lnTo>
                      <a:lnTo>
                        <a:pt x="10033" y="84455"/>
                      </a:lnTo>
                      <a:lnTo>
                        <a:pt x="4699" y="78740"/>
                      </a:lnTo>
                      <a:lnTo>
                        <a:pt x="0" y="72898"/>
                      </a:lnTo>
                      <a:lnTo>
                        <a:pt x="2794" y="66294"/>
                      </a:lnTo>
                      <a:lnTo>
                        <a:pt x="5715" y="60452"/>
                      </a:lnTo>
                      <a:lnTo>
                        <a:pt x="8128" y="54229"/>
                      </a:lnTo>
                      <a:lnTo>
                        <a:pt x="11430" y="46990"/>
                      </a:lnTo>
                      <a:lnTo>
                        <a:pt x="17653" y="53721"/>
                      </a:lnTo>
                      <a:lnTo>
                        <a:pt x="23495" y="59944"/>
                      </a:lnTo>
                      <a:lnTo>
                        <a:pt x="29210" y="65278"/>
                      </a:lnTo>
                      <a:lnTo>
                        <a:pt x="34925" y="69596"/>
                      </a:lnTo>
                      <a:lnTo>
                        <a:pt x="40767" y="73914"/>
                      </a:lnTo>
                      <a:lnTo>
                        <a:pt x="46482" y="77216"/>
                      </a:lnTo>
                      <a:lnTo>
                        <a:pt x="52324" y="79629"/>
                      </a:lnTo>
                      <a:lnTo>
                        <a:pt x="58039" y="82042"/>
                      </a:lnTo>
                      <a:lnTo>
                        <a:pt x="63754" y="83566"/>
                      </a:lnTo>
                      <a:lnTo>
                        <a:pt x="69088" y="84455"/>
                      </a:lnTo>
                      <a:lnTo>
                        <a:pt x="74295" y="84963"/>
                      </a:lnTo>
                      <a:lnTo>
                        <a:pt x="79629" y="84963"/>
                      </a:lnTo>
                      <a:lnTo>
                        <a:pt x="84455" y="84455"/>
                      </a:lnTo>
                      <a:lnTo>
                        <a:pt x="89281" y="83566"/>
                      </a:lnTo>
                      <a:lnTo>
                        <a:pt x="93980" y="82042"/>
                      </a:lnTo>
                      <a:lnTo>
                        <a:pt x="98298" y="80137"/>
                      </a:lnTo>
                      <a:lnTo>
                        <a:pt x="102616" y="77724"/>
                      </a:lnTo>
                      <a:lnTo>
                        <a:pt x="106934" y="74930"/>
                      </a:lnTo>
                      <a:lnTo>
                        <a:pt x="110363" y="71501"/>
                      </a:lnTo>
                      <a:lnTo>
                        <a:pt x="114173" y="68199"/>
                      </a:lnTo>
                      <a:lnTo>
                        <a:pt x="117094" y="63881"/>
                      </a:lnTo>
                      <a:lnTo>
                        <a:pt x="119888" y="59563"/>
                      </a:lnTo>
                      <a:lnTo>
                        <a:pt x="122301" y="54737"/>
                      </a:lnTo>
                      <a:lnTo>
                        <a:pt x="124714" y="49911"/>
                      </a:lnTo>
                      <a:lnTo>
                        <a:pt x="126619" y="44577"/>
                      </a:lnTo>
                      <a:lnTo>
                        <a:pt x="128143" y="38862"/>
                      </a:lnTo>
                      <a:lnTo>
                        <a:pt x="129032" y="33147"/>
                      </a:lnTo>
                      <a:lnTo>
                        <a:pt x="130048" y="26924"/>
                      </a:lnTo>
                      <a:lnTo>
                        <a:pt x="130048" y="20701"/>
                      </a:lnTo>
                      <a:lnTo>
                        <a:pt x="130048" y="13970"/>
                      </a:lnTo>
                      <a:lnTo>
                        <a:pt x="129540" y="7239"/>
                      </a:lnTo>
                      <a:lnTo>
                        <a:pt x="128143" y="0"/>
                      </a:lnTo>
                      <a:lnTo>
                        <a:pt x="130937" y="1905"/>
                      </a:lnTo>
                      <a:lnTo>
                        <a:pt x="134366" y="3302"/>
                      </a:lnTo>
                      <a:lnTo>
                        <a:pt x="140589" y="5715"/>
                      </a:lnTo>
                      <a:lnTo>
                        <a:pt x="146812" y="8128"/>
                      </a:lnTo>
                      <a:lnTo>
                        <a:pt x="150241" y="10033"/>
                      </a:lnTo>
                      <a:lnTo>
                        <a:pt x="153035" y="12446"/>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Freeform 1209">
                  <a:extLst>
                    <a:ext uri="{FF2B5EF4-FFF2-40B4-BE49-F238E27FC236}">
                      <a16:creationId xmlns:a16="http://schemas.microsoft.com/office/drawing/2014/main" id="{69AC5C8D-1F3F-A778-5A62-C225A7C13BDA}"/>
                    </a:ext>
                  </a:extLst>
                </p:cNvPr>
                <p:cNvSpPr/>
                <p:nvPr/>
              </p:nvSpPr>
              <p:spPr>
                <a:xfrm>
                  <a:off x="5643372" y="3861435"/>
                  <a:ext cx="137796" cy="159894"/>
                </a:xfrm>
                <a:custGeom>
                  <a:avLst/>
                  <a:gdLst/>
                  <a:ahLst/>
                  <a:cxnLst/>
                  <a:rect l="0" t="0" r="0" b="0"/>
                  <a:pathLst>
                    <a:path w="137796" h="159894">
                      <a:moveTo>
                        <a:pt x="3810" y="89281"/>
                      </a:moveTo>
                      <a:lnTo>
                        <a:pt x="2413" y="82550"/>
                      </a:lnTo>
                      <a:lnTo>
                        <a:pt x="1016" y="76327"/>
                      </a:lnTo>
                      <a:lnTo>
                        <a:pt x="508" y="69596"/>
                      </a:lnTo>
                      <a:lnTo>
                        <a:pt x="0" y="63881"/>
                      </a:lnTo>
                      <a:lnTo>
                        <a:pt x="508" y="57531"/>
                      </a:lnTo>
                      <a:lnTo>
                        <a:pt x="1016" y="51816"/>
                      </a:lnTo>
                      <a:lnTo>
                        <a:pt x="2413" y="46101"/>
                      </a:lnTo>
                      <a:lnTo>
                        <a:pt x="4318" y="40767"/>
                      </a:lnTo>
                      <a:lnTo>
                        <a:pt x="7239" y="35052"/>
                      </a:lnTo>
                      <a:lnTo>
                        <a:pt x="10160" y="30226"/>
                      </a:lnTo>
                      <a:lnTo>
                        <a:pt x="13970" y="24892"/>
                      </a:lnTo>
                      <a:lnTo>
                        <a:pt x="18288" y="20193"/>
                      </a:lnTo>
                      <a:lnTo>
                        <a:pt x="23495" y="15367"/>
                      </a:lnTo>
                      <a:lnTo>
                        <a:pt x="29337" y="11049"/>
                      </a:lnTo>
                      <a:lnTo>
                        <a:pt x="36068" y="6731"/>
                      </a:lnTo>
                      <a:lnTo>
                        <a:pt x="40767" y="3810"/>
                      </a:lnTo>
                      <a:lnTo>
                        <a:pt x="46101" y="1905"/>
                      </a:lnTo>
                      <a:lnTo>
                        <a:pt x="51435" y="508"/>
                      </a:lnTo>
                      <a:lnTo>
                        <a:pt x="57150" y="0"/>
                      </a:lnTo>
                      <a:lnTo>
                        <a:pt x="62865" y="0"/>
                      </a:lnTo>
                      <a:lnTo>
                        <a:pt x="68707" y="889"/>
                      </a:lnTo>
                      <a:lnTo>
                        <a:pt x="74422" y="1905"/>
                      </a:lnTo>
                      <a:lnTo>
                        <a:pt x="80137" y="3810"/>
                      </a:lnTo>
                      <a:lnTo>
                        <a:pt x="85979" y="6731"/>
                      </a:lnTo>
                      <a:lnTo>
                        <a:pt x="91694" y="9652"/>
                      </a:lnTo>
                      <a:lnTo>
                        <a:pt x="97409" y="13462"/>
                      </a:lnTo>
                      <a:lnTo>
                        <a:pt x="102743" y="17780"/>
                      </a:lnTo>
                      <a:lnTo>
                        <a:pt x="107569" y="22987"/>
                      </a:lnTo>
                      <a:lnTo>
                        <a:pt x="112776" y="28321"/>
                      </a:lnTo>
                      <a:lnTo>
                        <a:pt x="117094" y="34544"/>
                      </a:lnTo>
                      <a:lnTo>
                        <a:pt x="121412" y="41275"/>
                      </a:lnTo>
                      <a:lnTo>
                        <a:pt x="125730" y="49403"/>
                      </a:lnTo>
                      <a:lnTo>
                        <a:pt x="129667" y="58039"/>
                      </a:lnTo>
                      <a:lnTo>
                        <a:pt x="132461" y="66294"/>
                      </a:lnTo>
                      <a:lnTo>
                        <a:pt x="134874" y="74930"/>
                      </a:lnTo>
                      <a:lnTo>
                        <a:pt x="136398" y="83058"/>
                      </a:lnTo>
                      <a:lnTo>
                        <a:pt x="137287" y="91186"/>
                      </a:lnTo>
                      <a:lnTo>
                        <a:pt x="137795" y="98933"/>
                      </a:lnTo>
                      <a:lnTo>
                        <a:pt x="137287" y="106553"/>
                      </a:lnTo>
                      <a:lnTo>
                        <a:pt x="135890" y="114173"/>
                      </a:lnTo>
                      <a:lnTo>
                        <a:pt x="133985" y="120904"/>
                      </a:lnTo>
                      <a:lnTo>
                        <a:pt x="131064" y="127635"/>
                      </a:lnTo>
                      <a:lnTo>
                        <a:pt x="127762" y="133858"/>
                      </a:lnTo>
                      <a:lnTo>
                        <a:pt x="123444" y="139700"/>
                      </a:lnTo>
                      <a:lnTo>
                        <a:pt x="118618" y="144907"/>
                      </a:lnTo>
                      <a:lnTo>
                        <a:pt x="112776" y="149733"/>
                      </a:lnTo>
                      <a:lnTo>
                        <a:pt x="106553" y="153543"/>
                      </a:lnTo>
                      <a:lnTo>
                        <a:pt x="99822" y="156464"/>
                      </a:lnTo>
                      <a:lnTo>
                        <a:pt x="93091" y="158877"/>
                      </a:lnTo>
                      <a:lnTo>
                        <a:pt x="86487" y="159893"/>
                      </a:lnTo>
                      <a:lnTo>
                        <a:pt x="79248" y="159893"/>
                      </a:lnTo>
                      <a:lnTo>
                        <a:pt x="71501" y="159385"/>
                      </a:lnTo>
                      <a:lnTo>
                        <a:pt x="64389" y="157480"/>
                      </a:lnTo>
                      <a:lnTo>
                        <a:pt x="57150" y="155067"/>
                      </a:lnTo>
                      <a:lnTo>
                        <a:pt x="49911" y="151638"/>
                      </a:lnTo>
                      <a:lnTo>
                        <a:pt x="43180" y="147320"/>
                      </a:lnTo>
                      <a:lnTo>
                        <a:pt x="36449" y="142113"/>
                      </a:lnTo>
                      <a:lnTo>
                        <a:pt x="29845" y="136271"/>
                      </a:lnTo>
                      <a:lnTo>
                        <a:pt x="24003" y="130048"/>
                      </a:lnTo>
                      <a:lnTo>
                        <a:pt x="18796" y="122428"/>
                      </a:lnTo>
                      <a:lnTo>
                        <a:pt x="13970" y="114681"/>
                      </a:lnTo>
                      <a:lnTo>
                        <a:pt x="9652" y="105537"/>
                      </a:lnTo>
                      <a:lnTo>
                        <a:pt x="5842" y="96520"/>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Freeform 1210">
                  <a:extLst>
                    <a:ext uri="{FF2B5EF4-FFF2-40B4-BE49-F238E27FC236}">
                      <a16:creationId xmlns:a16="http://schemas.microsoft.com/office/drawing/2014/main" id="{280AB88C-6DD1-B4C7-B835-EC1A3B89D321}"/>
                    </a:ext>
                  </a:extLst>
                </p:cNvPr>
                <p:cNvSpPr/>
                <p:nvPr/>
              </p:nvSpPr>
              <p:spPr>
                <a:xfrm>
                  <a:off x="5659247" y="3876294"/>
                  <a:ext cx="107951" cy="131954"/>
                </a:xfrm>
                <a:custGeom>
                  <a:avLst/>
                  <a:gdLst/>
                  <a:ahLst/>
                  <a:cxnLst/>
                  <a:rect l="0" t="0" r="0" b="0"/>
                  <a:pathLst>
                    <a:path w="107951" h="131954">
                      <a:moveTo>
                        <a:pt x="2921" y="68199"/>
                      </a:moveTo>
                      <a:lnTo>
                        <a:pt x="889" y="57658"/>
                      </a:lnTo>
                      <a:lnTo>
                        <a:pt x="0" y="46990"/>
                      </a:lnTo>
                      <a:lnTo>
                        <a:pt x="508" y="42291"/>
                      </a:lnTo>
                      <a:lnTo>
                        <a:pt x="889" y="37465"/>
                      </a:lnTo>
                      <a:lnTo>
                        <a:pt x="1905" y="33147"/>
                      </a:lnTo>
                      <a:lnTo>
                        <a:pt x="3810" y="28321"/>
                      </a:lnTo>
                      <a:lnTo>
                        <a:pt x="5715" y="24003"/>
                      </a:lnTo>
                      <a:lnTo>
                        <a:pt x="8128" y="19685"/>
                      </a:lnTo>
                      <a:lnTo>
                        <a:pt x="11557" y="15875"/>
                      </a:lnTo>
                      <a:lnTo>
                        <a:pt x="15367" y="12065"/>
                      </a:lnTo>
                      <a:lnTo>
                        <a:pt x="19685" y="8128"/>
                      </a:lnTo>
                      <a:lnTo>
                        <a:pt x="24892" y="4826"/>
                      </a:lnTo>
                      <a:lnTo>
                        <a:pt x="28829" y="2921"/>
                      </a:lnTo>
                      <a:lnTo>
                        <a:pt x="33147" y="1397"/>
                      </a:lnTo>
                      <a:lnTo>
                        <a:pt x="37465" y="508"/>
                      </a:lnTo>
                      <a:lnTo>
                        <a:pt x="42291" y="0"/>
                      </a:lnTo>
                      <a:lnTo>
                        <a:pt x="46609" y="508"/>
                      </a:lnTo>
                      <a:lnTo>
                        <a:pt x="51308" y="1397"/>
                      </a:lnTo>
                      <a:lnTo>
                        <a:pt x="60960" y="4826"/>
                      </a:lnTo>
                      <a:lnTo>
                        <a:pt x="65786" y="7239"/>
                      </a:lnTo>
                      <a:lnTo>
                        <a:pt x="70104" y="10033"/>
                      </a:lnTo>
                      <a:lnTo>
                        <a:pt x="74930" y="13462"/>
                      </a:lnTo>
                      <a:lnTo>
                        <a:pt x="79248" y="17272"/>
                      </a:lnTo>
                      <a:lnTo>
                        <a:pt x="83566" y="21590"/>
                      </a:lnTo>
                      <a:lnTo>
                        <a:pt x="87376" y="25908"/>
                      </a:lnTo>
                      <a:lnTo>
                        <a:pt x="90678" y="31242"/>
                      </a:lnTo>
                      <a:lnTo>
                        <a:pt x="94107" y="36449"/>
                      </a:lnTo>
                      <a:lnTo>
                        <a:pt x="97917" y="43180"/>
                      </a:lnTo>
                      <a:lnTo>
                        <a:pt x="100838" y="49911"/>
                      </a:lnTo>
                      <a:lnTo>
                        <a:pt x="103251" y="56642"/>
                      </a:lnTo>
                      <a:lnTo>
                        <a:pt x="105156" y="63373"/>
                      </a:lnTo>
                      <a:lnTo>
                        <a:pt x="106553" y="70104"/>
                      </a:lnTo>
                      <a:lnTo>
                        <a:pt x="107569" y="76327"/>
                      </a:lnTo>
                      <a:lnTo>
                        <a:pt x="107950" y="83058"/>
                      </a:lnTo>
                      <a:lnTo>
                        <a:pt x="107569" y="89281"/>
                      </a:lnTo>
                      <a:lnTo>
                        <a:pt x="106553" y="94996"/>
                      </a:lnTo>
                      <a:lnTo>
                        <a:pt x="105156" y="100838"/>
                      </a:lnTo>
                      <a:lnTo>
                        <a:pt x="103251" y="106045"/>
                      </a:lnTo>
                      <a:lnTo>
                        <a:pt x="100330" y="111379"/>
                      </a:lnTo>
                      <a:lnTo>
                        <a:pt x="97409" y="115697"/>
                      </a:lnTo>
                      <a:lnTo>
                        <a:pt x="93599" y="120015"/>
                      </a:lnTo>
                      <a:lnTo>
                        <a:pt x="89281" y="123825"/>
                      </a:lnTo>
                      <a:lnTo>
                        <a:pt x="83947" y="127254"/>
                      </a:lnTo>
                      <a:lnTo>
                        <a:pt x="78740" y="129667"/>
                      </a:lnTo>
                      <a:lnTo>
                        <a:pt x="73406" y="131064"/>
                      </a:lnTo>
                      <a:lnTo>
                        <a:pt x="68199" y="131953"/>
                      </a:lnTo>
                      <a:lnTo>
                        <a:pt x="62357" y="131572"/>
                      </a:lnTo>
                      <a:lnTo>
                        <a:pt x="56642" y="131064"/>
                      </a:lnTo>
                      <a:lnTo>
                        <a:pt x="51308" y="129159"/>
                      </a:lnTo>
                      <a:lnTo>
                        <a:pt x="45593" y="127254"/>
                      </a:lnTo>
                      <a:lnTo>
                        <a:pt x="40259" y="124333"/>
                      </a:lnTo>
                      <a:lnTo>
                        <a:pt x="34544" y="120523"/>
                      </a:lnTo>
                      <a:lnTo>
                        <a:pt x="29718" y="116205"/>
                      </a:lnTo>
                      <a:lnTo>
                        <a:pt x="24892" y="111379"/>
                      </a:lnTo>
                      <a:lnTo>
                        <a:pt x="20193" y="106045"/>
                      </a:lnTo>
                      <a:lnTo>
                        <a:pt x="15875" y="99822"/>
                      </a:lnTo>
                      <a:lnTo>
                        <a:pt x="11938" y="93599"/>
                      </a:lnTo>
                      <a:lnTo>
                        <a:pt x="9144" y="86360"/>
                      </a:lnTo>
                      <a:lnTo>
                        <a:pt x="6223" y="78740"/>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Freeform 1211">
                  <a:extLst>
                    <a:ext uri="{FF2B5EF4-FFF2-40B4-BE49-F238E27FC236}">
                      <a16:creationId xmlns:a16="http://schemas.microsoft.com/office/drawing/2014/main" id="{776A1DB7-52C6-6231-FA8E-FE97BD4052CD}"/>
                    </a:ext>
                  </a:extLst>
                </p:cNvPr>
                <p:cNvSpPr/>
                <p:nvPr/>
              </p:nvSpPr>
              <p:spPr>
                <a:xfrm>
                  <a:off x="5679821" y="3936746"/>
                  <a:ext cx="18797" cy="19686"/>
                </a:xfrm>
                <a:custGeom>
                  <a:avLst/>
                  <a:gdLst/>
                  <a:ahLst/>
                  <a:cxnLst/>
                  <a:rect l="0" t="0" r="0" b="0"/>
                  <a:pathLst>
                    <a:path w="18797" h="19686">
                      <a:moveTo>
                        <a:pt x="0" y="6731"/>
                      </a:moveTo>
                      <a:lnTo>
                        <a:pt x="1016" y="4826"/>
                      </a:lnTo>
                      <a:lnTo>
                        <a:pt x="2413" y="3429"/>
                      </a:lnTo>
                      <a:lnTo>
                        <a:pt x="4318" y="1905"/>
                      </a:lnTo>
                      <a:lnTo>
                        <a:pt x="8255" y="0"/>
                      </a:lnTo>
                      <a:lnTo>
                        <a:pt x="10668" y="0"/>
                      </a:lnTo>
                      <a:lnTo>
                        <a:pt x="12573" y="0"/>
                      </a:lnTo>
                      <a:lnTo>
                        <a:pt x="14478" y="1524"/>
                      </a:lnTo>
                      <a:lnTo>
                        <a:pt x="15875" y="3429"/>
                      </a:lnTo>
                      <a:lnTo>
                        <a:pt x="17399" y="5334"/>
                      </a:lnTo>
                      <a:lnTo>
                        <a:pt x="18288" y="8255"/>
                      </a:lnTo>
                      <a:lnTo>
                        <a:pt x="18796" y="10541"/>
                      </a:lnTo>
                      <a:lnTo>
                        <a:pt x="18796" y="12954"/>
                      </a:lnTo>
                      <a:lnTo>
                        <a:pt x="17780" y="15367"/>
                      </a:lnTo>
                      <a:lnTo>
                        <a:pt x="16383" y="16891"/>
                      </a:lnTo>
                      <a:lnTo>
                        <a:pt x="14478" y="18288"/>
                      </a:lnTo>
                      <a:lnTo>
                        <a:pt x="12573" y="19304"/>
                      </a:lnTo>
                      <a:lnTo>
                        <a:pt x="10160" y="19685"/>
                      </a:lnTo>
                      <a:lnTo>
                        <a:pt x="7747" y="19685"/>
                      </a:lnTo>
                      <a:lnTo>
                        <a:pt x="5334" y="18796"/>
                      </a:lnTo>
                      <a:lnTo>
                        <a:pt x="3429" y="16891"/>
                      </a:lnTo>
                      <a:lnTo>
                        <a:pt x="1524" y="13462"/>
                      </a:lnTo>
                      <a:lnTo>
                        <a:pt x="1016" y="11049"/>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Freeform 1212">
                  <a:extLst>
                    <a:ext uri="{FF2B5EF4-FFF2-40B4-BE49-F238E27FC236}">
                      <a16:creationId xmlns:a16="http://schemas.microsoft.com/office/drawing/2014/main" id="{46894286-463F-4566-A6A3-485014357364}"/>
                    </a:ext>
                  </a:extLst>
                </p:cNvPr>
                <p:cNvSpPr/>
                <p:nvPr/>
              </p:nvSpPr>
              <p:spPr>
                <a:xfrm>
                  <a:off x="5718810" y="3910330"/>
                  <a:ext cx="15749" cy="14987"/>
                </a:xfrm>
                <a:custGeom>
                  <a:avLst/>
                  <a:gdLst/>
                  <a:ahLst/>
                  <a:cxnLst/>
                  <a:rect l="0" t="0" r="0" b="0"/>
                  <a:pathLst>
                    <a:path w="15749" h="14987">
                      <a:moveTo>
                        <a:pt x="1397" y="2032"/>
                      </a:moveTo>
                      <a:lnTo>
                        <a:pt x="2794" y="1016"/>
                      </a:lnTo>
                      <a:lnTo>
                        <a:pt x="4699" y="0"/>
                      </a:lnTo>
                      <a:lnTo>
                        <a:pt x="7112" y="0"/>
                      </a:lnTo>
                      <a:lnTo>
                        <a:pt x="9017" y="0"/>
                      </a:lnTo>
                      <a:lnTo>
                        <a:pt x="11430" y="508"/>
                      </a:lnTo>
                      <a:lnTo>
                        <a:pt x="13335" y="1524"/>
                      </a:lnTo>
                      <a:lnTo>
                        <a:pt x="14859" y="2921"/>
                      </a:lnTo>
                      <a:lnTo>
                        <a:pt x="15367" y="4318"/>
                      </a:lnTo>
                      <a:lnTo>
                        <a:pt x="15748" y="5842"/>
                      </a:lnTo>
                      <a:lnTo>
                        <a:pt x="15367" y="9652"/>
                      </a:lnTo>
                      <a:lnTo>
                        <a:pt x="14859" y="11557"/>
                      </a:lnTo>
                      <a:lnTo>
                        <a:pt x="13843" y="12954"/>
                      </a:lnTo>
                      <a:lnTo>
                        <a:pt x="12954" y="13970"/>
                      </a:lnTo>
                      <a:lnTo>
                        <a:pt x="11430" y="14986"/>
                      </a:lnTo>
                      <a:lnTo>
                        <a:pt x="9525" y="14986"/>
                      </a:lnTo>
                      <a:lnTo>
                        <a:pt x="7112" y="14478"/>
                      </a:lnTo>
                      <a:lnTo>
                        <a:pt x="5207" y="12954"/>
                      </a:lnTo>
                      <a:lnTo>
                        <a:pt x="3302" y="11557"/>
                      </a:lnTo>
                      <a:lnTo>
                        <a:pt x="1397" y="9652"/>
                      </a:lnTo>
                      <a:lnTo>
                        <a:pt x="381" y="7239"/>
                      </a:lnTo>
                      <a:lnTo>
                        <a:pt x="0" y="5334"/>
                      </a:lnTo>
                      <a:lnTo>
                        <a:pt x="381" y="342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Freeform 1213">
                  <a:extLst>
                    <a:ext uri="{FF2B5EF4-FFF2-40B4-BE49-F238E27FC236}">
                      <a16:creationId xmlns:a16="http://schemas.microsoft.com/office/drawing/2014/main" id="{A8B7EF71-81FE-A401-8025-12D35617DD0F}"/>
                    </a:ext>
                  </a:extLst>
                </p:cNvPr>
                <p:cNvSpPr/>
                <p:nvPr/>
              </p:nvSpPr>
              <p:spPr>
                <a:xfrm>
                  <a:off x="5161026" y="3335782"/>
                  <a:ext cx="87758" cy="126747"/>
                </a:xfrm>
                <a:custGeom>
                  <a:avLst/>
                  <a:gdLst/>
                  <a:ahLst/>
                  <a:cxnLst/>
                  <a:rect l="0" t="0" r="0" b="0"/>
                  <a:pathLst>
                    <a:path w="87758" h="126747">
                      <a:moveTo>
                        <a:pt x="73914" y="6731"/>
                      </a:moveTo>
                      <a:lnTo>
                        <a:pt x="78740" y="14986"/>
                      </a:lnTo>
                      <a:lnTo>
                        <a:pt x="82550" y="24003"/>
                      </a:lnTo>
                      <a:lnTo>
                        <a:pt x="85471" y="34163"/>
                      </a:lnTo>
                      <a:lnTo>
                        <a:pt x="86868" y="44196"/>
                      </a:lnTo>
                      <a:lnTo>
                        <a:pt x="87757" y="54737"/>
                      </a:lnTo>
                      <a:lnTo>
                        <a:pt x="87376" y="64897"/>
                      </a:lnTo>
                      <a:lnTo>
                        <a:pt x="85852" y="75438"/>
                      </a:lnTo>
                      <a:lnTo>
                        <a:pt x="83058" y="85471"/>
                      </a:lnTo>
                      <a:lnTo>
                        <a:pt x="81153" y="90297"/>
                      </a:lnTo>
                      <a:lnTo>
                        <a:pt x="78740" y="94615"/>
                      </a:lnTo>
                      <a:lnTo>
                        <a:pt x="75819" y="98933"/>
                      </a:lnTo>
                      <a:lnTo>
                        <a:pt x="72390" y="103251"/>
                      </a:lnTo>
                      <a:lnTo>
                        <a:pt x="69088" y="107061"/>
                      </a:lnTo>
                      <a:lnTo>
                        <a:pt x="64770" y="110871"/>
                      </a:lnTo>
                      <a:lnTo>
                        <a:pt x="60452" y="114300"/>
                      </a:lnTo>
                      <a:lnTo>
                        <a:pt x="55626" y="117221"/>
                      </a:lnTo>
                      <a:lnTo>
                        <a:pt x="50419" y="119507"/>
                      </a:lnTo>
                      <a:lnTo>
                        <a:pt x="44577" y="121920"/>
                      </a:lnTo>
                      <a:lnTo>
                        <a:pt x="38354" y="123825"/>
                      </a:lnTo>
                      <a:lnTo>
                        <a:pt x="31623" y="125349"/>
                      </a:lnTo>
                      <a:lnTo>
                        <a:pt x="24511" y="126238"/>
                      </a:lnTo>
                      <a:lnTo>
                        <a:pt x="16764" y="126746"/>
                      </a:lnTo>
                      <a:lnTo>
                        <a:pt x="12446" y="119507"/>
                      </a:lnTo>
                      <a:lnTo>
                        <a:pt x="8636" y="111379"/>
                      </a:lnTo>
                      <a:lnTo>
                        <a:pt x="4318" y="103251"/>
                      </a:lnTo>
                      <a:lnTo>
                        <a:pt x="0" y="95123"/>
                      </a:lnTo>
                      <a:lnTo>
                        <a:pt x="7620" y="93218"/>
                      </a:lnTo>
                      <a:lnTo>
                        <a:pt x="14351" y="90805"/>
                      </a:lnTo>
                      <a:lnTo>
                        <a:pt x="21082" y="87884"/>
                      </a:lnTo>
                      <a:lnTo>
                        <a:pt x="26797" y="84074"/>
                      </a:lnTo>
                      <a:lnTo>
                        <a:pt x="32131" y="80264"/>
                      </a:lnTo>
                      <a:lnTo>
                        <a:pt x="36957" y="75438"/>
                      </a:lnTo>
                      <a:lnTo>
                        <a:pt x="40767" y="70612"/>
                      </a:lnTo>
                      <a:lnTo>
                        <a:pt x="44196" y="65278"/>
                      </a:lnTo>
                      <a:lnTo>
                        <a:pt x="46482" y="59055"/>
                      </a:lnTo>
                      <a:lnTo>
                        <a:pt x="48514" y="52832"/>
                      </a:lnTo>
                      <a:lnTo>
                        <a:pt x="49403" y="46101"/>
                      </a:lnTo>
                      <a:lnTo>
                        <a:pt x="48895" y="38862"/>
                      </a:lnTo>
                      <a:lnTo>
                        <a:pt x="48006" y="31750"/>
                      </a:lnTo>
                      <a:lnTo>
                        <a:pt x="46101" y="23622"/>
                      </a:lnTo>
                      <a:lnTo>
                        <a:pt x="43180" y="15367"/>
                      </a:lnTo>
                      <a:lnTo>
                        <a:pt x="38862" y="7239"/>
                      </a:lnTo>
                      <a:lnTo>
                        <a:pt x="46101" y="4826"/>
                      </a:lnTo>
                      <a:lnTo>
                        <a:pt x="53213" y="2921"/>
                      </a:lnTo>
                      <a:lnTo>
                        <a:pt x="68580"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Freeform 1214">
                  <a:extLst>
                    <a:ext uri="{FF2B5EF4-FFF2-40B4-BE49-F238E27FC236}">
                      <a16:creationId xmlns:a16="http://schemas.microsoft.com/office/drawing/2014/main" id="{D4BDC670-89F6-D113-45F0-C58406C45AA6}"/>
                    </a:ext>
                  </a:extLst>
                </p:cNvPr>
                <p:cNvSpPr/>
                <p:nvPr/>
              </p:nvSpPr>
              <p:spPr>
                <a:xfrm>
                  <a:off x="5016500" y="3278759"/>
                  <a:ext cx="133986" cy="151131"/>
                </a:xfrm>
                <a:custGeom>
                  <a:avLst/>
                  <a:gdLst/>
                  <a:ahLst/>
                  <a:cxnLst/>
                  <a:rect l="0" t="0" r="0" b="0"/>
                  <a:pathLst>
                    <a:path w="133986" h="151131">
                      <a:moveTo>
                        <a:pt x="59563" y="149733"/>
                      </a:moveTo>
                      <a:lnTo>
                        <a:pt x="57150" y="148209"/>
                      </a:lnTo>
                      <a:lnTo>
                        <a:pt x="54229" y="144907"/>
                      </a:lnTo>
                      <a:lnTo>
                        <a:pt x="51435" y="141097"/>
                      </a:lnTo>
                      <a:lnTo>
                        <a:pt x="49911" y="139573"/>
                      </a:lnTo>
                      <a:lnTo>
                        <a:pt x="47498" y="138176"/>
                      </a:lnTo>
                      <a:lnTo>
                        <a:pt x="38862" y="133858"/>
                      </a:lnTo>
                      <a:lnTo>
                        <a:pt x="31242" y="129540"/>
                      </a:lnTo>
                      <a:lnTo>
                        <a:pt x="24511" y="124206"/>
                      </a:lnTo>
                      <a:lnTo>
                        <a:pt x="18796" y="118999"/>
                      </a:lnTo>
                      <a:lnTo>
                        <a:pt x="13462" y="113284"/>
                      </a:lnTo>
                      <a:lnTo>
                        <a:pt x="9144" y="107442"/>
                      </a:lnTo>
                      <a:lnTo>
                        <a:pt x="5842" y="101219"/>
                      </a:lnTo>
                      <a:lnTo>
                        <a:pt x="3429" y="94996"/>
                      </a:lnTo>
                      <a:lnTo>
                        <a:pt x="1397" y="88773"/>
                      </a:lnTo>
                      <a:lnTo>
                        <a:pt x="508" y="82042"/>
                      </a:lnTo>
                      <a:lnTo>
                        <a:pt x="0" y="75819"/>
                      </a:lnTo>
                      <a:lnTo>
                        <a:pt x="0" y="69088"/>
                      </a:lnTo>
                      <a:lnTo>
                        <a:pt x="1397" y="62865"/>
                      </a:lnTo>
                      <a:lnTo>
                        <a:pt x="2921" y="56134"/>
                      </a:lnTo>
                      <a:lnTo>
                        <a:pt x="5334" y="49911"/>
                      </a:lnTo>
                      <a:lnTo>
                        <a:pt x="8128" y="43688"/>
                      </a:lnTo>
                      <a:lnTo>
                        <a:pt x="12065" y="37846"/>
                      </a:lnTo>
                      <a:lnTo>
                        <a:pt x="15875" y="32131"/>
                      </a:lnTo>
                      <a:lnTo>
                        <a:pt x="20701" y="26797"/>
                      </a:lnTo>
                      <a:lnTo>
                        <a:pt x="25908" y="21971"/>
                      </a:lnTo>
                      <a:lnTo>
                        <a:pt x="31750" y="17272"/>
                      </a:lnTo>
                      <a:lnTo>
                        <a:pt x="37973" y="13335"/>
                      </a:lnTo>
                      <a:lnTo>
                        <a:pt x="44704" y="9525"/>
                      </a:lnTo>
                      <a:lnTo>
                        <a:pt x="51816" y="6731"/>
                      </a:lnTo>
                      <a:lnTo>
                        <a:pt x="59563" y="3810"/>
                      </a:lnTo>
                      <a:lnTo>
                        <a:pt x="67691" y="1905"/>
                      </a:lnTo>
                      <a:lnTo>
                        <a:pt x="75819" y="381"/>
                      </a:lnTo>
                      <a:lnTo>
                        <a:pt x="84963" y="0"/>
                      </a:lnTo>
                      <a:lnTo>
                        <a:pt x="94107" y="0"/>
                      </a:lnTo>
                      <a:lnTo>
                        <a:pt x="103759" y="889"/>
                      </a:lnTo>
                      <a:lnTo>
                        <a:pt x="113284" y="2794"/>
                      </a:lnTo>
                      <a:lnTo>
                        <a:pt x="123317" y="5715"/>
                      </a:lnTo>
                      <a:lnTo>
                        <a:pt x="126238" y="11938"/>
                      </a:lnTo>
                      <a:lnTo>
                        <a:pt x="128651" y="17272"/>
                      </a:lnTo>
                      <a:lnTo>
                        <a:pt x="131064" y="23495"/>
                      </a:lnTo>
                      <a:lnTo>
                        <a:pt x="132461" y="26797"/>
                      </a:lnTo>
                      <a:lnTo>
                        <a:pt x="133985" y="30226"/>
                      </a:lnTo>
                      <a:lnTo>
                        <a:pt x="124841" y="26289"/>
                      </a:lnTo>
                      <a:lnTo>
                        <a:pt x="115697" y="23495"/>
                      </a:lnTo>
                      <a:lnTo>
                        <a:pt x="106553" y="21082"/>
                      </a:lnTo>
                      <a:lnTo>
                        <a:pt x="97917" y="19685"/>
                      </a:lnTo>
                      <a:lnTo>
                        <a:pt x="89789" y="19177"/>
                      </a:lnTo>
                      <a:lnTo>
                        <a:pt x="81661" y="18669"/>
                      </a:lnTo>
                      <a:lnTo>
                        <a:pt x="74422" y="19177"/>
                      </a:lnTo>
                      <a:lnTo>
                        <a:pt x="66802" y="20574"/>
                      </a:lnTo>
                      <a:lnTo>
                        <a:pt x="60071" y="21971"/>
                      </a:lnTo>
                      <a:lnTo>
                        <a:pt x="53721" y="24003"/>
                      </a:lnTo>
                      <a:lnTo>
                        <a:pt x="47498" y="26797"/>
                      </a:lnTo>
                      <a:lnTo>
                        <a:pt x="42291" y="29718"/>
                      </a:lnTo>
                      <a:lnTo>
                        <a:pt x="37465" y="33528"/>
                      </a:lnTo>
                      <a:lnTo>
                        <a:pt x="32639" y="37338"/>
                      </a:lnTo>
                      <a:lnTo>
                        <a:pt x="28829" y="41656"/>
                      </a:lnTo>
                      <a:lnTo>
                        <a:pt x="25908" y="46482"/>
                      </a:lnTo>
                      <a:lnTo>
                        <a:pt x="23114" y="51308"/>
                      </a:lnTo>
                      <a:lnTo>
                        <a:pt x="21082" y="56642"/>
                      </a:lnTo>
                      <a:lnTo>
                        <a:pt x="19685" y="61849"/>
                      </a:lnTo>
                      <a:lnTo>
                        <a:pt x="19177" y="67183"/>
                      </a:lnTo>
                      <a:lnTo>
                        <a:pt x="19685" y="72898"/>
                      </a:lnTo>
                      <a:lnTo>
                        <a:pt x="20193" y="79121"/>
                      </a:lnTo>
                      <a:lnTo>
                        <a:pt x="22098" y="84963"/>
                      </a:lnTo>
                      <a:lnTo>
                        <a:pt x="24511" y="90678"/>
                      </a:lnTo>
                      <a:lnTo>
                        <a:pt x="27813" y="96901"/>
                      </a:lnTo>
                      <a:lnTo>
                        <a:pt x="32131" y="103124"/>
                      </a:lnTo>
                      <a:lnTo>
                        <a:pt x="37465" y="108966"/>
                      </a:lnTo>
                      <a:lnTo>
                        <a:pt x="43180" y="114681"/>
                      </a:lnTo>
                      <a:lnTo>
                        <a:pt x="50419" y="120396"/>
                      </a:lnTo>
                      <a:lnTo>
                        <a:pt x="58039" y="126238"/>
                      </a:lnTo>
                      <a:lnTo>
                        <a:pt x="67183" y="131445"/>
                      </a:lnTo>
                      <a:lnTo>
                        <a:pt x="77343" y="136779"/>
                      </a:lnTo>
                      <a:lnTo>
                        <a:pt x="73914" y="137668"/>
                      </a:lnTo>
                      <a:lnTo>
                        <a:pt x="71501" y="139573"/>
                      </a:lnTo>
                      <a:lnTo>
                        <a:pt x="69088" y="141605"/>
                      </a:lnTo>
                      <a:lnTo>
                        <a:pt x="67691" y="143510"/>
                      </a:lnTo>
                      <a:lnTo>
                        <a:pt x="64389" y="148209"/>
                      </a:lnTo>
                      <a:lnTo>
                        <a:pt x="63373" y="149733"/>
                      </a:lnTo>
                      <a:lnTo>
                        <a:pt x="61976" y="15113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Freeform 1215">
                  <a:extLst>
                    <a:ext uri="{FF2B5EF4-FFF2-40B4-BE49-F238E27FC236}">
                      <a16:creationId xmlns:a16="http://schemas.microsoft.com/office/drawing/2014/main" id="{27D356DF-AEF9-37D9-BE7F-8E08C8E8061E}"/>
                    </a:ext>
                  </a:extLst>
                </p:cNvPr>
                <p:cNvSpPr/>
                <p:nvPr/>
              </p:nvSpPr>
              <p:spPr>
                <a:xfrm>
                  <a:off x="5036185" y="3296412"/>
                  <a:ext cx="176150" cy="134875"/>
                </a:xfrm>
                <a:custGeom>
                  <a:avLst/>
                  <a:gdLst/>
                  <a:ahLst/>
                  <a:cxnLst/>
                  <a:rect l="0" t="0" r="0" b="0"/>
                  <a:pathLst>
                    <a:path w="176150" h="134875">
                      <a:moveTo>
                        <a:pt x="135382" y="21717"/>
                      </a:moveTo>
                      <a:lnTo>
                        <a:pt x="141097" y="25019"/>
                      </a:lnTo>
                      <a:lnTo>
                        <a:pt x="146939" y="28321"/>
                      </a:lnTo>
                      <a:lnTo>
                        <a:pt x="152146" y="32258"/>
                      </a:lnTo>
                      <a:lnTo>
                        <a:pt x="156464" y="36576"/>
                      </a:lnTo>
                      <a:lnTo>
                        <a:pt x="160782" y="40894"/>
                      </a:lnTo>
                      <a:lnTo>
                        <a:pt x="164592" y="45212"/>
                      </a:lnTo>
                      <a:lnTo>
                        <a:pt x="168021" y="50038"/>
                      </a:lnTo>
                      <a:lnTo>
                        <a:pt x="170434" y="55245"/>
                      </a:lnTo>
                      <a:lnTo>
                        <a:pt x="172847" y="60960"/>
                      </a:lnTo>
                      <a:lnTo>
                        <a:pt x="174244" y="66802"/>
                      </a:lnTo>
                      <a:lnTo>
                        <a:pt x="175641" y="73025"/>
                      </a:lnTo>
                      <a:lnTo>
                        <a:pt x="176149" y="79248"/>
                      </a:lnTo>
                      <a:lnTo>
                        <a:pt x="176149" y="86487"/>
                      </a:lnTo>
                      <a:lnTo>
                        <a:pt x="175260" y="93599"/>
                      </a:lnTo>
                      <a:lnTo>
                        <a:pt x="174244" y="101346"/>
                      </a:lnTo>
                      <a:lnTo>
                        <a:pt x="172847" y="106553"/>
                      </a:lnTo>
                      <a:lnTo>
                        <a:pt x="170434" y="111887"/>
                      </a:lnTo>
                      <a:lnTo>
                        <a:pt x="167513" y="116205"/>
                      </a:lnTo>
                      <a:lnTo>
                        <a:pt x="164592" y="120015"/>
                      </a:lnTo>
                      <a:lnTo>
                        <a:pt x="160782" y="123444"/>
                      </a:lnTo>
                      <a:lnTo>
                        <a:pt x="156464" y="126746"/>
                      </a:lnTo>
                      <a:lnTo>
                        <a:pt x="151257" y="129159"/>
                      </a:lnTo>
                      <a:lnTo>
                        <a:pt x="145923" y="131064"/>
                      </a:lnTo>
                      <a:lnTo>
                        <a:pt x="140716" y="132588"/>
                      </a:lnTo>
                      <a:lnTo>
                        <a:pt x="134366" y="133985"/>
                      </a:lnTo>
                      <a:lnTo>
                        <a:pt x="128143" y="134493"/>
                      </a:lnTo>
                      <a:lnTo>
                        <a:pt x="121031" y="134874"/>
                      </a:lnTo>
                      <a:lnTo>
                        <a:pt x="114300" y="134493"/>
                      </a:lnTo>
                      <a:lnTo>
                        <a:pt x="107061" y="133985"/>
                      </a:lnTo>
                      <a:lnTo>
                        <a:pt x="99314" y="132588"/>
                      </a:lnTo>
                      <a:lnTo>
                        <a:pt x="91694" y="131064"/>
                      </a:lnTo>
                      <a:lnTo>
                        <a:pt x="82042" y="128651"/>
                      </a:lnTo>
                      <a:lnTo>
                        <a:pt x="73025" y="125857"/>
                      </a:lnTo>
                      <a:lnTo>
                        <a:pt x="63881" y="121920"/>
                      </a:lnTo>
                      <a:lnTo>
                        <a:pt x="54737" y="118110"/>
                      </a:lnTo>
                      <a:lnTo>
                        <a:pt x="46101" y="113284"/>
                      </a:lnTo>
                      <a:lnTo>
                        <a:pt x="37973" y="108585"/>
                      </a:lnTo>
                      <a:lnTo>
                        <a:pt x="30226" y="103251"/>
                      </a:lnTo>
                      <a:lnTo>
                        <a:pt x="23495" y="97536"/>
                      </a:lnTo>
                      <a:lnTo>
                        <a:pt x="17272" y="91313"/>
                      </a:lnTo>
                      <a:lnTo>
                        <a:pt x="11557" y="84582"/>
                      </a:lnTo>
                      <a:lnTo>
                        <a:pt x="7239" y="77343"/>
                      </a:lnTo>
                      <a:lnTo>
                        <a:pt x="3810" y="70104"/>
                      </a:lnTo>
                      <a:lnTo>
                        <a:pt x="1397" y="62484"/>
                      </a:lnTo>
                      <a:lnTo>
                        <a:pt x="0" y="54356"/>
                      </a:lnTo>
                      <a:lnTo>
                        <a:pt x="508" y="46101"/>
                      </a:lnTo>
                      <a:lnTo>
                        <a:pt x="1905" y="37465"/>
                      </a:lnTo>
                      <a:lnTo>
                        <a:pt x="2921" y="33147"/>
                      </a:lnTo>
                      <a:lnTo>
                        <a:pt x="4826" y="28829"/>
                      </a:lnTo>
                      <a:lnTo>
                        <a:pt x="6731" y="25019"/>
                      </a:lnTo>
                      <a:lnTo>
                        <a:pt x="9144" y="21209"/>
                      </a:lnTo>
                      <a:lnTo>
                        <a:pt x="11557" y="18288"/>
                      </a:lnTo>
                      <a:lnTo>
                        <a:pt x="13970" y="14986"/>
                      </a:lnTo>
                      <a:lnTo>
                        <a:pt x="20193" y="10160"/>
                      </a:lnTo>
                      <a:lnTo>
                        <a:pt x="26924" y="6350"/>
                      </a:lnTo>
                      <a:lnTo>
                        <a:pt x="34544" y="3429"/>
                      </a:lnTo>
                      <a:lnTo>
                        <a:pt x="42672" y="1524"/>
                      </a:lnTo>
                      <a:lnTo>
                        <a:pt x="51435" y="508"/>
                      </a:lnTo>
                      <a:lnTo>
                        <a:pt x="60452" y="0"/>
                      </a:lnTo>
                      <a:lnTo>
                        <a:pt x="70104" y="1016"/>
                      </a:lnTo>
                      <a:lnTo>
                        <a:pt x="80137" y="2413"/>
                      </a:lnTo>
                      <a:lnTo>
                        <a:pt x="89789" y="4318"/>
                      </a:lnTo>
                      <a:lnTo>
                        <a:pt x="99822" y="7239"/>
                      </a:lnTo>
                      <a:lnTo>
                        <a:pt x="109474" y="10668"/>
                      </a:lnTo>
                      <a:lnTo>
                        <a:pt x="119507" y="13970"/>
                      </a:lnTo>
                      <a:lnTo>
                        <a:pt x="128651" y="1828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Freeform 1216">
                  <a:extLst>
                    <a:ext uri="{FF2B5EF4-FFF2-40B4-BE49-F238E27FC236}">
                      <a16:creationId xmlns:a16="http://schemas.microsoft.com/office/drawing/2014/main" id="{AC95AE1D-5691-0D70-8429-BB910A661240}"/>
                    </a:ext>
                  </a:extLst>
                </p:cNvPr>
                <p:cNvSpPr/>
                <p:nvPr/>
              </p:nvSpPr>
              <p:spPr>
                <a:xfrm>
                  <a:off x="5055870" y="3313684"/>
                  <a:ext cx="131954" cy="98426"/>
                </a:xfrm>
                <a:custGeom>
                  <a:avLst/>
                  <a:gdLst/>
                  <a:ahLst/>
                  <a:cxnLst/>
                  <a:rect l="0" t="0" r="0" b="0"/>
                  <a:pathLst>
                    <a:path w="131954" h="98426">
                      <a:moveTo>
                        <a:pt x="99822" y="14478"/>
                      </a:moveTo>
                      <a:lnTo>
                        <a:pt x="108966" y="19685"/>
                      </a:lnTo>
                      <a:lnTo>
                        <a:pt x="117094" y="25527"/>
                      </a:lnTo>
                      <a:lnTo>
                        <a:pt x="120523" y="28829"/>
                      </a:lnTo>
                      <a:lnTo>
                        <a:pt x="123317" y="32258"/>
                      </a:lnTo>
                      <a:lnTo>
                        <a:pt x="126238" y="35560"/>
                      </a:lnTo>
                      <a:lnTo>
                        <a:pt x="128143" y="39878"/>
                      </a:lnTo>
                      <a:lnTo>
                        <a:pt x="130048" y="43688"/>
                      </a:lnTo>
                      <a:lnTo>
                        <a:pt x="131064" y="48514"/>
                      </a:lnTo>
                      <a:lnTo>
                        <a:pt x="131953" y="53340"/>
                      </a:lnTo>
                      <a:lnTo>
                        <a:pt x="131953" y="58674"/>
                      </a:lnTo>
                      <a:lnTo>
                        <a:pt x="131572" y="64389"/>
                      </a:lnTo>
                      <a:lnTo>
                        <a:pt x="131064" y="70104"/>
                      </a:lnTo>
                      <a:lnTo>
                        <a:pt x="129667" y="74422"/>
                      </a:lnTo>
                      <a:lnTo>
                        <a:pt x="128143" y="78740"/>
                      </a:lnTo>
                      <a:lnTo>
                        <a:pt x="125730" y="82169"/>
                      </a:lnTo>
                      <a:lnTo>
                        <a:pt x="122936" y="85471"/>
                      </a:lnTo>
                      <a:lnTo>
                        <a:pt x="120015" y="88392"/>
                      </a:lnTo>
                      <a:lnTo>
                        <a:pt x="116205" y="90805"/>
                      </a:lnTo>
                      <a:lnTo>
                        <a:pt x="112268" y="93218"/>
                      </a:lnTo>
                      <a:lnTo>
                        <a:pt x="107950" y="95123"/>
                      </a:lnTo>
                      <a:lnTo>
                        <a:pt x="103251" y="96520"/>
                      </a:lnTo>
                      <a:lnTo>
                        <a:pt x="98425" y="97536"/>
                      </a:lnTo>
                      <a:lnTo>
                        <a:pt x="93091" y="98044"/>
                      </a:lnTo>
                      <a:lnTo>
                        <a:pt x="87376" y="98425"/>
                      </a:lnTo>
                      <a:lnTo>
                        <a:pt x="82042" y="98425"/>
                      </a:lnTo>
                      <a:lnTo>
                        <a:pt x="75819" y="98044"/>
                      </a:lnTo>
                      <a:lnTo>
                        <a:pt x="63881" y="96012"/>
                      </a:lnTo>
                      <a:lnTo>
                        <a:pt x="56642" y="94107"/>
                      </a:lnTo>
                      <a:lnTo>
                        <a:pt x="49403" y="91694"/>
                      </a:lnTo>
                      <a:lnTo>
                        <a:pt x="42672" y="88900"/>
                      </a:lnTo>
                      <a:lnTo>
                        <a:pt x="36068" y="85979"/>
                      </a:lnTo>
                      <a:lnTo>
                        <a:pt x="30226" y="83058"/>
                      </a:lnTo>
                      <a:lnTo>
                        <a:pt x="24511" y="79248"/>
                      </a:lnTo>
                      <a:lnTo>
                        <a:pt x="19177" y="75438"/>
                      </a:lnTo>
                      <a:lnTo>
                        <a:pt x="14351" y="71628"/>
                      </a:lnTo>
                      <a:lnTo>
                        <a:pt x="10541" y="66802"/>
                      </a:lnTo>
                      <a:lnTo>
                        <a:pt x="6731" y="62484"/>
                      </a:lnTo>
                      <a:lnTo>
                        <a:pt x="4318" y="57658"/>
                      </a:lnTo>
                      <a:lnTo>
                        <a:pt x="1905" y="52324"/>
                      </a:lnTo>
                      <a:lnTo>
                        <a:pt x="508" y="47117"/>
                      </a:lnTo>
                      <a:lnTo>
                        <a:pt x="0" y="41402"/>
                      </a:lnTo>
                      <a:lnTo>
                        <a:pt x="0" y="36068"/>
                      </a:lnTo>
                      <a:lnTo>
                        <a:pt x="1016" y="29845"/>
                      </a:lnTo>
                      <a:lnTo>
                        <a:pt x="2921" y="24511"/>
                      </a:lnTo>
                      <a:lnTo>
                        <a:pt x="5334" y="19685"/>
                      </a:lnTo>
                      <a:lnTo>
                        <a:pt x="8636" y="15367"/>
                      </a:lnTo>
                      <a:lnTo>
                        <a:pt x="12446" y="11557"/>
                      </a:lnTo>
                      <a:lnTo>
                        <a:pt x="16764" y="8255"/>
                      </a:lnTo>
                      <a:lnTo>
                        <a:pt x="22098" y="5842"/>
                      </a:lnTo>
                      <a:lnTo>
                        <a:pt x="27432" y="3429"/>
                      </a:lnTo>
                      <a:lnTo>
                        <a:pt x="33655" y="2032"/>
                      </a:lnTo>
                      <a:lnTo>
                        <a:pt x="39878" y="508"/>
                      </a:lnTo>
                      <a:lnTo>
                        <a:pt x="46609" y="0"/>
                      </a:lnTo>
                      <a:lnTo>
                        <a:pt x="53340" y="0"/>
                      </a:lnTo>
                      <a:lnTo>
                        <a:pt x="60452" y="1016"/>
                      </a:lnTo>
                      <a:lnTo>
                        <a:pt x="67691" y="2032"/>
                      </a:lnTo>
                      <a:lnTo>
                        <a:pt x="74930" y="3937"/>
                      </a:lnTo>
                      <a:lnTo>
                        <a:pt x="82550" y="6350"/>
                      </a:lnTo>
                      <a:lnTo>
                        <a:pt x="89789" y="9652"/>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Freeform 1217">
                  <a:extLst>
                    <a:ext uri="{FF2B5EF4-FFF2-40B4-BE49-F238E27FC236}">
                      <a16:creationId xmlns:a16="http://schemas.microsoft.com/office/drawing/2014/main" id="{586B202E-1F32-B148-1606-00DB2749C240}"/>
                    </a:ext>
                  </a:extLst>
                </p:cNvPr>
                <p:cNvSpPr/>
                <p:nvPr/>
              </p:nvSpPr>
              <p:spPr>
                <a:xfrm>
                  <a:off x="5071745" y="3341116"/>
                  <a:ext cx="43689" cy="28322"/>
                </a:xfrm>
                <a:custGeom>
                  <a:avLst/>
                  <a:gdLst/>
                  <a:ahLst/>
                  <a:cxnLst/>
                  <a:rect l="0" t="0" r="0" b="0"/>
                  <a:pathLst>
                    <a:path w="43689" h="28322">
                      <a:moveTo>
                        <a:pt x="41783" y="12954"/>
                      </a:moveTo>
                      <a:lnTo>
                        <a:pt x="43180" y="15367"/>
                      </a:lnTo>
                      <a:lnTo>
                        <a:pt x="43688" y="17272"/>
                      </a:lnTo>
                      <a:lnTo>
                        <a:pt x="43180" y="19685"/>
                      </a:lnTo>
                      <a:lnTo>
                        <a:pt x="42164" y="22098"/>
                      </a:lnTo>
                      <a:lnTo>
                        <a:pt x="40767" y="24003"/>
                      </a:lnTo>
                      <a:lnTo>
                        <a:pt x="39370" y="25400"/>
                      </a:lnTo>
                      <a:lnTo>
                        <a:pt x="37465" y="26416"/>
                      </a:lnTo>
                      <a:lnTo>
                        <a:pt x="35052" y="27305"/>
                      </a:lnTo>
                      <a:lnTo>
                        <a:pt x="32131" y="28321"/>
                      </a:lnTo>
                      <a:lnTo>
                        <a:pt x="29210" y="28321"/>
                      </a:lnTo>
                      <a:lnTo>
                        <a:pt x="25908" y="28321"/>
                      </a:lnTo>
                      <a:lnTo>
                        <a:pt x="19177" y="26924"/>
                      </a:lnTo>
                      <a:lnTo>
                        <a:pt x="12954" y="24003"/>
                      </a:lnTo>
                      <a:lnTo>
                        <a:pt x="7112" y="20574"/>
                      </a:lnTo>
                      <a:lnTo>
                        <a:pt x="4826" y="18669"/>
                      </a:lnTo>
                      <a:lnTo>
                        <a:pt x="2794" y="16764"/>
                      </a:lnTo>
                      <a:lnTo>
                        <a:pt x="1397" y="14351"/>
                      </a:lnTo>
                      <a:lnTo>
                        <a:pt x="508" y="11938"/>
                      </a:lnTo>
                      <a:lnTo>
                        <a:pt x="0" y="9652"/>
                      </a:lnTo>
                      <a:lnTo>
                        <a:pt x="508" y="7239"/>
                      </a:lnTo>
                      <a:lnTo>
                        <a:pt x="1397" y="4826"/>
                      </a:lnTo>
                      <a:lnTo>
                        <a:pt x="2413" y="3302"/>
                      </a:lnTo>
                      <a:lnTo>
                        <a:pt x="3810" y="1905"/>
                      </a:lnTo>
                      <a:lnTo>
                        <a:pt x="5207" y="889"/>
                      </a:lnTo>
                      <a:lnTo>
                        <a:pt x="6731" y="508"/>
                      </a:lnTo>
                      <a:lnTo>
                        <a:pt x="8636" y="0"/>
                      </a:lnTo>
                      <a:lnTo>
                        <a:pt x="13462" y="508"/>
                      </a:lnTo>
                      <a:lnTo>
                        <a:pt x="18669" y="1905"/>
                      </a:lnTo>
                      <a:lnTo>
                        <a:pt x="24892" y="4318"/>
                      </a:lnTo>
                      <a:lnTo>
                        <a:pt x="31623" y="7620"/>
                      </a:lnTo>
                      <a:lnTo>
                        <a:pt x="39370" y="11557"/>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9" name="Freeform 1218">
                  <a:extLst>
                    <a:ext uri="{FF2B5EF4-FFF2-40B4-BE49-F238E27FC236}">
                      <a16:creationId xmlns:a16="http://schemas.microsoft.com/office/drawing/2014/main" id="{29358000-4685-3A7B-1570-52954CD7886B}"/>
                    </a:ext>
                  </a:extLst>
                </p:cNvPr>
                <p:cNvSpPr/>
                <p:nvPr/>
              </p:nvSpPr>
              <p:spPr>
                <a:xfrm>
                  <a:off x="5073650" y="3342513"/>
                  <a:ext cx="39879" cy="25528"/>
                </a:xfrm>
                <a:custGeom>
                  <a:avLst/>
                  <a:gdLst/>
                  <a:ahLst/>
                  <a:cxnLst/>
                  <a:rect l="0" t="0" r="0" b="0"/>
                  <a:pathLst>
                    <a:path w="39879" h="25528">
                      <a:moveTo>
                        <a:pt x="508" y="6223"/>
                      </a:moveTo>
                      <a:lnTo>
                        <a:pt x="889" y="4318"/>
                      </a:lnTo>
                      <a:lnTo>
                        <a:pt x="1905" y="2921"/>
                      </a:lnTo>
                      <a:lnTo>
                        <a:pt x="3302" y="1524"/>
                      </a:lnTo>
                      <a:lnTo>
                        <a:pt x="4826" y="508"/>
                      </a:lnTo>
                      <a:lnTo>
                        <a:pt x="8128" y="0"/>
                      </a:lnTo>
                      <a:lnTo>
                        <a:pt x="11938" y="0"/>
                      </a:lnTo>
                      <a:lnTo>
                        <a:pt x="16764" y="1524"/>
                      </a:lnTo>
                      <a:lnTo>
                        <a:pt x="22606" y="3937"/>
                      </a:lnTo>
                      <a:lnTo>
                        <a:pt x="29210" y="6731"/>
                      </a:lnTo>
                      <a:lnTo>
                        <a:pt x="36449" y="10160"/>
                      </a:lnTo>
                      <a:lnTo>
                        <a:pt x="38354" y="12065"/>
                      </a:lnTo>
                      <a:lnTo>
                        <a:pt x="39878" y="13970"/>
                      </a:lnTo>
                      <a:lnTo>
                        <a:pt x="39878" y="15875"/>
                      </a:lnTo>
                      <a:lnTo>
                        <a:pt x="39878" y="17780"/>
                      </a:lnTo>
                      <a:lnTo>
                        <a:pt x="38862" y="19685"/>
                      </a:lnTo>
                      <a:lnTo>
                        <a:pt x="37465" y="21590"/>
                      </a:lnTo>
                      <a:lnTo>
                        <a:pt x="34036" y="24511"/>
                      </a:lnTo>
                      <a:lnTo>
                        <a:pt x="32131" y="25019"/>
                      </a:lnTo>
                      <a:lnTo>
                        <a:pt x="29210" y="25527"/>
                      </a:lnTo>
                      <a:lnTo>
                        <a:pt x="23495" y="25527"/>
                      </a:lnTo>
                      <a:lnTo>
                        <a:pt x="17272" y="24511"/>
                      </a:lnTo>
                      <a:lnTo>
                        <a:pt x="11557" y="22098"/>
                      </a:lnTo>
                      <a:lnTo>
                        <a:pt x="6223" y="18796"/>
                      </a:lnTo>
                      <a:lnTo>
                        <a:pt x="4318" y="16891"/>
                      </a:lnTo>
                      <a:lnTo>
                        <a:pt x="2413" y="14859"/>
                      </a:lnTo>
                      <a:lnTo>
                        <a:pt x="889" y="12954"/>
                      </a:lnTo>
                      <a:lnTo>
                        <a:pt x="0" y="10541"/>
                      </a:lnTo>
                      <a:lnTo>
                        <a:pt x="0" y="8636"/>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0" name="Freeform 1219">
                  <a:extLst>
                    <a:ext uri="{FF2B5EF4-FFF2-40B4-BE49-F238E27FC236}">
                      <a16:creationId xmlns:a16="http://schemas.microsoft.com/office/drawing/2014/main" id="{54CA8DFD-613D-DFA0-58F9-A5CEB7F4D893}"/>
                    </a:ext>
                  </a:extLst>
                </p:cNvPr>
                <p:cNvSpPr/>
                <p:nvPr/>
              </p:nvSpPr>
              <p:spPr>
                <a:xfrm>
                  <a:off x="5075047" y="3343529"/>
                  <a:ext cx="36958" cy="23496"/>
                </a:xfrm>
                <a:custGeom>
                  <a:avLst/>
                  <a:gdLst/>
                  <a:ahLst/>
                  <a:cxnLst/>
                  <a:rect l="0" t="0" r="0" b="0"/>
                  <a:pathLst>
                    <a:path w="36958" h="23496">
                      <a:moveTo>
                        <a:pt x="508" y="5715"/>
                      </a:moveTo>
                      <a:lnTo>
                        <a:pt x="1016" y="3810"/>
                      </a:lnTo>
                      <a:lnTo>
                        <a:pt x="1905" y="2413"/>
                      </a:lnTo>
                      <a:lnTo>
                        <a:pt x="4318" y="508"/>
                      </a:lnTo>
                      <a:lnTo>
                        <a:pt x="7747" y="0"/>
                      </a:lnTo>
                      <a:lnTo>
                        <a:pt x="11557" y="0"/>
                      </a:lnTo>
                      <a:lnTo>
                        <a:pt x="15875" y="1397"/>
                      </a:lnTo>
                      <a:lnTo>
                        <a:pt x="21209" y="3302"/>
                      </a:lnTo>
                      <a:lnTo>
                        <a:pt x="26924" y="6223"/>
                      </a:lnTo>
                      <a:lnTo>
                        <a:pt x="33655" y="9525"/>
                      </a:lnTo>
                      <a:lnTo>
                        <a:pt x="35560" y="11049"/>
                      </a:lnTo>
                      <a:lnTo>
                        <a:pt x="36449" y="12446"/>
                      </a:lnTo>
                      <a:lnTo>
                        <a:pt x="36957" y="14351"/>
                      </a:lnTo>
                      <a:lnTo>
                        <a:pt x="36449" y="16256"/>
                      </a:lnTo>
                      <a:lnTo>
                        <a:pt x="35560" y="18161"/>
                      </a:lnTo>
                      <a:lnTo>
                        <a:pt x="34544" y="20193"/>
                      </a:lnTo>
                      <a:lnTo>
                        <a:pt x="31750" y="22479"/>
                      </a:lnTo>
                      <a:lnTo>
                        <a:pt x="29845" y="22987"/>
                      </a:lnTo>
                      <a:lnTo>
                        <a:pt x="27432" y="23495"/>
                      </a:lnTo>
                      <a:lnTo>
                        <a:pt x="22098" y="23495"/>
                      </a:lnTo>
                      <a:lnTo>
                        <a:pt x="16383" y="22479"/>
                      </a:lnTo>
                      <a:lnTo>
                        <a:pt x="11049" y="20193"/>
                      </a:lnTo>
                      <a:lnTo>
                        <a:pt x="6223" y="17272"/>
                      </a:lnTo>
                      <a:lnTo>
                        <a:pt x="2413" y="13843"/>
                      </a:lnTo>
                      <a:lnTo>
                        <a:pt x="1016" y="11938"/>
                      </a:lnTo>
                      <a:lnTo>
                        <a:pt x="508" y="10033"/>
                      </a:lnTo>
                      <a:lnTo>
                        <a:pt x="0" y="7620"/>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Freeform 1220">
                  <a:extLst>
                    <a:ext uri="{FF2B5EF4-FFF2-40B4-BE49-F238E27FC236}">
                      <a16:creationId xmlns:a16="http://schemas.microsoft.com/office/drawing/2014/main" id="{E41C5F55-491E-EFDA-DF8F-F9F4816EAA53}"/>
                    </a:ext>
                  </a:extLst>
                </p:cNvPr>
                <p:cNvSpPr/>
                <p:nvPr/>
              </p:nvSpPr>
              <p:spPr>
                <a:xfrm>
                  <a:off x="5076952" y="3344418"/>
                  <a:ext cx="33656" cy="21591"/>
                </a:xfrm>
                <a:custGeom>
                  <a:avLst/>
                  <a:gdLst/>
                  <a:ahLst/>
                  <a:cxnLst/>
                  <a:rect l="0" t="0" r="0" b="0"/>
                  <a:pathLst>
                    <a:path w="33656" h="21591">
                      <a:moveTo>
                        <a:pt x="0" y="5334"/>
                      </a:moveTo>
                      <a:lnTo>
                        <a:pt x="1524" y="2413"/>
                      </a:lnTo>
                      <a:lnTo>
                        <a:pt x="3937" y="508"/>
                      </a:lnTo>
                      <a:lnTo>
                        <a:pt x="6731" y="0"/>
                      </a:lnTo>
                      <a:lnTo>
                        <a:pt x="10160" y="508"/>
                      </a:lnTo>
                      <a:lnTo>
                        <a:pt x="13970" y="1524"/>
                      </a:lnTo>
                      <a:lnTo>
                        <a:pt x="18796" y="3429"/>
                      </a:lnTo>
                      <a:lnTo>
                        <a:pt x="24511" y="5842"/>
                      </a:lnTo>
                      <a:lnTo>
                        <a:pt x="30226" y="8636"/>
                      </a:lnTo>
                      <a:lnTo>
                        <a:pt x="32258" y="10160"/>
                      </a:lnTo>
                      <a:lnTo>
                        <a:pt x="33147" y="11557"/>
                      </a:lnTo>
                      <a:lnTo>
                        <a:pt x="33655" y="13462"/>
                      </a:lnTo>
                      <a:lnTo>
                        <a:pt x="33147" y="14986"/>
                      </a:lnTo>
                      <a:lnTo>
                        <a:pt x="31242" y="18288"/>
                      </a:lnTo>
                      <a:lnTo>
                        <a:pt x="28829" y="20701"/>
                      </a:lnTo>
                      <a:lnTo>
                        <a:pt x="26924" y="21209"/>
                      </a:lnTo>
                      <a:lnTo>
                        <a:pt x="24511" y="21590"/>
                      </a:lnTo>
                      <a:lnTo>
                        <a:pt x="19685" y="21590"/>
                      </a:lnTo>
                      <a:lnTo>
                        <a:pt x="14478" y="20701"/>
                      </a:lnTo>
                      <a:lnTo>
                        <a:pt x="9652" y="18796"/>
                      </a:lnTo>
                      <a:lnTo>
                        <a:pt x="5334" y="15875"/>
                      </a:lnTo>
                      <a:lnTo>
                        <a:pt x="1905" y="12954"/>
                      </a:lnTo>
                      <a:lnTo>
                        <a:pt x="0" y="9144"/>
                      </a:lnTo>
                      <a:lnTo>
                        <a:pt x="0" y="7239"/>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Freeform 1221">
                  <a:extLst>
                    <a:ext uri="{FF2B5EF4-FFF2-40B4-BE49-F238E27FC236}">
                      <a16:creationId xmlns:a16="http://schemas.microsoft.com/office/drawing/2014/main" id="{0C18D017-CDA6-40DE-71D9-6DB0EB8D3460}"/>
                    </a:ext>
                  </a:extLst>
                </p:cNvPr>
                <p:cNvSpPr/>
                <p:nvPr/>
              </p:nvSpPr>
              <p:spPr>
                <a:xfrm>
                  <a:off x="5078476" y="3345434"/>
                  <a:ext cx="30227" cy="19686"/>
                </a:xfrm>
                <a:custGeom>
                  <a:avLst/>
                  <a:gdLst/>
                  <a:ahLst/>
                  <a:cxnLst/>
                  <a:rect l="0" t="0" r="0" b="0"/>
                  <a:pathLst>
                    <a:path w="30227" h="19686">
                      <a:moveTo>
                        <a:pt x="0" y="4826"/>
                      </a:moveTo>
                      <a:lnTo>
                        <a:pt x="1397" y="2413"/>
                      </a:lnTo>
                      <a:lnTo>
                        <a:pt x="3302" y="508"/>
                      </a:lnTo>
                      <a:lnTo>
                        <a:pt x="5715" y="0"/>
                      </a:lnTo>
                      <a:lnTo>
                        <a:pt x="9144" y="508"/>
                      </a:lnTo>
                      <a:lnTo>
                        <a:pt x="12954" y="1397"/>
                      </a:lnTo>
                      <a:lnTo>
                        <a:pt x="17272" y="3302"/>
                      </a:lnTo>
                      <a:lnTo>
                        <a:pt x="22098" y="5334"/>
                      </a:lnTo>
                      <a:lnTo>
                        <a:pt x="27305" y="8128"/>
                      </a:lnTo>
                      <a:lnTo>
                        <a:pt x="28702" y="9144"/>
                      </a:lnTo>
                      <a:lnTo>
                        <a:pt x="29718" y="10541"/>
                      </a:lnTo>
                      <a:lnTo>
                        <a:pt x="30226" y="11938"/>
                      </a:lnTo>
                      <a:lnTo>
                        <a:pt x="29718" y="13970"/>
                      </a:lnTo>
                      <a:lnTo>
                        <a:pt x="28321" y="16764"/>
                      </a:lnTo>
                      <a:lnTo>
                        <a:pt x="25908" y="18669"/>
                      </a:lnTo>
                      <a:lnTo>
                        <a:pt x="22098" y="19685"/>
                      </a:lnTo>
                      <a:lnTo>
                        <a:pt x="17780" y="19685"/>
                      </a:lnTo>
                      <a:lnTo>
                        <a:pt x="12954" y="18669"/>
                      </a:lnTo>
                      <a:lnTo>
                        <a:pt x="8636" y="16764"/>
                      </a:lnTo>
                      <a:lnTo>
                        <a:pt x="4826" y="14351"/>
                      </a:lnTo>
                      <a:lnTo>
                        <a:pt x="1905" y="11557"/>
                      </a:lnTo>
                      <a:lnTo>
                        <a:pt x="0" y="8636"/>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Freeform 1222">
                  <a:extLst>
                    <a:ext uri="{FF2B5EF4-FFF2-40B4-BE49-F238E27FC236}">
                      <a16:creationId xmlns:a16="http://schemas.microsoft.com/office/drawing/2014/main" id="{261A180C-9772-B69C-0492-CAA8791DA112}"/>
                    </a:ext>
                  </a:extLst>
                </p:cNvPr>
                <p:cNvSpPr/>
                <p:nvPr/>
              </p:nvSpPr>
              <p:spPr>
                <a:xfrm>
                  <a:off x="5080381" y="3346450"/>
                  <a:ext cx="26417" cy="17654"/>
                </a:xfrm>
                <a:custGeom>
                  <a:avLst/>
                  <a:gdLst/>
                  <a:ahLst/>
                  <a:cxnLst/>
                  <a:rect l="0" t="0" r="0" b="0"/>
                  <a:pathLst>
                    <a:path w="26417" h="17654">
                      <a:moveTo>
                        <a:pt x="0" y="4699"/>
                      </a:moveTo>
                      <a:lnTo>
                        <a:pt x="889" y="2286"/>
                      </a:lnTo>
                      <a:lnTo>
                        <a:pt x="2921" y="889"/>
                      </a:lnTo>
                      <a:lnTo>
                        <a:pt x="4826" y="0"/>
                      </a:lnTo>
                      <a:lnTo>
                        <a:pt x="7620" y="381"/>
                      </a:lnTo>
                      <a:lnTo>
                        <a:pt x="11049" y="1397"/>
                      </a:lnTo>
                      <a:lnTo>
                        <a:pt x="14859" y="2794"/>
                      </a:lnTo>
                      <a:lnTo>
                        <a:pt x="19177" y="4699"/>
                      </a:lnTo>
                      <a:lnTo>
                        <a:pt x="24003" y="7112"/>
                      </a:lnTo>
                      <a:lnTo>
                        <a:pt x="25400" y="8128"/>
                      </a:lnTo>
                      <a:lnTo>
                        <a:pt x="26416" y="9525"/>
                      </a:lnTo>
                      <a:lnTo>
                        <a:pt x="26416" y="10922"/>
                      </a:lnTo>
                      <a:lnTo>
                        <a:pt x="26416" y="12446"/>
                      </a:lnTo>
                      <a:lnTo>
                        <a:pt x="24892" y="14859"/>
                      </a:lnTo>
                      <a:lnTo>
                        <a:pt x="22479" y="16764"/>
                      </a:lnTo>
                      <a:lnTo>
                        <a:pt x="19177" y="17653"/>
                      </a:lnTo>
                      <a:lnTo>
                        <a:pt x="15367" y="17653"/>
                      </a:lnTo>
                      <a:lnTo>
                        <a:pt x="11557" y="16764"/>
                      </a:lnTo>
                      <a:lnTo>
                        <a:pt x="7239" y="15240"/>
                      </a:lnTo>
                      <a:lnTo>
                        <a:pt x="3810" y="12954"/>
                      </a:lnTo>
                      <a:lnTo>
                        <a:pt x="1397" y="10541"/>
                      </a:lnTo>
                      <a:lnTo>
                        <a:pt x="0" y="7620"/>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Freeform 1223">
                  <a:extLst>
                    <a:ext uri="{FF2B5EF4-FFF2-40B4-BE49-F238E27FC236}">
                      <a16:creationId xmlns:a16="http://schemas.microsoft.com/office/drawing/2014/main" id="{FD7975ED-7B10-C9F1-71E0-6719452E05EA}"/>
                    </a:ext>
                  </a:extLst>
                </p:cNvPr>
                <p:cNvSpPr/>
                <p:nvPr/>
              </p:nvSpPr>
              <p:spPr>
                <a:xfrm>
                  <a:off x="5081778" y="3348355"/>
                  <a:ext cx="23496" cy="14860"/>
                </a:xfrm>
                <a:custGeom>
                  <a:avLst/>
                  <a:gdLst/>
                  <a:ahLst/>
                  <a:cxnLst/>
                  <a:rect l="0" t="0" r="0" b="0"/>
                  <a:pathLst>
                    <a:path w="23496" h="14860">
                      <a:moveTo>
                        <a:pt x="22606" y="6731"/>
                      </a:moveTo>
                      <a:lnTo>
                        <a:pt x="23495" y="8128"/>
                      </a:lnTo>
                      <a:lnTo>
                        <a:pt x="23495" y="10541"/>
                      </a:lnTo>
                      <a:lnTo>
                        <a:pt x="22098" y="12954"/>
                      </a:lnTo>
                      <a:lnTo>
                        <a:pt x="20193" y="14351"/>
                      </a:lnTo>
                      <a:lnTo>
                        <a:pt x="17272" y="14859"/>
                      </a:lnTo>
                      <a:lnTo>
                        <a:pt x="13970" y="14859"/>
                      </a:lnTo>
                      <a:lnTo>
                        <a:pt x="10541" y="14351"/>
                      </a:lnTo>
                      <a:lnTo>
                        <a:pt x="6731" y="12954"/>
                      </a:lnTo>
                      <a:lnTo>
                        <a:pt x="3810" y="11049"/>
                      </a:lnTo>
                      <a:lnTo>
                        <a:pt x="1524" y="8636"/>
                      </a:lnTo>
                      <a:lnTo>
                        <a:pt x="0" y="6223"/>
                      </a:lnTo>
                      <a:lnTo>
                        <a:pt x="0" y="3810"/>
                      </a:lnTo>
                      <a:lnTo>
                        <a:pt x="1524" y="1397"/>
                      </a:lnTo>
                      <a:lnTo>
                        <a:pt x="2921" y="381"/>
                      </a:lnTo>
                      <a:lnTo>
                        <a:pt x="4826" y="0"/>
                      </a:lnTo>
                      <a:lnTo>
                        <a:pt x="7239" y="0"/>
                      </a:lnTo>
                      <a:lnTo>
                        <a:pt x="10160" y="889"/>
                      </a:lnTo>
                      <a:lnTo>
                        <a:pt x="13462" y="2413"/>
                      </a:lnTo>
                      <a:lnTo>
                        <a:pt x="17272" y="3810"/>
                      </a:lnTo>
                      <a:lnTo>
                        <a:pt x="21590" y="622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5" name="Freeform 1224">
                  <a:extLst>
                    <a:ext uri="{FF2B5EF4-FFF2-40B4-BE49-F238E27FC236}">
                      <a16:creationId xmlns:a16="http://schemas.microsoft.com/office/drawing/2014/main" id="{D3BDF3DD-82E2-D6CF-B090-0A3BA8A67251}"/>
                    </a:ext>
                  </a:extLst>
                </p:cNvPr>
                <p:cNvSpPr/>
                <p:nvPr/>
              </p:nvSpPr>
              <p:spPr>
                <a:xfrm>
                  <a:off x="5138420" y="3362706"/>
                  <a:ext cx="41784" cy="23496"/>
                </a:xfrm>
                <a:custGeom>
                  <a:avLst/>
                  <a:gdLst/>
                  <a:ahLst/>
                  <a:cxnLst/>
                  <a:rect l="0" t="0" r="0" b="0"/>
                  <a:pathLst>
                    <a:path w="41784" h="23496">
                      <a:moveTo>
                        <a:pt x="41783" y="16764"/>
                      </a:moveTo>
                      <a:lnTo>
                        <a:pt x="41275" y="18288"/>
                      </a:lnTo>
                      <a:lnTo>
                        <a:pt x="39370" y="20193"/>
                      </a:lnTo>
                      <a:lnTo>
                        <a:pt x="36449" y="21590"/>
                      </a:lnTo>
                      <a:lnTo>
                        <a:pt x="33147" y="22987"/>
                      </a:lnTo>
                      <a:lnTo>
                        <a:pt x="28829" y="23495"/>
                      </a:lnTo>
                      <a:lnTo>
                        <a:pt x="25019" y="23495"/>
                      </a:lnTo>
                      <a:lnTo>
                        <a:pt x="21082" y="22987"/>
                      </a:lnTo>
                      <a:lnTo>
                        <a:pt x="17272" y="22606"/>
                      </a:lnTo>
                      <a:lnTo>
                        <a:pt x="14478" y="21590"/>
                      </a:lnTo>
                      <a:lnTo>
                        <a:pt x="11049" y="20193"/>
                      </a:lnTo>
                      <a:lnTo>
                        <a:pt x="7747" y="18669"/>
                      </a:lnTo>
                      <a:lnTo>
                        <a:pt x="4826" y="16383"/>
                      </a:lnTo>
                      <a:lnTo>
                        <a:pt x="2413" y="14351"/>
                      </a:lnTo>
                      <a:lnTo>
                        <a:pt x="508" y="11938"/>
                      </a:lnTo>
                      <a:lnTo>
                        <a:pt x="0" y="9144"/>
                      </a:lnTo>
                      <a:lnTo>
                        <a:pt x="508" y="6731"/>
                      </a:lnTo>
                      <a:lnTo>
                        <a:pt x="1905" y="4318"/>
                      </a:lnTo>
                      <a:lnTo>
                        <a:pt x="3810" y="2921"/>
                      </a:lnTo>
                      <a:lnTo>
                        <a:pt x="6731" y="1397"/>
                      </a:lnTo>
                      <a:lnTo>
                        <a:pt x="9652" y="1016"/>
                      </a:lnTo>
                      <a:lnTo>
                        <a:pt x="12954" y="508"/>
                      </a:lnTo>
                      <a:lnTo>
                        <a:pt x="16383" y="0"/>
                      </a:lnTo>
                      <a:lnTo>
                        <a:pt x="23495" y="1016"/>
                      </a:lnTo>
                      <a:lnTo>
                        <a:pt x="30226" y="2921"/>
                      </a:lnTo>
                      <a:lnTo>
                        <a:pt x="33147" y="4318"/>
                      </a:lnTo>
                      <a:lnTo>
                        <a:pt x="36068" y="6223"/>
                      </a:lnTo>
                      <a:lnTo>
                        <a:pt x="38481" y="8128"/>
                      </a:lnTo>
                      <a:lnTo>
                        <a:pt x="40386" y="10541"/>
                      </a:lnTo>
                      <a:lnTo>
                        <a:pt x="41275" y="12954"/>
                      </a:lnTo>
                      <a:lnTo>
                        <a:pt x="41783" y="15367"/>
                      </a:lnTo>
                      <a:close/>
                    </a:path>
                  </a:pathLst>
                </a:custGeom>
                <a:solidFill>
                  <a:srgbClr val="FF0054"/>
                </a:solidFill>
                <a:ln w="0" cap="flat" cmpd="sng" algn="ctr">
                  <a:solidFill>
                    <a:srgbClr val="FF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6" name="Freeform 1225">
                  <a:extLst>
                    <a:ext uri="{FF2B5EF4-FFF2-40B4-BE49-F238E27FC236}">
                      <a16:creationId xmlns:a16="http://schemas.microsoft.com/office/drawing/2014/main" id="{F5BB5614-B35B-D7B1-4544-86F66BDC773E}"/>
                    </a:ext>
                  </a:extLst>
                </p:cNvPr>
                <p:cNvSpPr/>
                <p:nvPr/>
              </p:nvSpPr>
              <p:spPr>
                <a:xfrm>
                  <a:off x="5140325" y="3363722"/>
                  <a:ext cx="38863" cy="21591"/>
                </a:xfrm>
                <a:custGeom>
                  <a:avLst/>
                  <a:gdLst/>
                  <a:ahLst/>
                  <a:cxnLst/>
                  <a:rect l="0" t="0" r="0" b="0"/>
                  <a:pathLst>
                    <a:path w="38863" h="21591">
                      <a:moveTo>
                        <a:pt x="15875" y="20574"/>
                      </a:moveTo>
                      <a:lnTo>
                        <a:pt x="12954" y="19685"/>
                      </a:lnTo>
                      <a:lnTo>
                        <a:pt x="10160" y="18669"/>
                      </a:lnTo>
                      <a:lnTo>
                        <a:pt x="7239" y="16764"/>
                      </a:lnTo>
                      <a:lnTo>
                        <a:pt x="4318" y="14859"/>
                      </a:lnTo>
                      <a:lnTo>
                        <a:pt x="1905" y="12954"/>
                      </a:lnTo>
                      <a:lnTo>
                        <a:pt x="508" y="10541"/>
                      </a:lnTo>
                      <a:lnTo>
                        <a:pt x="0" y="8128"/>
                      </a:lnTo>
                      <a:lnTo>
                        <a:pt x="508" y="5715"/>
                      </a:lnTo>
                      <a:lnTo>
                        <a:pt x="1905" y="3810"/>
                      </a:lnTo>
                      <a:lnTo>
                        <a:pt x="3937" y="2286"/>
                      </a:lnTo>
                      <a:lnTo>
                        <a:pt x="6223" y="889"/>
                      </a:lnTo>
                      <a:lnTo>
                        <a:pt x="9144" y="381"/>
                      </a:lnTo>
                      <a:lnTo>
                        <a:pt x="12065" y="0"/>
                      </a:lnTo>
                      <a:lnTo>
                        <a:pt x="15367" y="0"/>
                      </a:lnTo>
                      <a:lnTo>
                        <a:pt x="22098" y="889"/>
                      </a:lnTo>
                      <a:lnTo>
                        <a:pt x="28321" y="2794"/>
                      </a:lnTo>
                      <a:lnTo>
                        <a:pt x="31242" y="4318"/>
                      </a:lnTo>
                      <a:lnTo>
                        <a:pt x="33655" y="5715"/>
                      </a:lnTo>
                      <a:lnTo>
                        <a:pt x="36068" y="7620"/>
                      </a:lnTo>
                      <a:lnTo>
                        <a:pt x="37465" y="9525"/>
                      </a:lnTo>
                      <a:lnTo>
                        <a:pt x="38481" y="11938"/>
                      </a:lnTo>
                      <a:lnTo>
                        <a:pt x="38862" y="14351"/>
                      </a:lnTo>
                      <a:lnTo>
                        <a:pt x="38481" y="16764"/>
                      </a:lnTo>
                      <a:lnTo>
                        <a:pt x="36576" y="18669"/>
                      </a:lnTo>
                      <a:lnTo>
                        <a:pt x="33655" y="20066"/>
                      </a:lnTo>
                      <a:lnTo>
                        <a:pt x="30226" y="21082"/>
                      </a:lnTo>
                      <a:lnTo>
                        <a:pt x="26924" y="21590"/>
                      </a:lnTo>
                      <a:lnTo>
                        <a:pt x="23114" y="21590"/>
                      </a:lnTo>
                      <a:lnTo>
                        <a:pt x="19177" y="21082"/>
                      </a:lnTo>
                      <a:close/>
                    </a:path>
                  </a:pathLst>
                </a:custGeom>
                <a:solidFill>
                  <a:srgbClr val="FF2A71"/>
                </a:solidFill>
                <a:ln w="0" cap="flat" cmpd="sng" algn="ctr">
                  <a:solidFill>
                    <a:srgbClr val="FF2A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7" name="Freeform 1226">
                  <a:extLst>
                    <a:ext uri="{FF2B5EF4-FFF2-40B4-BE49-F238E27FC236}">
                      <a16:creationId xmlns:a16="http://schemas.microsoft.com/office/drawing/2014/main" id="{080143A6-A7F9-D02F-4181-7CFF00614E41}"/>
                    </a:ext>
                  </a:extLst>
                </p:cNvPr>
                <p:cNvSpPr/>
                <p:nvPr/>
              </p:nvSpPr>
              <p:spPr>
                <a:xfrm>
                  <a:off x="5142230" y="3364103"/>
                  <a:ext cx="36069" cy="20702"/>
                </a:xfrm>
                <a:custGeom>
                  <a:avLst/>
                  <a:gdLst/>
                  <a:ahLst/>
                  <a:cxnLst/>
                  <a:rect l="0" t="0" r="0" b="0"/>
                  <a:pathLst>
                    <a:path w="36069" h="20702">
                      <a:moveTo>
                        <a:pt x="14478" y="19304"/>
                      </a:moveTo>
                      <a:lnTo>
                        <a:pt x="11557" y="18796"/>
                      </a:lnTo>
                      <a:lnTo>
                        <a:pt x="9144" y="17272"/>
                      </a:lnTo>
                      <a:lnTo>
                        <a:pt x="6350" y="15875"/>
                      </a:lnTo>
                      <a:lnTo>
                        <a:pt x="3937" y="13970"/>
                      </a:lnTo>
                      <a:lnTo>
                        <a:pt x="2032" y="12065"/>
                      </a:lnTo>
                      <a:lnTo>
                        <a:pt x="508" y="9652"/>
                      </a:lnTo>
                      <a:lnTo>
                        <a:pt x="0" y="7747"/>
                      </a:lnTo>
                      <a:lnTo>
                        <a:pt x="508" y="5334"/>
                      </a:lnTo>
                      <a:lnTo>
                        <a:pt x="2032" y="3429"/>
                      </a:lnTo>
                      <a:lnTo>
                        <a:pt x="3937" y="2413"/>
                      </a:lnTo>
                      <a:lnTo>
                        <a:pt x="6350" y="1016"/>
                      </a:lnTo>
                      <a:lnTo>
                        <a:pt x="8636" y="508"/>
                      </a:lnTo>
                      <a:lnTo>
                        <a:pt x="14478" y="0"/>
                      </a:lnTo>
                      <a:lnTo>
                        <a:pt x="20701" y="1016"/>
                      </a:lnTo>
                      <a:lnTo>
                        <a:pt x="26416" y="2921"/>
                      </a:lnTo>
                      <a:lnTo>
                        <a:pt x="31242" y="5842"/>
                      </a:lnTo>
                      <a:lnTo>
                        <a:pt x="33147" y="7747"/>
                      </a:lnTo>
                      <a:lnTo>
                        <a:pt x="34671" y="9652"/>
                      </a:lnTo>
                      <a:lnTo>
                        <a:pt x="35560" y="11557"/>
                      </a:lnTo>
                      <a:lnTo>
                        <a:pt x="36068" y="13462"/>
                      </a:lnTo>
                      <a:lnTo>
                        <a:pt x="35560" y="16383"/>
                      </a:lnTo>
                      <a:lnTo>
                        <a:pt x="33655" y="18288"/>
                      </a:lnTo>
                      <a:lnTo>
                        <a:pt x="31242" y="19304"/>
                      </a:lnTo>
                      <a:lnTo>
                        <a:pt x="27940" y="20193"/>
                      </a:lnTo>
                      <a:lnTo>
                        <a:pt x="24511" y="20701"/>
                      </a:lnTo>
                      <a:lnTo>
                        <a:pt x="20701" y="20701"/>
                      </a:lnTo>
                      <a:lnTo>
                        <a:pt x="17272" y="20193"/>
                      </a:lnTo>
                      <a:close/>
                    </a:path>
                  </a:pathLst>
                </a:custGeom>
                <a:solidFill>
                  <a:srgbClr val="FF548D"/>
                </a:solidFill>
                <a:ln w="0" cap="flat" cmpd="sng" algn="ctr">
                  <a:solidFill>
                    <a:srgbClr val="FF548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8" name="Freeform 1227">
                  <a:extLst>
                    <a:ext uri="{FF2B5EF4-FFF2-40B4-BE49-F238E27FC236}">
                      <a16:creationId xmlns:a16="http://schemas.microsoft.com/office/drawing/2014/main" id="{8AFAF729-636F-2A8A-30B3-E9A75A655304}"/>
                    </a:ext>
                  </a:extLst>
                </p:cNvPr>
                <p:cNvSpPr/>
                <p:nvPr/>
              </p:nvSpPr>
              <p:spPr>
                <a:xfrm>
                  <a:off x="5143754" y="3365119"/>
                  <a:ext cx="33148" cy="18670"/>
                </a:xfrm>
                <a:custGeom>
                  <a:avLst/>
                  <a:gdLst/>
                  <a:ahLst/>
                  <a:cxnLst/>
                  <a:rect l="0" t="0" r="0" b="0"/>
                  <a:pathLst>
                    <a:path w="33148" h="18670">
                      <a:moveTo>
                        <a:pt x="12446" y="17780"/>
                      </a:moveTo>
                      <a:lnTo>
                        <a:pt x="10541" y="16764"/>
                      </a:lnTo>
                      <a:lnTo>
                        <a:pt x="8128" y="15367"/>
                      </a:lnTo>
                      <a:lnTo>
                        <a:pt x="3302" y="12446"/>
                      </a:lnTo>
                      <a:lnTo>
                        <a:pt x="1397" y="10541"/>
                      </a:lnTo>
                      <a:lnTo>
                        <a:pt x="508" y="8128"/>
                      </a:lnTo>
                      <a:lnTo>
                        <a:pt x="0" y="6223"/>
                      </a:lnTo>
                      <a:lnTo>
                        <a:pt x="889" y="4318"/>
                      </a:lnTo>
                      <a:lnTo>
                        <a:pt x="1905" y="2921"/>
                      </a:lnTo>
                      <a:lnTo>
                        <a:pt x="3810" y="1397"/>
                      </a:lnTo>
                      <a:lnTo>
                        <a:pt x="5715" y="508"/>
                      </a:lnTo>
                      <a:lnTo>
                        <a:pt x="8128" y="0"/>
                      </a:lnTo>
                      <a:lnTo>
                        <a:pt x="13462" y="0"/>
                      </a:lnTo>
                      <a:lnTo>
                        <a:pt x="19177" y="889"/>
                      </a:lnTo>
                      <a:lnTo>
                        <a:pt x="24384" y="2413"/>
                      </a:lnTo>
                      <a:lnTo>
                        <a:pt x="28702" y="5207"/>
                      </a:lnTo>
                      <a:lnTo>
                        <a:pt x="30734" y="6731"/>
                      </a:lnTo>
                      <a:lnTo>
                        <a:pt x="32131" y="8636"/>
                      </a:lnTo>
                      <a:lnTo>
                        <a:pt x="32639" y="10541"/>
                      </a:lnTo>
                      <a:lnTo>
                        <a:pt x="33147" y="12446"/>
                      </a:lnTo>
                      <a:lnTo>
                        <a:pt x="32639" y="14859"/>
                      </a:lnTo>
                      <a:lnTo>
                        <a:pt x="30734" y="16764"/>
                      </a:lnTo>
                      <a:lnTo>
                        <a:pt x="28321" y="17780"/>
                      </a:lnTo>
                      <a:lnTo>
                        <a:pt x="25400" y="18669"/>
                      </a:lnTo>
                      <a:lnTo>
                        <a:pt x="22098" y="18669"/>
                      </a:lnTo>
                      <a:lnTo>
                        <a:pt x="18669" y="18669"/>
                      </a:lnTo>
                      <a:lnTo>
                        <a:pt x="15367" y="18288"/>
                      </a:lnTo>
                      <a:close/>
                    </a:path>
                  </a:pathLst>
                </a:custGeom>
                <a:solidFill>
                  <a:srgbClr val="FF7FAB"/>
                </a:solidFill>
                <a:ln w="0" cap="flat" cmpd="sng" algn="ctr">
                  <a:solidFill>
                    <a:srgbClr val="FF7F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 name="Freeform 1228">
                  <a:extLst>
                    <a:ext uri="{FF2B5EF4-FFF2-40B4-BE49-F238E27FC236}">
                      <a16:creationId xmlns:a16="http://schemas.microsoft.com/office/drawing/2014/main" id="{AAF05CC4-9FB9-AA14-6F34-FD7D00E2D254}"/>
                    </a:ext>
                  </a:extLst>
                </p:cNvPr>
                <p:cNvSpPr/>
                <p:nvPr/>
              </p:nvSpPr>
              <p:spPr>
                <a:xfrm>
                  <a:off x="5145659" y="3366008"/>
                  <a:ext cx="30227" cy="17400"/>
                </a:xfrm>
                <a:custGeom>
                  <a:avLst/>
                  <a:gdLst/>
                  <a:ahLst/>
                  <a:cxnLst/>
                  <a:rect l="0" t="0" r="0" b="0"/>
                  <a:pathLst>
                    <a:path w="30227" h="17400">
                      <a:moveTo>
                        <a:pt x="11049" y="15875"/>
                      </a:moveTo>
                      <a:lnTo>
                        <a:pt x="9144" y="14986"/>
                      </a:lnTo>
                      <a:lnTo>
                        <a:pt x="6731" y="13970"/>
                      </a:lnTo>
                      <a:lnTo>
                        <a:pt x="2921" y="11049"/>
                      </a:lnTo>
                      <a:lnTo>
                        <a:pt x="1397" y="9144"/>
                      </a:lnTo>
                      <a:lnTo>
                        <a:pt x="508" y="7239"/>
                      </a:lnTo>
                      <a:lnTo>
                        <a:pt x="0" y="5334"/>
                      </a:lnTo>
                      <a:lnTo>
                        <a:pt x="889" y="3937"/>
                      </a:lnTo>
                      <a:lnTo>
                        <a:pt x="1905" y="2413"/>
                      </a:lnTo>
                      <a:lnTo>
                        <a:pt x="3810" y="1016"/>
                      </a:lnTo>
                      <a:lnTo>
                        <a:pt x="5715" y="508"/>
                      </a:lnTo>
                      <a:lnTo>
                        <a:pt x="7620" y="0"/>
                      </a:lnTo>
                      <a:lnTo>
                        <a:pt x="12446" y="0"/>
                      </a:lnTo>
                      <a:lnTo>
                        <a:pt x="17780" y="508"/>
                      </a:lnTo>
                      <a:lnTo>
                        <a:pt x="22479" y="2413"/>
                      </a:lnTo>
                      <a:lnTo>
                        <a:pt x="26416" y="4826"/>
                      </a:lnTo>
                      <a:lnTo>
                        <a:pt x="27813" y="6350"/>
                      </a:lnTo>
                      <a:lnTo>
                        <a:pt x="29210" y="8255"/>
                      </a:lnTo>
                      <a:lnTo>
                        <a:pt x="29718" y="10160"/>
                      </a:lnTo>
                      <a:lnTo>
                        <a:pt x="30226" y="11557"/>
                      </a:lnTo>
                      <a:lnTo>
                        <a:pt x="29210" y="13970"/>
                      </a:lnTo>
                      <a:lnTo>
                        <a:pt x="27813" y="15367"/>
                      </a:lnTo>
                      <a:lnTo>
                        <a:pt x="25400" y="16383"/>
                      </a:lnTo>
                      <a:lnTo>
                        <a:pt x="22479" y="17399"/>
                      </a:lnTo>
                      <a:lnTo>
                        <a:pt x="16256" y="17399"/>
                      </a:lnTo>
                      <a:lnTo>
                        <a:pt x="13462" y="16891"/>
                      </a:lnTo>
                      <a:close/>
                    </a:path>
                  </a:pathLst>
                </a:custGeom>
                <a:solidFill>
                  <a:srgbClr val="FFAAC6"/>
                </a:solidFill>
                <a:ln w="0" cap="flat" cmpd="sng" algn="ctr">
                  <a:solidFill>
                    <a:srgbClr val="FFAAC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0" name="Freeform 1229">
                  <a:extLst>
                    <a:ext uri="{FF2B5EF4-FFF2-40B4-BE49-F238E27FC236}">
                      <a16:creationId xmlns:a16="http://schemas.microsoft.com/office/drawing/2014/main" id="{EB4A3066-C5C9-5841-7DE8-D6EE2715B659}"/>
                    </a:ext>
                  </a:extLst>
                </p:cNvPr>
                <p:cNvSpPr/>
                <p:nvPr/>
              </p:nvSpPr>
              <p:spPr>
                <a:xfrm>
                  <a:off x="5148072" y="3366516"/>
                  <a:ext cx="26798" cy="15876"/>
                </a:xfrm>
                <a:custGeom>
                  <a:avLst/>
                  <a:gdLst/>
                  <a:ahLst/>
                  <a:cxnLst/>
                  <a:rect l="0" t="0" r="0" b="0"/>
                  <a:pathLst>
                    <a:path w="26798" h="15876">
                      <a:moveTo>
                        <a:pt x="8636" y="14478"/>
                      </a:moveTo>
                      <a:lnTo>
                        <a:pt x="5207" y="12573"/>
                      </a:lnTo>
                      <a:lnTo>
                        <a:pt x="1905" y="9652"/>
                      </a:lnTo>
                      <a:lnTo>
                        <a:pt x="0" y="6223"/>
                      </a:lnTo>
                      <a:lnTo>
                        <a:pt x="0" y="4826"/>
                      </a:lnTo>
                      <a:lnTo>
                        <a:pt x="508" y="2921"/>
                      </a:lnTo>
                      <a:lnTo>
                        <a:pt x="1397" y="1905"/>
                      </a:lnTo>
                      <a:lnTo>
                        <a:pt x="2794" y="1016"/>
                      </a:lnTo>
                      <a:lnTo>
                        <a:pt x="6731" y="0"/>
                      </a:lnTo>
                      <a:lnTo>
                        <a:pt x="11049" y="0"/>
                      </a:lnTo>
                      <a:lnTo>
                        <a:pt x="15748" y="1016"/>
                      </a:lnTo>
                      <a:lnTo>
                        <a:pt x="19685" y="2413"/>
                      </a:lnTo>
                      <a:lnTo>
                        <a:pt x="23495" y="4826"/>
                      </a:lnTo>
                      <a:lnTo>
                        <a:pt x="25908" y="7747"/>
                      </a:lnTo>
                      <a:lnTo>
                        <a:pt x="26416" y="9144"/>
                      </a:lnTo>
                      <a:lnTo>
                        <a:pt x="26797" y="11049"/>
                      </a:lnTo>
                      <a:lnTo>
                        <a:pt x="25908" y="12954"/>
                      </a:lnTo>
                      <a:lnTo>
                        <a:pt x="24384" y="14478"/>
                      </a:lnTo>
                      <a:lnTo>
                        <a:pt x="22479" y="15367"/>
                      </a:lnTo>
                      <a:lnTo>
                        <a:pt x="19685" y="15875"/>
                      </a:lnTo>
                      <a:lnTo>
                        <a:pt x="13843" y="15875"/>
                      </a:lnTo>
                      <a:lnTo>
                        <a:pt x="11049" y="15367"/>
                      </a:lnTo>
                      <a:close/>
                    </a:path>
                  </a:pathLst>
                </a:custGeom>
                <a:solidFill>
                  <a:srgbClr val="FFD4E3"/>
                </a:solidFill>
                <a:ln w="0" cap="flat" cmpd="sng" algn="ctr">
                  <a:solidFill>
                    <a:srgbClr val="FFD4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1" name="Freeform 1230">
                  <a:extLst>
                    <a:ext uri="{FF2B5EF4-FFF2-40B4-BE49-F238E27FC236}">
                      <a16:creationId xmlns:a16="http://schemas.microsoft.com/office/drawing/2014/main" id="{75E8EE44-D82E-2A4C-E8E4-CBB71D0B6E9F}"/>
                    </a:ext>
                  </a:extLst>
                </p:cNvPr>
                <p:cNvSpPr/>
                <p:nvPr/>
              </p:nvSpPr>
              <p:spPr>
                <a:xfrm>
                  <a:off x="5149977" y="3367024"/>
                  <a:ext cx="23496" cy="14860"/>
                </a:xfrm>
                <a:custGeom>
                  <a:avLst/>
                  <a:gdLst/>
                  <a:ahLst/>
                  <a:cxnLst/>
                  <a:rect l="0" t="0" r="0" b="0"/>
                  <a:pathLst>
                    <a:path w="23496" h="14860">
                      <a:moveTo>
                        <a:pt x="22987" y="12446"/>
                      </a:moveTo>
                      <a:lnTo>
                        <a:pt x="21590" y="13462"/>
                      </a:lnTo>
                      <a:lnTo>
                        <a:pt x="19685" y="14351"/>
                      </a:lnTo>
                      <a:lnTo>
                        <a:pt x="17272" y="14859"/>
                      </a:lnTo>
                      <a:lnTo>
                        <a:pt x="11938" y="14351"/>
                      </a:lnTo>
                      <a:lnTo>
                        <a:pt x="9144" y="13970"/>
                      </a:lnTo>
                      <a:lnTo>
                        <a:pt x="7239" y="13462"/>
                      </a:lnTo>
                      <a:lnTo>
                        <a:pt x="4318" y="11557"/>
                      </a:lnTo>
                      <a:lnTo>
                        <a:pt x="1397" y="8636"/>
                      </a:lnTo>
                      <a:lnTo>
                        <a:pt x="0" y="5715"/>
                      </a:lnTo>
                      <a:lnTo>
                        <a:pt x="0" y="4318"/>
                      </a:lnTo>
                      <a:lnTo>
                        <a:pt x="508" y="2921"/>
                      </a:lnTo>
                      <a:lnTo>
                        <a:pt x="1397" y="1905"/>
                      </a:lnTo>
                      <a:lnTo>
                        <a:pt x="2921" y="1016"/>
                      </a:lnTo>
                      <a:lnTo>
                        <a:pt x="6223" y="0"/>
                      </a:lnTo>
                      <a:lnTo>
                        <a:pt x="10033" y="508"/>
                      </a:lnTo>
                      <a:lnTo>
                        <a:pt x="14351" y="1016"/>
                      </a:lnTo>
                      <a:lnTo>
                        <a:pt x="17780" y="2921"/>
                      </a:lnTo>
                      <a:lnTo>
                        <a:pt x="21082" y="4826"/>
                      </a:lnTo>
                      <a:lnTo>
                        <a:pt x="22987" y="7620"/>
                      </a:lnTo>
                      <a:lnTo>
                        <a:pt x="23495" y="1054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2" name="Freeform 1231">
                  <a:extLst>
                    <a:ext uri="{FF2B5EF4-FFF2-40B4-BE49-F238E27FC236}">
                      <a16:creationId xmlns:a16="http://schemas.microsoft.com/office/drawing/2014/main" id="{2DF7C518-1277-EAD5-7969-BA2C930C006A}"/>
                    </a:ext>
                  </a:extLst>
                </p:cNvPr>
                <p:cNvSpPr/>
                <p:nvPr/>
              </p:nvSpPr>
              <p:spPr>
                <a:xfrm>
                  <a:off x="5856478" y="3332480"/>
                  <a:ext cx="81154" cy="104141"/>
                </a:xfrm>
                <a:custGeom>
                  <a:avLst/>
                  <a:gdLst/>
                  <a:ahLst/>
                  <a:cxnLst/>
                  <a:rect l="0" t="0" r="0" b="0"/>
                  <a:pathLst>
                    <a:path w="81154" h="104141">
                      <a:moveTo>
                        <a:pt x="52324" y="102235"/>
                      </a:moveTo>
                      <a:lnTo>
                        <a:pt x="44196" y="99822"/>
                      </a:lnTo>
                      <a:lnTo>
                        <a:pt x="36068" y="96520"/>
                      </a:lnTo>
                      <a:lnTo>
                        <a:pt x="28829" y="92202"/>
                      </a:lnTo>
                      <a:lnTo>
                        <a:pt x="22098" y="87376"/>
                      </a:lnTo>
                      <a:lnTo>
                        <a:pt x="15875" y="81534"/>
                      </a:lnTo>
                      <a:lnTo>
                        <a:pt x="10541" y="75311"/>
                      </a:lnTo>
                      <a:lnTo>
                        <a:pt x="6223" y="68580"/>
                      </a:lnTo>
                      <a:lnTo>
                        <a:pt x="2921" y="61849"/>
                      </a:lnTo>
                      <a:lnTo>
                        <a:pt x="1016" y="54737"/>
                      </a:lnTo>
                      <a:lnTo>
                        <a:pt x="0" y="46990"/>
                      </a:lnTo>
                      <a:lnTo>
                        <a:pt x="508" y="39370"/>
                      </a:lnTo>
                      <a:lnTo>
                        <a:pt x="2921" y="31623"/>
                      </a:lnTo>
                      <a:lnTo>
                        <a:pt x="6731" y="24003"/>
                      </a:lnTo>
                      <a:lnTo>
                        <a:pt x="12065" y="16256"/>
                      </a:lnTo>
                      <a:lnTo>
                        <a:pt x="15367" y="12954"/>
                      </a:lnTo>
                      <a:lnTo>
                        <a:pt x="19685" y="9144"/>
                      </a:lnTo>
                      <a:lnTo>
                        <a:pt x="22606" y="7620"/>
                      </a:lnTo>
                      <a:lnTo>
                        <a:pt x="25527" y="6223"/>
                      </a:lnTo>
                      <a:lnTo>
                        <a:pt x="30226" y="5207"/>
                      </a:lnTo>
                      <a:lnTo>
                        <a:pt x="35560" y="3302"/>
                      </a:lnTo>
                      <a:lnTo>
                        <a:pt x="38481" y="1905"/>
                      </a:lnTo>
                      <a:lnTo>
                        <a:pt x="41275" y="0"/>
                      </a:lnTo>
                      <a:lnTo>
                        <a:pt x="36957" y="6223"/>
                      </a:lnTo>
                      <a:lnTo>
                        <a:pt x="34163" y="12446"/>
                      </a:lnTo>
                      <a:lnTo>
                        <a:pt x="31750" y="18288"/>
                      </a:lnTo>
                      <a:lnTo>
                        <a:pt x="30226" y="23495"/>
                      </a:lnTo>
                      <a:lnTo>
                        <a:pt x="29845" y="28829"/>
                      </a:lnTo>
                      <a:lnTo>
                        <a:pt x="30226" y="33528"/>
                      </a:lnTo>
                      <a:lnTo>
                        <a:pt x="31242" y="38354"/>
                      </a:lnTo>
                      <a:lnTo>
                        <a:pt x="33655" y="42672"/>
                      </a:lnTo>
                      <a:lnTo>
                        <a:pt x="36576" y="46990"/>
                      </a:lnTo>
                      <a:lnTo>
                        <a:pt x="40386" y="51308"/>
                      </a:lnTo>
                      <a:lnTo>
                        <a:pt x="45212" y="55245"/>
                      </a:lnTo>
                      <a:lnTo>
                        <a:pt x="50419" y="59055"/>
                      </a:lnTo>
                      <a:lnTo>
                        <a:pt x="57150" y="62865"/>
                      </a:lnTo>
                      <a:lnTo>
                        <a:pt x="64389" y="66167"/>
                      </a:lnTo>
                      <a:lnTo>
                        <a:pt x="72009" y="70104"/>
                      </a:lnTo>
                      <a:lnTo>
                        <a:pt x="81153" y="73406"/>
                      </a:lnTo>
                      <a:lnTo>
                        <a:pt x="79248" y="76835"/>
                      </a:lnTo>
                      <a:lnTo>
                        <a:pt x="76835" y="80645"/>
                      </a:lnTo>
                      <a:lnTo>
                        <a:pt x="71501" y="88773"/>
                      </a:lnTo>
                      <a:lnTo>
                        <a:pt x="65786" y="96901"/>
                      </a:lnTo>
                      <a:lnTo>
                        <a:pt x="62865" y="100838"/>
                      </a:lnTo>
                      <a:lnTo>
                        <a:pt x="60579" y="10414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3" name="Freeform 1232">
                  <a:extLst>
                    <a:ext uri="{FF2B5EF4-FFF2-40B4-BE49-F238E27FC236}">
                      <a16:creationId xmlns:a16="http://schemas.microsoft.com/office/drawing/2014/main" id="{0ABD51A1-6012-E845-1443-1E4233D129E3}"/>
                    </a:ext>
                  </a:extLst>
                </p:cNvPr>
                <p:cNvSpPr/>
                <p:nvPr/>
              </p:nvSpPr>
              <p:spPr>
                <a:xfrm>
                  <a:off x="5947664" y="3274441"/>
                  <a:ext cx="101347" cy="126239"/>
                </a:xfrm>
                <a:custGeom>
                  <a:avLst/>
                  <a:gdLst/>
                  <a:ahLst/>
                  <a:cxnLst/>
                  <a:rect l="0" t="0" r="0" b="0"/>
                  <a:pathLst>
                    <a:path w="101347" h="126239">
                      <a:moveTo>
                        <a:pt x="26035" y="381"/>
                      </a:moveTo>
                      <a:lnTo>
                        <a:pt x="34163" y="889"/>
                      </a:lnTo>
                      <a:lnTo>
                        <a:pt x="41783" y="1905"/>
                      </a:lnTo>
                      <a:lnTo>
                        <a:pt x="49530" y="3302"/>
                      </a:lnTo>
                      <a:lnTo>
                        <a:pt x="56261" y="5207"/>
                      </a:lnTo>
                      <a:lnTo>
                        <a:pt x="62484" y="7620"/>
                      </a:lnTo>
                      <a:lnTo>
                        <a:pt x="68199" y="10033"/>
                      </a:lnTo>
                      <a:lnTo>
                        <a:pt x="73533" y="13335"/>
                      </a:lnTo>
                      <a:lnTo>
                        <a:pt x="78232" y="16256"/>
                      </a:lnTo>
                      <a:lnTo>
                        <a:pt x="83058" y="20066"/>
                      </a:lnTo>
                      <a:lnTo>
                        <a:pt x="86995" y="24003"/>
                      </a:lnTo>
                      <a:lnTo>
                        <a:pt x="90297" y="28321"/>
                      </a:lnTo>
                      <a:lnTo>
                        <a:pt x="93218" y="32639"/>
                      </a:lnTo>
                      <a:lnTo>
                        <a:pt x="95631" y="37338"/>
                      </a:lnTo>
                      <a:lnTo>
                        <a:pt x="97536" y="42164"/>
                      </a:lnTo>
                      <a:lnTo>
                        <a:pt x="99441" y="46990"/>
                      </a:lnTo>
                      <a:lnTo>
                        <a:pt x="100330" y="51816"/>
                      </a:lnTo>
                      <a:lnTo>
                        <a:pt x="100838" y="57023"/>
                      </a:lnTo>
                      <a:lnTo>
                        <a:pt x="101346" y="67564"/>
                      </a:lnTo>
                      <a:lnTo>
                        <a:pt x="99441" y="78232"/>
                      </a:lnTo>
                      <a:lnTo>
                        <a:pt x="96012" y="88773"/>
                      </a:lnTo>
                      <a:lnTo>
                        <a:pt x="91313" y="98806"/>
                      </a:lnTo>
                      <a:lnTo>
                        <a:pt x="88392" y="104140"/>
                      </a:lnTo>
                      <a:lnTo>
                        <a:pt x="84582" y="108966"/>
                      </a:lnTo>
                      <a:lnTo>
                        <a:pt x="80645" y="113284"/>
                      </a:lnTo>
                      <a:lnTo>
                        <a:pt x="76327" y="117602"/>
                      </a:lnTo>
                      <a:lnTo>
                        <a:pt x="72009" y="121920"/>
                      </a:lnTo>
                      <a:lnTo>
                        <a:pt x="66802" y="126238"/>
                      </a:lnTo>
                      <a:lnTo>
                        <a:pt x="63881" y="124714"/>
                      </a:lnTo>
                      <a:lnTo>
                        <a:pt x="60960" y="123825"/>
                      </a:lnTo>
                      <a:lnTo>
                        <a:pt x="55753" y="122301"/>
                      </a:lnTo>
                      <a:lnTo>
                        <a:pt x="50419" y="120904"/>
                      </a:lnTo>
                      <a:lnTo>
                        <a:pt x="47625" y="119888"/>
                      </a:lnTo>
                      <a:lnTo>
                        <a:pt x="43688" y="117983"/>
                      </a:lnTo>
                      <a:lnTo>
                        <a:pt x="50419" y="112776"/>
                      </a:lnTo>
                      <a:lnTo>
                        <a:pt x="56642" y="106934"/>
                      </a:lnTo>
                      <a:lnTo>
                        <a:pt x="62484" y="101727"/>
                      </a:lnTo>
                      <a:lnTo>
                        <a:pt x="67310" y="96393"/>
                      </a:lnTo>
                      <a:lnTo>
                        <a:pt x="71120" y="91186"/>
                      </a:lnTo>
                      <a:lnTo>
                        <a:pt x="74422" y="85852"/>
                      </a:lnTo>
                      <a:lnTo>
                        <a:pt x="77851" y="81026"/>
                      </a:lnTo>
                      <a:lnTo>
                        <a:pt x="79756" y="75819"/>
                      </a:lnTo>
                      <a:lnTo>
                        <a:pt x="81661" y="70993"/>
                      </a:lnTo>
                      <a:lnTo>
                        <a:pt x="83058" y="66675"/>
                      </a:lnTo>
                      <a:lnTo>
                        <a:pt x="83566" y="61849"/>
                      </a:lnTo>
                      <a:lnTo>
                        <a:pt x="83566" y="57531"/>
                      </a:lnTo>
                      <a:lnTo>
                        <a:pt x="83058" y="53721"/>
                      </a:lnTo>
                      <a:lnTo>
                        <a:pt x="82169" y="49403"/>
                      </a:lnTo>
                      <a:lnTo>
                        <a:pt x="81153" y="45974"/>
                      </a:lnTo>
                      <a:lnTo>
                        <a:pt x="79248" y="42164"/>
                      </a:lnTo>
                      <a:lnTo>
                        <a:pt x="76835" y="38862"/>
                      </a:lnTo>
                      <a:lnTo>
                        <a:pt x="73914" y="35941"/>
                      </a:lnTo>
                      <a:lnTo>
                        <a:pt x="71120" y="33020"/>
                      </a:lnTo>
                      <a:lnTo>
                        <a:pt x="67691" y="30226"/>
                      </a:lnTo>
                      <a:lnTo>
                        <a:pt x="63373" y="27813"/>
                      </a:lnTo>
                      <a:lnTo>
                        <a:pt x="59563" y="25908"/>
                      </a:lnTo>
                      <a:lnTo>
                        <a:pt x="54737" y="24003"/>
                      </a:lnTo>
                      <a:lnTo>
                        <a:pt x="50038" y="21971"/>
                      </a:lnTo>
                      <a:lnTo>
                        <a:pt x="44704" y="21082"/>
                      </a:lnTo>
                      <a:lnTo>
                        <a:pt x="38989" y="20066"/>
                      </a:lnTo>
                      <a:lnTo>
                        <a:pt x="33147" y="19177"/>
                      </a:lnTo>
                      <a:lnTo>
                        <a:pt x="26924" y="18669"/>
                      </a:lnTo>
                      <a:lnTo>
                        <a:pt x="20701" y="18669"/>
                      </a:lnTo>
                      <a:lnTo>
                        <a:pt x="13970" y="19177"/>
                      </a:lnTo>
                      <a:lnTo>
                        <a:pt x="7239" y="19685"/>
                      </a:lnTo>
                      <a:lnTo>
                        <a:pt x="0" y="20574"/>
                      </a:lnTo>
                      <a:lnTo>
                        <a:pt x="4318" y="15367"/>
                      </a:lnTo>
                      <a:lnTo>
                        <a:pt x="7747" y="10541"/>
                      </a:lnTo>
                      <a:lnTo>
                        <a:pt x="12065" y="5207"/>
                      </a:lnTo>
                      <a:lnTo>
                        <a:pt x="16891" y="0"/>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4" name="Freeform 1233">
                  <a:extLst>
                    <a:ext uri="{FF2B5EF4-FFF2-40B4-BE49-F238E27FC236}">
                      <a16:creationId xmlns:a16="http://schemas.microsoft.com/office/drawing/2014/main" id="{D58205CD-6B73-E07A-D877-D27578F53BC6}"/>
                    </a:ext>
                  </a:extLst>
                </p:cNvPr>
                <p:cNvSpPr/>
                <p:nvPr/>
              </p:nvSpPr>
              <p:spPr>
                <a:xfrm>
                  <a:off x="5886323" y="3286887"/>
                  <a:ext cx="149226" cy="118492"/>
                </a:xfrm>
                <a:custGeom>
                  <a:avLst/>
                  <a:gdLst/>
                  <a:ahLst/>
                  <a:cxnLst/>
                  <a:rect l="0" t="0" r="0" b="0"/>
                  <a:pathLst>
                    <a:path w="149226" h="118492">
                      <a:moveTo>
                        <a:pt x="84963" y="114173"/>
                      </a:moveTo>
                      <a:lnTo>
                        <a:pt x="79121" y="115697"/>
                      </a:lnTo>
                      <a:lnTo>
                        <a:pt x="67691" y="117602"/>
                      </a:lnTo>
                      <a:lnTo>
                        <a:pt x="55626" y="118491"/>
                      </a:lnTo>
                      <a:lnTo>
                        <a:pt x="43688" y="117602"/>
                      </a:lnTo>
                      <a:lnTo>
                        <a:pt x="37846" y="116078"/>
                      </a:lnTo>
                      <a:lnTo>
                        <a:pt x="32639" y="114681"/>
                      </a:lnTo>
                      <a:lnTo>
                        <a:pt x="26797" y="112776"/>
                      </a:lnTo>
                      <a:lnTo>
                        <a:pt x="22098" y="109855"/>
                      </a:lnTo>
                      <a:lnTo>
                        <a:pt x="17272" y="107061"/>
                      </a:lnTo>
                      <a:lnTo>
                        <a:pt x="12954" y="103124"/>
                      </a:lnTo>
                      <a:lnTo>
                        <a:pt x="8636" y="98806"/>
                      </a:lnTo>
                      <a:lnTo>
                        <a:pt x="5207" y="94107"/>
                      </a:lnTo>
                      <a:lnTo>
                        <a:pt x="2794" y="89281"/>
                      </a:lnTo>
                      <a:lnTo>
                        <a:pt x="889" y="84455"/>
                      </a:lnTo>
                      <a:lnTo>
                        <a:pt x="381" y="79121"/>
                      </a:lnTo>
                      <a:lnTo>
                        <a:pt x="0" y="73914"/>
                      </a:lnTo>
                      <a:lnTo>
                        <a:pt x="381" y="69088"/>
                      </a:lnTo>
                      <a:lnTo>
                        <a:pt x="1905" y="63881"/>
                      </a:lnTo>
                      <a:lnTo>
                        <a:pt x="3810" y="58547"/>
                      </a:lnTo>
                      <a:lnTo>
                        <a:pt x="6731" y="53721"/>
                      </a:lnTo>
                      <a:lnTo>
                        <a:pt x="10033" y="48895"/>
                      </a:lnTo>
                      <a:lnTo>
                        <a:pt x="13843" y="43688"/>
                      </a:lnTo>
                      <a:lnTo>
                        <a:pt x="18161" y="38862"/>
                      </a:lnTo>
                      <a:lnTo>
                        <a:pt x="22987" y="34544"/>
                      </a:lnTo>
                      <a:lnTo>
                        <a:pt x="28702" y="29718"/>
                      </a:lnTo>
                      <a:lnTo>
                        <a:pt x="34544" y="25400"/>
                      </a:lnTo>
                      <a:lnTo>
                        <a:pt x="40767" y="21590"/>
                      </a:lnTo>
                      <a:lnTo>
                        <a:pt x="47498" y="17272"/>
                      </a:lnTo>
                      <a:lnTo>
                        <a:pt x="56134" y="12954"/>
                      </a:lnTo>
                      <a:lnTo>
                        <a:pt x="64262" y="9525"/>
                      </a:lnTo>
                      <a:lnTo>
                        <a:pt x="72009" y="6223"/>
                      </a:lnTo>
                      <a:lnTo>
                        <a:pt x="79121" y="3810"/>
                      </a:lnTo>
                      <a:lnTo>
                        <a:pt x="86360" y="1905"/>
                      </a:lnTo>
                      <a:lnTo>
                        <a:pt x="93091" y="508"/>
                      </a:lnTo>
                      <a:lnTo>
                        <a:pt x="99314" y="0"/>
                      </a:lnTo>
                      <a:lnTo>
                        <a:pt x="105537" y="508"/>
                      </a:lnTo>
                      <a:lnTo>
                        <a:pt x="111379" y="1397"/>
                      </a:lnTo>
                      <a:lnTo>
                        <a:pt x="117094" y="2921"/>
                      </a:lnTo>
                      <a:lnTo>
                        <a:pt x="122301" y="5207"/>
                      </a:lnTo>
                      <a:lnTo>
                        <a:pt x="127127" y="8128"/>
                      </a:lnTo>
                      <a:lnTo>
                        <a:pt x="131953" y="12446"/>
                      </a:lnTo>
                      <a:lnTo>
                        <a:pt x="136271" y="17272"/>
                      </a:lnTo>
                      <a:lnTo>
                        <a:pt x="140081" y="22479"/>
                      </a:lnTo>
                      <a:lnTo>
                        <a:pt x="144018" y="28829"/>
                      </a:lnTo>
                      <a:lnTo>
                        <a:pt x="146812" y="35560"/>
                      </a:lnTo>
                      <a:lnTo>
                        <a:pt x="148336" y="41783"/>
                      </a:lnTo>
                      <a:lnTo>
                        <a:pt x="149225" y="48006"/>
                      </a:lnTo>
                      <a:lnTo>
                        <a:pt x="148717" y="54229"/>
                      </a:lnTo>
                      <a:lnTo>
                        <a:pt x="147320" y="60452"/>
                      </a:lnTo>
                      <a:lnTo>
                        <a:pt x="145415" y="66167"/>
                      </a:lnTo>
                      <a:lnTo>
                        <a:pt x="142494" y="72009"/>
                      </a:lnTo>
                      <a:lnTo>
                        <a:pt x="138684" y="77724"/>
                      </a:lnTo>
                      <a:lnTo>
                        <a:pt x="134366" y="83058"/>
                      </a:lnTo>
                      <a:lnTo>
                        <a:pt x="129540" y="88265"/>
                      </a:lnTo>
                      <a:lnTo>
                        <a:pt x="123825" y="93091"/>
                      </a:lnTo>
                      <a:lnTo>
                        <a:pt x="117983" y="97917"/>
                      </a:lnTo>
                      <a:lnTo>
                        <a:pt x="111379" y="102235"/>
                      </a:lnTo>
                      <a:lnTo>
                        <a:pt x="104648" y="106045"/>
                      </a:lnTo>
                      <a:lnTo>
                        <a:pt x="97409" y="109474"/>
                      </a:lnTo>
                      <a:lnTo>
                        <a:pt x="90170" y="11226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5" name="Freeform 1234">
                  <a:extLst>
                    <a:ext uri="{FF2B5EF4-FFF2-40B4-BE49-F238E27FC236}">
                      <a16:creationId xmlns:a16="http://schemas.microsoft.com/office/drawing/2014/main" id="{AE322FBA-522F-BCD7-6BA3-CA806B227919}"/>
                    </a:ext>
                  </a:extLst>
                </p:cNvPr>
                <p:cNvSpPr/>
                <p:nvPr/>
              </p:nvSpPr>
              <p:spPr>
                <a:xfrm>
                  <a:off x="5901690" y="3297428"/>
                  <a:ext cx="122302" cy="99315"/>
                </a:xfrm>
                <a:custGeom>
                  <a:avLst/>
                  <a:gdLst/>
                  <a:ahLst/>
                  <a:cxnLst/>
                  <a:rect l="0" t="0" r="0" b="0"/>
                  <a:pathLst>
                    <a:path w="122302" h="99315">
                      <a:moveTo>
                        <a:pt x="65278" y="93599"/>
                      </a:moveTo>
                      <a:lnTo>
                        <a:pt x="54610" y="96520"/>
                      </a:lnTo>
                      <a:lnTo>
                        <a:pt x="44577" y="98933"/>
                      </a:lnTo>
                      <a:lnTo>
                        <a:pt x="39751" y="99314"/>
                      </a:lnTo>
                      <a:lnTo>
                        <a:pt x="35052" y="99314"/>
                      </a:lnTo>
                      <a:lnTo>
                        <a:pt x="30607" y="98933"/>
                      </a:lnTo>
                      <a:lnTo>
                        <a:pt x="26289" y="97917"/>
                      </a:lnTo>
                      <a:lnTo>
                        <a:pt x="21971" y="96520"/>
                      </a:lnTo>
                      <a:lnTo>
                        <a:pt x="18161" y="94615"/>
                      </a:lnTo>
                      <a:lnTo>
                        <a:pt x="13843" y="91694"/>
                      </a:lnTo>
                      <a:lnTo>
                        <a:pt x="10541" y="88265"/>
                      </a:lnTo>
                      <a:lnTo>
                        <a:pt x="6731" y="83947"/>
                      </a:lnTo>
                      <a:lnTo>
                        <a:pt x="3302" y="79248"/>
                      </a:lnTo>
                      <a:lnTo>
                        <a:pt x="1397" y="74930"/>
                      </a:lnTo>
                      <a:lnTo>
                        <a:pt x="381" y="70993"/>
                      </a:lnTo>
                      <a:lnTo>
                        <a:pt x="0" y="66675"/>
                      </a:lnTo>
                      <a:lnTo>
                        <a:pt x="381" y="62357"/>
                      </a:lnTo>
                      <a:lnTo>
                        <a:pt x="889" y="58547"/>
                      </a:lnTo>
                      <a:lnTo>
                        <a:pt x="2794" y="54229"/>
                      </a:lnTo>
                      <a:lnTo>
                        <a:pt x="4699" y="49911"/>
                      </a:lnTo>
                      <a:lnTo>
                        <a:pt x="7112" y="45593"/>
                      </a:lnTo>
                      <a:lnTo>
                        <a:pt x="10541" y="41275"/>
                      </a:lnTo>
                      <a:lnTo>
                        <a:pt x="13843" y="37465"/>
                      </a:lnTo>
                      <a:lnTo>
                        <a:pt x="21971" y="29718"/>
                      </a:lnTo>
                      <a:lnTo>
                        <a:pt x="32131" y="22098"/>
                      </a:lnTo>
                      <a:lnTo>
                        <a:pt x="42672" y="15875"/>
                      </a:lnTo>
                      <a:lnTo>
                        <a:pt x="49403" y="12446"/>
                      </a:lnTo>
                      <a:lnTo>
                        <a:pt x="55626" y="9144"/>
                      </a:lnTo>
                      <a:lnTo>
                        <a:pt x="61849" y="6731"/>
                      </a:lnTo>
                      <a:lnTo>
                        <a:pt x="67691" y="4318"/>
                      </a:lnTo>
                      <a:lnTo>
                        <a:pt x="72898" y="2413"/>
                      </a:lnTo>
                      <a:lnTo>
                        <a:pt x="78232" y="1016"/>
                      </a:lnTo>
                      <a:lnTo>
                        <a:pt x="83439" y="508"/>
                      </a:lnTo>
                      <a:lnTo>
                        <a:pt x="88265" y="0"/>
                      </a:lnTo>
                      <a:lnTo>
                        <a:pt x="93091" y="508"/>
                      </a:lnTo>
                      <a:lnTo>
                        <a:pt x="97409" y="1397"/>
                      </a:lnTo>
                      <a:lnTo>
                        <a:pt x="101219" y="2921"/>
                      </a:lnTo>
                      <a:lnTo>
                        <a:pt x="105029" y="5334"/>
                      </a:lnTo>
                      <a:lnTo>
                        <a:pt x="108966" y="8128"/>
                      </a:lnTo>
                      <a:lnTo>
                        <a:pt x="112268" y="11557"/>
                      </a:lnTo>
                      <a:lnTo>
                        <a:pt x="115189" y="15875"/>
                      </a:lnTo>
                      <a:lnTo>
                        <a:pt x="118491" y="21082"/>
                      </a:lnTo>
                      <a:lnTo>
                        <a:pt x="120396" y="25908"/>
                      </a:lnTo>
                      <a:lnTo>
                        <a:pt x="121920" y="31242"/>
                      </a:lnTo>
                      <a:lnTo>
                        <a:pt x="122301" y="36449"/>
                      </a:lnTo>
                      <a:lnTo>
                        <a:pt x="122301" y="41783"/>
                      </a:lnTo>
                      <a:lnTo>
                        <a:pt x="121412" y="46990"/>
                      </a:lnTo>
                      <a:lnTo>
                        <a:pt x="119507" y="51816"/>
                      </a:lnTo>
                      <a:lnTo>
                        <a:pt x="117602" y="57150"/>
                      </a:lnTo>
                      <a:lnTo>
                        <a:pt x="114681" y="61976"/>
                      </a:lnTo>
                      <a:lnTo>
                        <a:pt x="111252" y="66675"/>
                      </a:lnTo>
                      <a:lnTo>
                        <a:pt x="107442" y="70993"/>
                      </a:lnTo>
                      <a:lnTo>
                        <a:pt x="102616" y="74930"/>
                      </a:lnTo>
                      <a:lnTo>
                        <a:pt x="98298" y="78740"/>
                      </a:lnTo>
                      <a:lnTo>
                        <a:pt x="93091" y="82550"/>
                      </a:lnTo>
                      <a:lnTo>
                        <a:pt x="87757" y="85471"/>
                      </a:lnTo>
                      <a:lnTo>
                        <a:pt x="82042" y="88265"/>
                      </a:lnTo>
                      <a:lnTo>
                        <a:pt x="75819" y="90297"/>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6" name="Freeform 1235">
                  <a:extLst>
                    <a:ext uri="{FF2B5EF4-FFF2-40B4-BE49-F238E27FC236}">
                      <a16:creationId xmlns:a16="http://schemas.microsoft.com/office/drawing/2014/main" id="{D81E7631-7437-25F4-8F1E-09FA0A3FF74E}"/>
                    </a:ext>
                  </a:extLst>
                </p:cNvPr>
                <p:cNvSpPr/>
                <p:nvPr/>
              </p:nvSpPr>
              <p:spPr>
                <a:xfrm>
                  <a:off x="5961126" y="3363722"/>
                  <a:ext cx="19686" cy="18670"/>
                </a:xfrm>
                <a:custGeom>
                  <a:avLst/>
                  <a:gdLst/>
                  <a:ahLst/>
                  <a:cxnLst/>
                  <a:rect l="0" t="0" r="0" b="0"/>
                  <a:pathLst>
                    <a:path w="19686" h="18670">
                      <a:moveTo>
                        <a:pt x="6223" y="18161"/>
                      </a:moveTo>
                      <a:lnTo>
                        <a:pt x="4826" y="17653"/>
                      </a:lnTo>
                      <a:lnTo>
                        <a:pt x="2921" y="16256"/>
                      </a:lnTo>
                      <a:lnTo>
                        <a:pt x="1524" y="14351"/>
                      </a:lnTo>
                      <a:lnTo>
                        <a:pt x="0" y="10033"/>
                      </a:lnTo>
                      <a:lnTo>
                        <a:pt x="0" y="8128"/>
                      </a:lnTo>
                      <a:lnTo>
                        <a:pt x="508" y="6223"/>
                      </a:lnTo>
                      <a:lnTo>
                        <a:pt x="1524" y="4318"/>
                      </a:lnTo>
                      <a:lnTo>
                        <a:pt x="3429" y="2794"/>
                      </a:lnTo>
                      <a:lnTo>
                        <a:pt x="5842" y="1397"/>
                      </a:lnTo>
                      <a:lnTo>
                        <a:pt x="8255" y="381"/>
                      </a:lnTo>
                      <a:lnTo>
                        <a:pt x="10541" y="0"/>
                      </a:lnTo>
                      <a:lnTo>
                        <a:pt x="12954" y="381"/>
                      </a:lnTo>
                      <a:lnTo>
                        <a:pt x="15367" y="889"/>
                      </a:lnTo>
                      <a:lnTo>
                        <a:pt x="16891" y="2286"/>
                      </a:lnTo>
                      <a:lnTo>
                        <a:pt x="18288" y="4318"/>
                      </a:lnTo>
                      <a:lnTo>
                        <a:pt x="19177" y="6604"/>
                      </a:lnTo>
                      <a:lnTo>
                        <a:pt x="19685" y="9017"/>
                      </a:lnTo>
                      <a:lnTo>
                        <a:pt x="19685" y="11430"/>
                      </a:lnTo>
                      <a:lnTo>
                        <a:pt x="18796" y="13335"/>
                      </a:lnTo>
                      <a:lnTo>
                        <a:pt x="16891" y="15748"/>
                      </a:lnTo>
                      <a:lnTo>
                        <a:pt x="12954" y="17272"/>
                      </a:lnTo>
                      <a:lnTo>
                        <a:pt x="11049" y="18161"/>
                      </a:lnTo>
                      <a:lnTo>
                        <a:pt x="8255" y="1866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7" name="Freeform 1236">
                  <a:extLst>
                    <a:ext uri="{FF2B5EF4-FFF2-40B4-BE49-F238E27FC236}">
                      <a16:creationId xmlns:a16="http://schemas.microsoft.com/office/drawing/2014/main" id="{FB09EFF8-D53E-1D0B-F920-BAE37B9D66B5}"/>
                    </a:ext>
                  </a:extLst>
                </p:cNvPr>
                <p:cNvSpPr/>
                <p:nvPr/>
              </p:nvSpPr>
              <p:spPr>
                <a:xfrm>
                  <a:off x="5935218" y="3326765"/>
                  <a:ext cx="14860" cy="15749"/>
                </a:xfrm>
                <a:custGeom>
                  <a:avLst/>
                  <a:gdLst/>
                  <a:ahLst/>
                  <a:cxnLst/>
                  <a:rect l="0" t="0" r="0" b="0"/>
                  <a:pathLst>
                    <a:path w="14860" h="15749">
                      <a:moveTo>
                        <a:pt x="1524" y="14351"/>
                      </a:moveTo>
                      <a:lnTo>
                        <a:pt x="508" y="12954"/>
                      </a:lnTo>
                      <a:lnTo>
                        <a:pt x="0" y="10922"/>
                      </a:lnTo>
                      <a:lnTo>
                        <a:pt x="0" y="8636"/>
                      </a:lnTo>
                      <a:lnTo>
                        <a:pt x="0" y="6223"/>
                      </a:lnTo>
                      <a:lnTo>
                        <a:pt x="508" y="4318"/>
                      </a:lnTo>
                      <a:lnTo>
                        <a:pt x="1524" y="2286"/>
                      </a:lnTo>
                      <a:lnTo>
                        <a:pt x="2921" y="889"/>
                      </a:lnTo>
                      <a:lnTo>
                        <a:pt x="4318" y="381"/>
                      </a:lnTo>
                      <a:lnTo>
                        <a:pt x="6223" y="0"/>
                      </a:lnTo>
                      <a:lnTo>
                        <a:pt x="9652" y="381"/>
                      </a:lnTo>
                      <a:lnTo>
                        <a:pt x="11557" y="889"/>
                      </a:lnTo>
                      <a:lnTo>
                        <a:pt x="12954" y="1905"/>
                      </a:lnTo>
                      <a:lnTo>
                        <a:pt x="14478" y="3302"/>
                      </a:lnTo>
                      <a:lnTo>
                        <a:pt x="14859" y="4699"/>
                      </a:lnTo>
                      <a:lnTo>
                        <a:pt x="14859" y="6604"/>
                      </a:lnTo>
                      <a:lnTo>
                        <a:pt x="14478" y="8636"/>
                      </a:lnTo>
                      <a:lnTo>
                        <a:pt x="12954" y="10922"/>
                      </a:lnTo>
                      <a:lnTo>
                        <a:pt x="11049" y="12954"/>
                      </a:lnTo>
                      <a:lnTo>
                        <a:pt x="9144" y="14351"/>
                      </a:lnTo>
                      <a:lnTo>
                        <a:pt x="7239" y="15240"/>
                      </a:lnTo>
                      <a:lnTo>
                        <a:pt x="4826" y="15748"/>
                      </a:lnTo>
                      <a:lnTo>
                        <a:pt x="2921" y="1524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8" name="Freeform 1237">
                  <a:extLst>
                    <a:ext uri="{FF2B5EF4-FFF2-40B4-BE49-F238E27FC236}">
                      <a16:creationId xmlns:a16="http://schemas.microsoft.com/office/drawing/2014/main" id="{AF2D9C35-18F9-BDB8-E9D0-7BEC08E2AAAA}"/>
                    </a:ext>
                  </a:extLst>
                </p:cNvPr>
                <p:cNvSpPr/>
                <p:nvPr/>
              </p:nvSpPr>
              <p:spPr>
                <a:xfrm>
                  <a:off x="5307838" y="3035300"/>
                  <a:ext cx="141606" cy="112904"/>
                </a:xfrm>
                <a:custGeom>
                  <a:avLst/>
                  <a:gdLst/>
                  <a:ahLst/>
                  <a:cxnLst/>
                  <a:rect l="0" t="0" r="0" b="0"/>
                  <a:pathLst>
                    <a:path w="141606" h="112904">
                      <a:moveTo>
                        <a:pt x="1016" y="82550"/>
                      </a:moveTo>
                      <a:lnTo>
                        <a:pt x="508" y="79248"/>
                      </a:lnTo>
                      <a:lnTo>
                        <a:pt x="0" y="74930"/>
                      </a:lnTo>
                      <a:lnTo>
                        <a:pt x="508" y="70612"/>
                      </a:lnTo>
                      <a:lnTo>
                        <a:pt x="1016" y="66294"/>
                      </a:lnTo>
                      <a:lnTo>
                        <a:pt x="1905" y="61468"/>
                      </a:lnTo>
                      <a:lnTo>
                        <a:pt x="4826" y="51943"/>
                      </a:lnTo>
                      <a:lnTo>
                        <a:pt x="9652" y="42799"/>
                      </a:lnTo>
                      <a:lnTo>
                        <a:pt x="12954" y="38481"/>
                      </a:lnTo>
                      <a:lnTo>
                        <a:pt x="16383" y="34163"/>
                      </a:lnTo>
                      <a:lnTo>
                        <a:pt x="19685" y="29845"/>
                      </a:lnTo>
                      <a:lnTo>
                        <a:pt x="24003" y="26416"/>
                      </a:lnTo>
                      <a:lnTo>
                        <a:pt x="28321" y="23114"/>
                      </a:lnTo>
                      <a:lnTo>
                        <a:pt x="33147" y="19685"/>
                      </a:lnTo>
                      <a:lnTo>
                        <a:pt x="37465" y="18288"/>
                      </a:lnTo>
                      <a:lnTo>
                        <a:pt x="41275" y="16383"/>
                      </a:lnTo>
                      <a:lnTo>
                        <a:pt x="44704" y="14986"/>
                      </a:lnTo>
                      <a:lnTo>
                        <a:pt x="47498" y="13462"/>
                      </a:lnTo>
                      <a:lnTo>
                        <a:pt x="52324" y="11557"/>
                      </a:lnTo>
                      <a:lnTo>
                        <a:pt x="56642" y="9652"/>
                      </a:lnTo>
                      <a:lnTo>
                        <a:pt x="60579" y="7747"/>
                      </a:lnTo>
                      <a:lnTo>
                        <a:pt x="65278" y="5842"/>
                      </a:lnTo>
                      <a:lnTo>
                        <a:pt x="71120" y="3937"/>
                      </a:lnTo>
                      <a:lnTo>
                        <a:pt x="74422" y="2921"/>
                      </a:lnTo>
                      <a:lnTo>
                        <a:pt x="78740" y="1524"/>
                      </a:lnTo>
                      <a:lnTo>
                        <a:pt x="87884" y="0"/>
                      </a:lnTo>
                      <a:lnTo>
                        <a:pt x="97028" y="0"/>
                      </a:lnTo>
                      <a:lnTo>
                        <a:pt x="105664" y="1524"/>
                      </a:lnTo>
                      <a:lnTo>
                        <a:pt x="114300" y="4826"/>
                      </a:lnTo>
                      <a:lnTo>
                        <a:pt x="118110" y="6731"/>
                      </a:lnTo>
                      <a:lnTo>
                        <a:pt x="121920" y="9652"/>
                      </a:lnTo>
                      <a:lnTo>
                        <a:pt x="125857" y="12573"/>
                      </a:lnTo>
                      <a:lnTo>
                        <a:pt x="129159" y="15875"/>
                      </a:lnTo>
                      <a:lnTo>
                        <a:pt x="132461" y="19685"/>
                      </a:lnTo>
                      <a:lnTo>
                        <a:pt x="135382" y="23622"/>
                      </a:lnTo>
                      <a:lnTo>
                        <a:pt x="138303" y="27940"/>
                      </a:lnTo>
                      <a:lnTo>
                        <a:pt x="140716" y="32639"/>
                      </a:lnTo>
                      <a:lnTo>
                        <a:pt x="140716" y="34163"/>
                      </a:lnTo>
                      <a:lnTo>
                        <a:pt x="140716" y="36576"/>
                      </a:lnTo>
                      <a:lnTo>
                        <a:pt x="141224" y="41783"/>
                      </a:lnTo>
                      <a:lnTo>
                        <a:pt x="141224" y="48514"/>
                      </a:lnTo>
                      <a:lnTo>
                        <a:pt x="141605" y="55753"/>
                      </a:lnTo>
                      <a:lnTo>
                        <a:pt x="141224" y="62865"/>
                      </a:lnTo>
                      <a:lnTo>
                        <a:pt x="140716" y="69215"/>
                      </a:lnTo>
                      <a:lnTo>
                        <a:pt x="140208" y="71628"/>
                      </a:lnTo>
                      <a:lnTo>
                        <a:pt x="139700" y="73914"/>
                      </a:lnTo>
                      <a:lnTo>
                        <a:pt x="138811" y="75438"/>
                      </a:lnTo>
                      <a:lnTo>
                        <a:pt x="137795" y="76327"/>
                      </a:lnTo>
                      <a:lnTo>
                        <a:pt x="131572" y="74930"/>
                      </a:lnTo>
                      <a:lnTo>
                        <a:pt x="124841" y="74422"/>
                      </a:lnTo>
                      <a:lnTo>
                        <a:pt x="118110" y="74930"/>
                      </a:lnTo>
                      <a:lnTo>
                        <a:pt x="111379" y="75438"/>
                      </a:lnTo>
                      <a:lnTo>
                        <a:pt x="104140" y="76835"/>
                      </a:lnTo>
                      <a:lnTo>
                        <a:pt x="97028" y="78232"/>
                      </a:lnTo>
                      <a:lnTo>
                        <a:pt x="83058" y="83058"/>
                      </a:lnTo>
                      <a:lnTo>
                        <a:pt x="69215" y="89281"/>
                      </a:lnTo>
                      <a:lnTo>
                        <a:pt x="55245" y="96520"/>
                      </a:lnTo>
                      <a:lnTo>
                        <a:pt x="41783" y="104648"/>
                      </a:lnTo>
                      <a:lnTo>
                        <a:pt x="29337" y="112903"/>
                      </a:lnTo>
                      <a:lnTo>
                        <a:pt x="24511" y="109474"/>
                      </a:lnTo>
                      <a:lnTo>
                        <a:pt x="20193" y="106553"/>
                      </a:lnTo>
                      <a:lnTo>
                        <a:pt x="12954" y="100838"/>
                      </a:lnTo>
                      <a:lnTo>
                        <a:pt x="10160" y="97536"/>
                      </a:lnTo>
                      <a:lnTo>
                        <a:pt x="7239" y="94615"/>
                      </a:lnTo>
                      <a:lnTo>
                        <a:pt x="4318" y="90805"/>
                      </a:lnTo>
                      <a:lnTo>
                        <a:pt x="2413" y="86487"/>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9" name="Freeform 1238">
                  <a:extLst>
                    <a:ext uri="{FF2B5EF4-FFF2-40B4-BE49-F238E27FC236}">
                      <a16:creationId xmlns:a16="http://schemas.microsoft.com/office/drawing/2014/main" id="{4283E27D-045F-938A-0797-22DFE5DC8E54}"/>
                    </a:ext>
                  </a:extLst>
                </p:cNvPr>
                <p:cNvSpPr/>
                <p:nvPr/>
              </p:nvSpPr>
              <p:spPr>
                <a:xfrm>
                  <a:off x="5354447" y="3162046"/>
                  <a:ext cx="131065" cy="72518"/>
                </a:xfrm>
                <a:custGeom>
                  <a:avLst/>
                  <a:gdLst/>
                  <a:ahLst/>
                  <a:cxnLst/>
                  <a:rect l="0" t="0" r="0" b="0"/>
                  <a:pathLst>
                    <a:path w="131065" h="72518">
                      <a:moveTo>
                        <a:pt x="18669" y="26924"/>
                      </a:moveTo>
                      <a:lnTo>
                        <a:pt x="31242" y="26924"/>
                      </a:lnTo>
                      <a:lnTo>
                        <a:pt x="43180" y="26416"/>
                      </a:lnTo>
                      <a:lnTo>
                        <a:pt x="54737" y="25400"/>
                      </a:lnTo>
                      <a:lnTo>
                        <a:pt x="66294" y="22606"/>
                      </a:lnTo>
                      <a:lnTo>
                        <a:pt x="71501" y="20701"/>
                      </a:lnTo>
                      <a:lnTo>
                        <a:pt x="77216" y="17780"/>
                      </a:lnTo>
                      <a:lnTo>
                        <a:pt x="83058" y="14478"/>
                      </a:lnTo>
                      <a:lnTo>
                        <a:pt x="88773" y="10541"/>
                      </a:lnTo>
                      <a:lnTo>
                        <a:pt x="94107" y="5842"/>
                      </a:lnTo>
                      <a:lnTo>
                        <a:pt x="100330" y="0"/>
                      </a:lnTo>
                      <a:lnTo>
                        <a:pt x="104648" y="0"/>
                      </a:lnTo>
                      <a:lnTo>
                        <a:pt x="108966" y="0"/>
                      </a:lnTo>
                      <a:lnTo>
                        <a:pt x="112776" y="0"/>
                      </a:lnTo>
                      <a:lnTo>
                        <a:pt x="116205" y="508"/>
                      </a:lnTo>
                      <a:lnTo>
                        <a:pt x="121412" y="1524"/>
                      </a:lnTo>
                      <a:lnTo>
                        <a:pt x="125730" y="2921"/>
                      </a:lnTo>
                      <a:lnTo>
                        <a:pt x="128143" y="4318"/>
                      </a:lnTo>
                      <a:lnTo>
                        <a:pt x="130048" y="6223"/>
                      </a:lnTo>
                      <a:lnTo>
                        <a:pt x="130556" y="8128"/>
                      </a:lnTo>
                      <a:lnTo>
                        <a:pt x="131064" y="10160"/>
                      </a:lnTo>
                      <a:lnTo>
                        <a:pt x="130048" y="15875"/>
                      </a:lnTo>
                      <a:lnTo>
                        <a:pt x="128651" y="21590"/>
                      </a:lnTo>
                      <a:lnTo>
                        <a:pt x="126746" y="27432"/>
                      </a:lnTo>
                      <a:lnTo>
                        <a:pt x="123825" y="33147"/>
                      </a:lnTo>
                      <a:lnTo>
                        <a:pt x="120904" y="38481"/>
                      </a:lnTo>
                      <a:lnTo>
                        <a:pt x="117094" y="42799"/>
                      </a:lnTo>
                      <a:lnTo>
                        <a:pt x="113792" y="46609"/>
                      </a:lnTo>
                      <a:lnTo>
                        <a:pt x="109855" y="49403"/>
                      </a:lnTo>
                      <a:lnTo>
                        <a:pt x="100838" y="53340"/>
                      </a:lnTo>
                      <a:lnTo>
                        <a:pt x="91694" y="57150"/>
                      </a:lnTo>
                      <a:lnTo>
                        <a:pt x="74930" y="64770"/>
                      </a:lnTo>
                      <a:lnTo>
                        <a:pt x="66294" y="68199"/>
                      </a:lnTo>
                      <a:lnTo>
                        <a:pt x="58039" y="70612"/>
                      </a:lnTo>
                      <a:lnTo>
                        <a:pt x="49911" y="72009"/>
                      </a:lnTo>
                      <a:lnTo>
                        <a:pt x="41783" y="72517"/>
                      </a:lnTo>
                      <a:lnTo>
                        <a:pt x="37465" y="72517"/>
                      </a:lnTo>
                      <a:lnTo>
                        <a:pt x="32639" y="72009"/>
                      </a:lnTo>
                      <a:lnTo>
                        <a:pt x="27305" y="71501"/>
                      </a:lnTo>
                      <a:lnTo>
                        <a:pt x="22098" y="70104"/>
                      </a:lnTo>
                      <a:lnTo>
                        <a:pt x="16764" y="68199"/>
                      </a:lnTo>
                      <a:lnTo>
                        <a:pt x="11938" y="65786"/>
                      </a:lnTo>
                      <a:lnTo>
                        <a:pt x="7239" y="62865"/>
                      </a:lnTo>
                      <a:lnTo>
                        <a:pt x="2413" y="59563"/>
                      </a:lnTo>
                      <a:lnTo>
                        <a:pt x="1905" y="58547"/>
                      </a:lnTo>
                      <a:lnTo>
                        <a:pt x="1397" y="57658"/>
                      </a:lnTo>
                      <a:lnTo>
                        <a:pt x="889" y="54229"/>
                      </a:lnTo>
                      <a:lnTo>
                        <a:pt x="508" y="49403"/>
                      </a:lnTo>
                      <a:lnTo>
                        <a:pt x="0" y="44196"/>
                      </a:lnTo>
                      <a:lnTo>
                        <a:pt x="508" y="38862"/>
                      </a:lnTo>
                      <a:lnTo>
                        <a:pt x="1397" y="33655"/>
                      </a:lnTo>
                      <a:lnTo>
                        <a:pt x="2921" y="29718"/>
                      </a:lnTo>
                      <a:lnTo>
                        <a:pt x="3810" y="28321"/>
                      </a:lnTo>
                      <a:lnTo>
                        <a:pt x="5334" y="26924"/>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0" name="Freeform 1239">
                  <a:extLst>
                    <a:ext uri="{FF2B5EF4-FFF2-40B4-BE49-F238E27FC236}">
                      <a16:creationId xmlns:a16="http://schemas.microsoft.com/office/drawing/2014/main" id="{432299A5-24A9-7F53-5153-AB8CC67CE4EE}"/>
                    </a:ext>
                  </a:extLst>
                </p:cNvPr>
                <p:cNvSpPr/>
                <p:nvPr/>
              </p:nvSpPr>
              <p:spPr>
                <a:xfrm>
                  <a:off x="5326634" y="3051683"/>
                  <a:ext cx="127128" cy="138685"/>
                </a:xfrm>
                <a:custGeom>
                  <a:avLst/>
                  <a:gdLst/>
                  <a:ahLst/>
                  <a:cxnLst/>
                  <a:rect l="0" t="0" r="0" b="0"/>
                  <a:pathLst>
                    <a:path w="127128" h="138685">
                      <a:moveTo>
                        <a:pt x="3810" y="35941"/>
                      </a:moveTo>
                      <a:lnTo>
                        <a:pt x="7112" y="31623"/>
                      </a:lnTo>
                      <a:lnTo>
                        <a:pt x="11049" y="27305"/>
                      </a:lnTo>
                      <a:lnTo>
                        <a:pt x="15367" y="23495"/>
                      </a:lnTo>
                      <a:lnTo>
                        <a:pt x="20574" y="19177"/>
                      </a:lnTo>
                      <a:lnTo>
                        <a:pt x="26797" y="15367"/>
                      </a:lnTo>
                      <a:lnTo>
                        <a:pt x="33147" y="11557"/>
                      </a:lnTo>
                      <a:lnTo>
                        <a:pt x="39751" y="8128"/>
                      </a:lnTo>
                      <a:lnTo>
                        <a:pt x="46482" y="5207"/>
                      </a:lnTo>
                      <a:lnTo>
                        <a:pt x="53721" y="2921"/>
                      </a:lnTo>
                      <a:lnTo>
                        <a:pt x="60960" y="1397"/>
                      </a:lnTo>
                      <a:lnTo>
                        <a:pt x="67691" y="0"/>
                      </a:lnTo>
                      <a:lnTo>
                        <a:pt x="74422" y="0"/>
                      </a:lnTo>
                      <a:lnTo>
                        <a:pt x="81026" y="508"/>
                      </a:lnTo>
                      <a:lnTo>
                        <a:pt x="86868" y="1905"/>
                      </a:lnTo>
                      <a:lnTo>
                        <a:pt x="92583" y="4318"/>
                      </a:lnTo>
                      <a:lnTo>
                        <a:pt x="93091" y="5207"/>
                      </a:lnTo>
                      <a:lnTo>
                        <a:pt x="94488" y="6223"/>
                      </a:lnTo>
                      <a:lnTo>
                        <a:pt x="96901" y="9525"/>
                      </a:lnTo>
                      <a:lnTo>
                        <a:pt x="99822" y="14351"/>
                      </a:lnTo>
                      <a:lnTo>
                        <a:pt x="103124" y="20574"/>
                      </a:lnTo>
                      <a:lnTo>
                        <a:pt x="106553" y="27813"/>
                      </a:lnTo>
                      <a:lnTo>
                        <a:pt x="109855" y="35560"/>
                      </a:lnTo>
                      <a:lnTo>
                        <a:pt x="113665" y="44196"/>
                      </a:lnTo>
                      <a:lnTo>
                        <a:pt x="117094" y="53213"/>
                      </a:lnTo>
                      <a:lnTo>
                        <a:pt x="122809" y="72009"/>
                      </a:lnTo>
                      <a:lnTo>
                        <a:pt x="124714" y="81153"/>
                      </a:lnTo>
                      <a:lnTo>
                        <a:pt x="126238" y="90170"/>
                      </a:lnTo>
                      <a:lnTo>
                        <a:pt x="127127" y="98806"/>
                      </a:lnTo>
                      <a:lnTo>
                        <a:pt x="126746" y="107061"/>
                      </a:lnTo>
                      <a:lnTo>
                        <a:pt x="125730" y="114173"/>
                      </a:lnTo>
                      <a:lnTo>
                        <a:pt x="124714" y="117094"/>
                      </a:lnTo>
                      <a:lnTo>
                        <a:pt x="123317" y="120523"/>
                      </a:lnTo>
                      <a:lnTo>
                        <a:pt x="120904" y="123317"/>
                      </a:lnTo>
                      <a:lnTo>
                        <a:pt x="117602" y="126238"/>
                      </a:lnTo>
                      <a:lnTo>
                        <a:pt x="113284" y="129159"/>
                      </a:lnTo>
                      <a:lnTo>
                        <a:pt x="107950" y="131445"/>
                      </a:lnTo>
                      <a:lnTo>
                        <a:pt x="102235" y="133477"/>
                      </a:lnTo>
                      <a:lnTo>
                        <a:pt x="96012" y="134874"/>
                      </a:lnTo>
                      <a:lnTo>
                        <a:pt x="89662" y="136271"/>
                      </a:lnTo>
                      <a:lnTo>
                        <a:pt x="82550" y="137287"/>
                      </a:lnTo>
                      <a:lnTo>
                        <a:pt x="68580" y="138684"/>
                      </a:lnTo>
                      <a:lnTo>
                        <a:pt x="61849" y="138684"/>
                      </a:lnTo>
                      <a:lnTo>
                        <a:pt x="55626" y="138684"/>
                      </a:lnTo>
                      <a:lnTo>
                        <a:pt x="49911" y="138176"/>
                      </a:lnTo>
                      <a:lnTo>
                        <a:pt x="44069" y="137795"/>
                      </a:lnTo>
                      <a:lnTo>
                        <a:pt x="39751" y="136779"/>
                      </a:lnTo>
                      <a:lnTo>
                        <a:pt x="35941" y="135763"/>
                      </a:lnTo>
                      <a:lnTo>
                        <a:pt x="30734" y="132969"/>
                      </a:lnTo>
                      <a:lnTo>
                        <a:pt x="25908" y="129159"/>
                      </a:lnTo>
                      <a:lnTo>
                        <a:pt x="21590" y="124333"/>
                      </a:lnTo>
                      <a:lnTo>
                        <a:pt x="17780" y="118999"/>
                      </a:lnTo>
                      <a:lnTo>
                        <a:pt x="13843" y="112268"/>
                      </a:lnTo>
                      <a:lnTo>
                        <a:pt x="11049" y="105537"/>
                      </a:lnTo>
                      <a:lnTo>
                        <a:pt x="8128" y="98425"/>
                      </a:lnTo>
                      <a:lnTo>
                        <a:pt x="5715" y="91186"/>
                      </a:lnTo>
                      <a:lnTo>
                        <a:pt x="2413" y="75819"/>
                      </a:lnTo>
                      <a:lnTo>
                        <a:pt x="889" y="68580"/>
                      </a:lnTo>
                      <a:lnTo>
                        <a:pt x="508" y="61468"/>
                      </a:lnTo>
                      <a:lnTo>
                        <a:pt x="0" y="55245"/>
                      </a:lnTo>
                      <a:lnTo>
                        <a:pt x="508" y="48895"/>
                      </a:lnTo>
                      <a:lnTo>
                        <a:pt x="889" y="44196"/>
                      </a:lnTo>
                      <a:lnTo>
                        <a:pt x="1905" y="39878"/>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1" name="Freeform 1240">
                  <a:extLst>
                    <a:ext uri="{FF2B5EF4-FFF2-40B4-BE49-F238E27FC236}">
                      <a16:creationId xmlns:a16="http://schemas.microsoft.com/office/drawing/2014/main" id="{073D0957-5EED-216E-B5FA-21EDD111BD79}"/>
                    </a:ext>
                  </a:extLst>
                </p:cNvPr>
                <p:cNvSpPr/>
                <p:nvPr/>
              </p:nvSpPr>
              <p:spPr>
                <a:xfrm>
                  <a:off x="5338572" y="3064637"/>
                  <a:ext cx="102236" cy="112777"/>
                </a:xfrm>
                <a:custGeom>
                  <a:avLst/>
                  <a:gdLst/>
                  <a:ahLst/>
                  <a:cxnLst/>
                  <a:rect l="0" t="0" r="0" b="0"/>
                  <a:pathLst>
                    <a:path w="102236" h="112777">
                      <a:moveTo>
                        <a:pt x="6731" y="18288"/>
                      </a:moveTo>
                      <a:lnTo>
                        <a:pt x="8636" y="16764"/>
                      </a:lnTo>
                      <a:lnTo>
                        <a:pt x="11049" y="14859"/>
                      </a:lnTo>
                      <a:lnTo>
                        <a:pt x="14859" y="12954"/>
                      </a:lnTo>
                      <a:lnTo>
                        <a:pt x="19177" y="10541"/>
                      </a:lnTo>
                      <a:lnTo>
                        <a:pt x="23495" y="8636"/>
                      </a:lnTo>
                      <a:lnTo>
                        <a:pt x="34544" y="4826"/>
                      </a:lnTo>
                      <a:lnTo>
                        <a:pt x="46101" y="1905"/>
                      </a:lnTo>
                      <a:lnTo>
                        <a:pt x="52324" y="508"/>
                      </a:lnTo>
                      <a:lnTo>
                        <a:pt x="58166" y="0"/>
                      </a:lnTo>
                      <a:lnTo>
                        <a:pt x="63881" y="0"/>
                      </a:lnTo>
                      <a:lnTo>
                        <a:pt x="69088" y="889"/>
                      </a:lnTo>
                      <a:lnTo>
                        <a:pt x="74422" y="2413"/>
                      </a:lnTo>
                      <a:lnTo>
                        <a:pt x="78740" y="4318"/>
                      </a:lnTo>
                      <a:lnTo>
                        <a:pt x="80645" y="5715"/>
                      </a:lnTo>
                      <a:lnTo>
                        <a:pt x="82550" y="8636"/>
                      </a:lnTo>
                      <a:lnTo>
                        <a:pt x="84455" y="12954"/>
                      </a:lnTo>
                      <a:lnTo>
                        <a:pt x="86868" y="17780"/>
                      </a:lnTo>
                      <a:lnTo>
                        <a:pt x="89281" y="23495"/>
                      </a:lnTo>
                      <a:lnTo>
                        <a:pt x="91694" y="30226"/>
                      </a:lnTo>
                      <a:lnTo>
                        <a:pt x="94107" y="37465"/>
                      </a:lnTo>
                      <a:lnTo>
                        <a:pt x="96520" y="44577"/>
                      </a:lnTo>
                      <a:lnTo>
                        <a:pt x="99822" y="60452"/>
                      </a:lnTo>
                      <a:lnTo>
                        <a:pt x="101346" y="68199"/>
                      </a:lnTo>
                      <a:lnTo>
                        <a:pt x="102235" y="75311"/>
                      </a:lnTo>
                      <a:lnTo>
                        <a:pt x="102235" y="82550"/>
                      </a:lnTo>
                      <a:lnTo>
                        <a:pt x="101727" y="89281"/>
                      </a:lnTo>
                      <a:lnTo>
                        <a:pt x="100838" y="95504"/>
                      </a:lnTo>
                      <a:lnTo>
                        <a:pt x="98933" y="100330"/>
                      </a:lnTo>
                      <a:lnTo>
                        <a:pt x="97028" y="103251"/>
                      </a:lnTo>
                      <a:lnTo>
                        <a:pt x="94107" y="105156"/>
                      </a:lnTo>
                      <a:lnTo>
                        <a:pt x="91186" y="107569"/>
                      </a:lnTo>
                      <a:lnTo>
                        <a:pt x="87376" y="108966"/>
                      </a:lnTo>
                      <a:lnTo>
                        <a:pt x="83058" y="110363"/>
                      </a:lnTo>
                      <a:lnTo>
                        <a:pt x="78232" y="111379"/>
                      </a:lnTo>
                      <a:lnTo>
                        <a:pt x="68707" y="112268"/>
                      </a:lnTo>
                      <a:lnTo>
                        <a:pt x="58547" y="112776"/>
                      </a:lnTo>
                      <a:lnTo>
                        <a:pt x="49022" y="112268"/>
                      </a:lnTo>
                      <a:lnTo>
                        <a:pt x="44704" y="111379"/>
                      </a:lnTo>
                      <a:lnTo>
                        <a:pt x="40386" y="110871"/>
                      </a:lnTo>
                      <a:lnTo>
                        <a:pt x="36957" y="109855"/>
                      </a:lnTo>
                      <a:lnTo>
                        <a:pt x="33655" y="108966"/>
                      </a:lnTo>
                      <a:lnTo>
                        <a:pt x="29337" y="106553"/>
                      </a:lnTo>
                      <a:lnTo>
                        <a:pt x="25019" y="103251"/>
                      </a:lnTo>
                      <a:lnTo>
                        <a:pt x="21209" y="98933"/>
                      </a:lnTo>
                      <a:lnTo>
                        <a:pt x="17272" y="93599"/>
                      </a:lnTo>
                      <a:lnTo>
                        <a:pt x="13462" y="87884"/>
                      </a:lnTo>
                      <a:lnTo>
                        <a:pt x="10160" y="81534"/>
                      </a:lnTo>
                      <a:lnTo>
                        <a:pt x="7239" y="74930"/>
                      </a:lnTo>
                      <a:lnTo>
                        <a:pt x="4826" y="67691"/>
                      </a:lnTo>
                      <a:lnTo>
                        <a:pt x="2921" y="60452"/>
                      </a:lnTo>
                      <a:lnTo>
                        <a:pt x="1524" y="53721"/>
                      </a:lnTo>
                      <a:lnTo>
                        <a:pt x="508" y="46609"/>
                      </a:lnTo>
                      <a:lnTo>
                        <a:pt x="0" y="39878"/>
                      </a:lnTo>
                      <a:lnTo>
                        <a:pt x="508" y="34036"/>
                      </a:lnTo>
                      <a:lnTo>
                        <a:pt x="1524" y="28321"/>
                      </a:lnTo>
                      <a:lnTo>
                        <a:pt x="2921" y="23495"/>
                      </a:lnTo>
                      <a:lnTo>
                        <a:pt x="5842" y="19685"/>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2" name="Freeform 1241">
                  <a:extLst>
                    <a:ext uri="{FF2B5EF4-FFF2-40B4-BE49-F238E27FC236}">
                      <a16:creationId xmlns:a16="http://schemas.microsoft.com/office/drawing/2014/main" id="{F32A5871-A8F5-23B4-8EFE-81D13DCF6D49}"/>
                    </a:ext>
                  </a:extLst>
                </p:cNvPr>
                <p:cNvSpPr/>
                <p:nvPr/>
              </p:nvSpPr>
              <p:spPr>
                <a:xfrm>
                  <a:off x="5352034" y="3102610"/>
                  <a:ext cx="22607" cy="36958"/>
                </a:xfrm>
                <a:custGeom>
                  <a:avLst/>
                  <a:gdLst/>
                  <a:ahLst/>
                  <a:cxnLst/>
                  <a:rect l="0" t="0" r="0" b="0"/>
                  <a:pathLst>
                    <a:path w="22607" h="36958">
                      <a:moveTo>
                        <a:pt x="15367" y="34925"/>
                      </a:moveTo>
                      <a:lnTo>
                        <a:pt x="13462" y="32131"/>
                      </a:lnTo>
                      <a:lnTo>
                        <a:pt x="8636" y="25908"/>
                      </a:lnTo>
                      <a:lnTo>
                        <a:pt x="3810" y="18669"/>
                      </a:lnTo>
                      <a:lnTo>
                        <a:pt x="1905" y="15240"/>
                      </a:lnTo>
                      <a:lnTo>
                        <a:pt x="1016" y="11938"/>
                      </a:lnTo>
                      <a:lnTo>
                        <a:pt x="0" y="8636"/>
                      </a:lnTo>
                      <a:lnTo>
                        <a:pt x="0" y="5715"/>
                      </a:lnTo>
                      <a:lnTo>
                        <a:pt x="508" y="3302"/>
                      </a:lnTo>
                      <a:lnTo>
                        <a:pt x="2413" y="1397"/>
                      </a:lnTo>
                      <a:lnTo>
                        <a:pt x="5334" y="381"/>
                      </a:lnTo>
                      <a:lnTo>
                        <a:pt x="9144" y="0"/>
                      </a:lnTo>
                      <a:lnTo>
                        <a:pt x="11557" y="0"/>
                      </a:lnTo>
                      <a:lnTo>
                        <a:pt x="14351" y="381"/>
                      </a:lnTo>
                      <a:lnTo>
                        <a:pt x="17780" y="889"/>
                      </a:lnTo>
                      <a:lnTo>
                        <a:pt x="21082" y="1397"/>
                      </a:lnTo>
                      <a:lnTo>
                        <a:pt x="22606" y="10033"/>
                      </a:lnTo>
                      <a:lnTo>
                        <a:pt x="22606" y="19177"/>
                      </a:lnTo>
                      <a:lnTo>
                        <a:pt x="22606" y="23495"/>
                      </a:lnTo>
                      <a:lnTo>
                        <a:pt x="21590" y="27813"/>
                      </a:lnTo>
                      <a:lnTo>
                        <a:pt x="19685" y="32639"/>
                      </a:lnTo>
                      <a:lnTo>
                        <a:pt x="17272" y="3695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3" name="Freeform 1242">
                  <a:extLst>
                    <a:ext uri="{FF2B5EF4-FFF2-40B4-BE49-F238E27FC236}">
                      <a16:creationId xmlns:a16="http://schemas.microsoft.com/office/drawing/2014/main" id="{ECB4C50C-AA63-2D74-AF8C-94AB62F7D16E}"/>
                    </a:ext>
                  </a:extLst>
                </p:cNvPr>
                <p:cNvSpPr/>
                <p:nvPr/>
              </p:nvSpPr>
              <p:spPr>
                <a:xfrm>
                  <a:off x="5464810" y="3100070"/>
                  <a:ext cx="57151" cy="38101"/>
                </a:xfrm>
                <a:custGeom>
                  <a:avLst/>
                  <a:gdLst/>
                  <a:ahLst/>
                  <a:cxnLst/>
                  <a:rect l="0" t="0" r="0" b="0"/>
                  <a:pathLst>
                    <a:path w="57151" h="38101">
                      <a:moveTo>
                        <a:pt x="57150" y="36830"/>
                      </a:moveTo>
                      <a:lnTo>
                        <a:pt x="41910" y="38100"/>
                      </a:lnTo>
                      <a:lnTo>
                        <a:pt x="27940" y="19050"/>
                      </a:lnTo>
                      <a:lnTo>
                        <a:pt x="20320" y="8890"/>
                      </a:lnTo>
                      <a:lnTo>
                        <a:pt x="12700" y="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4" name="Freeform 1243">
                  <a:extLst>
                    <a:ext uri="{FF2B5EF4-FFF2-40B4-BE49-F238E27FC236}">
                      <a16:creationId xmlns:a16="http://schemas.microsoft.com/office/drawing/2014/main" id="{5AD35B3A-1E61-F51F-0FBF-5E9935697C7B}"/>
                    </a:ext>
                  </a:extLst>
                </p:cNvPr>
                <p:cNvSpPr/>
                <p:nvPr/>
              </p:nvSpPr>
              <p:spPr>
                <a:xfrm>
                  <a:off x="5472430" y="3096260"/>
                  <a:ext cx="45721" cy="45721"/>
                </a:xfrm>
                <a:custGeom>
                  <a:avLst/>
                  <a:gdLst/>
                  <a:ahLst/>
                  <a:cxnLst/>
                  <a:rect l="0" t="0" r="0" b="0"/>
                  <a:pathLst>
                    <a:path w="45721" h="45721">
                      <a:moveTo>
                        <a:pt x="0" y="45720"/>
                      </a:moveTo>
                      <a:lnTo>
                        <a:pt x="11430" y="43180"/>
                      </a:lnTo>
                      <a:lnTo>
                        <a:pt x="20320" y="21590"/>
                      </a:lnTo>
                      <a:lnTo>
                        <a:pt x="24130" y="10160"/>
                      </a:lnTo>
                      <a:lnTo>
                        <a:pt x="27940" y="0"/>
                      </a:lnTo>
                      <a:lnTo>
                        <a:pt x="4572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5" name="Freeform 1244">
                  <a:extLst>
                    <a:ext uri="{FF2B5EF4-FFF2-40B4-BE49-F238E27FC236}">
                      <a16:creationId xmlns:a16="http://schemas.microsoft.com/office/drawing/2014/main" id="{D6BC5A66-F35F-147A-9134-50875E4EFE78}"/>
                    </a:ext>
                  </a:extLst>
                </p:cNvPr>
                <p:cNvSpPr/>
                <p:nvPr/>
              </p:nvSpPr>
              <p:spPr>
                <a:xfrm>
                  <a:off x="5530850" y="3096260"/>
                  <a:ext cx="55881" cy="39371"/>
                </a:xfrm>
                <a:custGeom>
                  <a:avLst/>
                  <a:gdLst/>
                  <a:ahLst/>
                  <a:cxnLst/>
                  <a:rect l="0" t="0" r="0" b="0"/>
                  <a:pathLst>
                    <a:path w="55881" h="39371">
                      <a:moveTo>
                        <a:pt x="0" y="39370"/>
                      </a:moveTo>
                      <a:lnTo>
                        <a:pt x="15240" y="39370"/>
                      </a:lnTo>
                      <a:lnTo>
                        <a:pt x="21590" y="29210"/>
                      </a:lnTo>
                      <a:lnTo>
                        <a:pt x="27940" y="19050"/>
                      </a:lnTo>
                      <a:lnTo>
                        <a:pt x="34290" y="8890"/>
                      </a:lnTo>
                      <a:lnTo>
                        <a:pt x="41910" y="0"/>
                      </a:lnTo>
                      <a:lnTo>
                        <a:pt x="558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6" name="Freeform 1245">
                  <a:extLst>
                    <a:ext uri="{FF2B5EF4-FFF2-40B4-BE49-F238E27FC236}">
                      <a16:creationId xmlns:a16="http://schemas.microsoft.com/office/drawing/2014/main" id="{168D7A53-D89A-D721-45C0-AEEDA25A4D6D}"/>
                    </a:ext>
                  </a:extLst>
                </p:cNvPr>
                <p:cNvSpPr/>
                <p:nvPr/>
              </p:nvSpPr>
              <p:spPr>
                <a:xfrm>
                  <a:off x="5532120" y="3093720"/>
                  <a:ext cx="50801" cy="41911"/>
                </a:xfrm>
                <a:custGeom>
                  <a:avLst/>
                  <a:gdLst/>
                  <a:ahLst/>
                  <a:cxnLst/>
                  <a:rect l="0" t="0" r="0" b="0"/>
                  <a:pathLst>
                    <a:path w="50801" h="41911">
                      <a:moveTo>
                        <a:pt x="50800" y="41910"/>
                      </a:moveTo>
                      <a:lnTo>
                        <a:pt x="36830" y="40640"/>
                      </a:lnTo>
                      <a:lnTo>
                        <a:pt x="26670" y="20320"/>
                      </a:lnTo>
                      <a:lnTo>
                        <a:pt x="16510" y="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7" name="Freeform 1246">
                  <a:extLst>
                    <a:ext uri="{FF2B5EF4-FFF2-40B4-BE49-F238E27FC236}">
                      <a16:creationId xmlns:a16="http://schemas.microsoft.com/office/drawing/2014/main" id="{B2FCE783-EE1F-4D79-36E8-0C409549326A}"/>
                    </a:ext>
                  </a:extLst>
                </p:cNvPr>
                <p:cNvSpPr/>
                <p:nvPr/>
              </p:nvSpPr>
              <p:spPr>
                <a:xfrm>
                  <a:off x="5598160" y="3097530"/>
                  <a:ext cx="50801" cy="45721"/>
                </a:xfrm>
                <a:custGeom>
                  <a:avLst/>
                  <a:gdLst/>
                  <a:ahLst/>
                  <a:cxnLst/>
                  <a:rect l="0" t="0" r="0" b="0"/>
                  <a:pathLst>
                    <a:path w="50801" h="45721">
                      <a:moveTo>
                        <a:pt x="50800" y="45720"/>
                      </a:moveTo>
                      <a:lnTo>
                        <a:pt x="33020" y="43180"/>
                      </a:lnTo>
                      <a:lnTo>
                        <a:pt x="24130" y="21590"/>
                      </a:lnTo>
                      <a:lnTo>
                        <a:pt x="15240" y="127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8" name="Freeform 1247">
                  <a:extLst>
                    <a:ext uri="{FF2B5EF4-FFF2-40B4-BE49-F238E27FC236}">
                      <a16:creationId xmlns:a16="http://schemas.microsoft.com/office/drawing/2014/main" id="{EB1933A3-067D-2A85-2A3E-2EC7277BF930}"/>
                    </a:ext>
                  </a:extLst>
                </p:cNvPr>
                <p:cNvSpPr/>
                <p:nvPr/>
              </p:nvSpPr>
              <p:spPr>
                <a:xfrm>
                  <a:off x="5594350" y="3101340"/>
                  <a:ext cx="59691" cy="35561"/>
                </a:xfrm>
                <a:custGeom>
                  <a:avLst/>
                  <a:gdLst/>
                  <a:ahLst/>
                  <a:cxnLst/>
                  <a:rect l="0" t="0" r="0" b="0"/>
                  <a:pathLst>
                    <a:path w="59691" h="35561">
                      <a:moveTo>
                        <a:pt x="0" y="35560"/>
                      </a:moveTo>
                      <a:lnTo>
                        <a:pt x="12700" y="35560"/>
                      </a:lnTo>
                      <a:lnTo>
                        <a:pt x="20320" y="26670"/>
                      </a:lnTo>
                      <a:lnTo>
                        <a:pt x="27940" y="17780"/>
                      </a:lnTo>
                      <a:lnTo>
                        <a:pt x="43180" y="0"/>
                      </a:lnTo>
                      <a:lnTo>
                        <a:pt x="59690" y="38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9" name="Freeform 1248">
                  <a:extLst>
                    <a:ext uri="{FF2B5EF4-FFF2-40B4-BE49-F238E27FC236}">
                      <a16:creationId xmlns:a16="http://schemas.microsoft.com/office/drawing/2014/main" id="{AE0BB3A1-94E9-E8E0-DF0B-704D687DDCD9}"/>
                    </a:ext>
                  </a:extLst>
                </p:cNvPr>
                <p:cNvSpPr/>
                <p:nvPr/>
              </p:nvSpPr>
              <p:spPr>
                <a:xfrm>
                  <a:off x="5407279" y="3110738"/>
                  <a:ext cx="19686" cy="35053"/>
                </a:xfrm>
                <a:custGeom>
                  <a:avLst/>
                  <a:gdLst/>
                  <a:ahLst/>
                  <a:cxnLst/>
                  <a:rect l="0" t="0" r="0" b="0"/>
                  <a:pathLst>
                    <a:path w="19686" h="35053">
                      <a:moveTo>
                        <a:pt x="9017" y="2794"/>
                      </a:moveTo>
                      <a:lnTo>
                        <a:pt x="10541" y="5715"/>
                      </a:lnTo>
                      <a:lnTo>
                        <a:pt x="13843" y="12446"/>
                      </a:lnTo>
                      <a:lnTo>
                        <a:pt x="16764" y="18669"/>
                      </a:lnTo>
                      <a:lnTo>
                        <a:pt x="18161" y="22098"/>
                      </a:lnTo>
                      <a:lnTo>
                        <a:pt x="19177" y="24892"/>
                      </a:lnTo>
                      <a:lnTo>
                        <a:pt x="19685" y="27305"/>
                      </a:lnTo>
                      <a:lnTo>
                        <a:pt x="19177" y="29718"/>
                      </a:lnTo>
                      <a:lnTo>
                        <a:pt x="18669" y="31623"/>
                      </a:lnTo>
                      <a:lnTo>
                        <a:pt x="16764" y="33528"/>
                      </a:lnTo>
                      <a:lnTo>
                        <a:pt x="14351" y="34544"/>
                      </a:lnTo>
                      <a:lnTo>
                        <a:pt x="11049" y="35052"/>
                      </a:lnTo>
                      <a:lnTo>
                        <a:pt x="6223" y="35052"/>
                      </a:lnTo>
                      <a:lnTo>
                        <a:pt x="0" y="34544"/>
                      </a:lnTo>
                      <a:lnTo>
                        <a:pt x="381" y="30226"/>
                      </a:lnTo>
                      <a:lnTo>
                        <a:pt x="889" y="26416"/>
                      </a:lnTo>
                      <a:lnTo>
                        <a:pt x="3302" y="18161"/>
                      </a:lnTo>
                      <a:lnTo>
                        <a:pt x="5715" y="10033"/>
                      </a:lnTo>
                      <a:lnTo>
                        <a:pt x="7112" y="5207"/>
                      </a:lnTo>
                      <a:lnTo>
                        <a:pt x="8128"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Freeform 1249">
                  <a:extLst>
                    <a:ext uri="{FF2B5EF4-FFF2-40B4-BE49-F238E27FC236}">
                      <a16:creationId xmlns:a16="http://schemas.microsoft.com/office/drawing/2014/main" id="{AB40396F-DDB8-6CF1-936E-74CE6A4C4285}"/>
                    </a:ext>
                  </a:extLst>
                </p:cNvPr>
                <p:cNvSpPr/>
                <p:nvPr/>
              </p:nvSpPr>
              <p:spPr>
                <a:xfrm>
                  <a:off x="5143246" y="3681476"/>
                  <a:ext cx="15876" cy="29211"/>
                </a:xfrm>
                <a:custGeom>
                  <a:avLst/>
                  <a:gdLst/>
                  <a:ahLst/>
                  <a:cxnLst/>
                  <a:rect l="0" t="0" r="0" b="0"/>
                  <a:pathLst>
                    <a:path w="15876" h="29211">
                      <a:moveTo>
                        <a:pt x="10541" y="4318"/>
                      </a:moveTo>
                      <a:lnTo>
                        <a:pt x="12954" y="9017"/>
                      </a:lnTo>
                      <a:lnTo>
                        <a:pt x="14859" y="13843"/>
                      </a:lnTo>
                      <a:lnTo>
                        <a:pt x="15875" y="18669"/>
                      </a:lnTo>
                      <a:lnTo>
                        <a:pt x="15875" y="21082"/>
                      </a:lnTo>
                      <a:lnTo>
                        <a:pt x="15367" y="23495"/>
                      </a:lnTo>
                      <a:lnTo>
                        <a:pt x="14859" y="24892"/>
                      </a:lnTo>
                      <a:lnTo>
                        <a:pt x="13970" y="26797"/>
                      </a:lnTo>
                      <a:lnTo>
                        <a:pt x="12446" y="27813"/>
                      </a:lnTo>
                      <a:lnTo>
                        <a:pt x="10541" y="28702"/>
                      </a:lnTo>
                      <a:lnTo>
                        <a:pt x="8128" y="29210"/>
                      </a:lnTo>
                      <a:lnTo>
                        <a:pt x="5334" y="29210"/>
                      </a:lnTo>
                      <a:lnTo>
                        <a:pt x="3810" y="28702"/>
                      </a:lnTo>
                      <a:lnTo>
                        <a:pt x="2413" y="27813"/>
                      </a:lnTo>
                      <a:lnTo>
                        <a:pt x="1016" y="25400"/>
                      </a:lnTo>
                      <a:lnTo>
                        <a:pt x="0" y="21971"/>
                      </a:lnTo>
                      <a:lnTo>
                        <a:pt x="508" y="18161"/>
                      </a:lnTo>
                      <a:lnTo>
                        <a:pt x="1397" y="13843"/>
                      </a:lnTo>
                      <a:lnTo>
                        <a:pt x="2921" y="9017"/>
                      </a:lnTo>
                      <a:lnTo>
                        <a:pt x="723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Freeform 1250">
                  <a:extLst>
                    <a:ext uri="{FF2B5EF4-FFF2-40B4-BE49-F238E27FC236}">
                      <a16:creationId xmlns:a16="http://schemas.microsoft.com/office/drawing/2014/main" id="{6B139415-9B1F-8B51-7126-991DF7884F3D}"/>
                    </a:ext>
                  </a:extLst>
                </p:cNvPr>
                <p:cNvSpPr/>
                <p:nvPr/>
              </p:nvSpPr>
              <p:spPr>
                <a:xfrm>
                  <a:off x="5040503" y="3527298"/>
                  <a:ext cx="690754" cy="28322"/>
                </a:xfrm>
                <a:custGeom>
                  <a:avLst/>
                  <a:gdLst/>
                  <a:ahLst/>
                  <a:cxnLst/>
                  <a:rect l="0" t="0" r="0" b="0"/>
                  <a:pathLst>
                    <a:path w="690754" h="28322">
                      <a:moveTo>
                        <a:pt x="0" y="5334"/>
                      </a:moveTo>
                      <a:lnTo>
                        <a:pt x="5334" y="4318"/>
                      </a:lnTo>
                      <a:lnTo>
                        <a:pt x="11049" y="3429"/>
                      </a:lnTo>
                      <a:lnTo>
                        <a:pt x="17780" y="2921"/>
                      </a:lnTo>
                      <a:lnTo>
                        <a:pt x="25400" y="2413"/>
                      </a:lnTo>
                      <a:lnTo>
                        <a:pt x="33655" y="2032"/>
                      </a:lnTo>
                      <a:lnTo>
                        <a:pt x="42291" y="1524"/>
                      </a:lnTo>
                      <a:lnTo>
                        <a:pt x="51816" y="1016"/>
                      </a:lnTo>
                      <a:lnTo>
                        <a:pt x="61976" y="508"/>
                      </a:lnTo>
                      <a:lnTo>
                        <a:pt x="72517" y="508"/>
                      </a:lnTo>
                      <a:lnTo>
                        <a:pt x="83566" y="508"/>
                      </a:lnTo>
                      <a:lnTo>
                        <a:pt x="106553" y="0"/>
                      </a:lnTo>
                      <a:lnTo>
                        <a:pt x="131572" y="508"/>
                      </a:lnTo>
                      <a:lnTo>
                        <a:pt x="157480" y="508"/>
                      </a:lnTo>
                      <a:lnTo>
                        <a:pt x="183896" y="1016"/>
                      </a:lnTo>
                      <a:lnTo>
                        <a:pt x="211201" y="1524"/>
                      </a:lnTo>
                      <a:lnTo>
                        <a:pt x="265938" y="3429"/>
                      </a:lnTo>
                      <a:lnTo>
                        <a:pt x="293243" y="3937"/>
                      </a:lnTo>
                      <a:lnTo>
                        <a:pt x="319278" y="4826"/>
                      </a:lnTo>
                      <a:lnTo>
                        <a:pt x="344678" y="5842"/>
                      </a:lnTo>
                      <a:lnTo>
                        <a:pt x="368173" y="6731"/>
                      </a:lnTo>
                      <a:lnTo>
                        <a:pt x="388874" y="7239"/>
                      </a:lnTo>
                      <a:lnTo>
                        <a:pt x="410464" y="7747"/>
                      </a:lnTo>
                      <a:lnTo>
                        <a:pt x="432943" y="8255"/>
                      </a:lnTo>
                      <a:lnTo>
                        <a:pt x="455549" y="8636"/>
                      </a:lnTo>
                      <a:lnTo>
                        <a:pt x="501650" y="9652"/>
                      </a:lnTo>
                      <a:lnTo>
                        <a:pt x="524637" y="10668"/>
                      </a:lnTo>
                      <a:lnTo>
                        <a:pt x="547243" y="11557"/>
                      </a:lnTo>
                      <a:lnTo>
                        <a:pt x="569341" y="12573"/>
                      </a:lnTo>
                      <a:lnTo>
                        <a:pt x="590931" y="13462"/>
                      </a:lnTo>
                      <a:lnTo>
                        <a:pt x="610997" y="14986"/>
                      </a:lnTo>
                      <a:lnTo>
                        <a:pt x="630301" y="16891"/>
                      </a:lnTo>
                      <a:lnTo>
                        <a:pt x="647954" y="19304"/>
                      </a:lnTo>
                      <a:lnTo>
                        <a:pt x="656209" y="20193"/>
                      </a:lnTo>
                      <a:lnTo>
                        <a:pt x="664337" y="21590"/>
                      </a:lnTo>
                      <a:lnTo>
                        <a:pt x="671576" y="23114"/>
                      </a:lnTo>
                      <a:lnTo>
                        <a:pt x="678688" y="24511"/>
                      </a:lnTo>
                      <a:lnTo>
                        <a:pt x="685038" y="26416"/>
                      </a:lnTo>
                      <a:lnTo>
                        <a:pt x="690753" y="28321"/>
                      </a:lnTo>
                      <a:lnTo>
                        <a:pt x="682625" y="27940"/>
                      </a:lnTo>
                      <a:lnTo>
                        <a:pt x="672465" y="27432"/>
                      </a:lnTo>
                      <a:lnTo>
                        <a:pt x="661924" y="26924"/>
                      </a:lnTo>
                      <a:lnTo>
                        <a:pt x="650367" y="26924"/>
                      </a:lnTo>
                      <a:lnTo>
                        <a:pt x="637921" y="26416"/>
                      </a:lnTo>
                      <a:lnTo>
                        <a:pt x="624459" y="25527"/>
                      </a:lnTo>
                      <a:lnTo>
                        <a:pt x="610108" y="25019"/>
                      </a:lnTo>
                      <a:lnTo>
                        <a:pt x="595249" y="24511"/>
                      </a:lnTo>
                      <a:lnTo>
                        <a:pt x="579374" y="24003"/>
                      </a:lnTo>
                      <a:lnTo>
                        <a:pt x="562610" y="23622"/>
                      </a:lnTo>
                      <a:lnTo>
                        <a:pt x="545719" y="23114"/>
                      </a:lnTo>
                      <a:lnTo>
                        <a:pt x="528066" y="22098"/>
                      </a:lnTo>
                      <a:lnTo>
                        <a:pt x="491109" y="21209"/>
                      </a:lnTo>
                      <a:lnTo>
                        <a:pt x="452120" y="19685"/>
                      </a:lnTo>
                      <a:lnTo>
                        <a:pt x="412369" y="18288"/>
                      </a:lnTo>
                      <a:lnTo>
                        <a:pt x="371094" y="17272"/>
                      </a:lnTo>
                      <a:lnTo>
                        <a:pt x="288036" y="15367"/>
                      </a:lnTo>
                      <a:lnTo>
                        <a:pt x="246761" y="14478"/>
                      </a:lnTo>
                      <a:lnTo>
                        <a:pt x="206375" y="13462"/>
                      </a:lnTo>
                      <a:lnTo>
                        <a:pt x="166624" y="12954"/>
                      </a:lnTo>
                      <a:lnTo>
                        <a:pt x="128651" y="12573"/>
                      </a:lnTo>
                      <a:lnTo>
                        <a:pt x="108966" y="12065"/>
                      </a:lnTo>
                      <a:lnTo>
                        <a:pt x="90678" y="10668"/>
                      </a:lnTo>
                      <a:lnTo>
                        <a:pt x="73914" y="9652"/>
                      </a:lnTo>
                      <a:lnTo>
                        <a:pt x="58039" y="8255"/>
                      </a:lnTo>
                      <a:lnTo>
                        <a:pt x="42799" y="7239"/>
                      </a:lnTo>
                      <a:lnTo>
                        <a:pt x="28321" y="6350"/>
                      </a:lnTo>
                      <a:lnTo>
                        <a:pt x="13970" y="5334"/>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Freeform 1251">
                  <a:extLst>
                    <a:ext uri="{FF2B5EF4-FFF2-40B4-BE49-F238E27FC236}">
                      <a16:creationId xmlns:a16="http://schemas.microsoft.com/office/drawing/2014/main" id="{4BC30EF2-9213-C913-F0A4-F009F29A0B5B}"/>
                    </a:ext>
                  </a:extLst>
                </p:cNvPr>
                <p:cNvSpPr/>
                <p:nvPr/>
              </p:nvSpPr>
              <p:spPr>
                <a:xfrm>
                  <a:off x="5041011" y="3529330"/>
                  <a:ext cx="690754" cy="26290"/>
                </a:xfrm>
                <a:custGeom>
                  <a:avLst/>
                  <a:gdLst/>
                  <a:ahLst/>
                  <a:cxnLst/>
                  <a:rect l="0" t="0" r="0" b="0"/>
                  <a:pathLst>
                    <a:path w="690754" h="26290">
                      <a:moveTo>
                        <a:pt x="0" y="3810"/>
                      </a:moveTo>
                      <a:lnTo>
                        <a:pt x="3810" y="3302"/>
                      </a:lnTo>
                      <a:lnTo>
                        <a:pt x="8128" y="2794"/>
                      </a:lnTo>
                      <a:lnTo>
                        <a:pt x="12954" y="2794"/>
                      </a:lnTo>
                      <a:lnTo>
                        <a:pt x="18288" y="2286"/>
                      </a:lnTo>
                      <a:lnTo>
                        <a:pt x="30226" y="1905"/>
                      </a:lnTo>
                      <a:lnTo>
                        <a:pt x="43180" y="1905"/>
                      </a:lnTo>
                      <a:lnTo>
                        <a:pt x="57531" y="1397"/>
                      </a:lnTo>
                      <a:lnTo>
                        <a:pt x="72009" y="889"/>
                      </a:lnTo>
                      <a:lnTo>
                        <a:pt x="86360" y="381"/>
                      </a:lnTo>
                      <a:lnTo>
                        <a:pt x="100838" y="0"/>
                      </a:lnTo>
                      <a:lnTo>
                        <a:pt x="116205" y="0"/>
                      </a:lnTo>
                      <a:lnTo>
                        <a:pt x="131953" y="0"/>
                      </a:lnTo>
                      <a:lnTo>
                        <a:pt x="165100" y="381"/>
                      </a:lnTo>
                      <a:lnTo>
                        <a:pt x="199644" y="889"/>
                      </a:lnTo>
                      <a:lnTo>
                        <a:pt x="234188" y="1905"/>
                      </a:lnTo>
                      <a:lnTo>
                        <a:pt x="268732" y="2794"/>
                      </a:lnTo>
                      <a:lnTo>
                        <a:pt x="303403" y="3810"/>
                      </a:lnTo>
                      <a:lnTo>
                        <a:pt x="336042" y="5207"/>
                      </a:lnTo>
                      <a:lnTo>
                        <a:pt x="351790" y="5715"/>
                      </a:lnTo>
                      <a:lnTo>
                        <a:pt x="367157" y="6223"/>
                      </a:lnTo>
                      <a:lnTo>
                        <a:pt x="387858" y="6604"/>
                      </a:lnTo>
                      <a:lnTo>
                        <a:pt x="409448" y="7112"/>
                      </a:lnTo>
                      <a:lnTo>
                        <a:pt x="431546" y="7620"/>
                      </a:lnTo>
                      <a:lnTo>
                        <a:pt x="454025" y="8128"/>
                      </a:lnTo>
                      <a:lnTo>
                        <a:pt x="500126" y="9525"/>
                      </a:lnTo>
                      <a:lnTo>
                        <a:pt x="522732" y="10033"/>
                      </a:lnTo>
                      <a:lnTo>
                        <a:pt x="545211" y="10922"/>
                      </a:lnTo>
                      <a:lnTo>
                        <a:pt x="567309" y="11938"/>
                      </a:lnTo>
                      <a:lnTo>
                        <a:pt x="588518" y="12954"/>
                      </a:lnTo>
                      <a:lnTo>
                        <a:pt x="609092" y="14351"/>
                      </a:lnTo>
                      <a:lnTo>
                        <a:pt x="628269" y="16256"/>
                      </a:lnTo>
                      <a:lnTo>
                        <a:pt x="646049" y="18161"/>
                      </a:lnTo>
                      <a:lnTo>
                        <a:pt x="662813" y="20574"/>
                      </a:lnTo>
                      <a:lnTo>
                        <a:pt x="670560" y="21971"/>
                      </a:lnTo>
                      <a:lnTo>
                        <a:pt x="677799" y="23495"/>
                      </a:lnTo>
                      <a:lnTo>
                        <a:pt x="684530" y="24892"/>
                      </a:lnTo>
                      <a:lnTo>
                        <a:pt x="690753" y="26289"/>
                      </a:lnTo>
                      <a:lnTo>
                        <a:pt x="682117" y="26289"/>
                      </a:lnTo>
                      <a:lnTo>
                        <a:pt x="672465" y="25908"/>
                      </a:lnTo>
                      <a:lnTo>
                        <a:pt x="661924" y="25400"/>
                      </a:lnTo>
                      <a:lnTo>
                        <a:pt x="650367" y="24892"/>
                      </a:lnTo>
                      <a:lnTo>
                        <a:pt x="637413" y="24384"/>
                      </a:lnTo>
                      <a:lnTo>
                        <a:pt x="623951" y="23876"/>
                      </a:lnTo>
                      <a:lnTo>
                        <a:pt x="609600" y="23495"/>
                      </a:lnTo>
                      <a:lnTo>
                        <a:pt x="594741" y="22987"/>
                      </a:lnTo>
                      <a:lnTo>
                        <a:pt x="578866" y="22479"/>
                      </a:lnTo>
                      <a:lnTo>
                        <a:pt x="562610" y="21971"/>
                      </a:lnTo>
                      <a:lnTo>
                        <a:pt x="545211" y="21082"/>
                      </a:lnTo>
                      <a:lnTo>
                        <a:pt x="527558" y="20574"/>
                      </a:lnTo>
                      <a:lnTo>
                        <a:pt x="490601" y="19558"/>
                      </a:lnTo>
                      <a:lnTo>
                        <a:pt x="451612" y="18161"/>
                      </a:lnTo>
                      <a:lnTo>
                        <a:pt x="411861" y="17272"/>
                      </a:lnTo>
                      <a:lnTo>
                        <a:pt x="370586" y="15748"/>
                      </a:lnTo>
                      <a:lnTo>
                        <a:pt x="287528" y="13843"/>
                      </a:lnTo>
                      <a:lnTo>
                        <a:pt x="246253" y="12954"/>
                      </a:lnTo>
                      <a:lnTo>
                        <a:pt x="205486" y="12446"/>
                      </a:lnTo>
                      <a:lnTo>
                        <a:pt x="166116" y="11938"/>
                      </a:lnTo>
                      <a:lnTo>
                        <a:pt x="127635" y="11430"/>
                      </a:lnTo>
                      <a:lnTo>
                        <a:pt x="108458" y="10541"/>
                      </a:lnTo>
                      <a:lnTo>
                        <a:pt x="90170" y="9525"/>
                      </a:lnTo>
                      <a:lnTo>
                        <a:pt x="73406" y="8636"/>
                      </a:lnTo>
                      <a:lnTo>
                        <a:pt x="57150" y="7620"/>
                      </a:lnTo>
                      <a:lnTo>
                        <a:pt x="42291" y="6223"/>
                      </a:lnTo>
                      <a:lnTo>
                        <a:pt x="27813" y="5207"/>
                      </a:lnTo>
                      <a:close/>
                    </a:path>
                  </a:pathLst>
                </a:custGeom>
                <a:solidFill>
                  <a:srgbClr val="F6AF00"/>
                </a:solidFill>
                <a:ln w="0" cap="flat" cmpd="sng" algn="ctr">
                  <a:solidFill>
                    <a:srgbClr val="F6A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Freeform 1252">
                  <a:extLst>
                    <a:ext uri="{FF2B5EF4-FFF2-40B4-BE49-F238E27FC236}">
                      <a16:creationId xmlns:a16="http://schemas.microsoft.com/office/drawing/2014/main" id="{BA443666-76EE-DBF2-734B-B147F6D245E1}"/>
                    </a:ext>
                  </a:extLst>
                </p:cNvPr>
                <p:cNvSpPr/>
                <p:nvPr/>
              </p:nvSpPr>
              <p:spPr>
                <a:xfrm>
                  <a:off x="5041900" y="3530219"/>
                  <a:ext cx="690754" cy="25401"/>
                </a:xfrm>
                <a:custGeom>
                  <a:avLst/>
                  <a:gdLst/>
                  <a:ahLst/>
                  <a:cxnLst/>
                  <a:rect l="0" t="0" r="0" b="0"/>
                  <a:pathLst>
                    <a:path w="690754" h="25401">
                      <a:moveTo>
                        <a:pt x="0" y="2921"/>
                      </a:moveTo>
                      <a:lnTo>
                        <a:pt x="3937" y="2921"/>
                      </a:lnTo>
                      <a:lnTo>
                        <a:pt x="8636" y="2921"/>
                      </a:lnTo>
                      <a:lnTo>
                        <a:pt x="13970" y="2921"/>
                      </a:lnTo>
                      <a:lnTo>
                        <a:pt x="20193" y="2413"/>
                      </a:lnTo>
                      <a:lnTo>
                        <a:pt x="33655" y="2413"/>
                      </a:lnTo>
                      <a:lnTo>
                        <a:pt x="48514" y="2413"/>
                      </a:lnTo>
                      <a:lnTo>
                        <a:pt x="63881" y="2413"/>
                      </a:lnTo>
                      <a:lnTo>
                        <a:pt x="78740" y="1905"/>
                      </a:lnTo>
                      <a:lnTo>
                        <a:pt x="93218" y="1016"/>
                      </a:lnTo>
                      <a:lnTo>
                        <a:pt x="99441" y="1016"/>
                      </a:lnTo>
                      <a:lnTo>
                        <a:pt x="105664" y="0"/>
                      </a:lnTo>
                      <a:lnTo>
                        <a:pt x="136398" y="508"/>
                      </a:lnTo>
                      <a:lnTo>
                        <a:pt x="169037" y="1016"/>
                      </a:lnTo>
                      <a:lnTo>
                        <a:pt x="202184" y="1397"/>
                      </a:lnTo>
                      <a:lnTo>
                        <a:pt x="236220" y="2413"/>
                      </a:lnTo>
                      <a:lnTo>
                        <a:pt x="269875" y="3429"/>
                      </a:lnTo>
                      <a:lnTo>
                        <a:pt x="302895" y="4318"/>
                      </a:lnTo>
                      <a:lnTo>
                        <a:pt x="335534" y="5334"/>
                      </a:lnTo>
                      <a:lnTo>
                        <a:pt x="366268" y="6223"/>
                      </a:lnTo>
                      <a:lnTo>
                        <a:pt x="386969" y="6731"/>
                      </a:lnTo>
                      <a:lnTo>
                        <a:pt x="408559" y="7747"/>
                      </a:lnTo>
                      <a:lnTo>
                        <a:pt x="453136" y="8636"/>
                      </a:lnTo>
                      <a:lnTo>
                        <a:pt x="498348" y="9652"/>
                      </a:lnTo>
                      <a:lnTo>
                        <a:pt x="543433" y="11049"/>
                      </a:lnTo>
                      <a:lnTo>
                        <a:pt x="565531" y="12065"/>
                      </a:lnTo>
                      <a:lnTo>
                        <a:pt x="586613" y="12954"/>
                      </a:lnTo>
                      <a:lnTo>
                        <a:pt x="607314" y="14351"/>
                      </a:lnTo>
                      <a:lnTo>
                        <a:pt x="626491" y="15875"/>
                      </a:lnTo>
                      <a:lnTo>
                        <a:pt x="644652" y="17780"/>
                      </a:lnTo>
                      <a:lnTo>
                        <a:pt x="661543" y="19685"/>
                      </a:lnTo>
                      <a:lnTo>
                        <a:pt x="676910" y="22606"/>
                      </a:lnTo>
                      <a:lnTo>
                        <a:pt x="684022" y="24003"/>
                      </a:lnTo>
                      <a:lnTo>
                        <a:pt x="690753" y="25400"/>
                      </a:lnTo>
                      <a:lnTo>
                        <a:pt x="682117" y="25019"/>
                      </a:lnTo>
                      <a:lnTo>
                        <a:pt x="672592" y="25019"/>
                      </a:lnTo>
                      <a:lnTo>
                        <a:pt x="661924" y="24511"/>
                      </a:lnTo>
                      <a:lnTo>
                        <a:pt x="649986" y="24003"/>
                      </a:lnTo>
                      <a:lnTo>
                        <a:pt x="637540" y="23495"/>
                      </a:lnTo>
                      <a:lnTo>
                        <a:pt x="624078" y="22987"/>
                      </a:lnTo>
                      <a:lnTo>
                        <a:pt x="609600" y="22606"/>
                      </a:lnTo>
                      <a:lnTo>
                        <a:pt x="594741" y="22098"/>
                      </a:lnTo>
                      <a:lnTo>
                        <a:pt x="578993" y="21590"/>
                      </a:lnTo>
                      <a:lnTo>
                        <a:pt x="562102" y="21082"/>
                      </a:lnTo>
                      <a:lnTo>
                        <a:pt x="544830" y="20193"/>
                      </a:lnTo>
                      <a:lnTo>
                        <a:pt x="527050" y="19685"/>
                      </a:lnTo>
                      <a:lnTo>
                        <a:pt x="490093" y="18669"/>
                      </a:lnTo>
                      <a:lnTo>
                        <a:pt x="451231" y="17272"/>
                      </a:lnTo>
                      <a:lnTo>
                        <a:pt x="411480" y="16383"/>
                      </a:lnTo>
                      <a:lnTo>
                        <a:pt x="370078" y="15367"/>
                      </a:lnTo>
                      <a:lnTo>
                        <a:pt x="287147" y="12954"/>
                      </a:lnTo>
                      <a:lnTo>
                        <a:pt x="245872" y="12446"/>
                      </a:lnTo>
                      <a:lnTo>
                        <a:pt x="204978" y="11557"/>
                      </a:lnTo>
                      <a:lnTo>
                        <a:pt x="165227" y="11049"/>
                      </a:lnTo>
                      <a:lnTo>
                        <a:pt x="127254" y="10541"/>
                      </a:lnTo>
                      <a:lnTo>
                        <a:pt x="107569" y="10033"/>
                      </a:lnTo>
                      <a:lnTo>
                        <a:pt x="89281" y="9144"/>
                      </a:lnTo>
                      <a:lnTo>
                        <a:pt x="72517" y="8128"/>
                      </a:lnTo>
                      <a:lnTo>
                        <a:pt x="56642" y="7239"/>
                      </a:lnTo>
                      <a:lnTo>
                        <a:pt x="41783" y="6223"/>
                      </a:lnTo>
                      <a:lnTo>
                        <a:pt x="27432" y="5334"/>
                      </a:lnTo>
                      <a:close/>
                    </a:path>
                  </a:pathLst>
                </a:custGeom>
                <a:solidFill>
                  <a:srgbClr val="EBA500"/>
                </a:solidFill>
                <a:ln w="0" cap="flat" cmpd="sng" algn="ctr">
                  <a:solidFill>
                    <a:srgbClr val="EBA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Freeform 1253">
                  <a:extLst>
                    <a:ext uri="{FF2B5EF4-FFF2-40B4-BE49-F238E27FC236}">
                      <a16:creationId xmlns:a16="http://schemas.microsoft.com/office/drawing/2014/main" id="{E615FA54-E2A5-FF17-F4C1-F0930A28D08E}"/>
                    </a:ext>
                  </a:extLst>
                </p:cNvPr>
                <p:cNvSpPr/>
                <p:nvPr/>
              </p:nvSpPr>
              <p:spPr>
                <a:xfrm>
                  <a:off x="5042916" y="3531616"/>
                  <a:ext cx="689738" cy="23623"/>
                </a:xfrm>
                <a:custGeom>
                  <a:avLst/>
                  <a:gdLst/>
                  <a:ahLst/>
                  <a:cxnLst/>
                  <a:rect l="0" t="0" r="0" b="0"/>
                  <a:pathLst>
                    <a:path w="689738" h="23623">
                      <a:moveTo>
                        <a:pt x="0" y="1524"/>
                      </a:moveTo>
                      <a:lnTo>
                        <a:pt x="3810" y="2032"/>
                      </a:lnTo>
                      <a:lnTo>
                        <a:pt x="9144" y="2032"/>
                      </a:lnTo>
                      <a:lnTo>
                        <a:pt x="14859" y="2032"/>
                      </a:lnTo>
                      <a:lnTo>
                        <a:pt x="21590" y="2032"/>
                      </a:lnTo>
                      <a:lnTo>
                        <a:pt x="36449" y="2413"/>
                      </a:lnTo>
                      <a:lnTo>
                        <a:pt x="52832" y="2921"/>
                      </a:lnTo>
                      <a:lnTo>
                        <a:pt x="69596" y="2413"/>
                      </a:lnTo>
                      <a:lnTo>
                        <a:pt x="84963" y="2413"/>
                      </a:lnTo>
                      <a:lnTo>
                        <a:pt x="92202" y="2032"/>
                      </a:lnTo>
                      <a:lnTo>
                        <a:pt x="98933" y="1524"/>
                      </a:lnTo>
                      <a:lnTo>
                        <a:pt x="105156" y="508"/>
                      </a:lnTo>
                      <a:lnTo>
                        <a:pt x="109982" y="0"/>
                      </a:lnTo>
                      <a:lnTo>
                        <a:pt x="140589" y="0"/>
                      </a:lnTo>
                      <a:lnTo>
                        <a:pt x="172339" y="508"/>
                      </a:lnTo>
                      <a:lnTo>
                        <a:pt x="204470" y="1016"/>
                      </a:lnTo>
                      <a:lnTo>
                        <a:pt x="237109" y="2032"/>
                      </a:lnTo>
                      <a:lnTo>
                        <a:pt x="270256" y="2921"/>
                      </a:lnTo>
                      <a:lnTo>
                        <a:pt x="302387" y="3937"/>
                      </a:lnTo>
                      <a:lnTo>
                        <a:pt x="334137" y="4826"/>
                      </a:lnTo>
                      <a:lnTo>
                        <a:pt x="364744" y="5842"/>
                      </a:lnTo>
                      <a:lnTo>
                        <a:pt x="385445" y="6350"/>
                      </a:lnTo>
                      <a:lnTo>
                        <a:pt x="406527" y="7239"/>
                      </a:lnTo>
                      <a:lnTo>
                        <a:pt x="451231" y="8255"/>
                      </a:lnTo>
                      <a:lnTo>
                        <a:pt x="496316" y="9144"/>
                      </a:lnTo>
                      <a:lnTo>
                        <a:pt x="541020" y="10668"/>
                      </a:lnTo>
                      <a:lnTo>
                        <a:pt x="562991" y="11049"/>
                      </a:lnTo>
                      <a:lnTo>
                        <a:pt x="584200" y="12065"/>
                      </a:lnTo>
                      <a:lnTo>
                        <a:pt x="604774" y="13462"/>
                      </a:lnTo>
                      <a:lnTo>
                        <a:pt x="623951" y="14986"/>
                      </a:lnTo>
                      <a:lnTo>
                        <a:pt x="642747" y="16891"/>
                      </a:lnTo>
                      <a:lnTo>
                        <a:pt x="660019" y="18796"/>
                      </a:lnTo>
                      <a:lnTo>
                        <a:pt x="675894" y="21209"/>
                      </a:lnTo>
                      <a:lnTo>
                        <a:pt x="689737" y="23622"/>
                      </a:lnTo>
                      <a:lnTo>
                        <a:pt x="681609" y="23622"/>
                      </a:lnTo>
                      <a:lnTo>
                        <a:pt x="671957" y="23114"/>
                      </a:lnTo>
                      <a:lnTo>
                        <a:pt x="660908" y="22606"/>
                      </a:lnTo>
                      <a:lnTo>
                        <a:pt x="649478" y="22606"/>
                      </a:lnTo>
                      <a:lnTo>
                        <a:pt x="636905" y="22098"/>
                      </a:lnTo>
                      <a:lnTo>
                        <a:pt x="623570" y="21590"/>
                      </a:lnTo>
                      <a:lnTo>
                        <a:pt x="609092" y="21209"/>
                      </a:lnTo>
                      <a:lnTo>
                        <a:pt x="593725" y="20701"/>
                      </a:lnTo>
                      <a:lnTo>
                        <a:pt x="577977" y="20193"/>
                      </a:lnTo>
                      <a:lnTo>
                        <a:pt x="561594" y="19304"/>
                      </a:lnTo>
                      <a:lnTo>
                        <a:pt x="544322" y="18796"/>
                      </a:lnTo>
                      <a:lnTo>
                        <a:pt x="526542" y="18288"/>
                      </a:lnTo>
                      <a:lnTo>
                        <a:pt x="489077" y="17272"/>
                      </a:lnTo>
                      <a:lnTo>
                        <a:pt x="450723" y="15875"/>
                      </a:lnTo>
                      <a:lnTo>
                        <a:pt x="410464" y="14986"/>
                      </a:lnTo>
                      <a:lnTo>
                        <a:pt x="369062" y="13970"/>
                      </a:lnTo>
                      <a:lnTo>
                        <a:pt x="286131" y="12065"/>
                      </a:lnTo>
                      <a:lnTo>
                        <a:pt x="244348" y="11049"/>
                      </a:lnTo>
                      <a:lnTo>
                        <a:pt x="203581" y="10160"/>
                      </a:lnTo>
                      <a:lnTo>
                        <a:pt x="164211" y="9652"/>
                      </a:lnTo>
                      <a:lnTo>
                        <a:pt x="126238" y="9652"/>
                      </a:lnTo>
                      <a:lnTo>
                        <a:pt x="106553" y="8636"/>
                      </a:lnTo>
                      <a:lnTo>
                        <a:pt x="88265" y="8255"/>
                      </a:lnTo>
                      <a:lnTo>
                        <a:pt x="71501" y="7239"/>
                      </a:lnTo>
                      <a:lnTo>
                        <a:pt x="55245" y="6350"/>
                      </a:lnTo>
                      <a:lnTo>
                        <a:pt x="40386" y="5334"/>
                      </a:lnTo>
                      <a:lnTo>
                        <a:pt x="26416" y="4318"/>
                      </a:lnTo>
                      <a:lnTo>
                        <a:pt x="12954" y="3429"/>
                      </a:lnTo>
                      <a:close/>
                    </a:path>
                  </a:pathLst>
                </a:custGeom>
                <a:solidFill>
                  <a:srgbClr val="E29A00"/>
                </a:solidFill>
                <a:ln w="0" cap="flat" cmpd="sng" algn="ctr">
                  <a:solidFill>
                    <a:srgbClr val="E29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5" name="Freeform 1254">
                  <a:extLst>
                    <a:ext uri="{FF2B5EF4-FFF2-40B4-BE49-F238E27FC236}">
                      <a16:creationId xmlns:a16="http://schemas.microsoft.com/office/drawing/2014/main" id="{022DABC8-F01C-0F72-CB38-79D66B52B34C}"/>
                    </a:ext>
                  </a:extLst>
                </p:cNvPr>
                <p:cNvSpPr/>
                <p:nvPr/>
              </p:nvSpPr>
              <p:spPr>
                <a:xfrm>
                  <a:off x="5043424" y="3532632"/>
                  <a:ext cx="689738" cy="22607"/>
                </a:xfrm>
                <a:custGeom>
                  <a:avLst/>
                  <a:gdLst/>
                  <a:ahLst/>
                  <a:cxnLst/>
                  <a:rect l="0" t="0" r="0" b="0"/>
                  <a:pathLst>
                    <a:path w="689738" h="22607">
                      <a:moveTo>
                        <a:pt x="0" y="1016"/>
                      </a:moveTo>
                      <a:lnTo>
                        <a:pt x="4318" y="1016"/>
                      </a:lnTo>
                      <a:lnTo>
                        <a:pt x="9525" y="1397"/>
                      </a:lnTo>
                      <a:lnTo>
                        <a:pt x="16256" y="1905"/>
                      </a:lnTo>
                      <a:lnTo>
                        <a:pt x="23495" y="2413"/>
                      </a:lnTo>
                      <a:lnTo>
                        <a:pt x="31623" y="2413"/>
                      </a:lnTo>
                      <a:lnTo>
                        <a:pt x="40259" y="2921"/>
                      </a:lnTo>
                      <a:lnTo>
                        <a:pt x="58039" y="3302"/>
                      </a:lnTo>
                      <a:lnTo>
                        <a:pt x="75819" y="3302"/>
                      </a:lnTo>
                      <a:lnTo>
                        <a:pt x="83947" y="3302"/>
                      </a:lnTo>
                      <a:lnTo>
                        <a:pt x="92075" y="3302"/>
                      </a:lnTo>
                      <a:lnTo>
                        <a:pt x="99314" y="2921"/>
                      </a:lnTo>
                      <a:lnTo>
                        <a:pt x="105537" y="1905"/>
                      </a:lnTo>
                      <a:lnTo>
                        <a:pt x="110871" y="1016"/>
                      </a:lnTo>
                      <a:lnTo>
                        <a:pt x="114681" y="0"/>
                      </a:lnTo>
                      <a:lnTo>
                        <a:pt x="144907" y="508"/>
                      </a:lnTo>
                      <a:lnTo>
                        <a:pt x="176149" y="1016"/>
                      </a:lnTo>
                      <a:lnTo>
                        <a:pt x="239014" y="2413"/>
                      </a:lnTo>
                      <a:lnTo>
                        <a:pt x="302387" y="3810"/>
                      </a:lnTo>
                      <a:lnTo>
                        <a:pt x="333121" y="4826"/>
                      </a:lnTo>
                      <a:lnTo>
                        <a:pt x="363347" y="5715"/>
                      </a:lnTo>
                      <a:lnTo>
                        <a:pt x="384429" y="6731"/>
                      </a:lnTo>
                      <a:lnTo>
                        <a:pt x="405638" y="7239"/>
                      </a:lnTo>
                      <a:lnTo>
                        <a:pt x="449707" y="8128"/>
                      </a:lnTo>
                      <a:lnTo>
                        <a:pt x="494792" y="9144"/>
                      </a:lnTo>
                      <a:lnTo>
                        <a:pt x="538988" y="10541"/>
                      </a:lnTo>
                      <a:lnTo>
                        <a:pt x="561086" y="11049"/>
                      </a:lnTo>
                      <a:lnTo>
                        <a:pt x="582168" y="11938"/>
                      </a:lnTo>
                      <a:lnTo>
                        <a:pt x="602869" y="13462"/>
                      </a:lnTo>
                      <a:lnTo>
                        <a:pt x="622554" y="14859"/>
                      </a:lnTo>
                      <a:lnTo>
                        <a:pt x="641223" y="16256"/>
                      </a:lnTo>
                      <a:lnTo>
                        <a:pt x="658495" y="18288"/>
                      </a:lnTo>
                      <a:lnTo>
                        <a:pt x="674878" y="20193"/>
                      </a:lnTo>
                      <a:lnTo>
                        <a:pt x="689737" y="22606"/>
                      </a:lnTo>
                      <a:lnTo>
                        <a:pt x="681101" y="22606"/>
                      </a:lnTo>
                      <a:lnTo>
                        <a:pt x="671449" y="22098"/>
                      </a:lnTo>
                      <a:lnTo>
                        <a:pt x="660908" y="21590"/>
                      </a:lnTo>
                      <a:lnTo>
                        <a:pt x="649478" y="21082"/>
                      </a:lnTo>
                      <a:lnTo>
                        <a:pt x="636397" y="20574"/>
                      </a:lnTo>
                      <a:lnTo>
                        <a:pt x="623062" y="20574"/>
                      </a:lnTo>
                      <a:lnTo>
                        <a:pt x="608584" y="20193"/>
                      </a:lnTo>
                      <a:lnTo>
                        <a:pt x="593725" y="19685"/>
                      </a:lnTo>
                      <a:lnTo>
                        <a:pt x="577850" y="19177"/>
                      </a:lnTo>
                      <a:lnTo>
                        <a:pt x="561086" y="18288"/>
                      </a:lnTo>
                      <a:lnTo>
                        <a:pt x="543814" y="17780"/>
                      </a:lnTo>
                      <a:lnTo>
                        <a:pt x="526034" y="17272"/>
                      </a:lnTo>
                      <a:lnTo>
                        <a:pt x="489077" y="16256"/>
                      </a:lnTo>
                      <a:lnTo>
                        <a:pt x="450215" y="15367"/>
                      </a:lnTo>
                      <a:lnTo>
                        <a:pt x="409956" y="13970"/>
                      </a:lnTo>
                      <a:lnTo>
                        <a:pt x="368554" y="12954"/>
                      </a:lnTo>
                      <a:lnTo>
                        <a:pt x="285115" y="11049"/>
                      </a:lnTo>
                      <a:lnTo>
                        <a:pt x="243840" y="10033"/>
                      </a:lnTo>
                      <a:lnTo>
                        <a:pt x="203073" y="9652"/>
                      </a:lnTo>
                      <a:lnTo>
                        <a:pt x="163703" y="9144"/>
                      </a:lnTo>
                      <a:lnTo>
                        <a:pt x="125222" y="8636"/>
                      </a:lnTo>
                      <a:lnTo>
                        <a:pt x="105537" y="8128"/>
                      </a:lnTo>
                      <a:lnTo>
                        <a:pt x="87376" y="7620"/>
                      </a:lnTo>
                      <a:lnTo>
                        <a:pt x="70485" y="6731"/>
                      </a:lnTo>
                      <a:lnTo>
                        <a:pt x="54737" y="6223"/>
                      </a:lnTo>
                      <a:lnTo>
                        <a:pt x="39878" y="5334"/>
                      </a:lnTo>
                      <a:lnTo>
                        <a:pt x="25908" y="4318"/>
                      </a:lnTo>
                      <a:lnTo>
                        <a:pt x="12446" y="2921"/>
                      </a:lnTo>
                      <a:close/>
                    </a:path>
                  </a:pathLst>
                </a:custGeom>
                <a:solidFill>
                  <a:srgbClr val="D89000"/>
                </a:solidFill>
                <a:ln w="0" cap="flat" cmpd="sng" algn="ctr">
                  <a:solidFill>
                    <a:srgbClr val="D89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Freeform 1255">
                  <a:extLst>
                    <a:ext uri="{FF2B5EF4-FFF2-40B4-BE49-F238E27FC236}">
                      <a16:creationId xmlns:a16="http://schemas.microsoft.com/office/drawing/2014/main" id="{4B291BA6-0A57-BC1B-23AE-8AC13098CE50}"/>
                    </a:ext>
                  </a:extLst>
                </p:cNvPr>
                <p:cNvSpPr/>
                <p:nvPr/>
              </p:nvSpPr>
              <p:spPr>
                <a:xfrm>
                  <a:off x="5044313" y="3533648"/>
                  <a:ext cx="689865" cy="21591"/>
                </a:xfrm>
                <a:custGeom>
                  <a:avLst/>
                  <a:gdLst/>
                  <a:ahLst/>
                  <a:cxnLst/>
                  <a:rect l="0" t="0" r="0" b="0"/>
                  <a:pathLst>
                    <a:path w="689865" h="21591">
                      <a:moveTo>
                        <a:pt x="0" y="0"/>
                      </a:moveTo>
                      <a:lnTo>
                        <a:pt x="4826" y="381"/>
                      </a:lnTo>
                      <a:lnTo>
                        <a:pt x="10668" y="1397"/>
                      </a:lnTo>
                      <a:lnTo>
                        <a:pt x="17780" y="1905"/>
                      </a:lnTo>
                      <a:lnTo>
                        <a:pt x="25527" y="2286"/>
                      </a:lnTo>
                      <a:lnTo>
                        <a:pt x="34544" y="2794"/>
                      </a:lnTo>
                      <a:lnTo>
                        <a:pt x="43688" y="3302"/>
                      </a:lnTo>
                      <a:lnTo>
                        <a:pt x="62865" y="4318"/>
                      </a:lnTo>
                      <a:lnTo>
                        <a:pt x="82169" y="4318"/>
                      </a:lnTo>
                      <a:lnTo>
                        <a:pt x="90805" y="4318"/>
                      </a:lnTo>
                      <a:lnTo>
                        <a:pt x="98933" y="4318"/>
                      </a:lnTo>
                      <a:lnTo>
                        <a:pt x="106172" y="3302"/>
                      </a:lnTo>
                      <a:lnTo>
                        <a:pt x="111887" y="2794"/>
                      </a:lnTo>
                      <a:lnTo>
                        <a:pt x="116713" y="1905"/>
                      </a:lnTo>
                      <a:lnTo>
                        <a:pt x="120015" y="381"/>
                      </a:lnTo>
                      <a:lnTo>
                        <a:pt x="149352" y="889"/>
                      </a:lnTo>
                      <a:lnTo>
                        <a:pt x="179578" y="1397"/>
                      </a:lnTo>
                      <a:lnTo>
                        <a:pt x="241046" y="2286"/>
                      </a:lnTo>
                      <a:lnTo>
                        <a:pt x="302387" y="4318"/>
                      </a:lnTo>
                      <a:lnTo>
                        <a:pt x="362458" y="6223"/>
                      </a:lnTo>
                      <a:lnTo>
                        <a:pt x="383032" y="6604"/>
                      </a:lnTo>
                      <a:lnTo>
                        <a:pt x="404749" y="7112"/>
                      </a:lnTo>
                      <a:lnTo>
                        <a:pt x="448310" y="8128"/>
                      </a:lnTo>
                      <a:lnTo>
                        <a:pt x="493014" y="9017"/>
                      </a:lnTo>
                      <a:lnTo>
                        <a:pt x="537210" y="10541"/>
                      </a:lnTo>
                      <a:lnTo>
                        <a:pt x="559308" y="11430"/>
                      </a:lnTo>
                      <a:lnTo>
                        <a:pt x="580390" y="11938"/>
                      </a:lnTo>
                      <a:lnTo>
                        <a:pt x="600583" y="12954"/>
                      </a:lnTo>
                      <a:lnTo>
                        <a:pt x="620649" y="14351"/>
                      </a:lnTo>
                      <a:lnTo>
                        <a:pt x="639445" y="15748"/>
                      </a:lnTo>
                      <a:lnTo>
                        <a:pt x="657606" y="17272"/>
                      </a:lnTo>
                      <a:lnTo>
                        <a:pt x="674497" y="19177"/>
                      </a:lnTo>
                      <a:lnTo>
                        <a:pt x="689864" y="21590"/>
                      </a:lnTo>
                      <a:lnTo>
                        <a:pt x="681228" y="21082"/>
                      </a:lnTo>
                      <a:lnTo>
                        <a:pt x="671576" y="21082"/>
                      </a:lnTo>
                      <a:lnTo>
                        <a:pt x="661035" y="20574"/>
                      </a:lnTo>
                      <a:lnTo>
                        <a:pt x="648970" y="20066"/>
                      </a:lnTo>
                      <a:lnTo>
                        <a:pt x="636524" y="19558"/>
                      </a:lnTo>
                      <a:lnTo>
                        <a:pt x="623062" y="19177"/>
                      </a:lnTo>
                      <a:lnTo>
                        <a:pt x="608711" y="19177"/>
                      </a:lnTo>
                      <a:lnTo>
                        <a:pt x="593344" y="18669"/>
                      </a:lnTo>
                      <a:lnTo>
                        <a:pt x="577469" y="18161"/>
                      </a:lnTo>
                      <a:lnTo>
                        <a:pt x="561213" y="17272"/>
                      </a:lnTo>
                      <a:lnTo>
                        <a:pt x="543941" y="16764"/>
                      </a:lnTo>
                      <a:lnTo>
                        <a:pt x="526161" y="16256"/>
                      </a:lnTo>
                      <a:lnTo>
                        <a:pt x="488696" y="15240"/>
                      </a:lnTo>
                      <a:lnTo>
                        <a:pt x="449834" y="14351"/>
                      </a:lnTo>
                      <a:lnTo>
                        <a:pt x="409448" y="13335"/>
                      </a:lnTo>
                      <a:lnTo>
                        <a:pt x="368173" y="11938"/>
                      </a:lnTo>
                      <a:lnTo>
                        <a:pt x="284734" y="10541"/>
                      </a:lnTo>
                      <a:lnTo>
                        <a:pt x="243459" y="9525"/>
                      </a:lnTo>
                      <a:lnTo>
                        <a:pt x="202565" y="9017"/>
                      </a:lnTo>
                      <a:lnTo>
                        <a:pt x="162814" y="8128"/>
                      </a:lnTo>
                      <a:lnTo>
                        <a:pt x="124841" y="8128"/>
                      </a:lnTo>
                      <a:lnTo>
                        <a:pt x="105156" y="7112"/>
                      </a:lnTo>
                      <a:lnTo>
                        <a:pt x="86868" y="7112"/>
                      </a:lnTo>
                      <a:lnTo>
                        <a:pt x="70104" y="6604"/>
                      </a:lnTo>
                      <a:lnTo>
                        <a:pt x="54229" y="6223"/>
                      </a:lnTo>
                      <a:lnTo>
                        <a:pt x="39370" y="5207"/>
                      </a:lnTo>
                      <a:lnTo>
                        <a:pt x="25527" y="4318"/>
                      </a:lnTo>
                      <a:lnTo>
                        <a:pt x="12573" y="2286"/>
                      </a:lnTo>
                      <a:close/>
                    </a:path>
                  </a:pathLst>
                </a:custGeom>
                <a:solidFill>
                  <a:srgbClr val="CE8500"/>
                </a:solidFill>
                <a:ln w="0" cap="flat" cmpd="sng" algn="ctr">
                  <a:solidFill>
                    <a:srgbClr val="CE8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Freeform 1256">
                  <a:extLst>
                    <a:ext uri="{FF2B5EF4-FFF2-40B4-BE49-F238E27FC236}">
                      <a16:creationId xmlns:a16="http://schemas.microsoft.com/office/drawing/2014/main" id="{D34920F9-9753-BDCE-5E51-E44B074C31B3}"/>
                    </a:ext>
                  </a:extLst>
                </p:cNvPr>
                <p:cNvSpPr/>
                <p:nvPr/>
              </p:nvSpPr>
              <p:spPr>
                <a:xfrm>
                  <a:off x="5044821" y="3534029"/>
                  <a:ext cx="689738" cy="20702"/>
                </a:xfrm>
                <a:custGeom>
                  <a:avLst/>
                  <a:gdLst/>
                  <a:ahLst/>
                  <a:cxnLst/>
                  <a:rect l="0" t="0" r="0" b="0"/>
                  <a:pathLst>
                    <a:path w="689738" h="20702">
                      <a:moveTo>
                        <a:pt x="0" y="0"/>
                      </a:moveTo>
                      <a:lnTo>
                        <a:pt x="4826" y="508"/>
                      </a:lnTo>
                      <a:lnTo>
                        <a:pt x="11049" y="1524"/>
                      </a:lnTo>
                      <a:lnTo>
                        <a:pt x="18796" y="1905"/>
                      </a:lnTo>
                      <a:lnTo>
                        <a:pt x="27432" y="2921"/>
                      </a:lnTo>
                      <a:lnTo>
                        <a:pt x="36957" y="3937"/>
                      </a:lnTo>
                      <a:lnTo>
                        <a:pt x="47117" y="4318"/>
                      </a:lnTo>
                      <a:lnTo>
                        <a:pt x="67691" y="5334"/>
                      </a:lnTo>
                      <a:lnTo>
                        <a:pt x="78232" y="5842"/>
                      </a:lnTo>
                      <a:lnTo>
                        <a:pt x="87884" y="5842"/>
                      </a:lnTo>
                      <a:lnTo>
                        <a:pt x="97409" y="5842"/>
                      </a:lnTo>
                      <a:lnTo>
                        <a:pt x="105664" y="5334"/>
                      </a:lnTo>
                      <a:lnTo>
                        <a:pt x="112776" y="4826"/>
                      </a:lnTo>
                      <a:lnTo>
                        <a:pt x="118618" y="3937"/>
                      </a:lnTo>
                      <a:lnTo>
                        <a:pt x="120523" y="3429"/>
                      </a:lnTo>
                      <a:lnTo>
                        <a:pt x="122428" y="2921"/>
                      </a:lnTo>
                      <a:lnTo>
                        <a:pt x="123825" y="1905"/>
                      </a:lnTo>
                      <a:lnTo>
                        <a:pt x="124841" y="1016"/>
                      </a:lnTo>
                      <a:lnTo>
                        <a:pt x="183388" y="1905"/>
                      </a:lnTo>
                      <a:lnTo>
                        <a:pt x="242443" y="3429"/>
                      </a:lnTo>
                      <a:lnTo>
                        <a:pt x="301879" y="4826"/>
                      </a:lnTo>
                      <a:lnTo>
                        <a:pt x="361442" y="6731"/>
                      </a:lnTo>
                      <a:lnTo>
                        <a:pt x="382143" y="7239"/>
                      </a:lnTo>
                      <a:lnTo>
                        <a:pt x="403225" y="7747"/>
                      </a:lnTo>
                      <a:lnTo>
                        <a:pt x="446913" y="9144"/>
                      </a:lnTo>
                      <a:lnTo>
                        <a:pt x="491490" y="10160"/>
                      </a:lnTo>
                      <a:lnTo>
                        <a:pt x="535178" y="11049"/>
                      </a:lnTo>
                      <a:lnTo>
                        <a:pt x="556768" y="12065"/>
                      </a:lnTo>
                      <a:lnTo>
                        <a:pt x="577977" y="12573"/>
                      </a:lnTo>
                      <a:lnTo>
                        <a:pt x="598551" y="13462"/>
                      </a:lnTo>
                      <a:lnTo>
                        <a:pt x="618744" y="14478"/>
                      </a:lnTo>
                      <a:lnTo>
                        <a:pt x="637921" y="15875"/>
                      </a:lnTo>
                      <a:lnTo>
                        <a:pt x="656209" y="17272"/>
                      </a:lnTo>
                      <a:lnTo>
                        <a:pt x="673481" y="18796"/>
                      </a:lnTo>
                      <a:lnTo>
                        <a:pt x="689737" y="20701"/>
                      </a:lnTo>
                      <a:lnTo>
                        <a:pt x="681101" y="20701"/>
                      </a:lnTo>
                      <a:lnTo>
                        <a:pt x="671576" y="20193"/>
                      </a:lnTo>
                      <a:lnTo>
                        <a:pt x="660527" y="20193"/>
                      </a:lnTo>
                      <a:lnTo>
                        <a:pt x="648970" y="19685"/>
                      </a:lnTo>
                      <a:lnTo>
                        <a:pt x="636524" y="19177"/>
                      </a:lnTo>
                      <a:lnTo>
                        <a:pt x="622554" y="18796"/>
                      </a:lnTo>
                      <a:lnTo>
                        <a:pt x="608203" y="18288"/>
                      </a:lnTo>
                      <a:lnTo>
                        <a:pt x="593344" y="17780"/>
                      </a:lnTo>
                      <a:lnTo>
                        <a:pt x="577469" y="17272"/>
                      </a:lnTo>
                      <a:lnTo>
                        <a:pt x="560705" y="16891"/>
                      </a:lnTo>
                      <a:lnTo>
                        <a:pt x="543433" y="16383"/>
                      </a:lnTo>
                      <a:lnTo>
                        <a:pt x="525653" y="15875"/>
                      </a:lnTo>
                      <a:lnTo>
                        <a:pt x="488188" y="14859"/>
                      </a:lnTo>
                      <a:lnTo>
                        <a:pt x="449326" y="13970"/>
                      </a:lnTo>
                      <a:lnTo>
                        <a:pt x="408940" y="12954"/>
                      </a:lnTo>
                      <a:lnTo>
                        <a:pt x="367665" y="12065"/>
                      </a:lnTo>
                      <a:lnTo>
                        <a:pt x="284226" y="10160"/>
                      </a:lnTo>
                      <a:lnTo>
                        <a:pt x="242443" y="9144"/>
                      </a:lnTo>
                      <a:lnTo>
                        <a:pt x="201676" y="8636"/>
                      </a:lnTo>
                      <a:lnTo>
                        <a:pt x="162306" y="8255"/>
                      </a:lnTo>
                      <a:lnTo>
                        <a:pt x="123825" y="7747"/>
                      </a:lnTo>
                      <a:lnTo>
                        <a:pt x="104140" y="7239"/>
                      </a:lnTo>
                      <a:lnTo>
                        <a:pt x="85979" y="6731"/>
                      </a:lnTo>
                      <a:lnTo>
                        <a:pt x="69088" y="6731"/>
                      </a:lnTo>
                      <a:lnTo>
                        <a:pt x="53340" y="6223"/>
                      </a:lnTo>
                      <a:lnTo>
                        <a:pt x="38481" y="5842"/>
                      </a:lnTo>
                      <a:lnTo>
                        <a:pt x="25019" y="4318"/>
                      </a:lnTo>
                      <a:lnTo>
                        <a:pt x="12065" y="2413"/>
                      </a:lnTo>
                      <a:close/>
                    </a:path>
                  </a:pathLst>
                </a:custGeom>
                <a:solidFill>
                  <a:srgbClr val="C47A00"/>
                </a:solidFill>
                <a:ln w="0" cap="flat" cmpd="sng" algn="ctr">
                  <a:solidFill>
                    <a:srgbClr val="C47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Freeform 1257">
                  <a:extLst>
                    <a:ext uri="{FF2B5EF4-FFF2-40B4-BE49-F238E27FC236}">
                      <a16:creationId xmlns:a16="http://schemas.microsoft.com/office/drawing/2014/main" id="{0828C0B0-195D-F82C-5D95-1CAA8C94B5F2}"/>
                    </a:ext>
                  </a:extLst>
                </p:cNvPr>
                <p:cNvSpPr/>
                <p:nvPr/>
              </p:nvSpPr>
              <p:spPr>
                <a:xfrm>
                  <a:off x="5023231" y="3498596"/>
                  <a:ext cx="712344" cy="48388"/>
                </a:xfrm>
                <a:custGeom>
                  <a:avLst/>
                  <a:gdLst/>
                  <a:ahLst/>
                  <a:cxnLst/>
                  <a:rect l="0" t="0" r="0" b="0"/>
                  <a:pathLst>
                    <a:path w="712344" h="48388">
                      <a:moveTo>
                        <a:pt x="0" y="27305"/>
                      </a:moveTo>
                      <a:lnTo>
                        <a:pt x="508" y="25400"/>
                      </a:lnTo>
                      <a:lnTo>
                        <a:pt x="2921" y="24003"/>
                      </a:lnTo>
                      <a:lnTo>
                        <a:pt x="6731" y="22479"/>
                      </a:lnTo>
                      <a:lnTo>
                        <a:pt x="12065" y="21590"/>
                      </a:lnTo>
                      <a:lnTo>
                        <a:pt x="18288" y="20066"/>
                      </a:lnTo>
                      <a:lnTo>
                        <a:pt x="25908" y="19177"/>
                      </a:lnTo>
                      <a:lnTo>
                        <a:pt x="34544" y="18161"/>
                      </a:lnTo>
                      <a:lnTo>
                        <a:pt x="44196" y="17653"/>
                      </a:lnTo>
                      <a:lnTo>
                        <a:pt x="54737" y="16764"/>
                      </a:lnTo>
                      <a:lnTo>
                        <a:pt x="66294" y="16256"/>
                      </a:lnTo>
                      <a:lnTo>
                        <a:pt x="78740" y="15748"/>
                      </a:lnTo>
                      <a:lnTo>
                        <a:pt x="91694" y="15367"/>
                      </a:lnTo>
                      <a:lnTo>
                        <a:pt x="105664" y="15367"/>
                      </a:lnTo>
                      <a:lnTo>
                        <a:pt x="120015" y="14859"/>
                      </a:lnTo>
                      <a:lnTo>
                        <a:pt x="134874" y="14859"/>
                      </a:lnTo>
                      <a:lnTo>
                        <a:pt x="150241" y="14351"/>
                      </a:lnTo>
                      <a:lnTo>
                        <a:pt x="182372" y="14351"/>
                      </a:lnTo>
                      <a:lnTo>
                        <a:pt x="215011" y="13843"/>
                      </a:lnTo>
                      <a:lnTo>
                        <a:pt x="281305" y="13843"/>
                      </a:lnTo>
                      <a:lnTo>
                        <a:pt x="313436" y="13335"/>
                      </a:lnTo>
                      <a:lnTo>
                        <a:pt x="344170" y="13335"/>
                      </a:lnTo>
                      <a:lnTo>
                        <a:pt x="359029" y="12954"/>
                      </a:lnTo>
                      <a:lnTo>
                        <a:pt x="372999" y="12446"/>
                      </a:lnTo>
                      <a:lnTo>
                        <a:pt x="386842" y="12446"/>
                      </a:lnTo>
                      <a:lnTo>
                        <a:pt x="399796" y="11938"/>
                      </a:lnTo>
                      <a:lnTo>
                        <a:pt x="419481" y="11049"/>
                      </a:lnTo>
                      <a:lnTo>
                        <a:pt x="439674" y="10541"/>
                      </a:lnTo>
                      <a:lnTo>
                        <a:pt x="481457" y="9525"/>
                      </a:lnTo>
                      <a:lnTo>
                        <a:pt x="524129" y="9017"/>
                      </a:lnTo>
                      <a:lnTo>
                        <a:pt x="566420" y="8128"/>
                      </a:lnTo>
                      <a:lnTo>
                        <a:pt x="586994" y="7620"/>
                      </a:lnTo>
                      <a:lnTo>
                        <a:pt x="607187" y="7112"/>
                      </a:lnTo>
                      <a:lnTo>
                        <a:pt x="626364" y="6223"/>
                      </a:lnTo>
                      <a:lnTo>
                        <a:pt x="645160" y="5207"/>
                      </a:lnTo>
                      <a:lnTo>
                        <a:pt x="663321" y="4318"/>
                      </a:lnTo>
                      <a:lnTo>
                        <a:pt x="680212" y="3302"/>
                      </a:lnTo>
                      <a:lnTo>
                        <a:pt x="695579" y="1905"/>
                      </a:lnTo>
                      <a:lnTo>
                        <a:pt x="709930" y="0"/>
                      </a:lnTo>
                      <a:lnTo>
                        <a:pt x="710946" y="5715"/>
                      </a:lnTo>
                      <a:lnTo>
                        <a:pt x="711327" y="11430"/>
                      </a:lnTo>
                      <a:lnTo>
                        <a:pt x="710438" y="21971"/>
                      </a:lnTo>
                      <a:lnTo>
                        <a:pt x="709930" y="27305"/>
                      </a:lnTo>
                      <a:lnTo>
                        <a:pt x="709930" y="33020"/>
                      </a:lnTo>
                      <a:lnTo>
                        <a:pt x="710438" y="38862"/>
                      </a:lnTo>
                      <a:lnTo>
                        <a:pt x="712343" y="45593"/>
                      </a:lnTo>
                      <a:lnTo>
                        <a:pt x="704215" y="46482"/>
                      </a:lnTo>
                      <a:lnTo>
                        <a:pt x="695071" y="47498"/>
                      </a:lnTo>
                      <a:lnTo>
                        <a:pt x="684530" y="48006"/>
                      </a:lnTo>
                      <a:lnTo>
                        <a:pt x="673481" y="48006"/>
                      </a:lnTo>
                      <a:lnTo>
                        <a:pt x="661416" y="48387"/>
                      </a:lnTo>
                      <a:lnTo>
                        <a:pt x="648970" y="48387"/>
                      </a:lnTo>
                      <a:lnTo>
                        <a:pt x="635000" y="48387"/>
                      </a:lnTo>
                      <a:lnTo>
                        <a:pt x="620649" y="48006"/>
                      </a:lnTo>
                      <a:lnTo>
                        <a:pt x="605790" y="47498"/>
                      </a:lnTo>
                      <a:lnTo>
                        <a:pt x="589915" y="46990"/>
                      </a:lnTo>
                      <a:lnTo>
                        <a:pt x="573659" y="46482"/>
                      </a:lnTo>
                      <a:lnTo>
                        <a:pt x="556768" y="45593"/>
                      </a:lnTo>
                      <a:lnTo>
                        <a:pt x="538988" y="45085"/>
                      </a:lnTo>
                      <a:lnTo>
                        <a:pt x="521335" y="44069"/>
                      </a:lnTo>
                      <a:lnTo>
                        <a:pt x="484378" y="42164"/>
                      </a:lnTo>
                      <a:lnTo>
                        <a:pt x="445389" y="40259"/>
                      </a:lnTo>
                      <a:lnTo>
                        <a:pt x="406146" y="37846"/>
                      </a:lnTo>
                      <a:lnTo>
                        <a:pt x="365760" y="35941"/>
                      </a:lnTo>
                      <a:lnTo>
                        <a:pt x="325501" y="34544"/>
                      </a:lnTo>
                      <a:lnTo>
                        <a:pt x="285115" y="33020"/>
                      </a:lnTo>
                      <a:lnTo>
                        <a:pt x="245237" y="32131"/>
                      </a:lnTo>
                      <a:lnTo>
                        <a:pt x="206375" y="31623"/>
                      </a:lnTo>
                      <a:lnTo>
                        <a:pt x="168529" y="31623"/>
                      </a:lnTo>
                      <a:lnTo>
                        <a:pt x="157480" y="31623"/>
                      </a:lnTo>
                      <a:lnTo>
                        <a:pt x="145415" y="31623"/>
                      </a:lnTo>
                      <a:lnTo>
                        <a:pt x="132461" y="31623"/>
                      </a:lnTo>
                      <a:lnTo>
                        <a:pt x="118618" y="32131"/>
                      </a:lnTo>
                      <a:lnTo>
                        <a:pt x="90678" y="32639"/>
                      </a:lnTo>
                      <a:lnTo>
                        <a:pt x="76327" y="33020"/>
                      </a:lnTo>
                      <a:lnTo>
                        <a:pt x="62865" y="33020"/>
                      </a:lnTo>
                      <a:lnTo>
                        <a:pt x="49911" y="33528"/>
                      </a:lnTo>
                      <a:lnTo>
                        <a:pt x="37465" y="33020"/>
                      </a:lnTo>
                      <a:lnTo>
                        <a:pt x="26924" y="33020"/>
                      </a:lnTo>
                      <a:lnTo>
                        <a:pt x="17272" y="32639"/>
                      </a:lnTo>
                      <a:lnTo>
                        <a:pt x="13462" y="32131"/>
                      </a:lnTo>
                      <a:lnTo>
                        <a:pt x="9652" y="31623"/>
                      </a:lnTo>
                      <a:lnTo>
                        <a:pt x="6731" y="31115"/>
                      </a:lnTo>
                      <a:lnTo>
                        <a:pt x="3810" y="30734"/>
                      </a:lnTo>
                      <a:lnTo>
                        <a:pt x="1905" y="29718"/>
                      </a:lnTo>
                      <a:lnTo>
                        <a:pt x="508" y="29210"/>
                      </a:lnTo>
                      <a:lnTo>
                        <a:pt x="0" y="28321"/>
                      </a:lnTo>
                      <a:close/>
                    </a:path>
                  </a:pathLst>
                </a:custGeom>
                <a:solidFill>
                  <a:srgbClr val="FFBA00"/>
                </a:solidFill>
                <a:ln w="0" cap="flat" cmpd="sng" algn="ctr">
                  <a:solidFill>
                    <a:srgbClr val="FFB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Freeform 1258">
                  <a:extLst>
                    <a:ext uri="{FF2B5EF4-FFF2-40B4-BE49-F238E27FC236}">
                      <a16:creationId xmlns:a16="http://schemas.microsoft.com/office/drawing/2014/main" id="{9F2FDC01-8349-52CE-11C6-CD18C80AC83F}"/>
                    </a:ext>
                  </a:extLst>
                </p:cNvPr>
                <p:cNvSpPr/>
                <p:nvPr/>
              </p:nvSpPr>
              <p:spPr>
                <a:xfrm>
                  <a:off x="5023231" y="3499993"/>
                  <a:ext cx="711836" cy="43689"/>
                </a:xfrm>
                <a:custGeom>
                  <a:avLst/>
                  <a:gdLst/>
                  <a:ahLst/>
                  <a:cxnLst/>
                  <a:rect l="0" t="0" r="0" b="0"/>
                  <a:pathLst>
                    <a:path w="711836" h="43689">
                      <a:moveTo>
                        <a:pt x="0" y="25400"/>
                      </a:moveTo>
                      <a:lnTo>
                        <a:pt x="1397" y="24003"/>
                      </a:lnTo>
                      <a:lnTo>
                        <a:pt x="3429" y="22987"/>
                      </a:lnTo>
                      <a:lnTo>
                        <a:pt x="7239" y="22098"/>
                      </a:lnTo>
                      <a:lnTo>
                        <a:pt x="12065" y="21082"/>
                      </a:lnTo>
                      <a:lnTo>
                        <a:pt x="17780" y="20193"/>
                      </a:lnTo>
                      <a:lnTo>
                        <a:pt x="24003" y="19177"/>
                      </a:lnTo>
                      <a:lnTo>
                        <a:pt x="31750" y="18669"/>
                      </a:lnTo>
                      <a:lnTo>
                        <a:pt x="39878" y="18288"/>
                      </a:lnTo>
                      <a:lnTo>
                        <a:pt x="48514" y="17272"/>
                      </a:lnTo>
                      <a:lnTo>
                        <a:pt x="58039" y="16764"/>
                      </a:lnTo>
                      <a:lnTo>
                        <a:pt x="77724" y="16256"/>
                      </a:lnTo>
                      <a:lnTo>
                        <a:pt x="98933" y="15367"/>
                      </a:lnTo>
                      <a:lnTo>
                        <a:pt x="120015" y="14859"/>
                      </a:lnTo>
                      <a:lnTo>
                        <a:pt x="136271" y="14859"/>
                      </a:lnTo>
                      <a:lnTo>
                        <a:pt x="154051" y="14351"/>
                      </a:lnTo>
                      <a:lnTo>
                        <a:pt x="190119" y="14351"/>
                      </a:lnTo>
                      <a:lnTo>
                        <a:pt x="227965" y="13970"/>
                      </a:lnTo>
                      <a:lnTo>
                        <a:pt x="265938" y="13970"/>
                      </a:lnTo>
                      <a:lnTo>
                        <a:pt x="303911" y="13462"/>
                      </a:lnTo>
                      <a:lnTo>
                        <a:pt x="340868" y="12954"/>
                      </a:lnTo>
                      <a:lnTo>
                        <a:pt x="358140" y="12954"/>
                      </a:lnTo>
                      <a:lnTo>
                        <a:pt x="375412" y="12446"/>
                      </a:lnTo>
                      <a:lnTo>
                        <a:pt x="391668" y="11938"/>
                      </a:lnTo>
                      <a:lnTo>
                        <a:pt x="407035" y="11557"/>
                      </a:lnTo>
                      <a:lnTo>
                        <a:pt x="426212" y="11049"/>
                      </a:lnTo>
                      <a:lnTo>
                        <a:pt x="445897" y="10541"/>
                      </a:lnTo>
                      <a:lnTo>
                        <a:pt x="486791" y="9652"/>
                      </a:lnTo>
                      <a:lnTo>
                        <a:pt x="528066" y="8636"/>
                      </a:lnTo>
                      <a:lnTo>
                        <a:pt x="568833" y="7620"/>
                      </a:lnTo>
                      <a:lnTo>
                        <a:pt x="589026" y="6731"/>
                      </a:lnTo>
                      <a:lnTo>
                        <a:pt x="608711" y="6223"/>
                      </a:lnTo>
                      <a:lnTo>
                        <a:pt x="627380" y="5715"/>
                      </a:lnTo>
                      <a:lnTo>
                        <a:pt x="646049" y="4826"/>
                      </a:lnTo>
                      <a:lnTo>
                        <a:pt x="663321" y="3810"/>
                      </a:lnTo>
                      <a:lnTo>
                        <a:pt x="679704" y="2921"/>
                      </a:lnTo>
                      <a:lnTo>
                        <a:pt x="695579" y="1397"/>
                      </a:lnTo>
                      <a:lnTo>
                        <a:pt x="709422" y="0"/>
                      </a:lnTo>
                      <a:lnTo>
                        <a:pt x="710438" y="5334"/>
                      </a:lnTo>
                      <a:lnTo>
                        <a:pt x="710946" y="10541"/>
                      </a:lnTo>
                      <a:lnTo>
                        <a:pt x="709930" y="20193"/>
                      </a:lnTo>
                      <a:lnTo>
                        <a:pt x="709422" y="24892"/>
                      </a:lnTo>
                      <a:lnTo>
                        <a:pt x="709422" y="30226"/>
                      </a:lnTo>
                      <a:lnTo>
                        <a:pt x="709930" y="35560"/>
                      </a:lnTo>
                      <a:lnTo>
                        <a:pt x="711835" y="41275"/>
                      </a:lnTo>
                      <a:lnTo>
                        <a:pt x="703199" y="42291"/>
                      </a:lnTo>
                      <a:lnTo>
                        <a:pt x="694055" y="42672"/>
                      </a:lnTo>
                      <a:lnTo>
                        <a:pt x="684022" y="43180"/>
                      </a:lnTo>
                      <a:lnTo>
                        <a:pt x="672973" y="43688"/>
                      </a:lnTo>
                      <a:lnTo>
                        <a:pt x="660908" y="43688"/>
                      </a:lnTo>
                      <a:lnTo>
                        <a:pt x="647954" y="43688"/>
                      </a:lnTo>
                      <a:lnTo>
                        <a:pt x="634111" y="43688"/>
                      </a:lnTo>
                      <a:lnTo>
                        <a:pt x="619633" y="43180"/>
                      </a:lnTo>
                      <a:lnTo>
                        <a:pt x="604774" y="42672"/>
                      </a:lnTo>
                      <a:lnTo>
                        <a:pt x="589026" y="42291"/>
                      </a:lnTo>
                      <a:lnTo>
                        <a:pt x="572135" y="41783"/>
                      </a:lnTo>
                      <a:lnTo>
                        <a:pt x="555371" y="41275"/>
                      </a:lnTo>
                      <a:lnTo>
                        <a:pt x="538099" y="40259"/>
                      </a:lnTo>
                      <a:lnTo>
                        <a:pt x="519811" y="39878"/>
                      </a:lnTo>
                      <a:lnTo>
                        <a:pt x="482346" y="37973"/>
                      </a:lnTo>
                      <a:lnTo>
                        <a:pt x="443992" y="36449"/>
                      </a:lnTo>
                      <a:lnTo>
                        <a:pt x="404114" y="34544"/>
                      </a:lnTo>
                      <a:lnTo>
                        <a:pt x="363855" y="33147"/>
                      </a:lnTo>
                      <a:lnTo>
                        <a:pt x="323469" y="31623"/>
                      </a:lnTo>
                      <a:lnTo>
                        <a:pt x="283210" y="30226"/>
                      </a:lnTo>
                      <a:lnTo>
                        <a:pt x="242951" y="29337"/>
                      </a:lnTo>
                      <a:lnTo>
                        <a:pt x="203962" y="29337"/>
                      </a:lnTo>
                      <a:lnTo>
                        <a:pt x="166116" y="29337"/>
                      </a:lnTo>
                      <a:lnTo>
                        <a:pt x="155067" y="29337"/>
                      </a:lnTo>
                      <a:lnTo>
                        <a:pt x="143510" y="29337"/>
                      </a:lnTo>
                      <a:lnTo>
                        <a:pt x="130556" y="29337"/>
                      </a:lnTo>
                      <a:lnTo>
                        <a:pt x="117094" y="29718"/>
                      </a:lnTo>
                      <a:lnTo>
                        <a:pt x="89281" y="30226"/>
                      </a:lnTo>
                      <a:lnTo>
                        <a:pt x="75819" y="30734"/>
                      </a:lnTo>
                      <a:lnTo>
                        <a:pt x="62357" y="30734"/>
                      </a:lnTo>
                      <a:lnTo>
                        <a:pt x="49403" y="30734"/>
                      </a:lnTo>
                      <a:lnTo>
                        <a:pt x="37973" y="30734"/>
                      </a:lnTo>
                      <a:lnTo>
                        <a:pt x="27305" y="30734"/>
                      </a:lnTo>
                      <a:lnTo>
                        <a:pt x="17780" y="30226"/>
                      </a:lnTo>
                      <a:lnTo>
                        <a:pt x="10541" y="29337"/>
                      </a:lnTo>
                      <a:lnTo>
                        <a:pt x="7239" y="28829"/>
                      </a:lnTo>
                      <a:lnTo>
                        <a:pt x="4826" y="28321"/>
                      </a:lnTo>
                      <a:lnTo>
                        <a:pt x="2921" y="27813"/>
                      </a:lnTo>
                      <a:lnTo>
                        <a:pt x="1397" y="27305"/>
                      </a:lnTo>
                      <a:lnTo>
                        <a:pt x="508" y="26416"/>
                      </a:lnTo>
                      <a:close/>
                    </a:path>
                  </a:pathLst>
                </a:custGeom>
                <a:solidFill>
                  <a:srgbClr val="FFC41D"/>
                </a:solidFill>
                <a:ln w="0" cap="flat" cmpd="sng" algn="ctr">
                  <a:solidFill>
                    <a:srgbClr val="FFC4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Freeform 1259">
                  <a:extLst>
                    <a:ext uri="{FF2B5EF4-FFF2-40B4-BE49-F238E27FC236}">
                      <a16:creationId xmlns:a16="http://schemas.microsoft.com/office/drawing/2014/main" id="{993CAC15-81E0-2CCC-DCF5-03750B583849}"/>
                    </a:ext>
                  </a:extLst>
                </p:cNvPr>
                <p:cNvSpPr/>
                <p:nvPr/>
              </p:nvSpPr>
              <p:spPr>
                <a:xfrm>
                  <a:off x="5023739" y="3501898"/>
                  <a:ext cx="710820" cy="38863"/>
                </a:xfrm>
                <a:custGeom>
                  <a:avLst/>
                  <a:gdLst/>
                  <a:ahLst/>
                  <a:cxnLst/>
                  <a:rect l="0" t="0" r="0" b="0"/>
                  <a:pathLst>
                    <a:path w="710820" h="38863">
                      <a:moveTo>
                        <a:pt x="0" y="23495"/>
                      </a:moveTo>
                      <a:lnTo>
                        <a:pt x="1397" y="22606"/>
                      </a:lnTo>
                      <a:lnTo>
                        <a:pt x="4826" y="21590"/>
                      </a:lnTo>
                      <a:lnTo>
                        <a:pt x="9144" y="20701"/>
                      </a:lnTo>
                      <a:lnTo>
                        <a:pt x="14859" y="19685"/>
                      </a:lnTo>
                      <a:lnTo>
                        <a:pt x="22098" y="18669"/>
                      </a:lnTo>
                      <a:lnTo>
                        <a:pt x="30226" y="18288"/>
                      </a:lnTo>
                      <a:lnTo>
                        <a:pt x="39370" y="17780"/>
                      </a:lnTo>
                      <a:lnTo>
                        <a:pt x="48895" y="17272"/>
                      </a:lnTo>
                      <a:lnTo>
                        <a:pt x="69596" y="16383"/>
                      </a:lnTo>
                      <a:lnTo>
                        <a:pt x="91186" y="15875"/>
                      </a:lnTo>
                      <a:lnTo>
                        <a:pt x="112268" y="15367"/>
                      </a:lnTo>
                      <a:lnTo>
                        <a:pt x="122428" y="14859"/>
                      </a:lnTo>
                      <a:lnTo>
                        <a:pt x="131953" y="14859"/>
                      </a:lnTo>
                      <a:lnTo>
                        <a:pt x="148336" y="14859"/>
                      </a:lnTo>
                      <a:lnTo>
                        <a:pt x="165100" y="14351"/>
                      </a:lnTo>
                      <a:lnTo>
                        <a:pt x="200660" y="13970"/>
                      </a:lnTo>
                      <a:lnTo>
                        <a:pt x="237109" y="13970"/>
                      </a:lnTo>
                      <a:lnTo>
                        <a:pt x="274574" y="13462"/>
                      </a:lnTo>
                      <a:lnTo>
                        <a:pt x="311531" y="13462"/>
                      </a:lnTo>
                      <a:lnTo>
                        <a:pt x="347472" y="12954"/>
                      </a:lnTo>
                      <a:lnTo>
                        <a:pt x="365252" y="12446"/>
                      </a:lnTo>
                      <a:lnTo>
                        <a:pt x="382016" y="12446"/>
                      </a:lnTo>
                      <a:lnTo>
                        <a:pt x="398399" y="12065"/>
                      </a:lnTo>
                      <a:lnTo>
                        <a:pt x="414274" y="11557"/>
                      </a:lnTo>
                      <a:lnTo>
                        <a:pt x="432943" y="10541"/>
                      </a:lnTo>
                      <a:lnTo>
                        <a:pt x="452120" y="10033"/>
                      </a:lnTo>
                      <a:lnTo>
                        <a:pt x="491490" y="9144"/>
                      </a:lnTo>
                      <a:lnTo>
                        <a:pt x="531368" y="7747"/>
                      </a:lnTo>
                      <a:lnTo>
                        <a:pt x="571119" y="6731"/>
                      </a:lnTo>
                      <a:lnTo>
                        <a:pt x="609600" y="5334"/>
                      </a:lnTo>
                      <a:lnTo>
                        <a:pt x="628269" y="4826"/>
                      </a:lnTo>
                      <a:lnTo>
                        <a:pt x="646049" y="3810"/>
                      </a:lnTo>
                      <a:lnTo>
                        <a:pt x="663321" y="2921"/>
                      </a:lnTo>
                      <a:lnTo>
                        <a:pt x="679196" y="2413"/>
                      </a:lnTo>
                      <a:lnTo>
                        <a:pt x="694563" y="1397"/>
                      </a:lnTo>
                      <a:lnTo>
                        <a:pt x="708914" y="0"/>
                      </a:lnTo>
                      <a:lnTo>
                        <a:pt x="709930" y="5334"/>
                      </a:lnTo>
                      <a:lnTo>
                        <a:pt x="709930" y="9652"/>
                      </a:lnTo>
                      <a:lnTo>
                        <a:pt x="709422" y="18288"/>
                      </a:lnTo>
                      <a:lnTo>
                        <a:pt x="708914" y="22606"/>
                      </a:lnTo>
                      <a:lnTo>
                        <a:pt x="708914" y="27432"/>
                      </a:lnTo>
                      <a:lnTo>
                        <a:pt x="709422" y="31750"/>
                      </a:lnTo>
                      <a:lnTo>
                        <a:pt x="710819" y="36957"/>
                      </a:lnTo>
                      <a:lnTo>
                        <a:pt x="702183" y="37973"/>
                      </a:lnTo>
                      <a:lnTo>
                        <a:pt x="693039" y="38354"/>
                      </a:lnTo>
                      <a:lnTo>
                        <a:pt x="683006" y="38354"/>
                      </a:lnTo>
                      <a:lnTo>
                        <a:pt x="671449" y="38862"/>
                      </a:lnTo>
                      <a:lnTo>
                        <a:pt x="659511" y="38862"/>
                      </a:lnTo>
                      <a:lnTo>
                        <a:pt x="646557" y="38862"/>
                      </a:lnTo>
                      <a:lnTo>
                        <a:pt x="632587" y="38354"/>
                      </a:lnTo>
                      <a:lnTo>
                        <a:pt x="618236" y="38354"/>
                      </a:lnTo>
                      <a:lnTo>
                        <a:pt x="602869" y="37973"/>
                      </a:lnTo>
                      <a:lnTo>
                        <a:pt x="586994" y="37465"/>
                      </a:lnTo>
                      <a:lnTo>
                        <a:pt x="570738" y="36957"/>
                      </a:lnTo>
                      <a:lnTo>
                        <a:pt x="553466" y="36449"/>
                      </a:lnTo>
                      <a:lnTo>
                        <a:pt x="536194" y="36068"/>
                      </a:lnTo>
                      <a:lnTo>
                        <a:pt x="517906" y="35052"/>
                      </a:lnTo>
                      <a:lnTo>
                        <a:pt x="480441" y="33655"/>
                      </a:lnTo>
                      <a:lnTo>
                        <a:pt x="441579" y="32131"/>
                      </a:lnTo>
                      <a:lnTo>
                        <a:pt x="402209" y="30734"/>
                      </a:lnTo>
                      <a:lnTo>
                        <a:pt x="321056" y="28321"/>
                      </a:lnTo>
                      <a:lnTo>
                        <a:pt x="280289" y="27432"/>
                      </a:lnTo>
                      <a:lnTo>
                        <a:pt x="240411" y="26924"/>
                      </a:lnTo>
                      <a:lnTo>
                        <a:pt x="201041" y="26416"/>
                      </a:lnTo>
                      <a:lnTo>
                        <a:pt x="163195" y="26924"/>
                      </a:lnTo>
                      <a:lnTo>
                        <a:pt x="152654" y="26416"/>
                      </a:lnTo>
                      <a:lnTo>
                        <a:pt x="140589" y="26924"/>
                      </a:lnTo>
                      <a:lnTo>
                        <a:pt x="128143" y="26924"/>
                      </a:lnTo>
                      <a:lnTo>
                        <a:pt x="115189" y="26924"/>
                      </a:lnTo>
                      <a:lnTo>
                        <a:pt x="87757" y="27813"/>
                      </a:lnTo>
                      <a:lnTo>
                        <a:pt x="74422" y="27813"/>
                      </a:lnTo>
                      <a:lnTo>
                        <a:pt x="61468" y="28321"/>
                      </a:lnTo>
                      <a:lnTo>
                        <a:pt x="48895" y="28321"/>
                      </a:lnTo>
                      <a:lnTo>
                        <a:pt x="37465" y="28321"/>
                      </a:lnTo>
                      <a:lnTo>
                        <a:pt x="27305" y="28321"/>
                      </a:lnTo>
                      <a:lnTo>
                        <a:pt x="18161" y="27813"/>
                      </a:lnTo>
                      <a:lnTo>
                        <a:pt x="10541" y="27432"/>
                      </a:lnTo>
                      <a:lnTo>
                        <a:pt x="7620" y="26924"/>
                      </a:lnTo>
                      <a:lnTo>
                        <a:pt x="4826" y="26416"/>
                      </a:lnTo>
                      <a:lnTo>
                        <a:pt x="2921" y="25908"/>
                      </a:lnTo>
                      <a:lnTo>
                        <a:pt x="1397" y="25019"/>
                      </a:lnTo>
                      <a:lnTo>
                        <a:pt x="508" y="24511"/>
                      </a:lnTo>
                      <a:close/>
                    </a:path>
                  </a:pathLst>
                </a:custGeom>
                <a:solidFill>
                  <a:srgbClr val="FFCE3A"/>
                </a:solidFill>
                <a:ln w="0" cap="flat" cmpd="sng" algn="ctr">
                  <a:solidFill>
                    <a:srgbClr val="FFCE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Freeform 1260">
                  <a:extLst>
                    <a:ext uri="{FF2B5EF4-FFF2-40B4-BE49-F238E27FC236}">
                      <a16:creationId xmlns:a16="http://schemas.microsoft.com/office/drawing/2014/main" id="{4A6DFDBC-0EE9-DD06-04D4-013EB7E8E2EB}"/>
                    </a:ext>
                  </a:extLst>
                </p:cNvPr>
                <p:cNvSpPr/>
                <p:nvPr/>
              </p:nvSpPr>
              <p:spPr>
                <a:xfrm>
                  <a:off x="5024628" y="3503295"/>
                  <a:ext cx="709931" cy="34164"/>
                </a:xfrm>
                <a:custGeom>
                  <a:avLst/>
                  <a:gdLst/>
                  <a:ahLst/>
                  <a:cxnLst/>
                  <a:rect l="0" t="0" r="0" b="0"/>
                  <a:pathLst>
                    <a:path w="709931" h="34164">
                      <a:moveTo>
                        <a:pt x="0" y="22098"/>
                      </a:moveTo>
                      <a:lnTo>
                        <a:pt x="1016" y="21209"/>
                      </a:lnTo>
                      <a:lnTo>
                        <a:pt x="2032" y="20701"/>
                      </a:lnTo>
                      <a:lnTo>
                        <a:pt x="5842" y="19685"/>
                      </a:lnTo>
                      <a:lnTo>
                        <a:pt x="11049" y="19304"/>
                      </a:lnTo>
                      <a:lnTo>
                        <a:pt x="18288" y="18288"/>
                      </a:lnTo>
                      <a:lnTo>
                        <a:pt x="26924" y="17780"/>
                      </a:lnTo>
                      <a:lnTo>
                        <a:pt x="36068" y="17272"/>
                      </a:lnTo>
                      <a:lnTo>
                        <a:pt x="46609" y="16891"/>
                      </a:lnTo>
                      <a:lnTo>
                        <a:pt x="57658" y="16383"/>
                      </a:lnTo>
                      <a:lnTo>
                        <a:pt x="81153" y="15875"/>
                      </a:lnTo>
                      <a:lnTo>
                        <a:pt x="104267" y="15367"/>
                      </a:lnTo>
                      <a:lnTo>
                        <a:pt x="115189" y="14986"/>
                      </a:lnTo>
                      <a:lnTo>
                        <a:pt x="125857" y="14986"/>
                      </a:lnTo>
                      <a:lnTo>
                        <a:pt x="135890" y="14986"/>
                      </a:lnTo>
                      <a:lnTo>
                        <a:pt x="144526" y="14986"/>
                      </a:lnTo>
                      <a:lnTo>
                        <a:pt x="160401" y="14478"/>
                      </a:lnTo>
                      <a:lnTo>
                        <a:pt x="176657" y="14478"/>
                      </a:lnTo>
                      <a:lnTo>
                        <a:pt x="211201" y="13970"/>
                      </a:lnTo>
                      <a:lnTo>
                        <a:pt x="246761" y="13970"/>
                      </a:lnTo>
                      <a:lnTo>
                        <a:pt x="282829" y="13462"/>
                      </a:lnTo>
                      <a:lnTo>
                        <a:pt x="319278" y="12954"/>
                      </a:lnTo>
                      <a:lnTo>
                        <a:pt x="354711" y="12573"/>
                      </a:lnTo>
                      <a:lnTo>
                        <a:pt x="388874" y="12065"/>
                      </a:lnTo>
                      <a:lnTo>
                        <a:pt x="405130" y="11557"/>
                      </a:lnTo>
                      <a:lnTo>
                        <a:pt x="421005" y="11049"/>
                      </a:lnTo>
                      <a:lnTo>
                        <a:pt x="457962" y="9652"/>
                      </a:lnTo>
                      <a:lnTo>
                        <a:pt x="496316" y="8636"/>
                      </a:lnTo>
                      <a:lnTo>
                        <a:pt x="534797" y="7239"/>
                      </a:lnTo>
                      <a:lnTo>
                        <a:pt x="573659" y="5842"/>
                      </a:lnTo>
                      <a:lnTo>
                        <a:pt x="610616" y="4318"/>
                      </a:lnTo>
                      <a:lnTo>
                        <a:pt x="628904" y="3937"/>
                      </a:lnTo>
                      <a:lnTo>
                        <a:pt x="646176" y="2921"/>
                      </a:lnTo>
                      <a:lnTo>
                        <a:pt x="662940" y="2413"/>
                      </a:lnTo>
                      <a:lnTo>
                        <a:pt x="678815" y="1524"/>
                      </a:lnTo>
                      <a:lnTo>
                        <a:pt x="693674" y="1016"/>
                      </a:lnTo>
                      <a:lnTo>
                        <a:pt x="708025" y="0"/>
                      </a:lnTo>
                      <a:lnTo>
                        <a:pt x="709041" y="4826"/>
                      </a:lnTo>
                      <a:lnTo>
                        <a:pt x="709041" y="9144"/>
                      </a:lnTo>
                      <a:lnTo>
                        <a:pt x="708533" y="16383"/>
                      </a:lnTo>
                      <a:lnTo>
                        <a:pt x="708025" y="20193"/>
                      </a:lnTo>
                      <a:lnTo>
                        <a:pt x="708025" y="24003"/>
                      </a:lnTo>
                      <a:lnTo>
                        <a:pt x="708533" y="28321"/>
                      </a:lnTo>
                      <a:lnTo>
                        <a:pt x="709930" y="32639"/>
                      </a:lnTo>
                      <a:lnTo>
                        <a:pt x="701294" y="33147"/>
                      </a:lnTo>
                      <a:lnTo>
                        <a:pt x="692150" y="33655"/>
                      </a:lnTo>
                      <a:lnTo>
                        <a:pt x="681609" y="33655"/>
                      </a:lnTo>
                      <a:lnTo>
                        <a:pt x="670560" y="34163"/>
                      </a:lnTo>
                      <a:lnTo>
                        <a:pt x="658114" y="34163"/>
                      </a:lnTo>
                      <a:lnTo>
                        <a:pt x="645160" y="34163"/>
                      </a:lnTo>
                      <a:lnTo>
                        <a:pt x="631190" y="33655"/>
                      </a:lnTo>
                      <a:lnTo>
                        <a:pt x="616839" y="33655"/>
                      </a:lnTo>
                      <a:lnTo>
                        <a:pt x="601472" y="33147"/>
                      </a:lnTo>
                      <a:lnTo>
                        <a:pt x="585597" y="32639"/>
                      </a:lnTo>
                      <a:lnTo>
                        <a:pt x="568833" y="32258"/>
                      </a:lnTo>
                      <a:lnTo>
                        <a:pt x="552069" y="31750"/>
                      </a:lnTo>
                      <a:lnTo>
                        <a:pt x="516001" y="30734"/>
                      </a:lnTo>
                      <a:lnTo>
                        <a:pt x="478663" y="29845"/>
                      </a:lnTo>
                      <a:lnTo>
                        <a:pt x="439674" y="28321"/>
                      </a:lnTo>
                      <a:lnTo>
                        <a:pt x="399923" y="27432"/>
                      </a:lnTo>
                      <a:lnTo>
                        <a:pt x="318770" y="25527"/>
                      </a:lnTo>
                      <a:lnTo>
                        <a:pt x="278003" y="24511"/>
                      </a:lnTo>
                      <a:lnTo>
                        <a:pt x="238125" y="24003"/>
                      </a:lnTo>
                      <a:lnTo>
                        <a:pt x="198755" y="24003"/>
                      </a:lnTo>
                      <a:lnTo>
                        <a:pt x="160909" y="24003"/>
                      </a:lnTo>
                      <a:lnTo>
                        <a:pt x="150241" y="24003"/>
                      </a:lnTo>
                      <a:lnTo>
                        <a:pt x="138303" y="24003"/>
                      </a:lnTo>
                      <a:lnTo>
                        <a:pt x="125857" y="24511"/>
                      </a:lnTo>
                      <a:lnTo>
                        <a:pt x="112903" y="24511"/>
                      </a:lnTo>
                      <a:lnTo>
                        <a:pt x="86487" y="25019"/>
                      </a:lnTo>
                      <a:lnTo>
                        <a:pt x="60579" y="25527"/>
                      </a:lnTo>
                      <a:lnTo>
                        <a:pt x="48514" y="25527"/>
                      </a:lnTo>
                      <a:lnTo>
                        <a:pt x="37465" y="25527"/>
                      </a:lnTo>
                      <a:lnTo>
                        <a:pt x="26924" y="25527"/>
                      </a:lnTo>
                      <a:lnTo>
                        <a:pt x="18288" y="25527"/>
                      </a:lnTo>
                      <a:lnTo>
                        <a:pt x="11049" y="25019"/>
                      </a:lnTo>
                      <a:lnTo>
                        <a:pt x="7747" y="24511"/>
                      </a:lnTo>
                      <a:lnTo>
                        <a:pt x="5334" y="24003"/>
                      </a:lnTo>
                      <a:lnTo>
                        <a:pt x="3429" y="23622"/>
                      </a:lnTo>
                      <a:lnTo>
                        <a:pt x="1524" y="23114"/>
                      </a:lnTo>
                      <a:lnTo>
                        <a:pt x="508" y="22606"/>
                      </a:lnTo>
                      <a:close/>
                    </a:path>
                  </a:pathLst>
                </a:custGeom>
                <a:solidFill>
                  <a:srgbClr val="FFD858"/>
                </a:solidFill>
                <a:ln w="0" cap="flat" cmpd="sng" algn="ctr">
                  <a:solidFill>
                    <a:srgbClr val="FFD8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Freeform 1261">
                  <a:extLst>
                    <a:ext uri="{FF2B5EF4-FFF2-40B4-BE49-F238E27FC236}">
                      <a16:creationId xmlns:a16="http://schemas.microsoft.com/office/drawing/2014/main" id="{7C7534CC-8FDC-D968-F5E1-85CEF52C865D}"/>
                    </a:ext>
                  </a:extLst>
                </p:cNvPr>
                <p:cNvSpPr/>
                <p:nvPr/>
              </p:nvSpPr>
              <p:spPr>
                <a:xfrm>
                  <a:off x="5025136" y="3504819"/>
                  <a:ext cx="709042" cy="29211"/>
                </a:xfrm>
                <a:custGeom>
                  <a:avLst/>
                  <a:gdLst/>
                  <a:ahLst/>
                  <a:cxnLst/>
                  <a:rect l="0" t="0" r="0" b="0"/>
                  <a:pathLst>
                    <a:path w="709042" h="29211">
                      <a:moveTo>
                        <a:pt x="0" y="20066"/>
                      </a:moveTo>
                      <a:lnTo>
                        <a:pt x="1016" y="19685"/>
                      </a:lnTo>
                      <a:lnTo>
                        <a:pt x="2413" y="19177"/>
                      </a:lnTo>
                      <a:lnTo>
                        <a:pt x="4318" y="18669"/>
                      </a:lnTo>
                      <a:lnTo>
                        <a:pt x="6731" y="18161"/>
                      </a:lnTo>
                      <a:lnTo>
                        <a:pt x="13462" y="17780"/>
                      </a:lnTo>
                      <a:lnTo>
                        <a:pt x="21590" y="16764"/>
                      </a:lnTo>
                      <a:lnTo>
                        <a:pt x="31242" y="16256"/>
                      </a:lnTo>
                      <a:lnTo>
                        <a:pt x="42291" y="15748"/>
                      </a:lnTo>
                      <a:lnTo>
                        <a:pt x="54229" y="15748"/>
                      </a:lnTo>
                      <a:lnTo>
                        <a:pt x="66802" y="15367"/>
                      </a:lnTo>
                      <a:lnTo>
                        <a:pt x="92202" y="14859"/>
                      </a:lnTo>
                      <a:lnTo>
                        <a:pt x="105156" y="14859"/>
                      </a:lnTo>
                      <a:lnTo>
                        <a:pt x="117602" y="14859"/>
                      </a:lnTo>
                      <a:lnTo>
                        <a:pt x="129159" y="14859"/>
                      </a:lnTo>
                      <a:lnTo>
                        <a:pt x="139700" y="14351"/>
                      </a:lnTo>
                      <a:lnTo>
                        <a:pt x="148844" y="14351"/>
                      </a:lnTo>
                      <a:lnTo>
                        <a:pt x="156464" y="14351"/>
                      </a:lnTo>
                      <a:lnTo>
                        <a:pt x="171831" y="14351"/>
                      </a:lnTo>
                      <a:lnTo>
                        <a:pt x="188214" y="14351"/>
                      </a:lnTo>
                      <a:lnTo>
                        <a:pt x="221361" y="13843"/>
                      </a:lnTo>
                      <a:lnTo>
                        <a:pt x="255905" y="13462"/>
                      </a:lnTo>
                      <a:lnTo>
                        <a:pt x="291338" y="13462"/>
                      </a:lnTo>
                      <a:lnTo>
                        <a:pt x="326390" y="12954"/>
                      </a:lnTo>
                      <a:lnTo>
                        <a:pt x="361442" y="12446"/>
                      </a:lnTo>
                      <a:lnTo>
                        <a:pt x="395605" y="11430"/>
                      </a:lnTo>
                      <a:lnTo>
                        <a:pt x="428244" y="10541"/>
                      </a:lnTo>
                      <a:lnTo>
                        <a:pt x="463677" y="9525"/>
                      </a:lnTo>
                      <a:lnTo>
                        <a:pt x="500634" y="8128"/>
                      </a:lnTo>
                      <a:lnTo>
                        <a:pt x="575564" y="5207"/>
                      </a:lnTo>
                      <a:lnTo>
                        <a:pt x="612013" y="3810"/>
                      </a:lnTo>
                      <a:lnTo>
                        <a:pt x="629285" y="2794"/>
                      </a:lnTo>
                      <a:lnTo>
                        <a:pt x="646557" y="2413"/>
                      </a:lnTo>
                      <a:lnTo>
                        <a:pt x="662940" y="1397"/>
                      </a:lnTo>
                      <a:lnTo>
                        <a:pt x="678307" y="889"/>
                      </a:lnTo>
                      <a:lnTo>
                        <a:pt x="693166" y="508"/>
                      </a:lnTo>
                      <a:lnTo>
                        <a:pt x="707009" y="0"/>
                      </a:lnTo>
                      <a:lnTo>
                        <a:pt x="708025" y="4318"/>
                      </a:lnTo>
                      <a:lnTo>
                        <a:pt x="708025" y="8128"/>
                      </a:lnTo>
                      <a:lnTo>
                        <a:pt x="708025" y="11430"/>
                      </a:lnTo>
                      <a:lnTo>
                        <a:pt x="707517" y="14351"/>
                      </a:lnTo>
                      <a:lnTo>
                        <a:pt x="707009" y="17780"/>
                      </a:lnTo>
                      <a:lnTo>
                        <a:pt x="707009" y="21082"/>
                      </a:lnTo>
                      <a:lnTo>
                        <a:pt x="707517" y="24511"/>
                      </a:lnTo>
                      <a:lnTo>
                        <a:pt x="709041" y="28321"/>
                      </a:lnTo>
                      <a:lnTo>
                        <a:pt x="700405" y="28829"/>
                      </a:lnTo>
                      <a:lnTo>
                        <a:pt x="691261" y="28829"/>
                      </a:lnTo>
                      <a:lnTo>
                        <a:pt x="680720" y="29210"/>
                      </a:lnTo>
                      <a:lnTo>
                        <a:pt x="669163" y="29210"/>
                      </a:lnTo>
                      <a:lnTo>
                        <a:pt x="657098" y="29210"/>
                      </a:lnTo>
                      <a:lnTo>
                        <a:pt x="643763" y="28829"/>
                      </a:lnTo>
                      <a:lnTo>
                        <a:pt x="630301" y="28829"/>
                      </a:lnTo>
                      <a:lnTo>
                        <a:pt x="615442" y="28321"/>
                      </a:lnTo>
                      <a:lnTo>
                        <a:pt x="600075" y="28321"/>
                      </a:lnTo>
                      <a:lnTo>
                        <a:pt x="584200" y="27813"/>
                      </a:lnTo>
                      <a:lnTo>
                        <a:pt x="567436" y="27305"/>
                      </a:lnTo>
                      <a:lnTo>
                        <a:pt x="550164" y="27305"/>
                      </a:lnTo>
                      <a:lnTo>
                        <a:pt x="514096" y="26416"/>
                      </a:lnTo>
                      <a:lnTo>
                        <a:pt x="476631" y="25400"/>
                      </a:lnTo>
                      <a:lnTo>
                        <a:pt x="437261" y="24511"/>
                      </a:lnTo>
                      <a:lnTo>
                        <a:pt x="397510" y="23495"/>
                      </a:lnTo>
                      <a:lnTo>
                        <a:pt x="315849" y="22098"/>
                      </a:lnTo>
                      <a:lnTo>
                        <a:pt x="275590" y="21590"/>
                      </a:lnTo>
                      <a:lnTo>
                        <a:pt x="235204" y="21082"/>
                      </a:lnTo>
                      <a:lnTo>
                        <a:pt x="195834" y="21082"/>
                      </a:lnTo>
                      <a:lnTo>
                        <a:pt x="157988" y="21590"/>
                      </a:lnTo>
                      <a:lnTo>
                        <a:pt x="147320" y="21590"/>
                      </a:lnTo>
                      <a:lnTo>
                        <a:pt x="135890" y="21590"/>
                      </a:lnTo>
                      <a:lnTo>
                        <a:pt x="123825" y="21590"/>
                      </a:lnTo>
                      <a:lnTo>
                        <a:pt x="110871" y="22098"/>
                      </a:lnTo>
                      <a:lnTo>
                        <a:pt x="84963" y="22479"/>
                      </a:lnTo>
                      <a:lnTo>
                        <a:pt x="60071" y="22987"/>
                      </a:lnTo>
                      <a:lnTo>
                        <a:pt x="48006" y="22987"/>
                      </a:lnTo>
                      <a:lnTo>
                        <a:pt x="36957" y="22987"/>
                      </a:lnTo>
                      <a:lnTo>
                        <a:pt x="26924" y="22987"/>
                      </a:lnTo>
                      <a:lnTo>
                        <a:pt x="18288" y="22987"/>
                      </a:lnTo>
                      <a:lnTo>
                        <a:pt x="11049" y="22479"/>
                      </a:lnTo>
                      <a:lnTo>
                        <a:pt x="5334" y="22098"/>
                      </a:lnTo>
                      <a:lnTo>
                        <a:pt x="3429" y="21590"/>
                      </a:lnTo>
                      <a:lnTo>
                        <a:pt x="1905" y="21082"/>
                      </a:lnTo>
                      <a:lnTo>
                        <a:pt x="508" y="20574"/>
                      </a:lnTo>
                      <a:close/>
                    </a:path>
                  </a:pathLst>
                </a:custGeom>
                <a:solidFill>
                  <a:srgbClr val="FFE277"/>
                </a:solidFill>
                <a:ln w="0" cap="flat" cmpd="sng" algn="ctr">
                  <a:solidFill>
                    <a:srgbClr val="FFE2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3" name="Freeform 1262">
                  <a:extLst>
                    <a:ext uri="{FF2B5EF4-FFF2-40B4-BE49-F238E27FC236}">
                      <a16:creationId xmlns:a16="http://schemas.microsoft.com/office/drawing/2014/main" id="{7047C327-CCD0-62FE-797A-B1421D3A64C6}"/>
                    </a:ext>
                  </a:extLst>
                </p:cNvPr>
                <p:cNvSpPr/>
                <p:nvPr/>
              </p:nvSpPr>
              <p:spPr>
                <a:xfrm>
                  <a:off x="5025644" y="3506724"/>
                  <a:ext cx="708026" cy="24512"/>
                </a:xfrm>
                <a:custGeom>
                  <a:avLst/>
                  <a:gdLst/>
                  <a:ahLst/>
                  <a:cxnLst/>
                  <a:rect l="0" t="0" r="0" b="0"/>
                  <a:pathLst>
                    <a:path w="708026" h="24512">
                      <a:moveTo>
                        <a:pt x="0" y="18161"/>
                      </a:moveTo>
                      <a:lnTo>
                        <a:pt x="1016" y="17780"/>
                      </a:lnTo>
                      <a:lnTo>
                        <a:pt x="2413" y="17272"/>
                      </a:lnTo>
                      <a:lnTo>
                        <a:pt x="4826" y="16764"/>
                      </a:lnTo>
                      <a:lnTo>
                        <a:pt x="7620" y="16764"/>
                      </a:lnTo>
                      <a:lnTo>
                        <a:pt x="11557" y="16256"/>
                      </a:lnTo>
                      <a:lnTo>
                        <a:pt x="15367" y="15875"/>
                      </a:lnTo>
                      <a:lnTo>
                        <a:pt x="24511" y="15367"/>
                      </a:lnTo>
                      <a:lnTo>
                        <a:pt x="35941" y="15367"/>
                      </a:lnTo>
                      <a:lnTo>
                        <a:pt x="48006" y="14859"/>
                      </a:lnTo>
                      <a:lnTo>
                        <a:pt x="61468" y="14351"/>
                      </a:lnTo>
                      <a:lnTo>
                        <a:pt x="75311" y="14351"/>
                      </a:lnTo>
                      <a:lnTo>
                        <a:pt x="103632" y="14351"/>
                      </a:lnTo>
                      <a:lnTo>
                        <a:pt x="117602" y="14351"/>
                      </a:lnTo>
                      <a:lnTo>
                        <a:pt x="130556" y="14351"/>
                      </a:lnTo>
                      <a:lnTo>
                        <a:pt x="142494" y="14351"/>
                      </a:lnTo>
                      <a:lnTo>
                        <a:pt x="153162" y="14351"/>
                      </a:lnTo>
                      <a:lnTo>
                        <a:pt x="161798" y="14351"/>
                      </a:lnTo>
                      <a:lnTo>
                        <a:pt x="165608" y="14351"/>
                      </a:lnTo>
                      <a:lnTo>
                        <a:pt x="168529" y="14351"/>
                      </a:lnTo>
                      <a:lnTo>
                        <a:pt x="199644" y="13843"/>
                      </a:lnTo>
                      <a:lnTo>
                        <a:pt x="231775" y="13843"/>
                      </a:lnTo>
                      <a:lnTo>
                        <a:pt x="265430" y="13462"/>
                      </a:lnTo>
                      <a:lnTo>
                        <a:pt x="299466" y="12954"/>
                      </a:lnTo>
                      <a:lnTo>
                        <a:pt x="368681" y="11938"/>
                      </a:lnTo>
                      <a:lnTo>
                        <a:pt x="402209" y="11049"/>
                      </a:lnTo>
                      <a:lnTo>
                        <a:pt x="434848" y="10541"/>
                      </a:lnTo>
                      <a:lnTo>
                        <a:pt x="469392" y="9144"/>
                      </a:lnTo>
                      <a:lnTo>
                        <a:pt x="505460" y="7620"/>
                      </a:lnTo>
                      <a:lnTo>
                        <a:pt x="577977" y="4318"/>
                      </a:lnTo>
                      <a:lnTo>
                        <a:pt x="612902" y="2921"/>
                      </a:lnTo>
                      <a:lnTo>
                        <a:pt x="629793" y="1905"/>
                      </a:lnTo>
                      <a:lnTo>
                        <a:pt x="646557" y="1397"/>
                      </a:lnTo>
                      <a:lnTo>
                        <a:pt x="662432" y="889"/>
                      </a:lnTo>
                      <a:lnTo>
                        <a:pt x="677799" y="508"/>
                      </a:lnTo>
                      <a:lnTo>
                        <a:pt x="692150" y="0"/>
                      </a:lnTo>
                      <a:lnTo>
                        <a:pt x="706120" y="0"/>
                      </a:lnTo>
                      <a:lnTo>
                        <a:pt x="707009" y="3810"/>
                      </a:lnTo>
                      <a:lnTo>
                        <a:pt x="707009" y="7239"/>
                      </a:lnTo>
                      <a:lnTo>
                        <a:pt x="707009" y="10033"/>
                      </a:lnTo>
                      <a:lnTo>
                        <a:pt x="706501" y="12446"/>
                      </a:lnTo>
                      <a:lnTo>
                        <a:pt x="706120" y="17780"/>
                      </a:lnTo>
                      <a:lnTo>
                        <a:pt x="706501" y="20574"/>
                      </a:lnTo>
                      <a:lnTo>
                        <a:pt x="708025" y="24003"/>
                      </a:lnTo>
                      <a:lnTo>
                        <a:pt x="699389" y="24511"/>
                      </a:lnTo>
                      <a:lnTo>
                        <a:pt x="689737" y="24511"/>
                      </a:lnTo>
                      <a:lnTo>
                        <a:pt x="679196" y="24511"/>
                      </a:lnTo>
                      <a:lnTo>
                        <a:pt x="668147" y="24003"/>
                      </a:lnTo>
                      <a:lnTo>
                        <a:pt x="655701" y="24003"/>
                      </a:lnTo>
                      <a:lnTo>
                        <a:pt x="642747" y="24003"/>
                      </a:lnTo>
                      <a:lnTo>
                        <a:pt x="628269" y="24003"/>
                      </a:lnTo>
                      <a:lnTo>
                        <a:pt x="613918" y="23495"/>
                      </a:lnTo>
                      <a:lnTo>
                        <a:pt x="598551" y="23495"/>
                      </a:lnTo>
                      <a:lnTo>
                        <a:pt x="582295" y="22987"/>
                      </a:lnTo>
                      <a:lnTo>
                        <a:pt x="565404" y="22606"/>
                      </a:lnTo>
                      <a:lnTo>
                        <a:pt x="548132" y="22606"/>
                      </a:lnTo>
                      <a:lnTo>
                        <a:pt x="512191" y="21590"/>
                      </a:lnTo>
                      <a:lnTo>
                        <a:pt x="474218" y="21082"/>
                      </a:lnTo>
                      <a:lnTo>
                        <a:pt x="435356" y="20574"/>
                      </a:lnTo>
                      <a:lnTo>
                        <a:pt x="395097" y="19685"/>
                      </a:lnTo>
                      <a:lnTo>
                        <a:pt x="313436" y="18669"/>
                      </a:lnTo>
                      <a:lnTo>
                        <a:pt x="272669" y="18669"/>
                      </a:lnTo>
                      <a:lnTo>
                        <a:pt x="232283" y="18669"/>
                      </a:lnTo>
                      <a:lnTo>
                        <a:pt x="193421" y="18669"/>
                      </a:lnTo>
                      <a:lnTo>
                        <a:pt x="155575" y="19177"/>
                      </a:lnTo>
                      <a:lnTo>
                        <a:pt x="144526" y="18669"/>
                      </a:lnTo>
                      <a:lnTo>
                        <a:pt x="133477" y="18669"/>
                      </a:lnTo>
                      <a:lnTo>
                        <a:pt x="121412" y="19177"/>
                      </a:lnTo>
                      <a:lnTo>
                        <a:pt x="108966" y="19177"/>
                      </a:lnTo>
                      <a:lnTo>
                        <a:pt x="83566" y="19685"/>
                      </a:lnTo>
                      <a:lnTo>
                        <a:pt x="59055" y="20193"/>
                      </a:lnTo>
                      <a:lnTo>
                        <a:pt x="47498" y="20193"/>
                      </a:lnTo>
                      <a:lnTo>
                        <a:pt x="36449" y="20193"/>
                      </a:lnTo>
                      <a:lnTo>
                        <a:pt x="26924" y="20193"/>
                      </a:lnTo>
                      <a:lnTo>
                        <a:pt x="18288" y="20193"/>
                      </a:lnTo>
                      <a:lnTo>
                        <a:pt x="11049" y="20193"/>
                      </a:lnTo>
                      <a:lnTo>
                        <a:pt x="5715" y="19685"/>
                      </a:lnTo>
                      <a:lnTo>
                        <a:pt x="3302" y="19177"/>
                      </a:lnTo>
                      <a:lnTo>
                        <a:pt x="1905" y="19177"/>
                      </a:lnTo>
                      <a:lnTo>
                        <a:pt x="1016" y="18669"/>
                      </a:lnTo>
                      <a:close/>
                    </a:path>
                  </a:pathLst>
                </a:custGeom>
                <a:solidFill>
                  <a:srgbClr val="FFEB95"/>
                </a:solidFill>
                <a:ln w="0" cap="flat" cmpd="sng" algn="ctr">
                  <a:solidFill>
                    <a:srgbClr val="FFEB9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4" name="Freeform 1263">
                  <a:extLst>
                    <a:ext uri="{FF2B5EF4-FFF2-40B4-BE49-F238E27FC236}">
                      <a16:creationId xmlns:a16="http://schemas.microsoft.com/office/drawing/2014/main" id="{36B5FC32-4AA2-744A-17D8-585FF136A4FB}"/>
                    </a:ext>
                  </a:extLst>
                </p:cNvPr>
                <p:cNvSpPr/>
                <p:nvPr/>
              </p:nvSpPr>
              <p:spPr>
                <a:xfrm>
                  <a:off x="5026152" y="3508121"/>
                  <a:ext cx="707010" cy="19686"/>
                </a:xfrm>
                <a:custGeom>
                  <a:avLst/>
                  <a:gdLst/>
                  <a:ahLst/>
                  <a:cxnLst/>
                  <a:rect l="0" t="0" r="0" b="0"/>
                  <a:pathLst>
                    <a:path w="707010" h="19686">
                      <a:moveTo>
                        <a:pt x="0" y="16383"/>
                      </a:moveTo>
                      <a:lnTo>
                        <a:pt x="889" y="15875"/>
                      </a:lnTo>
                      <a:lnTo>
                        <a:pt x="2794" y="15875"/>
                      </a:lnTo>
                      <a:lnTo>
                        <a:pt x="5715" y="15367"/>
                      </a:lnTo>
                      <a:lnTo>
                        <a:pt x="9144" y="14859"/>
                      </a:lnTo>
                      <a:lnTo>
                        <a:pt x="12954" y="14859"/>
                      </a:lnTo>
                      <a:lnTo>
                        <a:pt x="17272" y="14478"/>
                      </a:lnTo>
                      <a:lnTo>
                        <a:pt x="22479" y="14478"/>
                      </a:lnTo>
                      <a:lnTo>
                        <a:pt x="27813" y="14478"/>
                      </a:lnTo>
                      <a:lnTo>
                        <a:pt x="40259" y="13970"/>
                      </a:lnTo>
                      <a:lnTo>
                        <a:pt x="54229" y="13970"/>
                      </a:lnTo>
                      <a:lnTo>
                        <a:pt x="69088" y="13462"/>
                      </a:lnTo>
                      <a:lnTo>
                        <a:pt x="83947" y="13462"/>
                      </a:lnTo>
                      <a:lnTo>
                        <a:pt x="115189" y="13462"/>
                      </a:lnTo>
                      <a:lnTo>
                        <a:pt x="130048" y="13462"/>
                      </a:lnTo>
                      <a:lnTo>
                        <a:pt x="143510" y="13970"/>
                      </a:lnTo>
                      <a:lnTo>
                        <a:pt x="155956" y="13970"/>
                      </a:lnTo>
                      <a:lnTo>
                        <a:pt x="166497" y="13970"/>
                      </a:lnTo>
                      <a:lnTo>
                        <a:pt x="171323" y="13970"/>
                      </a:lnTo>
                      <a:lnTo>
                        <a:pt x="175133" y="13970"/>
                      </a:lnTo>
                      <a:lnTo>
                        <a:pt x="178562" y="13970"/>
                      </a:lnTo>
                      <a:lnTo>
                        <a:pt x="180975" y="13970"/>
                      </a:lnTo>
                      <a:lnTo>
                        <a:pt x="210693" y="13970"/>
                      </a:lnTo>
                      <a:lnTo>
                        <a:pt x="242316" y="13462"/>
                      </a:lnTo>
                      <a:lnTo>
                        <a:pt x="274574" y="12954"/>
                      </a:lnTo>
                      <a:lnTo>
                        <a:pt x="308102" y="12446"/>
                      </a:lnTo>
                      <a:lnTo>
                        <a:pt x="375285" y="11557"/>
                      </a:lnTo>
                      <a:lnTo>
                        <a:pt x="408940" y="10541"/>
                      </a:lnTo>
                      <a:lnTo>
                        <a:pt x="442087" y="10160"/>
                      </a:lnTo>
                      <a:lnTo>
                        <a:pt x="475615" y="8636"/>
                      </a:lnTo>
                      <a:lnTo>
                        <a:pt x="510159" y="7239"/>
                      </a:lnTo>
                      <a:lnTo>
                        <a:pt x="580263" y="3429"/>
                      </a:lnTo>
                      <a:lnTo>
                        <a:pt x="613918" y="1905"/>
                      </a:lnTo>
                      <a:lnTo>
                        <a:pt x="630682" y="1016"/>
                      </a:lnTo>
                      <a:lnTo>
                        <a:pt x="646557" y="508"/>
                      </a:lnTo>
                      <a:lnTo>
                        <a:pt x="662305" y="0"/>
                      </a:lnTo>
                      <a:lnTo>
                        <a:pt x="677291" y="0"/>
                      </a:lnTo>
                      <a:lnTo>
                        <a:pt x="691134" y="0"/>
                      </a:lnTo>
                      <a:lnTo>
                        <a:pt x="705104" y="0"/>
                      </a:lnTo>
                      <a:lnTo>
                        <a:pt x="705993" y="3429"/>
                      </a:lnTo>
                      <a:lnTo>
                        <a:pt x="706501" y="6223"/>
                      </a:lnTo>
                      <a:lnTo>
                        <a:pt x="705993" y="8636"/>
                      </a:lnTo>
                      <a:lnTo>
                        <a:pt x="705993" y="10541"/>
                      </a:lnTo>
                      <a:lnTo>
                        <a:pt x="705612" y="14859"/>
                      </a:lnTo>
                      <a:lnTo>
                        <a:pt x="705993" y="17272"/>
                      </a:lnTo>
                      <a:lnTo>
                        <a:pt x="707009" y="19685"/>
                      </a:lnTo>
                      <a:lnTo>
                        <a:pt x="698373" y="19685"/>
                      </a:lnTo>
                      <a:lnTo>
                        <a:pt x="688721" y="19685"/>
                      </a:lnTo>
                      <a:lnTo>
                        <a:pt x="678180" y="19685"/>
                      </a:lnTo>
                      <a:lnTo>
                        <a:pt x="666750" y="19177"/>
                      </a:lnTo>
                      <a:lnTo>
                        <a:pt x="654177" y="19177"/>
                      </a:lnTo>
                      <a:lnTo>
                        <a:pt x="641223" y="19177"/>
                      </a:lnTo>
                      <a:lnTo>
                        <a:pt x="627380" y="18796"/>
                      </a:lnTo>
                      <a:lnTo>
                        <a:pt x="612394" y="18796"/>
                      </a:lnTo>
                      <a:lnTo>
                        <a:pt x="596646" y="18288"/>
                      </a:lnTo>
                      <a:lnTo>
                        <a:pt x="580771" y="18288"/>
                      </a:lnTo>
                      <a:lnTo>
                        <a:pt x="564007" y="17780"/>
                      </a:lnTo>
                      <a:lnTo>
                        <a:pt x="546227" y="17780"/>
                      </a:lnTo>
                      <a:lnTo>
                        <a:pt x="510159" y="17272"/>
                      </a:lnTo>
                      <a:lnTo>
                        <a:pt x="472313" y="16764"/>
                      </a:lnTo>
                      <a:lnTo>
                        <a:pt x="432943" y="16383"/>
                      </a:lnTo>
                      <a:lnTo>
                        <a:pt x="392557" y="16383"/>
                      </a:lnTo>
                      <a:lnTo>
                        <a:pt x="311023" y="15875"/>
                      </a:lnTo>
                      <a:lnTo>
                        <a:pt x="270256" y="15875"/>
                      </a:lnTo>
                      <a:lnTo>
                        <a:pt x="229870" y="15875"/>
                      </a:lnTo>
                      <a:lnTo>
                        <a:pt x="190500" y="15875"/>
                      </a:lnTo>
                      <a:lnTo>
                        <a:pt x="152654" y="16383"/>
                      </a:lnTo>
                      <a:lnTo>
                        <a:pt x="141986" y="16383"/>
                      </a:lnTo>
                      <a:lnTo>
                        <a:pt x="131064" y="16383"/>
                      </a:lnTo>
                      <a:lnTo>
                        <a:pt x="106553" y="16383"/>
                      </a:lnTo>
                      <a:lnTo>
                        <a:pt x="82042" y="16764"/>
                      </a:lnTo>
                      <a:lnTo>
                        <a:pt x="58039" y="17272"/>
                      </a:lnTo>
                      <a:lnTo>
                        <a:pt x="46990" y="17780"/>
                      </a:lnTo>
                      <a:lnTo>
                        <a:pt x="36449" y="17780"/>
                      </a:lnTo>
                      <a:lnTo>
                        <a:pt x="26797" y="17780"/>
                      </a:lnTo>
                      <a:lnTo>
                        <a:pt x="18669" y="17780"/>
                      </a:lnTo>
                      <a:lnTo>
                        <a:pt x="11430" y="17780"/>
                      </a:lnTo>
                      <a:lnTo>
                        <a:pt x="5715" y="17272"/>
                      </a:lnTo>
                      <a:lnTo>
                        <a:pt x="1905" y="16764"/>
                      </a:lnTo>
                      <a:lnTo>
                        <a:pt x="889" y="16764"/>
                      </a:lnTo>
                      <a:close/>
                    </a:path>
                  </a:pathLst>
                </a:custGeom>
                <a:solidFill>
                  <a:srgbClr val="FFF4B2"/>
                </a:solidFill>
                <a:ln w="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5" name="Freeform 1264">
                  <a:extLst>
                    <a:ext uri="{FF2B5EF4-FFF2-40B4-BE49-F238E27FC236}">
                      <a16:creationId xmlns:a16="http://schemas.microsoft.com/office/drawing/2014/main" id="{C2C956BD-1EBD-5B64-EA7D-140832118BC8}"/>
                    </a:ext>
                  </a:extLst>
                </p:cNvPr>
                <p:cNvSpPr/>
                <p:nvPr/>
              </p:nvSpPr>
              <p:spPr>
                <a:xfrm>
                  <a:off x="5791200" y="3474593"/>
                  <a:ext cx="33148" cy="69597"/>
                </a:xfrm>
                <a:custGeom>
                  <a:avLst/>
                  <a:gdLst/>
                  <a:ahLst/>
                  <a:cxnLst/>
                  <a:rect l="0" t="0" r="0" b="0"/>
                  <a:pathLst>
                    <a:path w="33148" h="69597">
                      <a:moveTo>
                        <a:pt x="11557" y="1397"/>
                      </a:moveTo>
                      <a:lnTo>
                        <a:pt x="14859" y="381"/>
                      </a:lnTo>
                      <a:lnTo>
                        <a:pt x="18288" y="0"/>
                      </a:lnTo>
                      <a:lnTo>
                        <a:pt x="21590" y="0"/>
                      </a:lnTo>
                      <a:lnTo>
                        <a:pt x="25019" y="381"/>
                      </a:lnTo>
                      <a:lnTo>
                        <a:pt x="27940" y="1397"/>
                      </a:lnTo>
                      <a:lnTo>
                        <a:pt x="30734" y="3302"/>
                      </a:lnTo>
                      <a:lnTo>
                        <a:pt x="33147" y="5715"/>
                      </a:lnTo>
                      <a:lnTo>
                        <a:pt x="29845" y="15367"/>
                      </a:lnTo>
                      <a:lnTo>
                        <a:pt x="26924" y="23495"/>
                      </a:lnTo>
                      <a:lnTo>
                        <a:pt x="23622" y="30734"/>
                      </a:lnTo>
                      <a:lnTo>
                        <a:pt x="20701" y="37846"/>
                      </a:lnTo>
                      <a:lnTo>
                        <a:pt x="18288" y="45085"/>
                      </a:lnTo>
                      <a:lnTo>
                        <a:pt x="15875" y="52324"/>
                      </a:lnTo>
                      <a:lnTo>
                        <a:pt x="13462" y="60452"/>
                      </a:lnTo>
                      <a:lnTo>
                        <a:pt x="11557" y="69596"/>
                      </a:lnTo>
                      <a:lnTo>
                        <a:pt x="8255" y="62865"/>
                      </a:lnTo>
                      <a:lnTo>
                        <a:pt x="4826" y="55118"/>
                      </a:lnTo>
                      <a:lnTo>
                        <a:pt x="1905" y="46482"/>
                      </a:lnTo>
                      <a:lnTo>
                        <a:pt x="508" y="37338"/>
                      </a:lnTo>
                      <a:lnTo>
                        <a:pt x="0" y="27813"/>
                      </a:lnTo>
                      <a:lnTo>
                        <a:pt x="0" y="23495"/>
                      </a:lnTo>
                      <a:lnTo>
                        <a:pt x="1016" y="19177"/>
                      </a:lnTo>
                      <a:lnTo>
                        <a:pt x="1905" y="14859"/>
                      </a:lnTo>
                      <a:lnTo>
                        <a:pt x="3937" y="10541"/>
                      </a:lnTo>
                      <a:lnTo>
                        <a:pt x="5842" y="6731"/>
                      </a:lnTo>
                      <a:lnTo>
                        <a:pt x="8636" y="3302"/>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6" name="Freeform 1265">
                  <a:extLst>
                    <a:ext uri="{FF2B5EF4-FFF2-40B4-BE49-F238E27FC236}">
                      <a16:creationId xmlns:a16="http://schemas.microsoft.com/office/drawing/2014/main" id="{8BB57FFE-4706-9C58-6A8E-645D5DF99C80}"/>
                    </a:ext>
                  </a:extLst>
                </p:cNvPr>
                <p:cNvSpPr/>
                <p:nvPr/>
              </p:nvSpPr>
              <p:spPr>
                <a:xfrm>
                  <a:off x="5792216" y="3477006"/>
                  <a:ext cx="31243" cy="66168"/>
                </a:xfrm>
                <a:custGeom>
                  <a:avLst/>
                  <a:gdLst/>
                  <a:ahLst/>
                  <a:cxnLst/>
                  <a:rect l="0" t="0" r="0" b="0"/>
                  <a:pathLst>
                    <a:path w="31243" h="66168">
                      <a:moveTo>
                        <a:pt x="10541" y="66167"/>
                      </a:moveTo>
                      <a:lnTo>
                        <a:pt x="7239" y="59436"/>
                      </a:lnTo>
                      <a:lnTo>
                        <a:pt x="4318" y="52324"/>
                      </a:lnTo>
                      <a:lnTo>
                        <a:pt x="1905" y="44069"/>
                      </a:lnTo>
                      <a:lnTo>
                        <a:pt x="508" y="35433"/>
                      </a:lnTo>
                      <a:lnTo>
                        <a:pt x="0" y="26797"/>
                      </a:lnTo>
                      <a:lnTo>
                        <a:pt x="889" y="18161"/>
                      </a:lnTo>
                      <a:lnTo>
                        <a:pt x="1905" y="14351"/>
                      </a:lnTo>
                      <a:lnTo>
                        <a:pt x="3810" y="10033"/>
                      </a:lnTo>
                      <a:lnTo>
                        <a:pt x="5715" y="6604"/>
                      </a:lnTo>
                      <a:lnTo>
                        <a:pt x="8636" y="3302"/>
                      </a:lnTo>
                      <a:lnTo>
                        <a:pt x="14351" y="381"/>
                      </a:lnTo>
                      <a:lnTo>
                        <a:pt x="17780" y="0"/>
                      </a:lnTo>
                      <a:lnTo>
                        <a:pt x="20574" y="0"/>
                      </a:lnTo>
                      <a:lnTo>
                        <a:pt x="23495" y="0"/>
                      </a:lnTo>
                      <a:lnTo>
                        <a:pt x="26416" y="1397"/>
                      </a:lnTo>
                      <a:lnTo>
                        <a:pt x="28829" y="2794"/>
                      </a:lnTo>
                      <a:lnTo>
                        <a:pt x="31242" y="5207"/>
                      </a:lnTo>
                      <a:lnTo>
                        <a:pt x="27813" y="14351"/>
                      </a:lnTo>
                      <a:lnTo>
                        <a:pt x="24892" y="21971"/>
                      </a:lnTo>
                      <a:lnTo>
                        <a:pt x="22098" y="28702"/>
                      </a:lnTo>
                      <a:lnTo>
                        <a:pt x="19177" y="35433"/>
                      </a:lnTo>
                      <a:lnTo>
                        <a:pt x="16764" y="42164"/>
                      </a:lnTo>
                      <a:lnTo>
                        <a:pt x="14859" y="49403"/>
                      </a:lnTo>
                      <a:lnTo>
                        <a:pt x="12446" y="57023"/>
                      </a:lnTo>
                      <a:close/>
                    </a:path>
                  </a:pathLst>
                </a:custGeom>
                <a:solidFill>
                  <a:srgbClr val="0000AC"/>
                </a:solidFill>
                <a:ln w="0" cap="flat" cmpd="sng" algn="ctr">
                  <a:solidFill>
                    <a:srgbClr val="0000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7" name="Freeform 1266">
                  <a:extLst>
                    <a:ext uri="{FF2B5EF4-FFF2-40B4-BE49-F238E27FC236}">
                      <a16:creationId xmlns:a16="http://schemas.microsoft.com/office/drawing/2014/main" id="{1C287E78-BD6F-B73E-7AEE-A8CD23638905}"/>
                    </a:ext>
                  </a:extLst>
                </p:cNvPr>
                <p:cNvSpPr/>
                <p:nvPr/>
              </p:nvSpPr>
              <p:spPr>
                <a:xfrm>
                  <a:off x="5793105" y="3478911"/>
                  <a:ext cx="29338" cy="62866"/>
                </a:xfrm>
                <a:custGeom>
                  <a:avLst/>
                  <a:gdLst/>
                  <a:ahLst/>
                  <a:cxnLst/>
                  <a:rect l="0" t="0" r="0" b="0"/>
                  <a:pathLst>
                    <a:path w="29338" h="62866">
                      <a:moveTo>
                        <a:pt x="10160" y="62865"/>
                      </a:moveTo>
                      <a:lnTo>
                        <a:pt x="6731" y="56642"/>
                      </a:lnTo>
                      <a:lnTo>
                        <a:pt x="3937" y="49911"/>
                      </a:lnTo>
                      <a:lnTo>
                        <a:pt x="2032" y="42164"/>
                      </a:lnTo>
                      <a:lnTo>
                        <a:pt x="508" y="34036"/>
                      </a:lnTo>
                      <a:lnTo>
                        <a:pt x="0" y="25908"/>
                      </a:lnTo>
                      <a:lnTo>
                        <a:pt x="1016" y="17653"/>
                      </a:lnTo>
                      <a:lnTo>
                        <a:pt x="2413" y="13843"/>
                      </a:lnTo>
                      <a:lnTo>
                        <a:pt x="3937" y="10541"/>
                      </a:lnTo>
                      <a:lnTo>
                        <a:pt x="5842" y="6731"/>
                      </a:lnTo>
                      <a:lnTo>
                        <a:pt x="8636" y="3302"/>
                      </a:lnTo>
                      <a:lnTo>
                        <a:pt x="13970" y="889"/>
                      </a:lnTo>
                      <a:lnTo>
                        <a:pt x="16891" y="381"/>
                      </a:lnTo>
                      <a:lnTo>
                        <a:pt x="19685" y="0"/>
                      </a:lnTo>
                      <a:lnTo>
                        <a:pt x="22098" y="381"/>
                      </a:lnTo>
                      <a:lnTo>
                        <a:pt x="25019" y="1397"/>
                      </a:lnTo>
                      <a:lnTo>
                        <a:pt x="27432" y="2794"/>
                      </a:lnTo>
                      <a:lnTo>
                        <a:pt x="29337" y="4699"/>
                      </a:lnTo>
                      <a:lnTo>
                        <a:pt x="26035" y="13335"/>
                      </a:lnTo>
                      <a:lnTo>
                        <a:pt x="23114" y="20574"/>
                      </a:lnTo>
                      <a:lnTo>
                        <a:pt x="20701" y="27305"/>
                      </a:lnTo>
                      <a:lnTo>
                        <a:pt x="18288" y="33528"/>
                      </a:lnTo>
                      <a:lnTo>
                        <a:pt x="15875" y="40259"/>
                      </a:lnTo>
                      <a:lnTo>
                        <a:pt x="13970" y="46482"/>
                      </a:lnTo>
                      <a:lnTo>
                        <a:pt x="12065" y="54229"/>
                      </a:lnTo>
                      <a:close/>
                    </a:path>
                  </a:pathLst>
                </a:custGeom>
                <a:solidFill>
                  <a:srgbClr val="1212BD"/>
                </a:solidFill>
                <a:ln w="0" cap="flat" cmpd="sng" algn="ctr">
                  <a:solidFill>
                    <a:srgbClr val="1212B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Freeform 1267">
                  <a:extLst>
                    <a:ext uri="{FF2B5EF4-FFF2-40B4-BE49-F238E27FC236}">
                      <a16:creationId xmlns:a16="http://schemas.microsoft.com/office/drawing/2014/main" id="{37154272-B9E5-97C9-1C87-312CD613884F}"/>
                    </a:ext>
                  </a:extLst>
                </p:cNvPr>
                <p:cNvSpPr/>
                <p:nvPr/>
              </p:nvSpPr>
              <p:spPr>
                <a:xfrm>
                  <a:off x="5794121" y="3481705"/>
                  <a:ext cx="27306" cy="59056"/>
                </a:xfrm>
                <a:custGeom>
                  <a:avLst/>
                  <a:gdLst/>
                  <a:ahLst/>
                  <a:cxnLst/>
                  <a:rect l="0" t="0" r="0" b="0"/>
                  <a:pathLst>
                    <a:path w="27306" h="59056">
                      <a:moveTo>
                        <a:pt x="9144" y="59055"/>
                      </a:moveTo>
                      <a:lnTo>
                        <a:pt x="6223" y="53340"/>
                      </a:lnTo>
                      <a:lnTo>
                        <a:pt x="3302" y="46609"/>
                      </a:lnTo>
                      <a:lnTo>
                        <a:pt x="1397" y="39878"/>
                      </a:lnTo>
                      <a:lnTo>
                        <a:pt x="0" y="32258"/>
                      </a:lnTo>
                      <a:lnTo>
                        <a:pt x="0" y="24511"/>
                      </a:lnTo>
                      <a:lnTo>
                        <a:pt x="1397" y="17272"/>
                      </a:lnTo>
                      <a:lnTo>
                        <a:pt x="2413" y="13462"/>
                      </a:lnTo>
                      <a:lnTo>
                        <a:pt x="3810" y="10160"/>
                      </a:lnTo>
                      <a:lnTo>
                        <a:pt x="5715" y="6731"/>
                      </a:lnTo>
                      <a:lnTo>
                        <a:pt x="8636" y="3937"/>
                      </a:lnTo>
                      <a:lnTo>
                        <a:pt x="13462" y="1016"/>
                      </a:lnTo>
                      <a:lnTo>
                        <a:pt x="16256" y="0"/>
                      </a:lnTo>
                      <a:lnTo>
                        <a:pt x="18669" y="0"/>
                      </a:lnTo>
                      <a:lnTo>
                        <a:pt x="21082" y="0"/>
                      </a:lnTo>
                      <a:lnTo>
                        <a:pt x="22987" y="1016"/>
                      </a:lnTo>
                      <a:lnTo>
                        <a:pt x="25400" y="2413"/>
                      </a:lnTo>
                      <a:lnTo>
                        <a:pt x="27305" y="4318"/>
                      </a:lnTo>
                      <a:lnTo>
                        <a:pt x="24003" y="12573"/>
                      </a:lnTo>
                      <a:lnTo>
                        <a:pt x="21082" y="19304"/>
                      </a:lnTo>
                      <a:lnTo>
                        <a:pt x="18669" y="25527"/>
                      </a:lnTo>
                      <a:lnTo>
                        <a:pt x="16764" y="31750"/>
                      </a:lnTo>
                      <a:lnTo>
                        <a:pt x="14351" y="37465"/>
                      </a:lnTo>
                      <a:lnTo>
                        <a:pt x="12446" y="43688"/>
                      </a:lnTo>
                      <a:lnTo>
                        <a:pt x="11049" y="50927"/>
                      </a:lnTo>
                      <a:close/>
                    </a:path>
                  </a:pathLst>
                </a:custGeom>
                <a:solidFill>
                  <a:srgbClr val="4E4ECE"/>
                </a:solidFill>
                <a:ln w="0" cap="flat" cmpd="sng" algn="ctr">
                  <a:solidFill>
                    <a:srgbClr val="4E4E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9" name="Freeform 1268">
                  <a:extLst>
                    <a:ext uri="{FF2B5EF4-FFF2-40B4-BE49-F238E27FC236}">
                      <a16:creationId xmlns:a16="http://schemas.microsoft.com/office/drawing/2014/main" id="{3C2EBEE5-DC2F-32F6-4667-64109DB4E5E3}"/>
                    </a:ext>
                  </a:extLst>
                </p:cNvPr>
                <p:cNvSpPr/>
                <p:nvPr/>
              </p:nvSpPr>
              <p:spPr>
                <a:xfrm>
                  <a:off x="5794629" y="3484118"/>
                  <a:ext cx="25401" cy="55754"/>
                </a:xfrm>
                <a:custGeom>
                  <a:avLst/>
                  <a:gdLst/>
                  <a:ahLst/>
                  <a:cxnLst/>
                  <a:rect l="0" t="0" r="0" b="0"/>
                  <a:pathLst>
                    <a:path w="25401" h="55754">
                      <a:moveTo>
                        <a:pt x="8636" y="55753"/>
                      </a:moveTo>
                      <a:lnTo>
                        <a:pt x="5715" y="49911"/>
                      </a:lnTo>
                      <a:lnTo>
                        <a:pt x="3302" y="43688"/>
                      </a:lnTo>
                      <a:lnTo>
                        <a:pt x="1397" y="36957"/>
                      </a:lnTo>
                      <a:lnTo>
                        <a:pt x="0" y="30226"/>
                      </a:lnTo>
                      <a:lnTo>
                        <a:pt x="0" y="23495"/>
                      </a:lnTo>
                      <a:lnTo>
                        <a:pt x="1397" y="16383"/>
                      </a:lnTo>
                      <a:lnTo>
                        <a:pt x="3810" y="9652"/>
                      </a:lnTo>
                      <a:lnTo>
                        <a:pt x="5715" y="6731"/>
                      </a:lnTo>
                      <a:lnTo>
                        <a:pt x="8128" y="3810"/>
                      </a:lnTo>
                      <a:lnTo>
                        <a:pt x="13462" y="1016"/>
                      </a:lnTo>
                      <a:lnTo>
                        <a:pt x="15367" y="0"/>
                      </a:lnTo>
                      <a:lnTo>
                        <a:pt x="17780" y="0"/>
                      </a:lnTo>
                      <a:lnTo>
                        <a:pt x="19685" y="0"/>
                      </a:lnTo>
                      <a:lnTo>
                        <a:pt x="21590" y="508"/>
                      </a:lnTo>
                      <a:lnTo>
                        <a:pt x="23495" y="1905"/>
                      </a:lnTo>
                      <a:lnTo>
                        <a:pt x="25400" y="3810"/>
                      </a:lnTo>
                      <a:lnTo>
                        <a:pt x="22098" y="11557"/>
                      </a:lnTo>
                      <a:lnTo>
                        <a:pt x="19685" y="17780"/>
                      </a:lnTo>
                      <a:lnTo>
                        <a:pt x="17272" y="24003"/>
                      </a:lnTo>
                      <a:lnTo>
                        <a:pt x="15367" y="29337"/>
                      </a:lnTo>
                      <a:lnTo>
                        <a:pt x="13462" y="35052"/>
                      </a:lnTo>
                      <a:lnTo>
                        <a:pt x="11430" y="40767"/>
                      </a:lnTo>
                      <a:lnTo>
                        <a:pt x="10033" y="47498"/>
                      </a:lnTo>
                      <a:close/>
                    </a:path>
                  </a:pathLst>
                </a:custGeom>
                <a:solidFill>
                  <a:srgbClr val="8989DE"/>
                </a:solidFill>
                <a:ln w="0" cap="flat" cmpd="sng" algn="ctr">
                  <a:solidFill>
                    <a:srgbClr val="8989D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0" name="Freeform 1269">
                  <a:extLst>
                    <a:ext uri="{FF2B5EF4-FFF2-40B4-BE49-F238E27FC236}">
                      <a16:creationId xmlns:a16="http://schemas.microsoft.com/office/drawing/2014/main" id="{1DA672E5-6104-CF5F-5FCB-435DF17750C3}"/>
                    </a:ext>
                  </a:extLst>
                </p:cNvPr>
                <p:cNvSpPr/>
                <p:nvPr/>
              </p:nvSpPr>
              <p:spPr>
                <a:xfrm>
                  <a:off x="5795518" y="3486023"/>
                  <a:ext cx="23623" cy="52325"/>
                </a:xfrm>
                <a:custGeom>
                  <a:avLst/>
                  <a:gdLst/>
                  <a:ahLst/>
                  <a:cxnLst/>
                  <a:rect l="0" t="0" r="0" b="0"/>
                  <a:pathLst>
                    <a:path w="23623" h="52325">
                      <a:moveTo>
                        <a:pt x="8255" y="52324"/>
                      </a:moveTo>
                      <a:lnTo>
                        <a:pt x="5334" y="47117"/>
                      </a:lnTo>
                      <a:lnTo>
                        <a:pt x="2921" y="41275"/>
                      </a:lnTo>
                      <a:lnTo>
                        <a:pt x="1016" y="35052"/>
                      </a:lnTo>
                      <a:lnTo>
                        <a:pt x="0" y="28829"/>
                      </a:lnTo>
                      <a:lnTo>
                        <a:pt x="0" y="22606"/>
                      </a:lnTo>
                      <a:lnTo>
                        <a:pt x="1524" y="16383"/>
                      </a:lnTo>
                      <a:lnTo>
                        <a:pt x="3937" y="10160"/>
                      </a:lnTo>
                      <a:lnTo>
                        <a:pt x="8255" y="4318"/>
                      </a:lnTo>
                      <a:lnTo>
                        <a:pt x="12954" y="1524"/>
                      </a:lnTo>
                      <a:lnTo>
                        <a:pt x="14859" y="508"/>
                      </a:lnTo>
                      <a:lnTo>
                        <a:pt x="16383" y="0"/>
                      </a:lnTo>
                      <a:lnTo>
                        <a:pt x="18288" y="0"/>
                      </a:lnTo>
                      <a:lnTo>
                        <a:pt x="20193" y="508"/>
                      </a:lnTo>
                      <a:lnTo>
                        <a:pt x="21590" y="1905"/>
                      </a:lnTo>
                      <a:lnTo>
                        <a:pt x="23622" y="3937"/>
                      </a:lnTo>
                      <a:lnTo>
                        <a:pt x="20193" y="11049"/>
                      </a:lnTo>
                      <a:lnTo>
                        <a:pt x="17780" y="16891"/>
                      </a:lnTo>
                      <a:lnTo>
                        <a:pt x="15367" y="22606"/>
                      </a:lnTo>
                      <a:lnTo>
                        <a:pt x="13970" y="27432"/>
                      </a:lnTo>
                      <a:lnTo>
                        <a:pt x="12065" y="32639"/>
                      </a:lnTo>
                      <a:lnTo>
                        <a:pt x="10541" y="38481"/>
                      </a:lnTo>
                      <a:lnTo>
                        <a:pt x="9652" y="44704"/>
                      </a:lnTo>
                      <a:close/>
                    </a:path>
                  </a:pathLst>
                </a:custGeom>
                <a:solidFill>
                  <a:srgbClr val="C4C4EE"/>
                </a:solidFill>
                <a:ln w="0" cap="flat" cmpd="sng" algn="ctr">
                  <a:solidFill>
                    <a:srgbClr val="C4C4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Freeform 1270">
                  <a:extLst>
                    <a:ext uri="{FF2B5EF4-FFF2-40B4-BE49-F238E27FC236}">
                      <a16:creationId xmlns:a16="http://schemas.microsoft.com/office/drawing/2014/main" id="{70EB7F90-3A92-6E0E-3A5F-28C86243075B}"/>
                    </a:ext>
                  </a:extLst>
                </p:cNvPr>
                <p:cNvSpPr/>
                <p:nvPr/>
              </p:nvSpPr>
              <p:spPr>
                <a:xfrm>
                  <a:off x="5796534" y="3488436"/>
                  <a:ext cx="21591" cy="48515"/>
                </a:xfrm>
                <a:custGeom>
                  <a:avLst/>
                  <a:gdLst/>
                  <a:ahLst/>
                  <a:cxnLst/>
                  <a:rect l="0" t="0" r="0" b="0"/>
                  <a:pathLst>
                    <a:path w="21591" h="48515">
                      <a:moveTo>
                        <a:pt x="12446" y="1524"/>
                      </a:moveTo>
                      <a:lnTo>
                        <a:pt x="15367" y="0"/>
                      </a:lnTo>
                      <a:lnTo>
                        <a:pt x="16764" y="0"/>
                      </a:lnTo>
                      <a:lnTo>
                        <a:pt x="18288" y="508"/>
                      </a:lnTo>
                      <a:lnTo>
                        <a:pt x="19685" y="1524"/>
                      </a:lnTo>
                      <a:lnTo>
                        <a:pt x="21590" y="3429"/>
                      </a:lnTo>
                      <a:lnTo>
                        <a:pt x="18288" y="10160"/>
                      </a:lnTo>
                      <a:lnTo>
                        <a:pt x="15875" y="15367"/>
                      </a:lnTo>
                      <a:lnTo>
                        <a:pt x="13843" y="20701"/>
                      </a:lnTo>
                      <a:lnTo>
                        <a:pt x="12446" y="25527"/>
                      </a:lnTo>
                      <a:lnTo>
                        <a:pt x="11049" y="30226"/>
                      </a:lnTo>
                      <a:lnTo>
                        <a:pt x="9525" y="35560"/>
                      </a:lnTo>
                      <a:lnTo>
                        <a:pt x="8636" y="41275"/>
                      </a:lnTo>
                      <a:lnTo>
                        <a:pt x="7239" y="48514"/>
                      </a:lnTo>
                      <a:lnTo>
                        <a:pt x="4318" y="43688"/>
                      </a:lnTo>
                      <a:lnTo>
                        <a:pt x="2413" y="38481"/>
                      </a:lnTo>
                      <a:lnTo>
                        <a:pt x="889" y="32639"/>
                      </a:lnTo>
                      <a:lnTo>
                        <a:pt x="0" y="26924"/>
                      </a:lnTo>
                      <a:lnTo>
                        <a:pt x="0" y="21209"/>
                      </a:lnTo>
                      <a:lnTo>
                        <a:pt x="1397" y="15367"/>
                      </a:lnTo>
                      <a:lnTo>
                        <a:pt x="4318" y="9652"/>
                      </a:lnTo>
                      <a:lnTo>
                        <a:pt x="8128" y="431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2" name="Freeform 1271">
                  <a:extLst>
                    <a:ext uri="{FF2B5EF4-FFF2-40B4-BE49-F238E27FC236}">
                      <a16:creationId xmlns:a16="http://schemas.microsoft.com/office/drawing/2014/main" id="{E9D9AD7E-47C1-FA01-A388-F2F1CA0030C5}"/>
                    </a:ext>
                  </a:extLst>
                </p:cNvPr>
                <p:cNvSpPr/>
                <p:nvPr/>
              </p:nvSpPr>
              <p:spPr>
                <a:xfrm>
                  <a:off x="5847842" y="3461131"/>
                  <a:ext cx="29338" cy="135764"/>
                </a:xfrm>
                <a:custGeom>
                  <a:avLst/>
                  <a:gdLst/>
                  <a:ahLst/>
                  <a:cxnLst/>
                  <a:rect l="0" t="0" r="0" b="0"/>
                  <a:pathLst>
                    <a:path w="29338" h="135764">
                      <a:moveTo>
                        <a:pt x="12065" y="125730"/>
                      </a:moveTo>
                      <a:lnTo>
                        <a:pt x="8636" y="115189"/>
                      </a:lnTo>
                      <a:lnTo>
                        <a:pt x="6223" y="104648"/>
                      </a:lnTo>
                      <a:lnTo>
                        <a:pt x="3937" y="94107"/>
                      </a:lnTo>
                      <a:lnTo>
                        <a:pt x="2413" y="83439"/>
                      </a:lnTo>
                      <a:lnTo>
                        <a:pt x="1016" y="72898"/>
                      </a:lnTo>
                      <a:lnTo>
                        <a:pt x="0" y="62357"/>
                      </a:lnTo>
                      <a:lnTo>
                        <a:pt x="0" y="52324"/>
                      </a:lnTo>
                      <a:lnTo>
                        <a:pt x="508" y="42672"/>
                      </a:lnTo>
                      <a:lnTo>
                        <a:pt x="1016" y="34036"/>
                      </a:lnTo>
                      <a:lnTo>
                        <a:pt x="2413" y="25908"/>
                      </a:lnTo>
                      <a:lnTo>
                        <a:pt x="4318" y="18161"/>
                      </a:lnTo>
                      <a:lnTo>
                        <a:pt x="6731" y="11938"/>
                      </a:lnTo>
                      <a:lnTo>
                        <a:pt x="9652" y="6731"/>
                      </a:lnTo>
                      <a:lnTo>
                        <a:pt x="12954" y="2794"/>
                      </a:lnTo>
                      <a:lnTo>
                        <a:pt x="16891" y="0"/>
                      </a:lnTo>
                      <a:lnTo>
                        <a:pt x="19685" y="6731"/>
                      </a:lnTo>
                      <a:lnTo>
                        <a:pt x="22098" y="14351"/>
                      </a:lnTo>
                      <a:lnTo>
                        <a:pt x="24003" y="22479"/>
                      </a:lnTo>
                      <a:lnTo>
                        <a:pt x="25908" y="31115"/>
                      </a:lnTo>
                      <a:lnTo>
                        <a:pt x="27432" y="40259"/>
                      </a:lnTo>
                      <a:lnTo>
                        <a:pt x="28321" y="49911"/>
                      </a:lnTo>
                      <a:lnTo>
                        <a:pt x="29337" y="69596"/>
                      </a:lnTo>
                      <a:lnTo>
                        <a:pt x="29337" y="79629"/>
                      </a:lnTo>
                      <a:lnTo>
                        <a:pt x="28829" y="89281"/>
                      </a:lnTo>
                      <a:lnTo>
                        <a:pt x="27940" y="98425"/>
                      </a:lnTo>
                      <a:lnTo>
                        <a:pt x="25908" y="107442"/>
                      </a:lnTo>
                      <a:lnTo>
                        <a:pt x="24511" y="115697"/>
                      </a:lnTo>
                      <a:lnTo>
                        <a:pt x="22098" y="123317"/>
                      </a:lnTo>
                      <a:lnTo>
                        <a:pt x="19177" y="130048"/>
                      </a:lnTo>
                      <a:lnTo>
                        <a:pt x="15875" y="135763"/>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3" name="Freeform 1272">
                  <a:extLst>
                    <a:ext uri="{FF2B5EF4-FFF2-40B4-BE49-F238E27FC236}">
                      <a16:creationId xmlns:a16="http://schemas.microsoft.com/office/drawing/2014/main" id="{6A8A0818-B1E0-5A84-5750-0FBACA17CB6B}"/>
                    </a:ext>
                  </a:extLst>
                </p:cNvPr>
                <p:cNvSpPr/>
                <p:nvPr/>
              </p:nvSpPr>
              <p:spPr>
                <a:xfrm>
                  <a:off x="5849747" y="3465449"/>
                  <a:ext cx="25528" cy="127128"/>
                </a:xfrm>
                <a:custGeom>
                  <a:avLst/>
                  <a:gdLst/>
                  <a:ahLst/>
                  <a:cxnLst/>
                  <a:rect l="0" t="0" r="0" b="0"/>
                  <a:pathLst>
                    <a:path w="25528" h="127128">
                      <a:moveTo>
                        <a:pt x="13970" y="127127"/>
                      </a:moveTo>
                      <a:lnTo>
                        <a:pt x="10668" y="118110"/>
                      </a:lnTo>
                      <a:lnTo>
                        <a:pt x="8255" y="107950"/>
                      </a:lnTo>
                      <a:lnTo>
                        <a:pt x="5842" y="98425"/>
                      </a:lnTo>
                      <a:lnTo>
                        <a:pt x="3937" y="88265"/>
                      </a:lnTo>
                      <a:lnTo>
                        <a:pt x="2413" y="78232"/>
                      </a:lnTo>
                      <a:lnTo>
                        <a:pt x="1016" y="68199"/>
                      </a:lnTo>
                      <a:lnTo>
                        <a:pt x="508" y="58547"/>
                      </a:lnTo>
                      <a:lnTo>
                        <a:pt x="0" y="49403"/>
                      </a:lnTo>
                      <a:lnTo>
                        <a:pt x="508" y="40259"/>
                      </a:lnTo>
                      <a:lnTo>
                        <a:pt x="1016" y="32131"/>
                      </a:lnTo>
                      <a:lnTo>
                        <a:pt x="2032" y="24511"/>
                      </a:lnTo>
                      <a:lnTo>
                        <a:pt x="3937" y="17272"/>
                      </a:lnTo>
                      <a:lnTo>
                        <a:pt x="5842" y="11557"/>
                      </a:lnTo>
                      <a:lnTo>
                        <a:pt x="8255" y="6731"/>
                      </a:lnTo>
                      <a:lnTo>
                        <a:pt x="11049" y="2921"/>
                      </a:lnTo>
                      <a:lnTo>
                        <a:pt x="14478" y="0"/>
                      </a:lnTo>
                      <a:lnTo>
                        <a:pt x="16891" y="6223"/>
                      </a:lnTo>
                      <a:lnTo>
                        <a:pt x="18796" y="12954"/>
                      </a:lnTo>
                      <a:lnTo>
                        <a:pt x="20701" y="20574"/>
                      </a:lnTo>
                      <a:lnTo>
                        <a:pt x="22098" y="28829"/>
                      </a:lnTo>
                      <a:lnTo>
                        <a:pt x="23622" y="37465"/>
                      </a:lnTo>
                      <a:lnTo>
                        <a:pt x="24511" y="46482"/>
                      </a:lnTo>
                      <a:lnTo>
                        <a:pt x="25527" y="65278"/>
                      </a:lnTo>
                      <a:lnTo>
                        <a:pt x="25527" y="74422"/>
                      </a:lnTo>
                      <a:lnTo>
                        <a:pt x="25019" y="83439"/>
                      </a:lnTo>
                      <a:lnTo>
                        <a:pt x="24003" y="92075"/>
                      </a:lnTo>
                      <a:lnTo>
                        <a:pt x="23114" y="100330"/>
                      </a:lnTo>
                      <a:lnTo>
                        <a:pt x="21209" y="108458"/>
                      </a:lnTo>
                      <a:lnTo>
                        <a:pt x="19304" y="115697"/>
                      </a:lnTo>
                      <a:lnTo>
                        <a:pt x="16891" y="121920"/>
                      </a:lnTo>
                      <a:close/>
                    </a:path>
                  </a:pathLst>
                </a:custGeom>
                <a:solidFill>
                  <a:srgbClr val="0000AC"/>
                </a:solidFill>
                <a:ln w="0" cap="flat" cmpd="sng" algn="ctr">
                  <a:solidFill>
                    <a:srgbClr val="0000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4" name="Freeform 1273">
                  <a:extLst>
                    <a:ext uri="{FF2B5EF4-FFF2-40B4-BE49-F238E27FC236}">
                      <a16:creationId xmlns:a16="http://schemas.microsoft.com/office/drawing/2014/main" id="{8610E42A-79F7-2BD4-1A33-9795FE1099BA}"/>
                    </a:ext>
                  </a:extLst>
                </p:cNvPr>
                <p:cNvSpPr/>
                <p:nvPr/>
              </p:nvSpPr>
              <p:spPr>
                <a:xfrm>
                  <a:off x="5852668" y="3470275"/>
                  <a:ext cx="20702" cy="118492"/>
                </a:xfrm>
                <a:custGeom>
                  <a:avLst/>
                  <a:gdLst/>
                  <a:ahLst/>
                  <a:cxnLst/>
                  <a:rect l="0" t="0" r="0" b="0"/>
                  <a:pathLst>
                    <a:path w="20702" h="118492">
                      <a:moveTo>
                        <a:pt x="11557" y="118491"/>
                      </a:moveTo>
                      <a:lnTo>
                        <a:pt x="9144" y="109855"/>
                      </a:lnTo>
                      <a:lnTo>
                        <a:pt x="6731" y="100711"/>
                      </a:lnTo>
                      <a:lnTo>
                        <a:pt x="2921" y="82550"/>
                      </a:lnTo>
                      <a:lnTo>
                        <a:pt x="1016" y="63754"/>
                      </a:lnTo>
                      <a:lnTo>
                        <a:pt x="0" y="54610"/>
                      </a:lnTo>
                      <a:lnTo>
                        <a:pt x="0" y="45974"/>
                      </a:lnTo>
                      <a:lnTo>
                        <a:pt x="0" y="37846"/>
                      </a:lnTo>
                      <a:lnTo>
                        <a:pt x="508" y="30226"/>
                      </a:lnTo>
                      <a:lnTo>
                        <a:pt x="1397" y="22987"/>
                      </a:lnTo>
                      <a:lnTo>
                        <a:pt x="2413" y="16764"/>
                      </a:lnTo>
                      <a:lnTo>
                        <a:pt x="4318" y="11049"/>
                      </a:lnTo>
                      <a:lnTo>
                        <a:pt x="6223" y="6223"/>
                      </a:lnTo>
                      <a:lnTo>
                        <a:pt x="8636" y="2413"/>
                      </a:lnTo>
                      <a:lnTo>
                        <a:pt x="11049" y="0"/>
                      </a:lnTo>
                      <a:lnTo>
                        <a:pt x="12954" y="5715"/>
                      </a:lnTo>
                      <a:lnTo>
                        <a:pt x="14859" y="11938"/>
                      </a:lnTo>
                      <a:lnTo>
                        <a:pt x="16383" y="19177"/>
                      </a:lnTo>
                      <a:lnTo>
                        <a:pt x="17780" y="26797"/>
                      </a:lnTo>
                      <a:lnTo>
                        <a:pt x="18669" y="35052"/>
                      </a:lnTo>
                      <a:lnTo>
                        <a:pt x="19685" y="43180"/>
                      </a:lnTo>
                      <a:lnTo>
                        <a:pt x="20701" y="60452"/>
                      </a:lnTo>
                      <a:lnTo>
                        <a:pt x="20701" y="77724"/>
                      </a:lnTo>
                      <a:lnTo>
                        <a:pt x="20193" y="85852"/>
                      </a:lnTo>
                      <a:lnTo>
                        <a:pt x="19177" y="93980"/>
                      </a:lnTo>
                      <a:lnTo>
                        <a:pt x="17780" y="101219"/>
                      </a:lnTo>
                      <a:lnTo>
                        <a:pt x="16383" y="107950"/>
                      </a:lnTo>
                      <a:lnTo>
                        <a:pt x="13970" y="113665"/>
                      </a:lnTo>
                      <a:close/>
                    </a:path>
                  </a:pathLst>
                </a:custGeom>
                <a:solidFill>
                  <a:srgbClr val="1212BD"/>
                </a:solidFill>
                <a:ln w="0" cap="flat" cmpd="sng" algn="ctr">
                  <a:solidFill>
                    <a:srgbClr val="1212B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5" name="Freeform 1274">
                  <a:extLst>
                    <a:ext uri="{FF2B5EF4-FFF2-40B4-BE49-F238E27FC236}">
                      <a16:creationId xmlns:a16="http://schemas.microsoft.com/office/drawing/2014/main" id="{C77427E6-667F-CEC8-530A-7C84309FFEB7}"/>
                    </a:ext>
                  </a:extLst>
                </p:cNvPr>
                <p:cNvSpPr/>
                <p:nvPr/>
              </p:nvSpPr>
              <p:spPr>
                <a:xfrm>
                  <a:off x="5854573" y="3474593"/>
                  <a:ext cx="16765" cy="109856"/>
                </a:xfrm>
                <a:custGeom>
                  <a:avLst/>
                  <a:gdLst/>
                  <a:ahLst/>
                  <a:cxnLst/>
                  <a:rect l="0" t="0" r="0" b="0"/>
                  <a:pathLst>
                    <a:path w="16765" h="109856">
                      <a:moveTo>
                        <a:pt x="9652" y="109855"/>
                      </a:moveTo>
                      <a:lnTo>
                        <a:pt x="5842" y="93599"/>
                      </a:lnTo>
                      <a:lnTo>
                        <a:pt x="2921" y="76708"/>
                      </a:lnTo>
                      <a:lnTo>
                        <a:pt x="1016" y="59436"/>
                      </a:lnTo>
                      <a:lnTo>
                        <a:pt x="508" y="51308"/>
                      </a:lnTo>
                      <a:lnTo>
                        <a:pt x="0" y="43180"/>
                      </a:lnTo>
                      <a:lnTo>
                        <a:pt x="0" y="35433"/>
                      </a:lnTo>
                      <a:lnTo>
                        <a:pt x="508" y="28321"/>
                      </a:lnTo>
                      <a:lnTo>
                        <a:pt x="1016" y="21590"/>
                      </a:lnTo>
                      <a:lnTo>
                        <a:pt x="1905" y="15748"/>
                      </a:lnTo>
                      <a:lnTo>
                        <a:pt x="2921" y="10541"/>
                      </a:lnTo>
                      <a:lnTo>
                        <a:pt x="4318" y="5715"/>
                      </a:lnTo>
                      <a:lnTo>
                        <a:pt x="6223" y="2413"/>
                      </a:lnTo>
                      <a:lnTo>
                        <a:pt x="8636" y="0"/>
                      </a:lnTo>
                      <a:lnTo>
                        <a:pt x="10160" y="4699"/>
                      </a:lnTo>
                      <a:lnTo>
                        <a:pt x="11049" y="11049"/>
                      </a:lnTo>
                      <a:lnTo>
                        <a:pt x="12446" y="17272"/>
                      </a:lnTo>
                      <a:lnTo>
                        <a:pt x="13462" y="24384"/>
                      </a:lnTo>
                      <a:lnTo>
                        <a:pt x="15367" y="39751"/>
                      </a:lnTo>
                      <a:lnTo>
                        <a:pt x="16383" y="56134"/>
                      </a:lnTo>
                      <a:lnTo>
                        <a:pt x="16764" y="72009"/>
                      </a:lnTo>
                      <a:lnTo>
                        <a:pt x="16383" y="79629"/>
                      </a:lnTo>
                      <a:lnTo>
                        <a:pt x="15875" y="87376"/>
                      </a:lnTo>
                      <a:lnTo>
                        <a:pt x="14859" y="93980"/>
                      </a:lnTo>
                      <a:lnTo>
                        <a:pt x="13462" y="100330"/>
                      </a:lnTo>
                      <a:lnTo>
                        <a:pt x="11557" y="105537"/>
                      </a:lnTo>
                      <a:close/>
                    </a:path>
                  </a:pathLst>
                </a:custGeom>
                <a:solidFill>
                  <a:srgbClr val="4E4ECE"/>
                </a:solidFill>
                <a:ln w="0" cap="flat" cmpd="sng" algn="ctr">
                  <a:solidFill>
                    <a:srgbClr val="4E4E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6" name="Freeform 1275">
                  <a:extLst>
                    <a:ext uri="{FF2B5EF4-FFF2-40B4-BE49-F238E27FC236}">
                      <a16:creationId xmlns:a16="http://schemas.microsoft.com/office/drawing/2014/main" id="{BF6AD8EE-DA65-6A3D-7551-F562FF7FA0A3}"/>
                    </a:ext>
                  </a:extLst>
                </p:cNvPr>
                <p:cNvSpPr/>
                <p:nvPr/>
              </p:nvSpPr>
              <p:spPr>
                <a:xfrm>
                  <a:off x="5856986" y="3478403"/>
                  <a:ext cx="12955" cy="102236"/>
                </a:xfrm>
                <a:custGeom>
                  <a:avLst/>
                  <a:gdLst/>
                  <a:ahLst/>
                  <a:cxnLst/>
                  <a:rect l="0" t="0" r="0" b="0"/>
                  <a:pathLst>
                    <a:path w="12955" h="102236">
                      <a:moveTo>
                        <a:pt x="7747" y="102235"/>
                      </a:moveTo>
                      <a:lnTo>
                        <a:pt x="4826" y="86868"/>
                      </a:lnTo>
                      <a:lnTo>
                        <a:pt x="2413" y="70993"/>
                      </a:lnTo>
                      <a:lnTo>
                        <a:pt x="1016" y="55626"/>
                      </a:lnTo>
                      <a:lnTo>
                        <a:pt x="0" y="40767"/>
                      </a:lnTo>
                      <a:lnTo>
                        <a:pt x="0" y="33528"/>
                      </a:lnTo>
                      <a:lnTo>
                        <a:pt x="0" y="26924"/>
                      </a:lnTo>
                      <a:lnTo>
                        <a:pt x="508" y="20574"/>
                      </a:lnTo>
                      <a:lnTo>
                        <a:pt x="1016" y="15367"/>
                      </a:lnTo>
                      <a:lnTo>
                        <a:pt x="1905" y="10541"/>
                      </a:lnTo>
                      <a:lnTo>
                        <a:pt x="2921" y="6223"/>
                      </a:lnTo>
                      <a:lnTo>
                        <a:pt x="4318" y="2921"/>
                      </a:lnTo>
                      <a:lnTo>
                        <a:pt x="5715" y="0"/>
                      </a:lnTo>
                      <a:lnTo>
                        <a:pt x="6731" y="4826"/>
                      </a:lnTo>
                      <a:lnTo>
                        <a:pt x="7747" y="10033"/>
                      </a:lnTo>
                      <a:lnTo>
                        <a:pt x="8636" y="16256"/>
                      </a:lnTo>
                      <a:lnTo>
                        <a:pt x="9652" y="22606"/>
                      </a:lnTo>
                      <a:lnTo>
                        <a:pt x="11049" y="36957"/>
                      </a:lnTo>
                      <a:lnTo>
                        <a:pt x="12446" y="51816"/>
                      </a:lnTo>
                      <a:lnTo>
                        <a:pt x="12954" y="66675"/>
                      </a:lnTo>
                      <a:lnTo>
                        <a:pt x="12954" y="73914"/>
                      </a:lnTo>
                      <a:lnTo>
                        <a:pt x="12446" y="80645"/>
                      </a:lnTo>
                      <a:lnTo>
                        <a:pt x="12065" y="87376"/>
                      </a:lnTo>
                      <a:lnTo>
                        <a:pt x="11049" y="92583"/>
                      </a:lnTo>
                      <a:lnTo>
                        <a:pt x="9652" y="97917"/>
                      </a:lnTo>
                      <a:close/>
                    </a:path>
                  </a:pathLst>
                </a:custGeom>
                <a:solidFill>
                  <a:srgbClr val="8989DE"/>
                </a:solidFill>
                <a:ln w="0" cap="flat" cmpd="sng" algn="ctr">
                  <a:solidFill>
                    <a:srgbClr val="8989D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Freeform 1276">
                  <a:extLst>
                    <a:ext uri="{FF2B5EF4-FFF2-40B4-BE49-F238E27FC236}">
                      <a16:creationId xmlns:a16="http://schemas.microsoft.com/office/drawing/2014/main" id="{BAF46790-4162-C853-F5D7-82E4F26613C6}"/>
                    </a:ext>
                  </a:extLst>
                </p:cNvPr>
                <p:cNvSpPr/>
                <p:nvPr/>
              </p:nvSpPr>
              <p:spPr>
                <a:xfrm>
                  <a:off x="5858891" y="3483229"/>
                  <a:ext cx="9145" cy="93600"/>
                </a:xfrm>
                <a:custGeom>
                  <a:avLst/>
                  <a:gdLst/>
                  <a:ahLst/>
                  <a:cxnLst/>
                  <a:rect l="0" t="0" r="0" b="0"/>
                  <a:pathLst>
                    <a:path w="9145" h="93600">
                      <a:moveTo>
                        <a:pt x="5842" y="93599"/>
                      </a:moveTo>
                      <a:lnTo>
                        <a:pt x="3810" y="79629"/>
                      </a:lnTo>
                      <a:lnTo>
                        <a:pt x="2413" y="65278"/>
                      </a:lnTo>
                      <a:lnTo>
                        <a:pt x="1016" y="50800"/>
                      </a:lnTo>
                      <a:lnTo>
                        <a:pt x="508" y="37338"/>
                      </a:lnTo>
                      <a:lnTo>
                        <a:pt x="0" y="24892"/>
                      </a:lnTo>
                      <a:lnTo>
                        <a:pt x="0" y="19685"/>
                      </a:lnTo>
                      <a:lnTo>
                        <a:pt x="508" y="14351"/>
                      </a:lnTo>
                      <a:lnTo>
                        <a:pt x="1016" y="9525"/>
                      </a:lnTo>
                      <a:lnTo>
                        <a:pt x="1524" y="5715"/>
                      </a:lnTo>
                      <a:lnTo>
                        <a:pt x="2413" y="2413"/>
                      </a:lnTo>
                      <a:lnTo>
                        <a:pt x="3429" y="0"/>
                      </a:lnTo>
                      <a:lnTo>
                        <a:pt x="3810" y="4318"/>
                      </a:lnTo>
                      <a:lnTo>
                        <a:pt x="4318" y="9017"/>
                      </a:lnTo>
                      <a:lnTo>
                        <a:pt x="4826" y="14351"/>
                      </a:lnTo>
                      <a:lnTo>
                        <a:pt x="5842" y="20066"/>
                      </a:lnTo>
                      <a:lnTo>
                        <a:pt x="7239" y="33528"/>
                      </a:lnTo>
                      <a:lnTo>
                        <a:pt x="8128" y="47498"/>
                      </a:lnTo>
                      <a:lnTo>
                        <a:pt x="9144" y="61341"/>
                      </a:lnTo>
                      <a:lnTo>
                        <a:pt x="9144" y="67691"/>
                      </a:lnTo>
                      <a:lnTo>
                        <a:pt x="9144" y="73914"/>
                      </a:lnTo>
                      <a:lnTo>
                        <a:pt x="8636" y="79629"/>
                      </a:lnTo>
                      <a:lnTo>
                        <a:pt x="8128" y="84963"/>
                      </a:lnTo>
                      <a:lnTo>
                        <a:pt x="7239" y="89662"/>
                      </a:lnTo>
                      <a:close/>
                    </a:path>
                  </a:pathLst>
                </a:custGeom>
                <a:solidFill>
                  <a:srgbClr val="C4C4EE"/>
                </a:solidFill>
                <a:ln w="0" cap="flat" cmpd="sng" algn="ctr">
                  <a:solidFill>
                    <a:srgbClr val="C4C4E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8" name="Freeform 1277">
                  <a:extLst>
                    <a:ext uri="{FF2B5EF4-FFF2-40B4-BE49-F238E27FC236}">
                      <a16:creationId xmlns:a16="http://schemas.microsoft.com/office/drawing/2014/main" id="{7B35B82D-B8C3-F31B-6F7A-F72FDA24B54C}"/>
                    </a:ext>
                  </a:extLst>
                </p:cNvPr>
                <p:cNvSpPr/>
                <p:nvPr/>
              </p:nvSpPr>
              <p:spPr>
                <a:xfrm>
                  <a:off x="5860796" y="3487547"/>
                  <a:ext cx="6224" cy="84964"/>
                </a:xfrm>
                <a:custGeom>
                  <a:avLst/>
                  <a:gdLst/>
                  <a:ahLst/>
                  <a:cxnLst/>
                  <a:rect l="0" t="0" r="0" b="0"/>
                  <a:pathLst>
                    <a:path w="6224" h="84964">
                      <a:moveTo>
                        <a:pt x="3429" y="72390"/>
                      </a:moveTo>
                      <a:lnTo>
                        <a:pt x="2413" y="59436"/>
                      </a:lnTo>
                      <a:lnTo>
                        <a:pt x="1524" y="46482"/>
                      </a:lnTo>
                      <a:lnTo>
                        <a:pt x="1016" y="34544"/>
                      </a:lnTo>
                      <a:lnTo>
                        <a:pt x="508" y="22987"/>
                      </a:lnTo>
                      <a:lnTo>
                        <a:pt x="0" y="18161"/>
                      </a:lnTo>
                      <a:lnTo>
                        <a:pt x="0" y="13462"/>
                      </a:lnTo>
                      <a:lnTo>
                        <a:pt x="0" y="9017"/>
                      </a:lnTo>
                      <a:lnTo>
                        <a:pt x="508" y="5715"/>
                      </a:lnTo>
                      <a:lnTo>
                        <a:pt x="508" y="2413"/>
                      </a:lnTo>
                      <a:lnTo>
                        <a:pt x="1016" y="0"/>
                      </a:lnTo>
                      <a:lnTo>
                        <a:pt x="1016" y="3302"/>
                      </a:lnTo>
                      <a:lnTo>
                        <a:pt x="1016" y="7620"/>
                      </a:lnTo>
                      <a:lnTo>
                        <a:pt x="1524" y="12954"/>
                      </a:lnTo>
                      <a:lnTo>
                        <a:pt x="1905" y="18161"/>
                      </a:lnTo>
                      <a:lnTo>
                        <a:pt x="3429" y="30226"/>
                      </a:lnTo>
                      <a:lnTo>
                        <a:pt x="4826" y="42672"/>
                      </a:lnTo>
                      <a:lnTo>
                        <a:pt x="5842" y="55626"/>
                      </a:lnTo>
                      <a:lnTo>
                        <a:pt x="6223" y="61341"/>
                      </a:lnTo>
                      <a:lnTo>
                        <a:pt x="6223" y="67183"/>
                      </a:lnTo>
                      <a:lnTo>
                        <a:pt x="6223" y="72390"/>
                      </a:lnTo>
                      <a:lnTo>
                        <a:pt x="5842" y="77216"/>
                      </a:lnTo>
                      <a:lnTo>
                        <a:pt x="5334" y="81534"/>
                      </a:lnTo>
                      <a:lnTo>
                        <a:pt x="4318" y="8496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9" name="Freeform 1278">
                  <a:extLst>
                    <a:ext uri="{FF2B5EF4-FFF2-40B4-BE49-F238E27FC236}">
                      <a16:creationId xmlns:a16="http://schemas.microsoft.com/office/drawing/2014/main" id="{2AE64817-832F-EBA4-5B19-57EF05761EA8}"/>
                    </a:ext>
                  </a:extLst>
                </p:cNvPr>
                <p:cNvSpPr/>
                <p:nvPr/>
              </p:nvSpPr>
              <p:spPr>
                <a:xfrm>
                  <a:off x="5805170" y="3481324"/>
                  <a:ext cx="48515" cy="106935"/>
                </a:xfrm>
                <a:custGeom>
                  <a:avLst/>
                  <a:gdLst/>
                  <a:ahLst/>
                  <a:cxnLst/>
                  <a:rect l="0" t="0" r="0" b="0"/>
                  <a:pathLst>
                    <a:path w="48515" h="106935">
                      <a:moveTo>
                        <a:pt x="46609" y="60960"/>
                      </a:moveTo>
                      <a:lnTo>
                        <a:pt x="47498" y="71882"/>
                      </a:lnTo>
                      <a:lnTo>
                        <a:pt x="48006" y="81534"/>
                      </a:lnTo>
                      <a:lnTo>
                        <a:pt x="48514" y="86360"/>
                      </a:lnTo>
                      <a:lnTo>
                        <a:pt x="48006" y="90170"/>
                      </a:lnTo>
                      <a:lnTo>
                        <a:pt x="47498" y="93980"/>
                      </a:lnTo>
                      <a:lnTo>
                        <a:pt x="46609" y="97409"/>
                      </a:lnTo>
                      <a:lnTo>
                        <a:pt x="45085" y="100203"/>
                      </a:lnTo>
                      <a:lnTo>
                        <a:pt x="43688" y="103124"/>
                      </a:lnTo>
                      <a:lnTo>
                        <a:pt x="41275" y="105029"/>
                      </a:lnTo>
                      <a:lnTo>
                        <a:pt x="37846" y="106045"/>
                      </a:lnTo>
                      <a:lnTo>
                        <a:pt x="34036" y="106934"/>
                      </a:lnTo>
                      <a:lnTo>
                        <a:pt x="29718" y="106934"/>
                      </a:lnTo>
                      <a:lnTo>
                        <a:pt x="25400" y="106553"/>
                      </a:lnTo>
                      <a:lnTo>
                        <a:pt x="21082" y="105029"/>
                      </a:lnTo>
                      <a:lnTo>
                        <a:pt x="17780" y="103124"/>
                      </a:lnTo>
                      <a:lnTo>
                        <a:pt x="14351" y="100711"/>
                      </a:lnTo>
                      <a:lnTo>
                        <a:pt x="11049" y="97409"/>
                      </a:lnTo>
                      <a:lnTo>
                        <a:pt x="8636" y="93599"/>
                      </a:lnTo>
                      <a:lnTo>
                        <a:pt x="6223" y="89662"/>
                      </a:lnTo>
                      <a:lnTo>
                        <a:pt x="4318" y="85344"/>
                      </a:lnTo>
                      <a:lnTo>
                        <a:pt x="1397" y="76200"/>
                      </a:lnTo>
                      <a:lnTo>
                        <a:pt x="0" y="66675"/>
                      </a:lnTo>
                      <a:lnTo>
                        <a:pt x="0" y="62357"/>
                      </a:lnTo>
                      <a:lnTo>
                        <a:pt x="0" y="58039"/>
                      </a:lnTo>
                      <a:lnTo>
                        <a:pt x="889" y="53721"/>
                      </a:lnTo>
                      <a:lnTo>
                        <a:pt x="1905" y="49911"/>
                      </a:lnTo>
                      <a:lnTo>
                        <a:pt x="4826" y="41275"/>
                      </a:lnTo>
                      <a:lnTo>
                        <a:pt x="6731" y="32639"/>
                      </a:lnTo>
                      <a:lnTo>
                        <a:pt x="9144" y="24003"/>
                      </a:lnTo>
                      <a:lnTo>
                        <a:pt x="11938" y="16256"/>
                      </a:lnTo>
                      <a:lnTo>
                        <a:pt x="13462" y="12446"/>
                      </a:lnTo>
                      <a:lnTo>
                        <a:pt x="15367" y="9525"/>
                      </a:lnTo>
                      <a:lnTo>
                        <a:pt x="17272" y="6604"/>
                      </a:lnTo>
                      <a:lnTo>
                        <a:pt x="19685" y="4318"/>
                      </a:lnTo>
                      <a:lnTo>
                        <a:pt x="22606" y="2286"/>
                      </a:lnTo>
                      <a:lnTo>
                        <a:pt x="25908" y="889"/>
                      </a:lnTo>
                      <a:lnTo>
                        <a:pt x="29718" y="0"/>
                      </a:lnTo>
                      <a:lnTo>
                        <a:pt x="33528" y="0"/>
                      </a:lnTo>
                      <a:lnTo>
                        <a:pt x="37846" y="381"/>
                      </a:lnTo>
                      <a:lnTo>
                        <a:pt x="41275" y="889"/>
                      </a:lnTo>
                      <a:lnTo>
                        <a:pt x="44196" y="2286"/>
                      </a:lnTo>
                      <a:lnTo>
                        <a:pt x="46101" y="4318"/>
                      </a:lnTo>
                      <a:lnTo>
                        <a:pt x="47498" y="6223"/>
                      </a:lnTo>
                      <a:lnTo>
                        <a:pt x="48006" y="9017"/>
                      </a:lnTo>
                      <a:lnTo>
                        <a:pt x="48514" y="11938"/>
                      </a:lnTo>
                      <a:lnTo>
                        <a:pt x="48514" y="15240"/>
                      </a:lnTo>
                      <a:lnTo>
                        <a:pt x="48006" y="22479"/>
                      </a:lnTo>
                      <a:lnTo>
                        <a:pt x="46990" y="30607"/>
                      </a:lnTo>
                      <a:lnTo>
                        <a:pt x="46101" y="39751"/>
                      </a:lnTo>
                      <a:lnTo>
                        <a:pt x="45593" y="49403"/>
                      </a:lnTo>
                      <a:close/>
                    </a:path>
                  </a:pathLst>
                </a:custGeom>
                <a:solidFill>
                  <a:srgbClr val="00009B"/>
                </a:solidFill>
                <a:ln w="0" cap="flat" cmpd="sng" algn="ctr">
                  <a:solidFill>
                    <a:srgbClr val="00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0" name="Freeform 1279">
                  <a:extLst>
                    <a:ext uri="{FF2B5EF4-FFF2-40B4-BE49-F238E27FC236}">
                      <a16:creationId xmlns:a16="http://schemas.microsoft.com/office/drawing/2014/main" id="{84F2AC32-C594-18B7-50D1-2A602D1F62D8}"/>
                    </a:ext>
                  </a:extLst>
                </p:cNvPr>
                <p:cNvSpPr/>
                <p:nvPr/>
              </p:nvSpPr>
              <p:spPr>
                <a:xfrm>
                  <a:off x="5806059" y="3481324"/>
                  <a:ext cx="46610" cy="104141"/>
                </a:xfrm>
                <a:custGeom>
                  <a:avLst/>
                  <a:gdLst/>
                  <a:ahLst/>
                  <a:cxnLst/>
                  <a:rect l="0" t="0" r="0" b="0"/>
                  <a:pathLst>
                    <a:path w="46610" h="104141">
                      <a:moveTo>
                        <a:pt x="28829" y="104140"/>
                      </a:moveTo>
                      <a:lnTo>
                        <a:pt x="24511" y="103632"/>
                      </a:lnTo>
                      <a:lnTo>
                        <a:pt x="20701" y="102235"/>
                      </a:lnTo>
                      <a:lnTo>
                        <a:pt x="17399" y="100203"/>
                      </a:lnTo>
                      <a:lnTo>
                        <a:pt x="13970" y="97409"/>
                      </a:lnTo>
                      <a:lnTo>
                        <a:pt x="11049" y="94488"/>
                      </a:lnTo>
                      <a:lnTo>
                        <a:pt x="8255" y="91186"/>
                      </a:lnTo>
                      <a:lnTo>
                        <a:pt x="6350" y="87249"/>
                      </a:lnTo>
                      <a:lnTo>
                        <a:pt x="4318" y="82931"/>
                      </a:lnTo>
                      <a:lnTo>
                        <a:pt x="1524" y="74295"/>
                      </a:lnTo>
                      <a:lnTo>
                        <a:pt x="0" y="65278"/>
                      </a:lnTo>
                      <a:lnTo>
                        <a:pt x="0" y="60960"/>
                      </a:lnTo>
                      <a:lnTo>
                        <a:pt x="508" y="56642"/>
                      </a:lnTo>
                      <a:lnTo>
                        <a:pt x="1016" y="52705"/>
                      </a:lnTo>
                      <a:lnTo>
                        <a:pt x="2032" y="49403"/>
                      </a:lnTo>
                      <a:lnTo>
                        <a:pt x="4826" y="40767"/>
                      </a:lnTo>
                      <a:lnTo>
                        <a:pt x="7239" y="32639"/>
                      </a:lnTo>
                      <a:lnTo>
                        <a:pt x="9652" y="24003"/>
                      </a:lnTo>
                      <a:lnTo>
                        <a:pt x="12065" y="16256"/>
                      </a:lnTo>
                      <a:lnTo>
                        <a:pt x="13970" y="12954"/>
                      </a:lnTo>
                      <a:lnTo>
                        <a:pt x="15367" y="9525"/>
                      </a:lnTo>
                      <a:lnTo>
                        <a:pt x="17399" y="6604"/>
                      </a:lnTo>
                      <a:lnTo>
                        <a:pt x="19685" y="4318"/>
                      </a:lnTo>
                      <a:lnTo>
                        <a:pt x="22606" y="2286"/>
                      </a:lnTo>
                      <a:lnTo>
                        <a:pt x="25527" y="889"/>
                      </a:lnTo>
                      <a:lnTo>
                        <a:pt x="28829" y="381"/>
                      </a:lnTo>
                      <a:lnTo>
                        <a:pt x="32639" y="0"/>
                      </a:lnTo>
                      <a:lnTo>
                        <a:pt x="36576" y="381"/>
                      </a:lnTo>
                      <a:lnTo>
                        <a:pt x="39878" y="1397"/>
                      </a:lnTo>
                      <a:lnTo>
                        <a:pt x="42291" y="2794"/>
                      </a:lnTo>
                      <a:lnTo>
                        <a:pt x="44196" y="4699"/>
                      </a:lnTo>
                      <a:lnTo>
                        <a:pt x="45212" y="6604"/>
                      </a:lnTo>
                      <a:lnTo>
                        <a:pt x="46101" y="9525"/>
                      </a:lnTo>
                      <a:lnTo>
                        <a:pt x="46609" y="12446"/>
                      </a:lnTo>
                      <a:lnTo>
                        <a:pt x="46609" y="15240"/>
                      </a:lnTo>
                      <a:lnTo>
                        <a:pt x="46101" y="22987"/>
                      </a:lnTo>
                      <a:lnTo>
                        <a:pt x="45212" y="31115"/>
                      </a:lnTo>
                      <a:lnTo>
                        <a:pt x="44196" y="39751"/>
                      </a:lnTo>
                      <a:lnTo>
                        <a:pt x="44196" y="49403"/>
                      </a:lnTo>
                      <a:lnTo>
                        <a:pt x="44704" y="60452"/>
                      </a:lnTo>
                      <a:lnTo>
                        <a:pt x="45720" y="70485"/>
                      </a:lnTo>
                      <a:lnTo>
                        <a:pt x="46101" y="80137"/>
                      </a:lnTo>
                      <a:lnTo>
                        <a:pt x="46101" y="84455"/>
                      </a:lnTo>
                      <a:lnTo>
                        <a:pt x="46101" y="88265"/>
                      </a:lnTo>
                      <a:lnTo>
                        <a:pt x="45720" y="92075"/>
                      </a:lnTo>
                      <a:lnTo>
                        <a:pt x="44704" y="94996"/>
                      </a:lnTo>
                      <a:lnTo>
                        <a:pt x="43307" y="97917"/>
                      </a:lnTo>
                      <a:lnTo>
                        <a:pt x="41402" y="100203"/>
                      </a:lnTo>
                      <a:lnTo>
                        <a:pt x="39370" y="102235"/>
                      </a:lnTo>
                      <a:lnTo>
                        <a:pt x="36576" y="103124"/>
                      </a:lnTo>
                      <a:lnTo>
                        <a:pt x="32639" y="104140"/>
                      </a:lnTo>
                      <a:close/>
                    </a:path>
                  </a:pathLst>
                </a:custGeom>
                <a:solidFill>
                  <a:srgbClr val="00008E"/>
                </a:solidFill>
                <a:ln w="0" cap="flat" cmpd="sng" algn="ctr">
                  <a:solidFill>
                    <a:srgbClr val="00008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1" name="Freeform 1280">
                  <a:extLst>
                    <a:ext uri="{FF2B5EF4-FFF2-40B4-BE49-F238E27FC236}">
                      <a16:creationId xmlns:a16="http://schemas.microsoft.com/office/drawing/2014/main" id="{660BBA28-42AE-8544-3E77-C6EC3E6F9B16}"/>
                    </a:ext>
                  </a:extLst>
                </p:cNvPr>
                <p:cNvSpPr/>
                <p:nvPr/>
              </p:nvSpPr>
              <p:spPr>
                <a:xfrm>
                  <a:off x="5807583" y="3482213"/>
                  <a:ext cx="43689" cy="100331"/>
                </a:xfrm>
                <a:custGeom>
                  <a:avLst/>
                  <a:gdLst/>
                  <a:ahLst/>
                  <a:cxnLst/>
                  <a:rect l="0" t="0" r="0" b="0"/>
                  <a:pathLst>
                    <a:path w="43689" h="100331">
                      <a:moveTo>
                        <a:pt x="27305" y="100330"/>
                      </a:moveTo>
                      <a:lnTo>
                        <a:pt x="22987" y="99822"/>
                      </a:lnTo>
                      <a:lnTo>
                        <a:pt x="19685" y="98425"/>
                      </a:lnTo>
                      <a:lnTo>
                        <a:pt x="15875" y="96520"/>
                      </a:lnTo>
                      <a:lnTo>
                        <a:pt x="12954" y="94107"/>
                      </a:lnTo>
                      <a:lnTo>
                        <a:pt x="10033" y="91186"/>
                      </a:lnTo>
                      <a:lnTo>
                        <a:pt x="7620" y="87884"/>
                      </a:lnTo>
                      <a:lnTo>
                        <a:pt x="5715" y="84074"/>
                      </a:lnTo>
                      <a:lnTo>
                        <a:pt x="3810" y="80137"/>
                      </a:lnTo>
                      <a:lnTo>
                        <a:pt x="889" y="72009"/>
                      </a:lnTo>
                      <a:lnTo>
                        <a:pt x="0" y="63373"/>
                      </a:lnTo>
                      <a:lnTo>
                        <a:pt x="0" y="59055"/>
                      </a:lnTo>
                      <a:lnTo>
                        <a:pt x="0" y="55245"/>
                      </a:lnTo>
                      <a:lnTo>
                        <a:pt x="889" y="51435"/>
                      </a:lnTo>
                      <a:lnTo>
                        <a:pt x="1905" y="48006"/>
                      </a:lnTo>
                      <a:lnTo>
                        <a:pt x="4318" y="39878"/>
                      </a:lnTo>
                      <a:lnTo>
                        <a:pt x="6731" y="31750"/>
                      </a:lnTo>
                      <a:lnTo>
                        <a:pt x="9144" y="23495"/>
                      </a:lnTo>
                      <a:lnTo>
                        <a:pt x="11938" y="15875"/>
                      </a:lnTo>
                      <a:lnTo>
                        <a:pt x="15367" y="9144"/>
                      </a:lnTo>
                      <a:lnTo>
                        <a:pt x="17272" y="6731"/>
                      </a:lnTo>
                      <a:lnTo>
                        <a:pt x="19177" y="4318"/>
                      </a:lnTo>
                      <a:lnTo>
                        <a:pt x="21590" y="2413"/>
                      </a:lnTo>
                      <a:lnTo>
                        <a:pt x="24511" y="1016"/>
                      </a:lnTo>
                      <a:lnTo>
                        <a:pt x="27813" y="0"/>
                      </a:lnTo>
                      <a:lnTo>
                        <a:pt x="31115" y="0"/>
                      </a:lnTo>
                      <a:lnTo>
                        <a:pt x="34544" y="508"/>
                      </a:lnTo>
                      <a:lnTo>
                        <a:pt x="37465" y="1397"/>
                      </a:lnTo>
                      <a:lnTo>
                        <a:pt x="39878" y="2921"/>
                      </a:lnTo>
                      <a:lnTo>
                        <a:pt x="41275" y="4826"/>
                      </a:lnTo>
                      <a:lnTo>
                        <a:pt x="42672" y="6731"/>
                      </a:lnTo>
                      <a:lnTo>
                        <a:pt x="43180" y="9144"/>
                      </a:lnTo>
                      <a:lnTo>
                        <a:pt x="43688" y="12446"/>
                      </a:lnTo>
                      <a:lnTo>
                        <a:pt x="43688" y="15367"/>
                      </a:lnTo>
                      <a:lnTo>
                        <a:pt x="43180" y="22606"/>
                      </a:lnTo>
                      <a:lnTo>
                        <a:pt x="42672" y="30734"/>
                      </a:lnTo>
                      <a:lnTo>
                        <a:pt x="41783" y="39370"/>
                      </a:lnTo>
                      <a:lnTo>
                        <a:pt x="41783" y="48514"/>
                      </a:lnTo>
                      <a:lnTo>
                        <a:pt x="42164" y="59055"/>
                      </a:lnTo>
                      <a:lnTo>
                        <a:pt x="43180" y="69088"/>
                      </a:lnTo>
                      <a:lnTo>
                        <a:pt x="43180" y="78232"/>
                      </a:lnTo>
                      <a:lnTo>
                        <a:pt x="43180" y="82042"/>
                      </a:lnTo>
                      <a:lnTo>
                        <a:pt x="43180" y="85979"/>
                      </a:lnTo>
                      <a:lnTo>
                        <a:pt x="42672" y="89281"/>
                      </a:lnTo>
                      <a:lnTo>
                        <a:pt x="41783" y="92202"/>
                      </a:lnTo>
                      <a:lnTo>
                        <a:pt x="40259" y="94615"/>
                      </a:lnTo>
                      <a:lnTo>
                        <a:pt x="38862" y="97028"/>
                      </a:lnTo>
                      <a:lnTo>
                        <a:pt x="36957" y="98425"/>
                      </a:lnTo>
                      <a:lnTo>
                        <a:pt x="34036" y="99822"/>
                      </a:lnTo>
                      <a:lnTo>
                        <a:pt x="31115" y="100330"/>
                      </a:lnTo>
                      <a:close/>
                    </a:path>
                  </a:pathLst>
                </a:custGeom>
                <a:solidFill>
                  <a:srgbClr val="000080"/>
                </a:solidFill>
                <a:ln w="0" cap="flat" cmpd="sng" algn="ctr">
                  <a:solidFill>
                    <a:srgbClr val="0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2" name="Freeform 1281">
                  <a:extLst>
                    <a:ext uri="{FF2B5EF4-FFF2-40B4-BE49-F238E27FC236}">
                      <a16:creationId xmlns:a16="http://schemas.microsoft.com/office/drawing/2014/main" id="{ADBA856F-1973-963A-4B42-8CB82682ADFF}"/>
                    </a:ext>
                  </a:extLst>
                </p:cNvPr>
                <p:cNvSpPr/>
                <p:nvPr/>
              </p:nvSpPr>
              <p:spPr>
                <a:xfrm>
                  <a:off x="5808472" y="3482721"/>
                  <a:ext cx="41784" cy="97410"/>
                </a:xfrm>
                <a:custGeom>
                  <a:avLst/>
                  <a:gdLst/>
                  <a:ahLst/>
                  <a:cxnLst/>
                  <a:rect l="0" t="0" r="0" b="0"/>
                  <a:pathLst>
                    <a:path w="41784" h="97410">
                      <a:moveTo>
                        <a:pt x="26416" y="97409"/>
                      </a:moveTo>
                      <a:lnTo>
                        <a:pt x="22606" y="96520"/>
                      </a:lnTo>
                      <a:lnTo>
                        <a:pt x="18796" y="94996"/>
                      </a:lnTo>
                      <a:lnTo>
                        <a:pt x="15367" y="93599"/>
                      </a:lnTo>
                      <a:lnTo>
                        <a:pt x="12573" y="91186"/>
                      </a:lnTo>
                      <a:lnTo>
                        <a:pt x="9652" y="88265"/>
                      </a:lnTo>
                      <a:lnTo>
                        <a:pt x="7239" y="84963"/>
                      </a:lnTo>
                      <a:lnTo>
                        <a:pt x="5334" y="81534"/>
                      </a:lnTo>
                      <a:lnTo>
                        <a:pt x="3937" y="77724"/>
                      </a:lnTo>
                      <a:lnTo>
                        <a:pt x="1524" y="70104"/>
                      </a:lnTo>
                      <a:lnTo>
                        <a:pt x="0" y="61849"/>
                      </a:lnTo>
                      <a:lnTo>
                        <a:pt x="508" y="53721"/>
                      </a:lnTo>
                      <a:lnTo>
                        <a:pt x="1016" y="50419"/>
                      </a:lnTo>
                      <a:lnTo>
                        <a:pt x="1905" y="46990"/>
                      </a:lnTo>
                      <a:lnTo>
                        <a:pt x="4318" y="39370"/>
                      </a:lnTo>
                      <a:lnTo>
                        <a:pt x="6731" y="31242"/>
                      </a:lnTo>
                      <a:lnTo>
                        <a:pt x="9652" y="23495"/>
                      </a:lnTo>
                      <a:lnTo>
                        <a:pt x="12065" y="15875"/>
                      </a:lnTo>
                      <a:lnTo>
                        <a:pt x="15367" y="9525"/>
                      </a:lnTo>
                      <a:lnTo>
                        <a:pt x="17272" y="6731"/>
                      </a:lnTo>
                      <a:lnTo>
                        <a:pt x="19304" y="4318"/>
                      </a:lnTo>
                      <a:lnTo>
                        <a:pt x="21590" y="2413"/>
                      </a:lnTo>
                      <a:lnTo>
                        <a:pt x="24003" y="889"/>
                      </a:lnTo>
                      <a:lnTo>
                        <a:pt x="26924" y="508"/>
                      </a:lnTo>
                      <a:lnTo>
                        <a:pt x="29845" y="0"/>
                      </a:lnTo>
                      <a:lnTo>
                        <a:pt x="33147" y="889"/>
                      </a:lnTo>
                      <a:lnTo>
                        <a:pt x="36068" y="1905"/>
                      </a:lnTo>
                      <a:lnTo>
                        <a:pt x="37973" y="3302"/>
                      </a:lnTo>
                      <a:lnTo>
                        <a:pt x="39370" y="4826"/>
                      </a:lnTo>
                      <a:lnTo>
                        <a:pt x="40386" y="7239"/>
                      </a:lnTo>
                      <a:lnTo>
                        <a:pt x="41275" y="9525"/>
                      </a:lnTo>
                      <a:lnTo>
                        <a:pt x="41783" y="12446"/>
                      </a:lnTo>
                      <a:lnTo>
                        <a:pt x="41783" y="15875"/>
                      </a:lnTo>
                      <a:lnTo>
                        <a:pt x="41275" y="22987"/>
                      </a:lnTo>
                      <a:lnTo>
                        <a:pt x="40386" y="30734"/>
                      </a:lnTo>
                      <a:lnTo>
                        <a:pt x="39878" y="39370"/>
                      </a:lnTo>
                      <a:lnTo>
                        <a:pt x="39878" y="48514"/>
                      </a:lnTo>
                      <a:lnTo>
                        <a:pt x="40386" y="58547"/>
                      </a:lnTo>
                      <a:lnTo>
                        <a:pt x="40894" y="68199"/>
                      </a:lnTo>
                      <a:lnTo>
                        <a:pt x="41275" y="76327"/>
                      </a:lnTo>
                      <a:lnTo>
                        <a:pt x="41275" y="80137"/>
                      </a:lnTo>
                      <a:lnTo>
                        <a:pt x="40894" y="83947"/>
                      </a:lnTo>
                      <a:lnTo>
                        <a:pt x="40386" y="86868"/>
                      </a:lnTo>
                      <a:lnTo>
                        <a:pt x="39370" y="89789"/>
                      </a:lnTo>
                      <a:lnTo>
                        <a:pt x="38481" y="92202"/>
                      </a:lnTo>
                      <a:lnTo>
                        <a:pt x="36957" y="94107"/>
                      </a:lnTo>
                      <a:lnTo>
                        <a:pt x="35052" y="95504"/>
                      </a:lnTo>
                      <a:lnTo>
                        <a:pt x="32639" y="96520"/>
                      </a:lnTo>
                      <a:lnTo>
                        <a:pt x="29845" y="96901"/>
                      </a:lnTo>
                      <a:close/>
                    </a:path>
                  </a:pathLst>
                </a:custGeom>
                <a:solidFill>
                  <a:srgbClr val="000071"/>
                </a:solidFill>
                <a:ln w="0" cap="flat" cmpd="sng" algn="ctr">
                  <a:solidFill>
                    <a:srgbClr val="00007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Freeform 1282">
                  <a:extLst>
                    <a:ext uri="{FF2B5EF4-FFF2-40B4-BE49-F238E27FC236}">
                      <a16:creationId xmlns:a16="http://schemas.microsoft.com/office/drawing/2014/main" id="{7FF380E2-09E2-E06E-A743-6146491A5065}"/>
                    </a:ext>
                  </a:extLst>
                </p:cNvPr>
                <p:cNvSpPr/>
                <p:nvPr/>
              </p:nvSpPr>
              <p:spPr>
                <a:xfrm>
                  <a:off x="5809996" y="3483610"/>
                  <a:ext cx="38863" cy="93600"/>
                </a:xfrm>
                <a:custGeom>
                  <a:avLst/>
                  <a:gdLst/>
                  <a:ahLst/>
                  <a:cxnLst/>
                  <a:rect l="0" t="0" r="0" b="0"/>
                  <a:pathLst>
                    <a:path w="38863" h="93600">
                      <a:moveTo>
                        <a:pt x="24892" y="93599"/>
                      </a:moveTo>
                      <a:lnTo>
                        <a:pt x="21082" y="93218"/>
                      </a:lnTo>
                      <a:lnTo>
                        <a:pt x="17780" y="91694"/>
                      </a:lnTo>
                      <a:lnTo>
                        <a:pt x="14351" y="89789"/>
                      </a:lnTo>
                      <a:lnTo>
                        <a:pt x="11430" y="87376"/>
                      </a:lnTo>
                      <a:lnTo>
                        <a:pt x="9144" y="84963"/>
                      </a:lnTo>
                      <a:lnTo>
                        <a:pt x="6731" y="81661"/>
                      </a:lnTo>
                      <a:lnTo>
                        <a:pt x="4826" y="78740"/>
                      </a:lnTo>
                      <a:lnTo>
                        <a:pt x="3302" y="74930"/>
                      </a:lnTo>
                      <a:lnTo>
                        <a:pt x="889" y="67691"/>
                      </a:lnTo>
                      <a:lnTo>
                        <a:pt x="0" y="60071"/>
                      </a:lnTo>
                      <a:lnTo>
                        <a:pt x="0" y="52324"/>
                      </a:lnTo>
                      <a:lnTo>
                        <a:pt x="889" y="49022"/>
                      </a:lnTo>
                      <a:lnTo>
                        <a:pt x="1905" y="45720"/>
                      </a:lnTo>
                      <a:lnTo>
                        <a:pt x="4318" y="38481"/>
                      </a:lnTo>
                      <a:lnTo>
                        <a:pt x="6731" y="30734"/>
                      </a:lnTo>
                      <a:lnTo>
                        <a:pt x="9144" y="23114"/>
                      </a:lnTo>
                      <a:lnTo>
                        <a:pt x="11938" y="15367"/>
                      </a:lnTo>
                      <a:lnTo>
                        <a:pt x="14859" y="9144"/>
                      </a:lnTo>
                      <a:lnTo>
                        <a:pt x="16764" y="6350"/>
                      </a:lnTo>
                      <a:lnTo>
                        <a:pt x="18669" y="3937"/>
                      </a:lnTo>
                      <a:lnTo>
                        <a:pt x="20574" y="2413"/>
                      </a:lnTo>
                      <a:lnTo>
                        <a:pt x="22987" y="1016"/>
                      </a:lnTo>
                      <a:lnTo>
                        <a:pt x="25400" y="0"/>
                      </a:lnTo>
                      <a:lnTo>
                        <a:pt x="28321" y="0"/>
                      </a:lnTo>
                      <a:lnTo>
                        <a:pt x="31115" y="508"/>
                      </a:lnTo>
                      <a:lnTo>
                        <a:pt x="33528" y="1524"/>
                      </a:lnTo>
                      <a:lnTo>
                        <a:pt x="35433" y="2921"/>
                      </a:lnTo>
                      <a:lnTo>
                        <a:pt x="36957" y="4826"/>
                      </a:lnTo>
                      <a:lnTo>
                        <a:pt x="37846" y="7239"/>
                      </a:lnTo>
                      <a:lnTo>
                        <a:pt x="38862" y="9652"/>
                      </a:lnTo>
                      <a:lnTo>
                        <a:pt x="38862" y="12573"/>
                      </a:lnTo>
                      <a:lnTo>
                        <a:pt x="38862" y="15875"/>
                      </a:lnTo>
                      <a:lnTo>
                        <a:pt x="38862" y="23114"/>
                      </a:lnTo>
                      <a:lnTo>
                        <a:pt x="37846" y="30734"/>
                      </a:lnTo>
                      <a:lnTo>
                        <a:pt x="37465" y="38989"/>
                      </a:lnTo>
                      <a:lnTo>
                        <a:pt x="37465" y="47625"/>
                      </a:lnTo>
                      <a:lnTo>
                        <a:pt x="37846" y="57658"/>
                      </a:lnTo>
                      <a:lnTo>
                        <a:pt x="38354" y="66294"/>
                      </a:lnTo>
                      <a:lnTo>
                        <a:pt x="38354" y="74422"/>
                      </a:lnTo>
                      <a:lnTo>
                        <a:pt x="37846" y="81153"/>
                      </a:lnTo>
                      <a:lnTo>
                        <a:pt x="37465" y="84582"/>
                      </a:lnTo>
                      <a:lnTo>
                        <a:pt x="36957" y="86995"/>
                      </a:lnTo>
                      <a:lnTo>
                        <a:pt x="35433" y="89281"/>
                      </a:lnTo>
                      <a:lnTo>
                        <a:pt x="34036" y="90805"/>
                      </a:lnTo>
                      <a:lnTo>
                        <a:pt x="32639" y="92202"/>
                      </a:lnTo>
                      <a:lnTo>
                        <a:pt x="30226" y="93218"/>
                      </a:lnTo>
                      <a:lnTo>
                        <a:pt x="27813" y="93599"/>
                      </a:lnTo>
                      <a:close/>
                    </a:path>
                  </a:pathLst>
                </a:custGeom>
                <a:solidFill>
                  <a:srgbClr val="000062"/>
                </a:solidFill>
                <a:ln w="0" cap="flat" cmpd="sng" algn="ctr">
                  <a:solidFill>
                    <a:srgbClr val="00006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4" name="Freeform 1283">
                  <a:extLst>
                    <a:ext uri="{FF2B5EF4-FFF2-40B4-BE49-F238E27FC236}">
                      <a16:creationId xmlns:a16="http://schemas.microsoft.com/office/drawing/2014/main" id="{21FB9B57-576C-814E-00B5-99CED6E21A80}"/>
                    </a:ext>
                  </a:extLst>
                </p:cNvPr>
                <p:cNvSpPr/>
                <p:nvPr/>
              </p:nvSpPr>
              <p:spPr>
                <a:xfrm>
                  <a:off x="5810885" y="3484626"/>
                  <a:ext cx="36958" cy="90298"/>
                </a:xfrm>
                <a:custGeom>
                  <a:avLst/>
                  <a:gdLst/>
                  <a:ahLst/>
                  <a:cxnLst/>
                  <a:rect l="0" t="0" r="0" b="0"/>
                  <a:pathLst>
                    <a:path w="36958" h="90298">
                      <a:moveTo>
                        <a:pt x="23495" y="89789"/>
                      </a:moveTo>
                      <a:lnTo>
                        <a:pt x="20193" y="89281"/>
                      </a:lnTo>
                      <a:lnTo>
                        <a:pt x="16891" y="87884"/>
                      </a:lnTo>
                      <a:lnTo>
                        <a:pt x="13970" y="86360"/>
                      </a:lnTo>
                      <a:lnTo>
                        <a:pt x="11049" y="83947"/>
                      </a:lnTo>
                      <a:lnTo>
                        <a:pt x="8636" y="81661"/>
                      </a:lnTo>
                      <a:lnTo>
                        <a:pt x="6731" y="78740"/>
                      </a:lnTo>
                      <a:lnTo>
                        <a:pt x="3429" y="72009"/>
                      </a:lnTo>
                      <a:lnTo>
                        <a:pt x="1016" y="65278"/>
                      </a:lnTo>
                      <a:lnTo>
                        <a:pt x="0" y="57658"/>
                      </a:lnTo>
                      <a:lnTo>
                        <a:pt x="508" y="50927"/>
                      </a:lnTo>
                      <a:lnTo>
                        <a:pt x="1016" y="47498"/>
                      </a:lnTo>
                      <a:lnTo>
                        <a:pt x="1905" y="44704"/>
                      </a:lnTo>
                      <a:lnTo>
                        <a:pt x="4318" y="37465"/>
                      </a:lnTo>
                      <a:lnTo>
                        <a:pt x="6731" y="29718"/>
                      </a:lnTo>
                      <a:lnTo>
                        <a:pt x="9144" y="22606"/>
                      </a:lnTo>
                      <a:lnTo>
                        <a:pt x="12065" y="14859"/>
                      </a:lnTo>
                      <a:lnTo>
                        <a:pt x="15367" y="8636"/>
                      </a:lnTo>
                      <a:lnTo>
                        <a:pt x="16891" y="6223"/>
                      </a:lnTo>
                      <a:lnTo>
                        <a:pt x="18796" y="3810"/>
                      </a:lnTo>
                      <a:lnTo>
                        <a:pt x="20701" y="1905"/>
                      </a:lnTo>
                      <a:lnTo>
                        <a:pt x="22606" y="508"/>
                      </a:lnTo>
                      <a:lnTo>
                        <a:pt x="25019" y="0"/>
                      </a:lnTo>
                      <a:lnTo>
                        <a:pt x="27432" y="0"/>
                      </a:lnTo>
                      <a:lnTo>
                        <a:pt x="29845" y="508"/>
                      </a:lnTo>
                      <a:lnTo>
                        <a:pt x="32131" y="1397"/>
                      </a:lnTo>
                      <a:lnTo>
                        <a:pt x="33655" y="2921"/>
                      </a:lnTo>
                      <a:lnTo>
                        <a:pt x="35052" y="4826"/>
                      </a:lnTo>
                      <a:lnTo>
                        <a:pt x="36068" y="7239"/>
                      </a:lnTo>
                      <a:lnTo>
                        <a:pt x="36576" y="9652"/>
                      </a:lnTo>
                      <a:lnTo>
                        <a:pt x="36957" y="15875"/>
                      </a:lnTo>
                      <a:lnTo>
                        <a:pt x="36576" y="22606"/>
                      </a:lnTo>
                      <a:lnTo>
                        <a:pt x="36068" y="30226"/>
                      </a:lnTo>
                      <a:lnTo>
                        <a:pt x="35560" y="38354"/>
                      </a:lnTo>
                      <a:lnTo>
                        <a:pt x="35560" y="46990"/>
                      </a:lnTo>
                      <a:lnTo>
                        <a:pt x="36068" y="56134"/>
                      </a:lnTo>
                      <a:lnTo>
                        <a:pt x="36576" y="64770"/>
                      </a:lnTo>
                      <a:lnTo>
                        <a:pt x="36576" y="72517"/>
                      </a:lnTo>
                      <a:lnTo>
                        <a:pt x="36068" y="78740"/>
                      </a:lnTo>
                      <a:lnTo>
                        <a:pt x="35052" y="81661"/>
                      </a:lnTo>
                      <a:lnTo>
                        <a:pt x="34544" y="83947"/>
                      </a:lnTo>
                      <a:lnTo>
                        <a:pt x="33655" y="85979"/>
                      </a:lnTo>
                      <a:lnTo>
                        <a:pt x="32131" y="87376"/>
                      </a:lnTo>
                      <a:lnTo>
                        <a:pt x="30734" y="88773"/>
                      </a:lnTo>
                      <a:lnTo>
                        <a:pt x="28829" y="89789"/>
                      </a:lnTo>
                      <a:lnTo>
                        <a:pt x="26416" y="90297"/>
                      </a:lnTo>
                      <a:close/>
                    </a:path>
                  </a:pathLst>
                </a:custGeom>
                <a:solidFill>
                  <a:srgbClr val="000054"/>
                </a:solidFill>
                <a:ln w="0" cap="flat" cmpd="sng" algn="ctr">
                  <a:solidFill>
                    <a:srgbClr val="0000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5" name="Freeform 1284">
                  <a:extLst>
                    <a:ext uri="{FF2B5EF4-FFF2-40B4-BE49-F238E27FC236}">
                      <a16:creationId xmlns:a16="http://schemas.microsoft.com/office/drawing/2014/main" id="{5A45BACE-9B1C-B8EF-334C-971A94B54B6F}"/>
                    </a:ext>
                  </a:extLst>
                </p:cNvPr>
                <p:cNvSpPr/>
                <p:nvPr/>
              </p:nvSpPr>
              <p:spPr>
                <a:xfrm>
                  <a:off x="5812409" y="3485134"/>
                  <a:ext cx="34037" cy="86869"/>
                </a:xfrm>
                <a:custGeom>
                  <a:avLst/>
                  <a:gdLst/>
                  <a:ahLst/>
                  <a:cxnLst/>
                  <a:rect l="0" t="0" r="0" b="0"/>
                  <a:pathLst>
                    <a:path w="34037" h="86869">
                      <a:moveTo>
                        <a:pt x="33528" y="55626"/>
                      </a:moveTo>
                      <a:lnTo>
                        <a:pt x="34036" y="63754"/>
                      </a:lnTo>
                      <a:lnTo>
                        <a:pt x="33528" y="70485"/>
                      </a:lnTo>
                      <a:lnTo>
                        <a:pt x="33020" y="76835"/>
                      </a:lnTo>
                      <a:lnTo>
                        <a:pt x="31623" y="81534"/>
                      </a:lnTo>
                      <a:lnTo>
                        <a:pt x="30607" y="83439"/>
                      </a:lnTo>
                      <a:lnTo>
                        <a:pt x="29718" y="84963"/>
                      </a:lnTo>
                      <a:lnTo>
                        <a:pt x="28321" y="85852"/>
                      </a:lnTo>
                      <a:lnTo>
                        <a:pt x="26289" y="86360"/>
                      </a:lnTo>
                      <a:lnTo>
                        <a:pt x="24384" y="86868"/>
                      </a:lnTo>
                      <a:lnTo>
                        <a:pt x="22479" y="86868"/>
                      </a:lnTo>
                      <a:lnTo>
                        <a:pt x="18669" y="85852"/>
                      </a:lnTo>
                      <a:lnTo>
                        <a:pt x="15748" y="84963"/>
                      </a:lnTo>
                      <a:lnTo>
                        <a:pt x="12954" y="83058"/>
                      </a:lnTo>
                      <a:lnTo>
                        <a:pt x="10033" y="81153"/>
                      </a:lnTo>
                      <a:lnTo>
                        <a:pt x="7620" y="78740"/>
                      </a:lnTo>
                      <a:lnTo>
                        <a:pt x="5715" y="75819"/>
                      </a:lnTo>
                      <a:lnTo>
                        <a:pt x="2794" y="69596"/>
                      </a:lnTo>
                      <a:lnTo>
                        <a:pt x="381" y="62865"/>
                      </a:lnTo>
                      <a:lnTo>
                        <a:pt x="0" y="56134"/>
                      </a:lnTo>
                      <a:lnTo>
                        <a:pt x="0" y="49403"/>
                      </a:lnTo>
                      <a:lnTo>
                        <a:pt x="1397" y="43688"/>
                      </a:lnTo>
                      <a:lnTo>
                        <a:pt x="3810" y="36957"/>
                      </a:lnTo>
                      <a:lnTo>
                        <a:pt x="6223" y="29718"/>
                      </a:lnTo>
                      <a:lnTo>
                        <a:pt x="9017" y="22098"/>
                      </a:lnTo>
                      <a:lnTo>
                        <a:pt x="11938" y="15367"/>
                      </a:lnTo>
                      <a:lnTo>
                        <a:pt x="14859" y="9144"/>
                      </a:lnTo>
                      <a:lnTo>
                        <a:pt x="18161" y="3810"/>
                      </a:lnTo>
                      <a:lnTo>
                        <a:pt x="20066" y="2413"/>
                      </a:lnTo>
                      <a:lnTo>
                        <a:pt x="21590" y="889"/>
                      </a:lnTo>
                      <a:lnTo>
                        <a:pt x="23495" y="0"/>
                      </a:lnTo>
                      <a:lnTo>
                        <a:pt x="25400" y="0"/>
                      </a:lnTo>
                      <a:lnTo>
                        <a:pt x="27813" y="889"/>
                      </a:lnTo>
                      <a:lnTo>
                        <a:pt x="29718" y="1905"/>
                      </a:lnTo>
                      <a:lnTo>
                        <a:pt x="31115" y="3302"/>
                      </a:lnTo>
                      <a:lnTo>
                        <a:pt x="32639" y="5207"/>
                      </a:lnTo>
                      <a:lnTo>
                        <a:pt x="33020" y="7620"/>
                      </a:lnTo>
                      <a:lnTo>
                        <a:pt x="34036" y="10033"/>
                      </a:lnTo>
                      <a:lnTo>
                        <a:pt x="34036" y="16256"/>
                      </a:lnTo>
                      <a:lnTo>
                        <a:pt x="34036" y="22987"/>
                      </a:lnTo>
                      <a:lnTo>
                        <a:pt x="33528" y="30734"/>
                      </a:lnTo>
                      <a:lnTo>
                        <a:pt x="33020" y="46482"/>
                      </a:lnTo>
                      <a:close/>
                    </a:path>
                  </a:pathLst>
                </a:custGeom>
                <a:solidFill>
                  <a:srgbClr val="000047"/>
                </a:solidFill>
                <a:ln w="0" cap="flat" cmpd="sng" algn="ctr">
                  <a:solidFill>
                    <a:srgbClr val="0000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6" name="Freeform 1285">
                  <a:extLst>
                    <a:ext uri="{FF2B5EF4-FFF2-40B4-BE49-F238E27FC236}">
                      <a16:creationId xmlns:a16="http://schemas.microsoft.com/office/drawing/2014/main" id="{C02C1A2E-4281-4FFD-E75B-B7F9B002C78A}"/>
                    </a:ext>
                  </a:extLst>
                </p:cNvPr>
                <p:cNvSpPr/>
                <p:nvPr/>
              </p:nvSpPr>
              <p:spPr>
                <a:xfrm>
                  <a:off x="5112512" y="3354578"/>
                  <a:ext cx="33148" cy="18670"/>
                </a:xfrm>
                <a:custGeom>
                  <a:avLst/>
                  <a:gdLst/>
                  <a:ahLst/>
                  <a:cxnLst/>
                  <a:rect l="0" t="0" r="0" b="0"/>
                  <a:pathLst>
                    <a:path w="33148" h="18670">
                      <a:moveTo>
                        <a:pt x="1397" y="3302"/>
                      </a:moveTo>
                      <a:lnTo>
                        <a:pt x="3429" y="1905"/>
                      </a:lnTo>
                      <a:lnTo>
                        <a:pt x="5334" y="889"/>
                      </a:lnTo>
                      <a:lnTo>
                        <a:pt x="7239" y="0"/>
                      </a:lnTo>
                      <a:lnTo>
                        <a:pt x="12446" y="0"/>
                      </a:lnTo>
                      <a:lnTo>
                        <a:pt x="18288" y="508"/>
                      </a:lnTo>
                      <a:lnTo>
                        <a:pt x="23495" y="1905"/>
                      </a:lnTo>
                      <a:lnTo>
                        <a:pt x="28321" y="4826"/>
                      </a:lnTo>
                      <a:lnTo>
                        <a:pt x="30226" y="6223"/>
                      </a:lnTo>
                      <a:lnTo>
                        <a:pt x="31750" y="8128"/>
                      </a:lnTo>
                      <a:lnTo>
                        <a:pt x="32639" y="10033"/>
                      </a:lnTo>
                      <a:lnTo>
                        <a:pt x="33147" y="11938"/>
                      </a:lnTo>
                      <a:lnTo>
                        <a:pt x="33147" y="13843"/>
                      </a:lnTo>
                      <a:lnTo>
                        <a:pt x="31750" y="15367"/>
                      </a:lnTo>
                      <a:lnTo>
                        <a:pt x="30226" y="16764"/>
                      </a:lnTo>
                      <a:lnTo>
                        <a:pt x="27813" y="17780"/>
                      </a:lnTo>
                      <a:lnTo>
                        <a:pt x="22606" y="18669"/>
                      </a:lnTo>
                      <a:lnTo>
                        <a:pt x="20193" y="18669"/>
                      </a:lnTo>
                      <a:lnTo>
                        <a:pt x="17780" y="18669"/>
                      </a:lnTo>
                      <a:lnTo>
                        <a:pt x="14859" y="18161"/>
                      </a:lnTo>
                      <a:lnTo>
                        <a:pt x="11557" y="17272"/>
                      </a:lnTo>
                      <a:lnTo>
                        <a:pt x="8128" y="15748"/>
                      </a:lnTo>
                      <a:lnTo>
                        <a:pt x="5334" y="13843"/>
                      </a:lnTo>
                      <a:lnTo>
                        <a:pt x="2413" y="11938"/>
                      </a:lnTo>
                      <a:lnTo>
                        <a:pt x="1016" y="9525"/>
                      </a:lnTo>
                      <a:lnTo>
                        <a:pt x="0" y="7112"/>
                      </a:lnTo>
                      <a:lnTo>
                        <a:pt x="508" y="4826"/>
                      </a:lnTo>
                      <a:close/>
                    </a:path>
                  </a:pathLst>
                </a:custGeom>
                <a:solidFill>
                  <a:srgbClr val="CE004F"/>
                </a:solidFill>
                <a:ln w="0" cap="flat" cmpd="sng" algn="ctr">
                  <a:solidFill>
                    <a:srgbClr val="CE004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7" name="Freeform 1286">
                  <a:extLst>
                    <a:ext uri="{FF2B5EF4-FFF2-40B4-BE49-F238E27FC236}">
                      <a16:creationId xmlns:a16="http://schemas.microsoft.com/office/drawing/2014/main" id="{7729B7BF-2A60-ADF5-3148-0FF6BADEE305}"/>
                    </a:ext>
                  </a:extLst>
                </p:cNvPr>
                <p:cNvSpPr/>
                <p:nvPr/>
              </p:nvSpPr>
              <p:spPr>
                <a:xfrm>
                  <a:off x="5128387" y="3742817"/>
                  <a:ext cx="187707" cy="191517"/>
                </a:xfrm>
                <a:custGeom>
                  <a:avLst/>
                  <a:gdLst/>
                  <a:ahLst/>
                  <a:cxnLst/>
                  <a:rect l="0" t="0" r="0" b="0"/>
                  <a:pathLst>
                    <a:path w="187707" h="191517">
                      <a:moveTo>
                        <a:pt x="11430" y="23622"/>
                      </a:moveTo>
                      <a:lnTo>
                        <a:pt x="22098" y="21209"/>
                      </a:lnTo>
                      <a:lnTo>
                        <a:pt x="31623" y="18288"/>
                      </a:lnTo>
                      <a:lnTo>
                        <a:pt x="40259" y="14986"/>
                      </a:lnTo>
                      <a:lnTo>
                        <a:pt x="48895" y="11049"/>
                      </a:lnTo>
                      <a:lnTo>
                        <a:pt x="56642" y="7239"/>
                      </a:lnTo>
                      <a:lnTo>
                        <a:pt x="63754" y="3429"/>
                      </a:lnTo>
                      <a:lnTo>
                        <a:pt x="70993" y="0"/>
                      </a:lnTo>
                      <a:lnTo>
                        <a:pt x="74803" y="7747"/>
                      </a:lnTo>
                      <a:lnTo>
                        <a:pt x="79629" y="15875"/>
                      </a:lnTo>
                      <a:lnTo>
                        <a:pt x="84963" y="24511"/>
                      </a:lnTo>
                      <a:lnTo>
                        <a:pt x="91186" y="32639"/>
                      </a:lnTo>
                      <a:lnTo>
                        <a:pt x="97917" y="41783"/>
                      </a:lnTo>
                      <a:lnTo>
                        <a:pt x="105537" y="50419"/>
                      </a:lnTo>
                      <a:lnTo>
                        <a:pt x="120904" y="68199"/>
                      </a:lnTo>
                      <a:lnTo>
                        <a:pt x="137795" y="85471"/>
                      </a:lnTo>
                      <a:lnTo>
                        <a:pt x="155067" y="102235"/>
                      </a:lnTo>
                      <a:lnTo>
                        <a:pt x="171831" y="118110"/>
                      </a:lnTo>
                      <a:lnTo>
                        <a:pt x="179959" y="125349"/>
                      </a:lnTo>
                      <a:lnTo>
                        <a:pt x="187706" y="132080"/>
                      </a:lnTo>
                      <a:lnTo>
                        <a:pt x="182880" y="136906"/>
                      </a:lnTo>
                      <a:lnTo>
                        <a:pt x="178054" y="141605"/>
                      </a:lnTo>
                      <a:lnTo>
                        <a:pt x="173736" y="145923"/>
                      </a:lnTo>
                      <a:lnTo>
                        <a:pt x="169926" y="150241"/>
                      </a:lnTo>
                      <a:lnTo>
                        <a:pt x="163703" y="158496"/>
                      </a:lnTo>
                      <a:lnTo>
                        <a:pt x="158369" y="166116"/>
                      </a:lnTo>
                      <a:lnTo>
                        <a:pt x="154051" y="173355"/>
                      </a:lnTo>
                      <a:lnTo>
                        <a:pt x="150749" y="180086"/>
                      </a:lnTo>
                      <a:lnTo>
                        <a:pt x="147828" y="186309"/>
                      </a:lnTo>
                      <a:lnTo>
                        <a:pt x="145415" y="191516"/>
                      </a:lnTo>
                      <a:lnTo>
                        <a:pt x="135382" y="185801"/>
                      </a:lnTo>
                      <a:lnTo>
                        <a:pt x="125730" y="179070"/>
                      </a:lnTo>
                      <a:lnTo>
                        <a:pt x="115697" y="171450"/>
                      </a:lnTo>
                      <a:lnTo>
                        <a:pt x="105029" y="162814"/>
                      </a:lnTo>
                      <a:lnTo>
                        <a:pt x="94996" y="153162"/>
                      </a:lnTo>
                      <a:lnTo>
                        <a:pt x="85471" y="143129"/>
                      </a:lnTo>
                      <a:lnTo>
                        <a:pt x="75311" y="132588"/>
                      </a:lnTo>
                      <a:lnTo>
                        <a:pt x="65786" y="121031"/>
                      </a:lnTo>
                      <a:lnTo>
                        <a:pt x="56134" y="109474"/>
                      </a:lnTo>
                      <a:lnTo>
                        <a:pt x="46990" y="97536"/>
                      </a:lnTo>
                      <a:lnTo>
                        <a:pt x="29210" y="73533"/>
                      </a:lnTo>
                      <a:lnTo>
                        <a:pt x="21590" y="60960"/>
                      </a:lnTo>
                      <a:lnTo>
                        <a:pt x="13843" y="49022"/>
                      </a:lnTo>
                      <a:lnTo>
                        <a:pt x="6731" y="36957"/>
                      </a:lnTo>
                      <a:lnTo>
                        <a:pt x="0" y="25527"/>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8" name="Freeform 1287">
                  <a:extLst>
                    <a:ext uri="{FF2B5EF4-FFF2-40B4-BE49-F238E27FC236}">
                      <a16:creationId xmlns:a16="http://schemas.microsoft.com/office/drawing/2014/main" id="{509743E3-5C40-9142-6420-71EEB4E47FB6}"/>
                    </a:ext>
                  </a:extLst>
                </p:cNvPr>
                <p:cNvSpPr/>
                <p:nvPr/>
              </p:nvSpPr>
              <p:spPr>
                <a:xfrm>
                  <a:off x="5128260" y="3742690"/>
                  <a:ext cx="187961" cy="191771"/>
                </a:xfrm>
                <a:custGeom>
                  <a:avLst/>
                  <a:gdLst/>
                  <a:ahLst/>
                  <a:cxnLst/>
                  <a:rect l="0" t="0" r="0" b="0"/>
                  <a:pathLst>
                    <a:path w="187961" h="191771">
                      <a:moveTo>
                        <a:pt x="0" y="25400"/>
                      </a:moveTo>
                      <a:lnTo>
                        <a:pt x="7620" y="36830"/>
                      </a:lnTo>
                      <a:lnTo>
                        <a:pt x="13970" y="49530"/>
                      </a:lnTo>
                      <a:lnTo>
                        <a:pt x="21590" y="60960"/>
                      </a:lnTo>
                      <a:lnTo>
                        <a:pt x="29210" y="73660"/>
                      </a:lnTo>
                      <a:lnTo>
                        <a:pt x="46990" y="97790"/>
                      </a:lnTo>
                      <a:lnTo>
                        <a:pt x="57150" y="109220"/>
                      </a:lnTo>
                      <a:lnTo>
                        <a:pt x="66040" y="120650"/>
                      </a:lnTo>
                      <a:lnTo>
                        <a:pt x="76200" y="132080"/>
                      </a:lnTo>
                      <a:lnTo>
                        <a:pt x="86360" y="143510"/>
                      </a:lnTo>
                      <a:lnTo>
                        <a:pt x="95250" y="153670"/>
                      </a:lnTo>
                      <a:lnTo>
                        <a:pt x="105410" y="162560"/>
                      </a:lnTo>
                      <a:lnTo>
                        <a:pt x="116840" y="171450"/>
                      </a:lnTo>
                      <a:lnTo>
                        <a:pt x="125730" y="179070"/>
                      </a:lnTo>
                      <a:lnTo>
                        <a:pt x="135890" y="185420"/>
                      </a:lnTo>
                      <a:lnTo>
                        <a:pt x="146050" y="191770"/>
                      </a:lnTo>
                      <a:lnTo>
                        <a:pt x="148590" y="186690"/>
                      </a:lnTo>
                      <a:lnTo>
                        <a:pt x="151130" y="180340"/>
                      </a:lnTo>
                      <a:lnTo>
                        <a:pt x="154940" y="173990"/>
                      </a:lnTo>
                      <a:lnTo>
                        <a:pt x="158750" y="166370"/>
                      </a:lnTo>
                      <a:lnTo>
                        <a:pt x="163830" y="158750"/>
                      </a:lnTo>
                      <a:lnTo>
                        <a:pt x="170180" y="149860"/>
                      </a:lnTo>
                      <a:lnTo>
                        <a:pt x="173990" y="146050"/>
                      </a:lnTo>
                      <a:lnTo>
                        <a:pt x="179070" y="142240"/>
                      </a:lnTo>
                      <a:lnTo>
                        <a:pt x="182880" y="137160"/>
                      </a:lnTo>
                      <a:lnTo>
                        <a:pt x="187960" y="132080"/>
                      </a:lnTo>
                      <a:lnTo>
                        <a:pt x="180340" y="125730"/>
                      </a:lnTo>
                      <a:lnTo>
                        <a:pt x="172720" y="118110"/>
                      </a:lnTo>
                      <a:lnTo>
                        <a:pt x="156210" y="102870"/>
                      </a:lnTo>
                      <a:lnTo>
                        <a:pt x="138430" y="85090"/>
                      </a:lnTo>
                      <a:lnTo>
                        <a:pt x="121920" y="68580"/>
                      </a:lnTo>
                      <a:lnTo>
                        <a:pt x="106680" y="50800"/>
                      </a:lnTo>
                      <a:lnTo>
                        <a:pt x="99060" y="41910"/>
                      </a:lnTo>
                      <a:lnTo>
                        <a:pt x="91440" y="33020"/>
                      </a:lnTo>
                      <a:lnTo>
                        <a:pt x="85090" y="24130"/>
                      </a:lnTo>
                      <a:lnTo>
                        <a:pt x="80010" y="16510"/>
                      </a:lnTo>
                      <a:lnTo>
                        <a:pt x="74930" y="7620"/>
                      </a:lnTo>
                      <a:lnTo>
                        <a:pt x="71120" y="0"/>
                      </a:lnTo>
                      <a:lnTo>
                        <a:pt x="64770" y="3810"/>
                      </a:lnTo>
                      <a:lnTo>
                        <a:pt x="57150" y="7620"/>
                      </a:lnTo>
                      <a:lnTo>
                        <a:pt x="49530" y="11430"/>
                      </a:lnTo>
                      <a:lnTo>
                        <a:pt x="40640" y="15240"/>
                      </a:lnTo>
                      <a:lnTo>
                        <a:pt x="31750" y="17780"/>
                      </a:lnTo>
                      <a:lnTo>
                        <a:pt x="22860" y="21590"/>
                      </a:lnTo>
                      <a:lnTo>
                        <a:pt x="11430" y="2413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9" name="Freeform 1288">
                  <a:extLst>
                    <a:ext uri="{FF2B5EF4-FFF2-40B4-BE49-F238E27FC236}">
                      <a16:creationId xmlns:a16="http://schemas.microsoft.com/office/drawing/2014/main" id="{AB44A871-1851-39C4-0B56-6220A66776A9}"/>
                    </a:ext>
                  </a:extLst>
                </p:cNvPr>
                <p:cNvSpPr/>
                <p:nvPr/>
              </p:nvSpPr>
              <p:spPr>
                <a:xfrm>
                  <a:off x="5171440" y="3797300"/>
                  <a:ext cx="10161" cy="15241"/>
                </a:xfrm>
                <a:custGeom>
                  <a:avLst/>
                  <a:gdLst/>
                  <a:ahLst/>
                  <a:cxnLst/>
                  <a:rect l="0" t="0" r="0" b="0"/>
                  <a:pathLst>
                    <a:path w="10161" h="15241">
                      <a:moveTo>
                        <a:pt x="10160" y="0"/>
                      </a:moveTo>
                      <a:lnTo>
                        <a:pt x="6350" y="3810"/>
                      </a:lnTo>
                      <a:lnTo>
                        <a:pt x="3810" y="7620"/>
                      </a:lnTo>
                      <a:lnTo>
                        <a:pt x="0" y="152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0" name="Freeform 1289">
                  <a:extLst>
                    <a:ext uri="{FF2B5EF4-FFF2-40B4-BE49-F238E27FC236}">
                      <a16:creationId xmlns:a16="http://schemas.microsoft.com/office/drawing/2014/main" id="{60560D5F-4F0A-C1E9-1A57-4BCA5F166F15}"/>
                    </a:ext>
                  </a:extLst>
                </p:cNvPr>
                <p:cNvSpPr/>
                <p:nvPr/>
              </p:nvSpPr>
              <p:spPr>
                <a:xfrm>
                  <a:off x="5180330" y="3792220"/>
                  <a:ext cx="12701" cy="5081"/>
                </a:xfrm>
                <a:custGeom>
                  <a:avLst/>
                  <a:gdLst/>
                  <a:ahLst/>
                  <a:cxnLst/>
                  <a:rect l="0" t="0" r="0" b="0"/>
                  <a:pathLst>
                    <a:path w="12701" h="5081">
                      <a:moveTo>
                        <a:pt x="12700" y="0"/>
                      </a:moveTo>
                      <a:lnTo>
                        <a:pt x="6350" y="1270"/>
                      </a:lnTo>
                      <a:lnTo>
                        <a:pt x="2540" y="2540"/>
                      </a:lnTo>
                      <a:lnTo>
                        <a:pt x="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1" name="Freeform 1290">
                  <a:extLst>
                    <a:ext uri="{FF2B5EF4-FFF2-40B4-BE49-F238E27FC236}">
                      <a16:creationId xmlns:a16="http://schemas.microsoft.com/office/drawing/2014/main" id="{12C74397-FE8C-9587-E147-EF1CA557BD7D}"/>
                    </a:ext>
                  </a:extLst>
                </p:cNvPr>
                <p:cNvSpPr/>
                <p:nvPr/>
              </p:nvSpPr>
              <p:spPr>
                <a:xfrm>
                  <a:off x="5193030" y="3790950"/>
                  <a:ext cx="21591" cy="1271"/>
                </a:xfrm>
                <a:custGeom>
                  <a:avLst/>
                  <a:gdLst/>
                  <a:ahLst/>
                  <a:cxnLst/>
                  <a:rect l="0" t="0" r="0" b="0"/>
                  <a:pathLst>
                    <a:path w="21591" h="1271">
                      <a:moveTo>
                        <a:pt x="21590" y="1270"/>
                      </a:moveTo>
                      <a:lnTo>
                        <a:pt x="11430" y="1270"/>
                      </a:lnTo>
                      <a:lnTo>
                        <a:pt x="6350" y="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2" name="Freeform 1291">
                  <a:extLst>
                    <a:ext uri="{FF2B5EF4-FFF2-40B4-BE49-F238E27FC236}">
                      <a16:creationId xmlns:a16="http://schemas.microsoft.com/office/drawing/2014/main" id="{BB2C1809-230F-2947-27BE-CEDFBD8DB6C3}"/>
                    </a:ext>
                  </a:extLst>
                </p:cNvPr>
                <p:cNvSpPr/>
                <p:nvPr/>
              </p:nvSpPr>
              <p:spPr>
                <a:xfrm>
                  <a:off x="5147310" y="3774440"/>
                  <a:ext cx="19051" cy="1271"/>
                </a:xfrm>
                <a:custGeom>
                  <a:avLst/>
                  <a:gdLst/>
                  <a:ahLst/>
                  <a:cxnLst/>
                  <a:rect l="0" t="0" r="0" b="0"/>
                  <a:pathLst>
                    <a:path w="19051" h="1271">
                      <a:moveTo>
                        <a:pt x="19050" y="0"/>
                      </a:moveTo>
                      <a:lnTo>
                        <a:pt x="13970" y="1270"/>
                      </a:lnTo>
                      <a:lnTo>
                        <a:pt x="8890" y="1270"/>
                      </a:lnTo>
                      <a:lnTo>
                        <a:pt x="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3" name="Freeform 1292">
                  <a:extLst>
                    <a:ext uri="{FF2B5EF4-FFF2-40B4-BE49-F238E27FC236}">
                      <a16:creationId xmlns:a16="http://schemas.microsoft.com/office/drawing/2014/main" id="{27730C3B-F0F0-1673-27C6-76E7334D857E}"/>
                    </a:ext>
                  </a:extLst>
                </p:cNvPr>
                <p:cNvSpPr/>
                <p:nvPr/>
              </p:nvSpPr>
              <p:spPr>
                <a:xfrm>
                  <a:off x="5166360" y="3766820"/>
                  <a:ext cx="17781" cy="7621"/>
                </a:xfrm>
                <a:custGeom>
                  <a:avLst/>
                  <a:gdLst/>
                  <a:ahLst/>
                  <a:cxnLst/>
                  <a:rect l="0" t="0" r="0" b="0"/>
                  <a:pathLst>
                    <a:path w="17781" h="7621">
                      <a:moveTo>
                        <a:pt x="17780" y="0"/>
                      </a:moveTo>
                      <a:lnTo>
                        <a:pt x="12700" y="2540"/>
                      </a:lnTo>
                      <a:lnTo>
                        <a:pt x="8890" y="5080"/>
                      </a:lnTo>
                      <a:lnTo>
                        <a:pt x="0" y="762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4" name="Freeform 1293">
                  <a:extLst>
                    <a:ext uri="{FF2B5EF4-FFF2-40B4-BE49-F238E27FC236}">
                      <a16:creationId xmlns:a16="http://schemas.microsoft.com/office/drawing/2014/main" id="{65BD7A39-206C-8106-52D1-E859E1C709D9}"/>
                    </a:ext>
                  </a:extLst>
                </p:cNvPr>
                <p:cNvSpPr/>
                <p:nvPr/>
              </p:nvSpPr>
              <p:spPr>
                <a:xfrm>
                  <a:off x="5182870" y="3755390"/>
                  <a:ext cx="13971" cy="12701"/>
                </a:xfrm>
                <a:custGeom>
                  <a:avLst/>
                  <a:gdLst/>
                  <a:ahLst/>
                  <a:cxnLst/>
                  <a:rect l="0" t="0" r="0" b="0"/>
                  <a:pathLst>
                    <a:path w="13971" h="12701">
                      <a:moveTo>
                        <a:pt x="13970" y="0"/>
                      </a:moveTo>
                      <a:lnTo>
                        <a:pt x="7620" y="6350"/>
                      </a:lnTo>
                      <a:lnTo>
                        <a:pt x="5080" y="8890"/>
                      </a:lnTo>
                      <a:lnTo>
                        <a:pt x="0" y="1270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5" name="Freeform 1294">
                  <a:extLst>
                    <a:ext uri="{FF2B5EF4-FFF2-40B4-BE49-F238E27FC236}">
                      <a16:creationId xmlns:a16="http://schemas.microsoft.com/office/drawing/2014/main" id="{5AD5F83D-03BF-0D0B-F476-DE76A103988D}"/>
                    </a:ext>
                  </a:extLst>
                </p:cNvPr>
                <p:cNvSpPr/>
                <p:nvPr/>
              </p:nvSpPr>
              <p:spPr>
                <a:xfrm>
                  <a:off x="5222240" y="3837940"/>
                  <a:ext cx="35561" cy="33021"/>
                </a:xfrm>
                <a:custGeom>
                  <a:avLst/>
                  <a:gdLst/>
                  <a:ahLst/>
                  <a:cxnLst/>
                  <a:rect l="0" t="0" r="0" b="0"/>
                  <a:pathLst>
                    <a:path w="35561" h="33021">
                      <a:moveTo>
                        <a:pt x="35560" y="0"/>
                      </a:moveTo>
                      <a:lnTo>
                        <a:pt x="27940" y="2540"/>
                      </a:lnTo>
                      <a:lnTo>
                        <a:pt x="21590" y="6350"/>
                      </a:lnTo>
                      <a:lnTo>
                        <a:pt x="15240" y="10160"/>
                      </a:lnTo>
                      <a:lnTo>
                        <a:pt x="10160" y="15240"/>
                      </a:lnTo>
                      <a:lnTo>
                        <a:pt x="6350" y="19050"/>
                      </a:lnTo>
                      <a:lnTo>
                        <a:pt x="2540" y="24130"/>
                      </a:lnTo>
                      <a:lnTo>
                        <a:pt x="1270" y="29210"/>
                      </a:lnTo>
                      <a:lnTo>
                        <a:pt x="0" y="3302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96" name="Straight Connector 1295">
                  <a:extLst>
                    <a:ext uri="{FF2B5EF4-FFF2-40B4-BE49-F238E27FC236}">
                      <a16:creationId xmlns:a16="http://schemas.microsoft.com/office/drawing/2014/main" id="{93131D24-9403-EADC-9A9C-7419229601C1}"/>
                    </a:ext>
                  </a:extLst>
                </p:cNvPr>
                <p:cNvCxnSpPr/>
                <p:nvPr/>
              </p:nvCxnSpPr>
              <p:spPr>
                <a:xfrm flipH="1">
                  <a:off x="5181600" y="3797300"/>
                  <a:ext cx="38100" cy="25400"/>
                </a:xfrm>
                <a:prstGeom prst="line">
                  <a:avLst/>
                </a:prstGeom>
                <a:ln w="12700" cap="flat" cmpd="sng" algn="ctr">
                  <a:solidFill>
                    <a:srgbClr val="FFF4B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97" name="Freeform 1296">
                  <a:extLst>
                    <a:ext uri="{FF2B5EF4-FFF2-40B4-BE49-F238E27FC236}">
                      <a16:creationId xmlns:a16="http://schemas.microsoft.com/office/drawing/2014/main" id="{75554D11-8CD8-97DD-3697-2EC7D728B56D}"/>
                    </a:ext>
                  </a:extLst>
                </p:cNvPr>
                <p:cNvSpPr/>
                <p:nvPr/>
              </p:nvSpPr>
              <p:spPr>
                <a:xfrm>
                  <a:off x="5256530" y="3869690"/>
                  <a:ext cx="29211" cy="35561"/>
                </a:xfrm>
                <a:custGeom>
                  <a:avLst/>
                  <a:gdLst/>
                  <a:ahLst/>
                  <a:cxnLst/>
                  <a:rect l="0" t="0" r="0" b="0"/>
                  <a:pathLst>
                    <a:path w="29211" h="35561">
                      <a:moveTo>
                        <a:pt x="0" y="35560"/>
                      </a:moveTo>
                      <a:lnTo>
                        <a:pt x="0" y="31750"/>
                      </a:lnTo>
                      <a:lnTo>
                        <a:pt x="1270" y="27940"/>
                      </a:lnTo>
                      <a:lnTo>
                        <a:pt x="2540" y="20320"/>
                      </a:lnTo>
                      <a:lnTo>
                        <a:pt x="5080" y="15240"/>
                      </a:lnTo>
                      <a:lnTo>
                        <a:pt x="7620" y="10160"/>
                      </a:lnTo>
                      <a:lnTo>
                        <a:pt x="12700" y="6350"/>
                      </a:lnTo>
                      <a:lnTo>
                        <a:pt x="17780" y="3810"/>
                      </a:lnTo>
                      <a:lnTo>
                        <a:pt x="22860" y="1270"/>
                      </a:lnTo>
                      <a:lnTo>
                        <a:pt x="2921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8" name="Freeform 1297">
                  <a:extLst>
                    <a:ext uri="{FF2B5EF4-FFF2-40B4-BE49-F238E27FC236}">
                      <a16:creationId xmlns:a16="http://schemas.microsoft.com/office/drawing/2014/main" id="{8E0915C4-4F38-3922-D00C-0FA5797FBF4A}"/>
                    </a:ext>
                  </a:extLst>
                </p:cNvPr>
                <p:cNvSpPr/>
                <p:nvPr/>
              </p:nvSpPr>
              <p:spPr>
                <a:xfrm>
                  <a:off x="5199380" y="3763010"/>
                  <a:ext cx="101601" cy="111761"/>
                </a:xfrm>
                <a:custGeom>
                  <a:avLst/>
                  <a:gdLst/>
                  <a:ahLst/>
                  <a:cxnLst/>
                  <a:rect l="0" t="0" r="0" b="0"/>
                  <a:pathLst>
                    <a:path w="101601" h="111761">
                      <a:moveTo>
                        <a:pt x="101600" y="111760"/>
                      </a:moveTo>
                      <a:lnTo>
                        <a:pt x="86360" y="97790"/>
                      </a:lnTo>
                      <a:lnTo>
                        <a:pt x="72390" y="83820"/>
                      </a:lnTo>
                      <a:lnTo>
                        <a:pt x="57150" y="69850"/>
                      </a:lnTo>
                      <a:lnTo>
                        <a:pt x="44450" y="55880"/>
                      </a:lnTo>
                      <a:lnTo>
                        <a:pt x="31750" y="41910"/>
                      </a:lnTo>
                      <a:lnTo>
                        <a:pt x="20320" y="27940"/>
                      </a:lnTo>
                      <a:lnTo>
                        <a:pt x="8890" y="1397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9" name="Freeform 1298">
                  <a:extLst>
                    <a:ext uri="{FF2B5EF4-FFF2-40B4-BE49-F238E27FC236}">
                      <a16:creationId xmlns:a16="http://schemas.microsoft.com/office/drawing/2014/main" id="{38E6B224-F99E-8E75-77D8-940E5FED5DE6}"/>
                    </a:ext>
                  </a:extLst>
                </p:cNvPr>
                <p:cNvSpPr/>
                <p:nvPr/>
              </p:nvSpPr>
              <p:spPr>
                <a:xfrm>
                  <a:off x="5146040" y="3782060"/>
                  <a:ext cx="124461" cy="140971"/>
                </a:xfrm>
                <a:custGeom>
                  <a:avLst/>
                  <a:gdLst/>
                  <a:ahLst/>
                  <a:cxnLst/>
                  <a:rect l="0" t="0" r="0" b="0"/>
                  <a:pathLst>
                    <a:path w="124461" h="140971">
                      <a:moveTo>
                        <a:pt x="124460" y="140970"/>
                      </a:moveTo>
                      <a:lnTo>
                        <a:pt x="114300" y="134620"/>
                      </a:lnTo>
                      <a:lnTo>
                        <a:pt x="104140" y="125730"/>
                      </a:lnTo>
                      <a:lnTo>
                        <a:pt x="93980" y="118110"/>
                      </a:lnTo>
                      <a:lnTo>
                        <a:pt x="85090" y="110490"/>
                      </a:lnTo>
                      <a:lnTo>
                        <a:pt x="76200" y="101600"/>
                      </a:lnTo>
                      <a:lnTo>
                        <a:pt x="68580" y="92710"/>
                      </a:lnTo>
                      <a:lnTo>
                        <a:pt x="52070" y="74930"/>
                      </a:lnTo>
                      <a:lnTo>
                        <a:pt x="36830" y="57150"/>
                      </a:lnTo>
                      <a:lnTo>
                        <a:pt x="24130" y="36830"/>
                      </a:lnTo>
                      <a:lnTo>
                        <a:pt x="11430" y="19050"/>
                      </a:lnTo>
                      <a:lnTo>
                        <a:pt x="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0" name="Freeform 1299">
                  <a:extLst>
                    <a:ext uri="{FF2B5EF4-FFF2-40B4-BE49-F238E27FC236}">
                      <a16:creationId xmlns:a16="http://schemas.microsoft.com/office/drawing/2014/main" id="{4116FCFF-778F-AB94-2143-2FBE495ABEDA}"/>
                    </a:ext>
                  </a:extLst>
                </p:cNvPr>
                <p:cNvSpPr/>
                <p:nvPr/>
              </p:nvSpPr>
              <p:spPr>
                <a:xfrm>
                  <a:off x="5151374" y="3133725"/>
                  <a:ext cx="197359" cy="197740"/>
                </a:xfrm>
                <a:custGeom>
                  <a:avLst/>
                  <a:gdLst/>
                  <a:ahLst/>
                  <a:cxnLst/>
                  <a:rect l="0" t="0" r="0" b="0"/>
                  <a:pathLst>
                    <a:path w="197359" h="197740">
                      <a:moveTo>
                        <a:pt x="167005" y="5842"/>
                      </a:moveTo>
                      <a:lnTo>
                        <a:pt x="168529" y="11049"/>
                      </a:lnTo>
                      <a:lnTo>
                        <a:pt x="169926" y="15875"/>
                      </a:lnTo>
                      <a:lnTo>
                        <a:pt x="171831" y="20701"/>
                      </a:lnTo>
                      <a:lnTo>
                        <a:pt x="175768" y="29337"/>
                      </a:lnTo>
                      <a:lnTo>
                        <a:pt x="180086" y="36957"/>
                      </a:lnTo>
                      <a:lnTo>
                        <a:pt x="189611" y="50927"/>
                      </a:lnTo>
                      <a:lnTo>
                        <a:pt x="193929" y="57150"/>
                      </a:lnTo>
                      <a:lnTo>
                        <a:pt x="197358" y="63881"/>
                      </a:lnTo>
                      <a:lnTo>
                        <a:pt x="189611" y="68199"/>
                      </a:lnTo>
                      <a:lnTo>
                        <a:pt x="181483" y="73406"/>
                      </a:lnTo>
                      <a:lnTo>
                        <a:pt x="172847" y="80137"/>
                      </a:lnTo>
                      <a:lnTo>
                        <a:pt x="163703" y="87376"/>
                      </a:lnTo>
                      <a:lnTo>
                        <a:pt x="154559" y="95504"/>
                      </a:lnTo>
                      <a:lnTo>
                        <a:pt x="145034" y="104140"/>
                      </a:lnTo>
                      <a:lnTo>
                        <a:pt x="126238" y="122428"/>
                      </a:lnTo>
                      <a:lnTo>
                        <a:pt x="107569" y="142113"/>
                      </a:lnTo>
                      <a:lnTo>
                        <a:pt x="89281" y="162306"/>
                      </a:lnTo>
                      <a:lnTo>
                        <a:pt x="81153" y="171323"/>
                      </a:lnTo>
                      <a:lnTo>
                        <a:pt x="73025" y="180975"/>
                      </a:lnTo>
                      <a:lnTo>
                        <a:pt x="65786" y="189611"/>
                      </a:lnTo>
                      <a:lnTo>
                        <a:pt x="58547" y="197739"/>
                      </a:lnTo>
                      <a:lnTo>
                        <a:pt x="50419" y="193421"/>
                      </a:lnTo>
                      <a:lnTo>
                        <a:pt x="41783" y="188722"/>
                      </a:lnTo>
                      <a:lnTo>
                        <a:pt x="25908" y="178562"/>
                      </a:lnTo>
                      <a:lnTo>
                        <a:pt x="18796" y="173736"/>
                      </a:lnTo>
                      <a:lnTo>
                        <a:pt x="11557" y="169037"/>
                      </a:lnTo>
                      <a:lnTo>
                        <a:pt x="5334" y="165100"/>
                      </a:lnTo>
                      <a:lnTo>
                        <a:pt x="0" y="162306"/>
                      </a:lnTo>
                      <a:lnTo>
                        <a:pt x="6731" y="152146"/>
                      </a:lnTo>
                      <a:lnTo>
                        <a:pt x="14859" y="142113"/>
                      </a:lnTo>
                      <a:lnTo>
                        <a:pt x="23114" y="131064"/>
                      </a:lnTo>
                      <a:lnTo>
                        <a:pt x="32131" y="120015"/>
                      </a:lnTo>
                      <a:lnTo>
                        <a:pt x="42291" y="108966"/>
                      </a:lnTo>
                      <a:lnTo>
                        <a:pt x="52324" y="97409"/>
                      </a:lnTo>
                      <a:lnTo>
                        <a:pt x="73914" y="74930"/>
                      </a:lnTo>
                      <a:lnTo>
                        <a:pt x="96520" y="52832"/>
                      </a:lnTo>
                      <a:lnTo>
                        <a:pt x="108077" y="42799"/>
                      </a:lnTo>
                      <a:lnTo>
                        <a:pt x="120015" y="32639"/>
                      </a:lnTo>
                      <a:lnTo>
                        <a:pt x="131572" y="23495"/>
                      </a:lnTo>
                      <a:lnTo>
                        <a:pt x="143002" y="14859"/>
                      </a:lnTo>
                      <a:lnTo>
                        <a:pt x="155067" y="6731"/>
                      </a:lnTo>
                      <a:lnTo>
                        <a:pt x="166116" y="0"/>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1" name="Freeform 1300">
                  <a:extLst>
                    <a:ext uri="{FF2B5EF4-FFF2-40B4-BE49-F238E27FC236}">
                      <a16:creationId xmlns:a16="http://schemas.microsoft.com/office/drawing/2014/main" id="{D1D476A1-AF3A-7BD6-B350-976B6FEE7B6B}"/>
                    </a:ext>
                  </a:extLst>
                </p:cNvPr>
                <p:cNvSpPr/>
                <p:nvPr/>
              </p:nvSpPr>
              <p:spPr>
                <a:xfrm>
                  <a:off x="5151120" y="3133090"/>
                  <a:ext cx="198121" cy="198121"/>
                </a:xfrm>
                <a:custGeom>
                  <a:avLst/>
                  <a:gdLst/>
                  <a:ahLst/>
                  <a:cxnLst/>
                  <a:rect l="0" t="0" r="0" b="0"/>
                  <a:pathLst>
                    <a:path w="198121" h="198121">
                      <a:moveTo>
                        <a:pt x="166370" y="0"/>
                      </a:moveTo>
                      <a:lnTo>
                        <a:pt x="156210" y="7620"/>
                      </a:lnTo>
                      <a:lnTo>
                        <a:pt x="143510" y="15240"/>
                      </a:lnTo>
                      <a:lnTo>
                        <a:pt x="132080" y="24130"/>
                      </a:lnTo>
                      <a:lnTo>
                        <a:pt x="120650" y="33020"/>
                      </a:lnTo>
                      <a:lnTo>
                        <a:pt x="109220" y="43180"/>
                      </a:lnTo>
                      <a:lnTo>
                        <a:pt x="96520" y="53340"/>
                      </a:lnTo>
                      <a:lnTo>
                        <a:pt x="74930" y="74930"/>
                      </a:lnTo>
                      <a:lnTo>
                        <a:pt x="53340" y="97790"/>
                      </a:lnTo>
                      <a:lnTo>
                        <a:pt x="43180" y="109220"/>
                      </a:lnTo>
                      <a:lnTo>
                        <a:pt x="33020" y="120650"/>
                      </a:lnTo>
                      <a:lnTo>
                        <a:pt x="24130" y="132080"/>
                      </a:lnTo>
                      <a:lnTo>
                        <a:pt x="15240" y="142240"/>
                      </a:lnTo>
                      <a:lnTo>
                        <a:pt x="7620" y="152400"/>
                      </a:lnTo>
                      <a:lnTo>
                        <a:pt x="0" y="162560"/>
                      </a:lnTo>
                      <a:lnTo>
                        <a:pt x="6350" y="165100"/>
                      </a:lnTo>
                      <a:lnTo>
                        <a:pt x="12700" y="170180"/>
                      </a:lnTo>
                      <a:lnTo>
                        <a:pt x="19050" y="173990"/>
                      </a:lnTo>
                      <a:lnTo>
                        <a:pt x="26670" y="179070"/>
                      </a:lnTo>
                      <a:lnTo>
                        <a:pt x="41910" y="189230"/>
                      </a:lnTo>
                      <a:lnTo>
                        <a:pt x="50800" y="194310"/>
                      </a:lnTo>
                      <a:lnTo>
                        <a:pt x="59690" y="198120"/>
                      </a:lnTo>
                      <a:lnTo>
                        <a:pt x="66040" y="190500"/>
                      </a:lnTo>
                      <a:lnTo>
                        <a:pt x="73660" y="181610"/>
                      </a:lnTo>
                      <a:lnTo>
                        <a:pt x="81280" y="171450"/>
                      </a:lnTo>
                      <a:lnTo>
                        <a:pt x="90170" y="162560"/>
                      </a:lnTo>
                      <a:lnTo>
                        <a:pt x="107950" y="142240"/>
                      </a:lnTo>
                      <a:lnTo>
                        <a:pt x="127000" y="123190"/>
                      </a:lnTo>
                      <a:lnTo>
                        <a:pt x="146050" y="104140"/>
                      </a:lnTo>
                      <a:lnTo>
                        <a:pt x="154940" y="96520"/>
                      </a:lnTo>
                      <a:lnTo>
                        <a:pt x="163830" y="87630"/>
                      </a:lnTo>
                      <a:lnTo>
                        <a:pt x="173990" y="81280"/>
                      </a:lnTo>
                      <a:lnTo>
                        <a:pt x="181610" y="73660"/>
                      </a:lnTo>
                      <a:lnTo>
                        <a:pt x="190500" y="68580"/>
                      </a:lnTo>
                      <a:lnTo>
                        <a:pt x="198120" y="64770"/>
                      </a:lnTo>
                      <a:lnTo>
                        <a:pt x="194310" y="57150"/>
                      </a:lnTo>
                      <a:lnTo>
                        <a:pt x="190500" y="52070"/>
                      </a:lnTo>
                      <a:lnTo>
                        <a:pt x="180340" y="36830"/>
                      </a:lnTo>
                      <a:lnTo>
                        <a:pt x="176530" y="30480"/>
                      </a:lnTo>
                      <a:lnTo>
                        <a:pt x="172720" y="21590"/>
                      </a:lnTo>
                      <a:lnTo>
                        <a:pt x="170180" y="16510"/>
                      </a:lnTo>
                      <a:lnTo>
                        <a:pt x="168910" y="11430"/>
                      </a:lnTo>
                      <a:lnTo>
                        <a:pt x="167640" y="635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Freeform 1301">
                  <a:extLst>
                    <a:ext uri="{FF2B5EF4-FFF2-40B4-BE49-F238E27FC236}">
                      <a16:creationId xmlns:a16="http://schemas.microsoft.com/office/drawing/2014/main" id="{2832B61A-2719-0BA8-72AC-393477815E38}"/>
                    </a:ext>
                  </a:extLst>
                </p:cNvPr>
                <p:cNvSpPr/>
                <p:nvPr/>
              </p:nvSpPr>
              <p:spPr>
                <a:xfrm>
                  <a:off x="5771134" y="3141853"/>
                  <a:ext cx="185675" cy="188723"/>
                </a:xfrm>
                <a:custGeom>
                  <a:avLst/>
                  <a:gdLst/>
                  <a:ahLst/>
                  <a:cxnLst/>
                  <a:rect l="0" t="0" r="0" b="0"/>
                  <a:pathLst>
                    <a:path w="185675" h="188723">
                      <a:moveTo>
                        <a:pt x="179451" y="146939"/>
                      </a:moveTo>
                      <a:lnTo>
                        <a:pt x="173736" y="148336"/>
                      </a:lnTo>
                      <a:lnTo>
                        <a:pt x="168402" y="150749"/>
                      </a:lnTo>
                      <a:lnTo>
                        <a:pt x="163576" y="153162"/>
                      </a:lnTo>
                      <a:lnTo>
                        <a:pt x="153543" y="158877"/>
                      </a:lnTo>
                      <a:lnTo>
                        <a:pt x="144907" y="165608"/>
                      </a:lnTo>
                      <a:lnTo>
                        <a:pt x="136271" y="172339"/>
                      </a:lnTo>
                      <a:lnTo>
                        <a:pt x="128524" y="179070"/>
                      </a:lnTo>
                      <a:lnTo>
                        <a:pt x="121412" y="184912"/>
                      </a:lnTo>
                      <a:lnTo>
                        <a:pt x="114173" y="188722"/>
                      </a:lnTo>
                      <a:lnTo>
                        <a:pt x="110363" y="181483"/>
                      </a:lnTo>
                      <a:lnTo>
                        <a:pt x="105537" y="173863"/>
                      </a:lnTo>
                      <a:lnTo>
                        <a:pt x="100203" y="166116"/>
                      </a:lnTo>
                      <a:lnTo>
                        <a:pt x="93980" y="158877"/>
                      </a:lnTo>
                      <a:lnTo>
                        <a:pt x="87757" y="151765"/>
                      </a:lnTo>
                      <a:lnTo>
                        <a:pt x="80645" y="144526"/>
                      </a:lnTo>
                      <a:lnTo>
                        <a:pt x="65278" y="130175"/>
                      </a:lnTo>
                      <a:lnTo>
                        <a:pt x="48895" y="115697"/>
                      </a:lnTo>
                      <a:lnTo>
                        <a:pt x="32639" y="101854"/>
                      </a:lnTo>
                      <a:lnTo>
                        <a:pt x="15748" y="88392"/>
                      </a:lnTo>
                      <a:lnTo>
                        <a:pt x="0" y="74930"/>
                      </a:lnTo>
                      <a:lnTo>
                        <a:pt x="2286" y="70612"/>
                      </a:lnTo>
                      <a:lnTo>
                        <a:pt x="4699" y="65786"/>
                      </a:lnTo>
                      <a:lnTo>
                        <a:pt x="10033" y="55753"/>
                      </a:lnTo>
                      <a:lnTo>
                        <a:pt x="16256" y="44704"/>
                      </a:lnTo>
                      <a:lnTo>
                        <a:pt x="22987" y="34163"/>
                      </a:lnTo>
                      <a:lnTo>
                        <a:pt x="29210" y="23622"/>
                      </a:lnTo>
                      <a:lnTo>
                        <a:pt x="34925" y="13970"/>
                      </a:lnTo>
                      <a:lnTo>
                        <a:pt x="37338" y="10160"/>
                      </a:lnTo>
                      <a:lnTo>
                        <a:pt x="39243" y="6350"/>
                      </a:lnTo>
                      <a:lnTo>
                        <a:pt x="41275" y="2921"/>
                      </a:lnTo>
                      <a:lnTo>
                        <a:pt x="42672" y="0"/>
                      </a:lnTo>
                      <a:lnTo>
                        <a:pt x="62357" y="13970"/>
                      </a:lnTo>
                      <a:lnTo>
                        <a:pt x="82042" y="29337"/>
                      </a:lnTo>
                      <a:lnTo>
                        <a:pt x="101727" y="46101"/>
                      </a:lnTo>
                      <a:lnTo>
                        <a:pt x="120396" y="63881"/>
                      </a:lnTo>
                      <a:lnTo>
                        <a:pt x="130048" y="73025"/>
                      </a:lnTo>
                      <a:lnTo>
                        <a:pt x="139192" y="82677"/>
                      </a:lnTo>
                      <a:lnTo>
                        <a:pt x="147828" y="92710"/>
                      </a:lnTo>
                      <a:lnTo>
                        <a:pt x="155956" y="102743"/>
                      </a:lnTo>
                      <a:lnTo>
                        <a:pt x="164084" y="113284"/>
                      </a:lnTo>
                      <a:lnTo>
                        <a:pt x="171831" y="123952"/>
                      </a:lnTo>
                      <a:lnTo>
                        <a:pt x="178943" y="134874"/>
                      </a:lnTo>
                      <a:lnTo>
                        <a:pt x="185674" y="145923"/>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3" name="Freeform 1302">
                  <a:extLst>
                    <a:ext uri="{FF2B5EF4-FFF2-40B4-BE49-F238E27FC236}">
                      <a16:creationId xmlns:a16="http://schemas.microsoft.com/office/drawing/2014/main" id="{2C978FB6-2A00-8C0A-1629-86724F30AC40}"/>
                    </a:ext>
                  </a:extLst>
                </p:cNvPr>
                <p:cNvSpPr/>
                <p:nvPr/>
              </p:nvSpPr>
              <p:spPr>
                <a:xfrm>
                  <a:off x="5772150" y="3141980"/>
                  <a:ext cx="185421" cy="187961"/>
                </a:xfrm>
                <a:custGeom>
                  <a:avLst/>
                  <a:gdLst/>
                  <a:ahLst/>
                  <a:cxnLst/>
                  <a:rect l="0" t="0" r="0" b="0"/>
                  <a:pathLst>
                    <a:path w="185421" h="187961">
                      <a:moveTo>
                        <a:pt x="185420" y="146050"/>
                      </a:moveTo>
                      <a:lnTo>
                        <a:pt x="177800" y="134620"/>
                      </a:lnTo>
                      <a:lnTo>
                        <a:pt x="171450" y="123190"/>
                      </a:lnTo>
                      <a:lnTo>
                        <a:pt x="163830" y="113030"/>
                      </a:lnTo>
                      <a:lnTo>
                        <a:pt x="154940" y="102870"/>
                      </a:lnTo>
                      <a:lnTo>
                        <a:pt x="147320" y="92710"/>
                      </a:lnTo>
                      <a:lnTo>
                        <a:pt x="138430" y="82550"/>
                      </a:lnTo>
                      <a:lnTo>
                        <a:pt x="129540" y="72390"/>
                      </a:lnTo>
                      <a:lnTo>
                        <a:pt x="119380" y="63500"/>
                      </a:lnTo>
                      <a:lnTo>
                        <a:pt x="101600" y="45720"/>
                      </a:lnTo>
                      <a:lnTo>
                        <a:pt x="81280" y="29210"/>
                      </a:lnTo>
                      <a:lnTo>
                        <a:pt x="62230" y="13970"/>
                      </a:lnTo>
                      <a:lnTo>
                        <a:pt x="41910" y="0"/>
                      </a:lnTo>
                      <a:lnTo>
                        <a:pt x="40640" y="2540"/>
                      </a:lnTo>
                      <a:lnTo>
                        <a:pt x="38100" y="6350"/>
                      </a:lnTo>
                      <a:lnTo>
                        <a:pt x="36830" y="10160"/>
                      </a:lnTo>
                      <a:lnTo>
                        <a:pt x="34290" y="13970"/>
                      </a:lnTo>
                      <a:lnTo>
                        <a:pt x="27940" y="22860"/>
                      </a:lnTo>
                      <a:lnTo>
                        <a:pt x="22860" y="34290"/>
                      </a:lnTo>
                      <a:lnTo>
                        <a:pt x="15240" y="44450"/>
                      </a:lnTo>
                      <a:lnTo>
                        <a:pt x="8890" y="55880"/>
                      </a:lnTo>
                      <a:lnTo>
                        <a:pt x="3810" y="66040"/>
                      </a:lnTo>
                      <a:lnTo>
                        <a:pt x="1270" y="69850"/>
                      </a:lnTo>
                      <a:lnTo>
                        <a:pt x="0" y="74930"/>
                      </a:lnTo>
                      <a:lnTo>
                        <a:pt x="15240" y="87630"/>
                      </a:lnTo>
                      <a:lnTo>
                        <a:pt x="31750" y="101600"/>
                      </a:lnTo>
                      <a:lnTo>
                        <a:pt x="48260" y="115570"/>
                      </a:lnTo>
                      <a:lnTo>
                        <a:pt x="64770" y="129540"/>
                      </a:lnTo>
                      <a:lnTo>
                        <a:pt x="80010" y="144780"/>
                      </a:lnTo>
                      <a:lnTo>
                        <a:pt x="87630" y="151130"/>
                      </a:lnTo>
                      <a:lnTo>
                        <a:pt x="93980" y="158750"/>
                      </a:lnTo>
                      <a:lnTo>
                        <a:pt x="99060" y="166370"/>
                      </a:lnTo>
                      <a:lnTo>
                        <a:pt x="105410" y="173990"/>
                      </a:lnTo>
                      <a:lnTo>
                        <a:pt x="109220" y="181610"/>
                      </a:lnTo>
                      <a:lnTo>
                        <a:pt x="113030" y="187960"/>
                      </a:lnTo>
                      <a:lnTo>
                        <a:pt x="120650" y="184150"/>
                      </a:lnTo>
                      <a:lnTo>
                        <a:pt x="128270" y="179070"/>
                      </a:lnTo>
                      <a:lnTo>
                        <a:pt x="135890" y="172720"/>
                      </a:lnTo>
                      <a:lnTo>
                        <a:pt x="144780" y="165100"/>
                      </a:lnTo>
                      <a:lnTo>
                        <a:pt x="152400" y="158750"/>
                      </a:lnTo>
                      <a:lnTo>
                        <a:pt x="162560" y="152400"/>
                      </a:lnTo>
                      <a:lnTo>
                        <a:pt x="167640" y="149860"/>
                      </a:lnTo>
                      <a:lnTo>
                        <a:pt x="172720" y="148590"/>
                      </a:lnTo>
                      <a:lnTo>
                        <a:pt x="179070" y="14732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4" name="Freeform 1303">
                  <a:extLst>
                    <a:ext uri="{FF2B5EF4-FFF2-40B4-BE49-F238E27FC236}">
                      <a16:creationId xmlns:a16="http://schemas.microsoft.com/office/drawing/2014/main" id="{B29DDCE4-4981-DE81-9327-46A1C40F401A}"/>
                    </a:ext>
                  </a:extLst>
                </p:cNvPr>
                <p:cNvSpPr/>
                <p:nvPr/>
              </p:nvSpPr>
              <p:spPr>
                <a:xfrm>
                  <a:off x="5745099" y="3734181"/>
                  <a:ext cx="200280" cy="192533"/>
                </a:xfrm>
                <a:custGeom>
                  <a:avLst/>
                  <a:gdLst/>
                  <a:ahLst/>
                  <a:cxnLst/>
                  <a:rect l="0" t="0" r="0" b="0"/>
                  <a:pathLst>
                    <a:path w="200280" h="192533">
                      <a:moveTo>
                        <a:pt x="50419" y="186817"/>
                      </a:moveTo>
                      <a:lnTo>
                        <a:pt x="48514" y="181483"/>
                      </a:lnTo>
                      <a:lnTo>
                        <a:pt x="46101" y="176657"/>
                      </a:lnTo>
                      <a:lnTo>
                        <a:pt x="43307" y="172339"/>
                      </a:lnTo>
                      <a:lnTo>
                        <a:pt x="39370" y="168021"/>
                      </a:lnTo>
                      <a:lnTo>
                        <a:pt x="36068" y="164211"/>
                      </a:lnTo>
                      <a:lnTo>
                        <a:pt x="27940" y="157480"/>
                      </a:lnTo>
                      <a:lnTo>
                        <a:pt x="19304" y="151765"/>
                      </a:lnTo>
                      <a:lnTo>
                        <a:pt x="11557" y="145542"/>
                      </a:lnTo>
                      <a:lnTo>
                        <a:pt x="4826" y="139700"/>
                      </a:lnTo>
                      <a:lnTo>
                        <a:pt x="2032" y="136906"/>
                      </a:lnTo>
                      <a:lnTo>
                        <a:pt x="0" y="133477"/>
                      </a:lnTo>
                      <a:lnTo>
                        <a:pt x="7747" y="128651"/>
                      </a:lnTo>
                      <a:lnTo>
                        <a:pt x="15875" y="123444"/>
                      </a:lnTo>
                      <a:lnTo>
                        <a:pt x="24003" y="117221"/>
                      </a:lnTo>
                      <a:lnTo>
                        <a:pt x="32258" y="109982"/>
                      </a:lnTo>
                      <a:lnTo>
                        <a:pt x="40894" y="101854"/>
                      </a:lnTo>
                      <a:lnTo>
                        <a:pt x="49530" y="93218"/>
                      </a:lnTo>
                      <a:lnTo>
                        <a:pt x="67310" y="74930"/>
                      </a:lnTo>
                      <a:lnTo>
                        <a:pt x="84074" y="55753"/>
                      </a:lnTo>
                      <a:lnTo>
                        <a:pt x="100838" y="36068"/>
                      </a:lnTo>
                      <a:lnTo>
                        <a:pt x="108585" y="26416"/>
                      </a:lnTo>
                      <a:lnTo>
                        <a:pt x="115697" y="17272"/>
                      </a:lnTo>
                      <a:lnTo>
                        <a:pt x="122936" y="8636"/>
                      </a:lnTo>
                      <a:lnTo>
                        <a:pt x="129667" y="0"/>
                      </a:lnTo>
                      <a:lnTo>
                        <a:pt x="137287" y="6731"/>
                      </a:lnTo>
                      <a:lnTo>
                        <a:pt x="146939" y="13462"/>
                      </a:lnTo>
                      <a:lnTo>
                        <a:pt x="156591" y="20193"/>
                      </a:lnTo>
                      <a:lnTo>
                        <a:pt x="167132" y="26416"/>
                      </a:lnTo>
                      <a:lnTo>
                        <a:pt x="176657" y="32258"/>
                      </a:lnTo>
                      <a:lnTo>
                        <a:pt x="186309" y="36957"/>
                      </a:lnTo>
                      <a:lnTo>
                        <a:pt x="190119" y="39370"/>
                      </a:lnTo>
                      <a:lnTo>
                        <a:pt x="193929" y="41275"/>
                      </a:lnTo>
                      <a:lnTo>
                        <a:pt x="197358" y="42799"/>
                      </a:lnTo>
                      <a:lnTo>
                        <a:pt x="200279" y="44196"/>
                      </a:lnTo>
                      <a:lnTo>
                        <a:pt x="193548" y="54229"/>
                      </a:lnTo>
                      <a:lnTo>
                        <a:pt x="186817" y="64389"/>
                      </a:lnTo>
                      <a:lnTo>
                        <a:pt x="170942" y="84582"/>
                      </a:lnTo>
                      <a:lnTo>
                        <a:pt x="154178" y="104648"/>
                      </a:lnTo>
                      <a:lnTo>
                        <a:pt x="135382" y="124333"/>
                      </a:lnTo>
                      <a:lnTo>
                        <a:pt x="116205" y="143129"/>
                      </a:lnTo>
                      <a:lnTo>
                        <a:pt x="105664" y="152146"/>
                      </a:lnTo>
                      <a:lnTo>
                        <a:pt x="95631" y="160909"/>
                      </a:lnTo>
                      <a:lnTo>
                        <a:pt x="84582" y="169545"/>
                      </a:lnTo>
                      <a:lnTo>
                        <a:pt x="74041" y="177673"/>
                      </a:lnTo>
                      <a:lnTo>
                        <a:pt x="62992" y="185293"/>
                      </a:lnTo>
                      <a:lnTo>
                        <a:pt x="51943" y="192532"/>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Freeform 1304">
                  <a:extLst>
                    <a:ext uri="{FF2B5EF4-FFF2-40B4-BE49-F238E27FC236}">
                      <a16:creationId xmlns:a16="http://schemas.microsoft.com/office/drawing/2014/main" id="{D5A1C6D6-5CE5-2D00-DD8E-5995FA497D7A}"/>
                    </a:ext>
                  </a:extLst>
                </p:cNvPr>
                <p:cNvSpPr/>
                <p:nvPr/>
              </p:nvSpPr>
              <p:spPr>
                <a:xfrm>
                  <a:off x="5745480" y="3733800"/>
                  <a:ext cx="200661" cy="193041"/>
                </a:xfrm>
                <a:custGeom>
                  <a:avLst/>
                  <a:gdLst/>
                  <a:ahLst/>
                  <a:cxnLst/>
                  <a:rect l="0" t="0" r="0" b="0"/>
                  <a:pathLst>
                    <a:path w="200661" h="193041">
                      <a:moveTo>
                        <a:pt x="52070" y="193040"/>
                      </a:moveTo>
                      <a:lnTo>
                        <a:pt x="63500" y="185420"/>
                      </a:lnTo>
                      <a:lnTo>
                        <a:pt x="73660" y="177800"/>
                      </a:lnTo>
                      <a:lnTo>
                        <a:pt x="85090" y="170180"/>
                      </a:lnTo>
                      <a:lnTo>
                        <a:pt x="95250" y="161290"/>
                      </a:lnTo>
                      <a:lnTo>
                        <a:pt x="105410" y="152400"/>
                      </a:lnTo>
                      <a:lnTo>
                        <a:pt x="115570" y="143510"/>
                      </a:lnTo>
                      <a:lnTo>
                        <a:pt x="135890" y="124460"/>
                      </a:lnTo>
                      <a:lnTo>
                        <a:pt x="153670" y="105410"/>
                      </a:lnTo>
                      <a:lnTo>
                        <a:pt x="171450" y="85090"/>
                      </a:lnTo>
                      <a:lnTo>
                        <a:pt x="186690" y="64770"/>
                      </a:lnTo>
                      <a:lnTo>
                        <a:pt x="193040" y="54610"/>
                      </a:lnTo>
                      <a:lnTo>
                        <a:pt x="200660" y="44450"/>
                      </a:lnTo>
                      <a:lnTo>
                        <a:pt x="196850" y="43180"/>
                      </a:lnTo>
                      <a:lnTo>
                        <a:pt x="194310" y="41910"/>
                      </a:lnTo>
                      <a:lnTo>
                        <a:pt x="190500" y="39370"/>
                      </a:lnTo>
                      <a:lnTo>
                        <a:pt x="186690" y="36830"/>
                      </a:lnTo>
                      <a:lnTo>
                        <a:pt x="176530" y="33020"/>
                      </a:lnTo>
                      <a:lnTo>
                        <a:pt x="167640" y="26670"/>
                      </a:lnTo>
                      <a:lnTo>
                        <a:pt x="156210" y="20320"/>
                      </a:lnTo>
                      <a:lnTo>
                        <a:pt x="147320" y="13970"/>
                      </a:lnTo>
                      <a:lnTo>
                        <a:pt x="137160" y="6350"/>
                      </a:lnTo>
                      <a:lnTo>
                        <a:pt x="129540" y="0"/>
                      </a:lnTo>
                      <a:lnTo>
                        <a:pt x="123190" y="8890"/>
                      </a:lnTo>
                      <a:lnTo>
                        <a:pt x="115570" y="17780"/>
                      </a:lnTo>
                      <a:lnTo>
                        <a:pt x="109220" y="26670"/>
                      </a:lnTo>
                      <a:lnTo>
                        <a:pt x="100330" y="36830"/>
                      </a:lnTo>
                      <a:lnTo>
                        <a:pt x="83820" y="55880"/>
                      </a:lnTo>
                      <a:lnTo>
                        <a:pt x="67310" y="74930"/>
                      </a:lnTo>
                      <a:lnTo>
                        <a:pt x="49530" y="93980"/>
                      </a:lnTo>
                      <a:lnTo>
                        <a:pt x="40640" y="101600"/>
                      </a:lnTo>
                      <a:lnTo>
                        <a:pt x="31750" y="110490"/>
                      </a:lnTo>
                      <a:lnTo>
                        <a:pt x="24130" y="118110"/>
                      </a:lnTo>
                      <a:lnTo>
                        <a:pt x="16510" y="123190"/>
                      </a:lnTo>
                      <a:lnTo>
                        <a:pt x="7620" y="128270"/>
                      </a:lnTo>
                      <a:lnTo>
                        <a:pt x="0" y="133350"/>
                      </a:lnTo>
                      <a:lnTo>
                        <a:pt x="2540" y="137160"/>
                      </a:lnTo>
                      <a:lnTo>
                        <a:pt x="5080" y="139700"/>
                      </a:lnTo>
                      <a:lnTo>
                        <a:pt x="11430" y="146050"/>
                      </a:lnTo>
                      <a:lnTo>
                        <a:pt x="19050" y="152400"/>
                      </a:lnTo>
                      <a:lnTo>
                        <a:pt x="27940" y="157480"/>
                      </a:lnTo>
                      <a:lnTo>
                        <a:pt x="35560" y="165100"/>
                      </a:lnTo>
                      <a:lnTo>
                        <a:pt x="39370" y="168910"/>
                      </a:lnTo>
                      <a:lnTo>
                        <a:pt x="43180" y="172720"/>
                      </a:lnTo>
                      <a:lnTo>
                        <a:pt x="45720" y="176530"/>
                      </a:lnTo>
                      <a:lnTo>
                        <a:pt x="48260" y="181610"/>
                      </a:lnTo>
                      <a:lnTo>
                        <a:pt x="50800" y="18669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6" name="Freeform 1305">
                  <a:extLst>
                    <a:ext uri="{FF2B5EF4-FFF2-40B4-BE49-F238E27FC236}">
                      <a16:creationId xmlns:a16="http://schemas.microsoft.com/office/drawing/2014/main" id="{D658AD23-9293-0ACB-F5ED-73F4ED4BEE08}"/>
                    </a:ext>
                  </a:extLst>
                </p:cNvPr>
                <p:cNvSpPr/>
                <p:nvPr/>
              </p:nvSpPr>
              <p:spPr>
                <a:xfrm>
                  <a:off x="5403342" y="3917061"/>
                  <a:ext cx="249175" cy="108078"/>
                </a:xfrm>
                <a:custGeom>
                  <a:avLst/>
                  <a:gdLst/>
                  <a:ahLst/>
                  <a:cxnLst/>
                  <a:rect l="0" t="0" r="0" b="0"/>
                  <a:pathLst>
                    <a:path w="249175" h="108078">
                      <a:moveTo>
                        <a:pt x="3429" y="82169"/>
                      </a:moveTo>
                      <a:lnTo>
                        <a:pt x="6350" y="76835"/>
                      </a:lnTo>
                      <a:lnTo>
                        <a:pt x="11557" y="65278"/>
                      </a:lnTo>
                      <a:lnTo>
                        <a:pt x="15367" y="53848"/>
                      </a:lnTo>
                      <a:lnTo>
                        <a:pt x="18796" y="41783"/>
                      </a:lnTo>
                      <a:lnTo>
                        <a:pt x="21717" y="30226"/>
                      </a:lnTo>
                      <a:lnTo>
                        <a:pt x="24003" y="19685"/>
                      </a:lnTo>
                      <a:lnTo>
                        <a:pt x="26035" y="10160"/>
                      </a:lnTo>
                      <a:lnTo>
                        <a:pt x="28321" y="1905"/>
                      </a:lnTo>
                      <a:lnTo>
                        <a:pt x="36957" y="4318"/>
                      </a:lnTo>
                      <a:lnTo>
                        <a:pt x="46609" y="6731"/>
                      </a:lnTo>
                      <a:lnTo>
                        <a:pt x="57150" y="9652"/>
                      </a:lnTo>
                      <a:lnTo>
                        <a:pt x="69215" y="12065"/>
                      </a:lnTo>
                      <a:lnTo>
                        <a:pt x="81153" y="14478"/>
                      </a:lnTo>
                      <a:lnTo>
                        <a:pt x="94107" y="16383"/>
                      </a:lnTo>
                      <a:lnTo>
                        <a:pt x="108077" y="18288"/>
                      </a:lnTo>
                      <a:lnTo>
                        <a:pt x="121920" y="19304"/>
                      </a:lnTo>
                      <a:lnTo>
                        <a:pt x="135890" y="19685"/>
                      </a:lnTo>
                      <a:lnTo>
                        <a:pt x="150241" y="19685"/>
                      </a:lnTo>
                      <a:lnTo>
                        <a:pt x="164719" y="18796"/>
                      </a:lnTo>
                      <a:lnTo>
                        <a:pt x="179070" y="17272"/>
                      </a:lnTo>
                      <a:lnTo>
                        <a:pt x="193040" y="14478"/>
                      </a:lnTo>
                      <a:lnTo>
                        <a:pt x="206883" y="11049"/>
                      </a:lnTo>
                      <a:lnTo>
                        <a:pt x="220345" y="6223"/>
                      </a:lnTo>
                      <a:lnTo>
                        <a:pt x="232918" y="0"/>
                      </a:lnTo>
                      <a:lnTo>
                        <a:pt x="233299" y="4826"/>
                      </a:lnTo>
                      <a:lnTo>
                        <a:pt x="234315" y="10160"/>
                      </a:lnTo>
                      <a:lnTo>
                        <a:pt x="237617" y="21209"/>
                      </a:lnTo>
                      <a:lnTo>
                        <a:pt x="241046" y="33147"/>
                      </a:lnTo>
                      <a:lnTo>
                        <a:pt x="244348" y="45212"/>
                      </a:lnTo>
                      <a:lnTo>
                        <a:pt x="247269" y="56642"/>
                      </a:lnTo>
                      <a:lnTo>
                        <a:pt x="248666" y="62484"/>
                      </a:lnTo>
                      <a:lnTo>
                        <a:pt x="249174" y="68199"/>
                      </a:lnTo>
                      <a:lnTo>
                        <a:pt x="249174" y="73914"/>
                      </a:lnTo>
                      <a:lnTo>
                        <a:pt x="249174" y="79248"/>
                      </a:lnTo>
                      <a:lnTo>
                        <a:pt x="247777" y="84074"/>
                      </a:lnTo>
                      <a:lnTo>
                        <a:pt x="246253" y="88900"/>
                      </a:lnTo>
                      <a:lnTo>
                        <a:pt x="222250" y="94615"/>
                      </a:lnTo>
                      <a:lnTo>
                        <a:pt x="209804" y="97536"/>
                      </a:lnTo>
                      <a:lnTo>
                        <a:pt x="196850" y="99949"/>
                      </a:lnTo>
                      <a:lnTo>
                        <a:pt x="183896" y="102235"/>
                      </a:lnTo>
                      <a:lnTo>
                        <a:pt x="169926" y="104648"/>
                      </a:lnTo>
                      <a:lnTo>
                        <a:pt x="155575" y="106172"/>
                      </a:lnTo>
                      <a:lnTo>
                        <a:pt x="140716" y="107569"/>
                      </a:lnTo>
                      <a:lnTo>
                        <a:pt x="125349" y="108077"/>
                      </a:lnTo>
                      <a:lnTo>
                        <a:pt x="108966" y="108077"/>
                      </a:lnTo>
                      <a:lnTo>
                        <a:pt x="92710" y="107061"/>
                      </a:lnTo>
                      <a:lnTo>
                        <a:pt x="75438" y="105156"/>
                      </a:lnTo>
                      <a:lnTo>
                        <a:pt x="57658" y="102743"/>
                      </a:lnTo>
                      <a:lnTo>
                        <a:pt x="38989" y="98425"/>
                      </a:lnTo>
                      <a:lnTo>
                        <a:pt x="19685" y="93599"/>
                      </a:lnTo>
                      <a:lnTo>
                        <a:pt x="0" y="86868"/>
                      </a:lnTo>
                      <a:close/>
                    </a:path>
                  </a:pathLst>
                </a:custGeom>
                <a:solidFill>
                  <a:srgbClr val="FFE856"/>
                </a:solidFill>
                <a:ln w="0" cap="flat" cmpd="sng" algn="ctr">
                  <a:solidFill>
                    <a:srgbClr val="FFE85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7" name="Freeform 1306">
                  <a:extLst>
                    <a:ext uri="{FF2B5EF4-FFF2-40B4-BE49-F238E27FC236}">
                      <a16:creationId xmlns:a16="http://schemas.microsoft.com/office/drawing/2014/main" id="{A65B8453-C345-88F6-5F9C-BFE79C110FC9}"/>
                    </a:ext>
                  </a:extLst>
                </p:cNvPr>
                <p:cNvSpPr/>
                <p:nvPr/>
              </p:nvSpPr>
              <p:spPr>
                <a:xfrm>
                  <a:off x="5403850" y="3916680"/>
                  <a:ext cx="248921" cy="107951"/>
                </a:xfrm>
                <a:custGeom>
                  <a:avLst/>
                  <a:gdLst/>
                  <a:ahLst/>
                  <a:cxnLst/>
                  <a:rect l="0" t="0" r="0" b="0"/>
                  <a:pathLst>
                    <a:path w="248921" h="107951">
                      <a:moveTo>
                        <a:pt x="0" y="87630"/>
                      </a:moveTo>
                      <a:lnTo>
                        <a:pt x="19050" y="93980"/>
                      </a:lnTo>
                      <a:lnTo>
                        <a:pt x="39370" y="99060"/>
                      </a:lnTo>
                      <a:lnTo>
                        <a:pt x="57150" y="102870"/>
                      </a:lnTo>
                      <a:lnTo>
                        <a:pt x="74930" y="105410"/>
                      </a:lnTo>
                      <a:lnTo>
                        <a:pt x="92710" y="107950"/>
                      </a:lnTo>
                      <a:lnTo>
                        <a:pt x="109220" y="107950"/>
                      </a:lnTo>
                      <a:lnTo>
                        <a:pt x="125730" y="107950"/>
                      </a:lnTo>
                      <a:lnTo>
                        <a:pt x="140970" y="107950"/>
                      </a:lnTo>
                      <a:lnTo>
                        <a:pt x="154940" y="106680"/>
                      </a:lnTo>
                      <a:lnTo>
                        <a:pt x="170180" y="105410"/>
                      </a:lnTo>
                      <a:lnTo>
                        <a:pt x="184150" y="102870"/>
                      </a:lnTo>
                      <a:lnTo>
                        <a:pt x="196850" y="100330"/>
                      </a:lnTo>
                      <a:lnTo>
                        <a:pt x="209550" y="97790"/>
                      </a:lnTo>
                      <a:lnTo>
                        <a:pt x="222250" y="95250"/>
                      </a:lnTo>
                      <a:lnTo>
                        <a:pt x="246380" y="88900"/>
                      </a:lnTo>
                      <a:lnTo>
                        <a:pt x="247650" y="83820"/>
                      </a:lnTo>
                      <a:lnTo>
                        <a:pt x="248920" y="80010"/>
                      </a:lnTo>
                      <a:lnTo>
                        <a:pt x="248920" y="73660"/>
                      </a:lnTo>
                      <a:lnTo>
                        <a:pt x="248920" y="68580"/>
                      </a:lnTo>
                      <a:lnTo>
                        <a:pt x="248920" y="62230"/>
                      </a:lnTo>
                      <a:lnTo>
                        <a:pt x="247650" y="57150"/>
                      </a:lnTo>
                      <a:lnTo>
                        <a:pt x="243840" y="45720"/>
                      </a:lnTo>
                      <a:lnTo>
                        <a:pt x="241300" y="33020"/>
                      </a:lnTo>
                      <a:lnTo>
                        <a:pt x="237490" y="21590"/>
                      </a:lnTo>
                      <a:lnTo>
                        <a:pt x="233680" y="10160"/>
                      </a:lnTo>
                      <a:lnTo>
                        <a:pt x="233680" y="5080"/>
                      </a:lnTo>
                      <a:lnTo>
                        <a:pt x="232410" y="0"/>
                      </a:lnTo>
                      <a:lnTo>
                        <a:pt x="219710" y="6350"/>
                      </a:lnTo>
                      <a:lnTo>
                        <a:pt x="207010" y="11430"/>
                      </a:lnTo>
                      <a:lnTo>
                        <a:pt x="193040" y="15240"/>
                      </a:lnTo>
                      <a:lnTo>
                        <a:pt x="179070" y="17780"/>
                      </a:lnTo>
                      <a:lnTo>
                        <a:pt x="165100" y="19050"/>
                      </a:lnTo>
                      <a:lnTo>
                        <a:pt x="149860" y="20320"/>
                      </a:lnTo>
                      <a:lnTo>
                        <a:pt x="135890" y="20320"/>
                      </a:lnTo>
                      <a:lnTo>
                        <a:pt x="121920" y="19050"/>
                      </a:lnTo>
                      <a:lnTo>
                        <a:pt x="107950" y="19050"/>
                      </a:lnTo>
                      <a:lnTo>
                        <a:pt x="93980" y="16510"/>
                      </a:lnTo>
                      <a:lnTo>
                        <a:pt x="81280" y="15240"/>
                      </a:lnTo>
                      <a:lnTo>
                        <a:pt x="68580" y="12700"/>
                      </a:lnTo>
                      <a:lnTo>
                        <a:pt x="57150" y="10160"/>
                      </a:lnTo>
                      <a:lnTo>
                        <a:pt x="46990" y="7620"/>
                      </a:lnTo>
                      <a:lnTo>
                        <a:pt x="36830" y="5080"/>
                      </a:lnTo>
                      <a:lnTo>
                        <a:pt x="27940" y="2540"/>
                      </a:lnTo>
                      <a:lnTo>
                        <a:pt x="25400" y="10160"/>
                      </a:lnTo>
                      <a:lnTo>
                        <a:pt x="24130" y="20320"/>
                      </a:lnTo>
                      <a:lnTo>
                        <a:pt x="21590" y="30480"/>
                      </a:lnTo>
                      <a:lnTo>
                        <a:pt x="19050" y="41910"/>
                      </a:lnTo>
                      <a:lnTo>
                        <a:pt x="15240" y="54610"/>
                      </a:lnTo>
                      <a:lnTo>
                        <a:pt x="11430" y="66040"/>
                      </a:lnTo>
                      <a:lnTo>
                        <a:pt x="6350" y="77470"/>
                      </a:lnTo>
                      <a:lnTo>
                        <a:pt x="3810" y="82550"/>
                      </a:lnTo>
                      <a:close/>
                    </a:path>
                  </a:pathLst>
                </a:custGeom>
                <a:solidFill>
                  <a:schemeClr val="accent1">
                    <a:alpha val="0"/>
                  </a:schemeClr>
                </a:solidFill>
                <a:ln w="12700" cap="flat" cmpd="sng" algn="ctr">
                  <a:solidFill>
                    <a:srgbClr val="FFF4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Freeform 1307">
                  <a:extLst>
                    <a:ext uri="{FF2B5EF4-FFF2-40B4-BE49-F238E27FC236}">
                      <a16:creationId xmlns:a16="http://schemas.microsoft.com/office/drawing/2014/main" id="{C4C9A87E-3B4B-D828-4BD2-4CC838FFD3F7}"/>
                    </a:ext>
                  </a:extLst>
                </p:cNvPr>
                <p:cNvSpPr/>
                <p:nvPr/>
              </p:nvSpPr>
              <p:spPr>
                <a:xfrm>
                  <a:off x="5434330" y="3944620"/>
                  <a:ext cx="59691" cy="55881"/>
                </a:xfrm>
                <a:custGeom>
                  <a:avLst/>
                  <a:gdLst/>
                  <a:ahLst/>
                  <a:cxnLst/>
                  <a:rect l="0" t="0" r="0" b="0"/>
                  <a:pathLst>
                    <a:path w="59691" h="55881">
                      <a:moveTo>
                        <a:pt x="59690" y="55880"/>
                      </a:moveTo>
                      <a:lnTo>
                        <a:pt x="38100" y="53340"/>
                      </a:lnTo>
                      <a:lnTo>
                        <a:pt x="36830" y="52070"/>
                      </a:lnTo>
                      <a:lnTo>
                        <a:pt x="35560" y="49530"/>
                      </a:lnTo>
                      <a:lnTo>
                        <a:pt x="34290" y="46990"/>
                      </a:lnTo>
                      <a:lnTo>
                        <a:pt x="34290" y="43180"/>
                      </a:lnTo>
                      <a:lnTo>
                        <a:pt x="31750" y="35560"/>
                      </a:lnTo>
                      <a:lnTo>
                        <a:pt x="29210" y="26670"/>
                      </a:lnTo>
                      <a:lnTo>
                        <a:pt x="26670" y="17780"/>
                      </a:lnTo>
                      <a:lnTo>
                        <a:pt x="25400" y="12700"/>
                      </a:lnTo>
                      <a:lnTo>
                        <a:pt x="24130" y="10160"/>
                      </a:lnTo>
                      <a:lnTo>
                        <a:pt x="21590" y="6350"/>
                      </a:lnTo>
                      <a:lnTo>
                        <a:pt x="20320" y="5080"/>
                      </a:lnTo>
                      <a:lnTo>
                        <a:pt x="19050" y="2540"/>
                      </a:lnTo>
                      <a:lnTo>
                        <a:pt x="16510" y="2540"/>
                      </a:lnTo>
                      <a:lnTo>
                        <a:pt x="12700" y="1270"/>
                      </a:lnTo>
                      <a:lnTo>
                        <a:pt x="10160" y="0"/>
                      </a:lnTo>
                      <a:lnTo>
                        <a:pt x="7620" y="0"/>
                      </a:lnTo>
                      <a:lnTo>
                        <a:pt x="6350" y="0"/>
                      </a:lnTo>
                      <a:lnTo>
                        <a:pt x="2540" y="1270"/>
                      </a:lnTo>
                      <a:lnTo>
                        <a:pt x="1270" y="1270"/>
                      </a:lnTo>
                      <a:lnTo>
                        <a:pt x="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9" name="Freeform 1308">
                  <a:extLst>
                    <a:ext uri="{FF2B5EF4-FFF2-40B4-BE49-F238E27FC236}">
                      <a16:creationId xmlns:a16="http://schemas.microsoft.com/office/drawing/2014/main" id="{F4EBEA8A-8335-0948-E40D-642985997C7B}"/>
                    </a:ext>
                  </a:extLst>
                </p:cNvPr>
                <p:cNvSpPr/>
                <p:nvPr/>
              </p:nvSpPr>
              <p:spPr>
                <a:xfrm>
                  <a:off x="5424170" y="3952240"/>
                  <a:ext cx="72391" cy="40641"/>
                </a:xfrm>
                <a:custGeom>
                  <a:avLst/>
                  <a:gdLst/>
                  <a:ahLst/>
                  <a:cxnLst/>
                  <a:rect l="0" t="0" r="0" b="0"/>
                  <a:pathLst>
                    <a:path w="72391" h="40641">
                      <a:moveTo>
                        <a:pt x="0" y="38100"/>
                      </a:moveTo>
                      <a:lnTo>
                        <a:pt x="3810" y="39370"/>
                      </a:lnTo>
                      <a:lnTo>
                        <a:pt x="7620" y="40640"/>
                      </a:lnTo>
                      <a:lnTo>
                        <a:pt x="10160" y="40640"/>
                      </a:lnTo>
                      <a:lnTo>
                        <a:pt x="12700" y="40640"/>
                      </a:lnTo>
                      <a:lnTo>
                        <a:pt x="17780" y="38100"/>
                      </a:lnTo>
                      <a:lnTo>
                        <a:pt x="21590" y="36830"/>
                      </a:lnTo>
                      <a:lnTo>
                        <a:pt x="25400" y="33020"/>
                      </a:lnTo>
                      <a:lnTo>
                        <a:pt x="29210" y="30480"/>
                      </a:lnTo>
                      <a:lnTo>
                        <a:pt x="34290" y="21590"/>
                      </a:lnTo>
                      <a:lnTo>
                        <a:pt x="40640" y="12700"/>
                      </a:lnTo>
                      <a:lnTo>
                        <a:pt x="44450" y="8890"/>
                      </a:lnTo>
                      <a:lnTo>
                        <a:pt x="48260" y="5080"/>
                      </a:lnTo>
                      <a:lnTo>
                        <a:pt x="53340" y="2540"/>
                      </a:lnTo>
                      <a:lnTo>
                        <a:pt x="58420" y="1270"/>
                      </a:lnTo>
                      <a:lnTo>
                        <a:pt x="62230" y="0"/>
                      </a:lnTo>
                      <a:lnTo>
                        <a:pt x="64770" y="0"/>
                      </a:lnTo>
                      <a:lnTo>
                        <a:pt x="68580" y="0"/>
                      </a:lnTo>
                      <a:lnTo>
                        <a:pt x="72390" y="12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0" name="Freeform 1309">
                  <a:extLst>
                    <a:ext uri="{FF2B5EF4-FFF2-40B4-BE49-F238E27FC236}">
                      <a16:creationId xmlns:a16="http://schemas.microsoft.com/office/drawing/2014/main" id="{FA61CB63-7CC6-159A-D7FE-D917A78DAC98}"/>
                    </a:ext>
                  </a:extLst>
                </p:cNvPr>
                <p:cNvSpPr/>
                <p:nvPr/>
              </p:nvSpPr>
              <p:spPr>
                <a:xfrm>
                  <a:off x="5568950" y="3950970"/>
                  <a:ext cx="73661" cy="40641"/>
                </a:xfrm>
                <a:custGeom>
                  <a:avLst/>
                  <a:gdLst/>
                  <a:ahLst/>
                  <a:cxnLst/>
                  <a:rect l="0" t="0" r="0" b="0"/>
                  <a:pathLst>
                    <a:path w="73661" h="40641">
                      <a:moveTo>
                        <a:pt x="73660" y="36830"/>
                      </a:moveTo>
                      <a:lnTo>
                        <a:pt x="53340" y="40640"/>
                      </a:lnTo>
                      <a:lnTo>
                        <a:pt x="50800" y="39370"/>
                      </a:lnTo>
                      <a:lnTo>
                        <a:pt x="49530" y="38100"/>
                      </a:lnTo>
                      <a:lnTo>
                        <a:pt x="48260" y="35560"/>
                      </a:lnTo>
                      <a:lnTo>
                        <a:pt x="45720" y="33020"/>
                      </a:lnTo>
                      <a:lnTo>
                        <a:pt x="40640" y="25400"/>
                      </a:lnTo>
                      <a:lnTo>
                        <a:pt x="35560" y="17780"/>
                      </a:lnTo>
                      <a:lnTo>
                        <a:pt x="30480" y="10160"/>
                      </a:lnTo>
                      <a:lnTo>
                        <a:pt x="27940" y="7620"/>
                      </a:lnTo>
                      <a:lnTo>
                        <a:pt x="25400" y="5080"/>
                      </a:lnTo>
                      <a:lnTo>
                        <a:pt x="22860" y="2540"/>
                      </a:lnTo>
                      <a:lnTo>
                        <a:pt x="20320" y="0"/>
                      </a:lnTo>
                      <a:lnTo>
                        <a:pt x="17780" y="0"/>
                      </a:lnTo>
                      <a:lnTo>
                        <a:pt x="15240" y="0"/>
                      </a:lnTo>
                      <a:lnTo>
                        <a:pt x="11430" y="0"/>
                      </a:lnTo>
                      <a:lnTo>
                        <a:pt x="8890" y="0"/>
                      </a:lnTo>
                      <a:lnTo>
                        <a:pt x="6350" y="0"/>
                      </a:lnTo>
                      <a:lnTo>
                        <a:pt x="5080" y="1270"/>
                      </a:lnTo>
                      <a:lnTo>
                        <a:pt x="2540" y="2540"/>
                      </a:lnTo>
                      <a:lnTo>
                        <a:pt x="1270" y="3810"/>
                      </a:lnTo>
                      <a:lnTo>
                        <a:pt x="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1" name="Freeform 1310">
                  <a:extLst>
                    <a:ext uri="{FF2B5EF4-FFF2-40B4-BE49-F238E27FC236}">
                      <a16:creationId xmlns:a16="http://schemas.microsoft.com/office/drawing/2014/main" id="{E233F77A-D753-4821-5C41-5B92D8C29BBD}"/>
                    </a:ext>
                  </a:extLst>
                </p:cNvPr>
                <p:cNvSpPr/>
                <p:nvPr/>
              </p:nvSpPr>
              <p:spPr>
                <a:xfrm>
                  <a:off x="5574030" y="3940810"/>
                  <a:ext cx="55881" cy="59691"/>
                </a:xfrm>
                <a:custGeom>
                  <a:avLst/>
                  <a:gdLst/>
                  <a:ahLst/>
                  <a:cxnLst/>
                  <a:rect l="0" t="0" r="0" b="0"/>
                  <a:pathLst>
                    <a:path w="55881" h="59691">
                      <a:moveTo>
                        <a:pt x="0" y="59690"/>
                      </a:moveTo>
                      <a:lnTo>
                        <a:pt x="3810" y="59690"/>
                      </a:lnTo>
                      <a:lnTo>
                        <a:pt x="6350" y="59690"/>
                      </a:lnTo>
                      <a:lnTo>
                        <a:pt x="10160" y="58420"/>
                      </a:lnTo>
                      <a:lnTo>
                        <a:pt x="12700" y="57150"/>
                      </a:lnTo>
                      <a:lnTo>
                        <a:pt x="16510" y="54610"/>
                      </a:lnTo>
                      <a:lnTo>
                        <a:pt x="20320" y="50800"/>
                      </a:lnTo>
                      <a:lnTo>
                        <a:pt x="22860" y="46990"/>
                      </a:lnTo>
                      <a:lnTo>
                        <a:pt x="24130" y="41910"/>
                      </a:lnTo>
                      <a:lnTo>
                        <a:pt x="27940" y="33020"/>
                      </a:lnTo>
                      <a:lnTo>
                        <a:pt x="30480" y="21590"/>
                      </a:lnTo>
                      <a:lnTo>
                        <a:pt x="33020" y="16510"/>
                      </a:lnTo>
                      <a:lnTo>
                        <a:pt x="35560" y="12700"/>
                      </a:lnTo>
                      <a:lnTo>
                        <a:pt x="38100" y="8890"/>
                      </a:lnTo>
                      <a:lnTo>
                        <a:pt x="43180" y="5080"/>
                      </a:lnTo>
                      <a:lnTo>
                        <a:pt x="45720" y="3810"/>
                      </a:lnTo>
                      <a:lnTo>
                        <a:pt x="49530" y="2540"/>
                      </a:lnTo>
                      <a:lnTo>
                        <a:pt x="52070" y="1270"/>
                      </a:lnTo>
                      <a:lnTo>
                        <a:pt x="558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2" name="Freeform 1311">
                  <a:extLst>
                    <a:ext uri="{FF2B5EF4-FFF2-40B4-BE49-F238E27FC236}">
                      <a16:creationId xmlns:a16="http://schemas.microsoft.com/office/drawing/2014/main" id="{74B7BA3F-BD3D-5822-2A1E-82C3BB393B33}"/>
                    </a:ext>
                  </a:extLst>
                </p:cNvPr>
                <p:cNvSpPr/>
                <p:nvPr/>
              </p:nvSpPr>
              <p:spPr>
                <a:xfrm>
                  <a:off x="5506720" y="3957320"/>
                  <a:ext cx="66041" cy="48261"/>
                </a:xfrm>
                <a:custGeom>
                  <a:avLst/>
                  <a:gdLst/>
                  <a:ahLst/>
                  <a:cxnLst/>
                  <a:rect l="0" t="0" r="0" b="0"/>
                  <a:pathLst>
                    <a:path w="66041" h="48261">
                      <a:moveTo>
                        <a:pt x="66040" y="48260"/>
                      </a:moveTo>
                      <a:lnTo>
                        <a:pt x="45720" y="46990"/>
                      </a:lnTo>
                      <a:lnTo>
                        <a:pt x="44450" y="46990"/>
                      </a:lnTo>
                      <a:lnTo>
                        <a:pt x="43180" y="44450"/>
                      </a:lnTo>
                      <a:lnTo>
                        <a:pt x="40640" y="41910"/>
                      </a:lnTo>
                      <a:lnTo>
                        <a:pt x="39370" y="39370"/>
                      </a:lnTo>
                      <a:lnTo>
                        <a:pt x="36830" y="31750"/>
                      </a:lnTo>
                      <a:lnTo>
                        <a:pt x="33020" y="22860"/>
                      </a:lnTo>
                      <a:lnTo>
                        <a:pt x="29210" y="13970"/>
                      </a:lnTo>
                      <a:lnTo>
                        <a:pt x="24130" y="6350"/>
                      </a:lnTo>
                      <a:lnTo>
                        <a:pt x="22860" y="3810"/>
                      </a:lnTo>
                      <a:lnTo>
                        <a:pt x="20320" y="2540"/>
                      </a:lnTo>
                      <a:lnTo>
                        <a:pt x="19050" y="1270"/>
                      </a:lnTo>
                      <a:lnTo>
                        <a:pt x="16510" y="0"/>
                      </a:lnTo>
                      <a:lnTo>
                        <a:pt x="12700" y="0"/>
                      </a:lnTo>
                      <a:lnTo>
                        <a:pt x="10160" y="0"/>
                      </a:lnTo>
                      <a:lnTo>
                        <a:pt x="7620" y="0"/>
                      </a:lnTo>
                      <a:lnTo>
                        <a:pt x="6350" y="0"/>
                      </a:lnTo>
                      <a:lnTo>
                        <a:pt x="3810" y="1270"/>
                      </a:lnTo>
                      <a:lnTo>
                        <a:pt x="1270" y="1270"/>
                      </a:lnTo>
                      <a:lnTo>
                        <a:pt x="0" y="254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3" name="Freeform 1312">
                  <a:extLst>
                    <a:ext uri="{FF2B5EF4-FFF2-40B4-BE49-F238E27FC236}">
                      <a16:creationId xmlns:a16="http://schemas.microsoft.com/office/drawing/2014/main" id="{4E1FA288-7C3C-3971-BD64-9D1A2145B184}"/>
                    </a:ext>
                  </a:extLst>
                </p:cNvPr>
                <p:cNvSpPr/>
                <p:nvPr/>
              </p:nvSpPr>
              <p:spPr>
                <a:xfrm>
                  <a:off x="5504180" y="3957320"/>
                  <a:ext cx="66041" cy="48261"/>
                </a:xfrm>
                <a:custGeom>
                  <a:avLst/>
                  <a:gdLst/>
                  <a:ahLst/>
                  <a:cxnLst/>
                  <a:rect l="0" t="0" r="0" b="0"/>
                  <a:pathLst>
                    <a:path w="66041" h="48261">
                      <a:moveTo>
                        <a:pt x="0" y="46990"/>
                      </a:moveTo>
                      <a:lnTo>
                        <a:pt x="3810" y="48260"/>
                      </a:lnTo>
                      <a:lnTo>
                        <a:pt x="6350" y="48260"/>
                      </a:lnTo>
                      <a:lnTo>
                        <a:pt x="10160" y="46990"/>
                      </a:lnTo>
                      <a:lnTo>
                        <a:pt x="12700" y="46990"/>
                      </a:lnTo>
                      <a:lnTo>
                        <a:pt x="16510" y="44450"/>
                      </a:lnTo>
                      <a:lnTo>
                        <a:pt x="20320" y="41910"/>
                      </a:lnTo>
                      <a:lnTo>
                        <a:pt x="24130" y="39370"/>
                      </a:lnTo>
                      <a:lnTo>
                        <a:pt x="26670" y="34290"/>
                      </a:lnTo>
                      <a:lnTo>
                        <a:pt x="31750" y="25400"/>
                      </a:lnTo>
                      <a:lnTo>
                        <a:pt x="36830" y="16510"/>
                      </a:lnTo>
                      <a:lnTo>
                        <a:pt x="39370" y="11430"/>
                      </a:lnTo>
                      <a:lnTo>
                        <a:pt x="43180" y="7620"/>
                      </a:lnTo>
                      <a:lnTo>
                        <a:pt x="46990" y="3810"/>
                      </a:lnTo>
                      <a:lnTo>
                        <a:pt x="52070" y="2540"/>
                      </a:lnTo>
                      <a:lnTo>
                        <a:pt x="54610" y="1270"/>
                      </a:lnTo>
                      <a:lnTo>
                        <a:pt x="58420" y="0"/>
                      </a:lnTo>
                      <a:lnTo>
                        <a:pt x="62230" y="0"/>
                      </a:lnTo>
                      <a:lnTo>
                        <a:pt x="6604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4" name="Freeform 1313">
                  <a:extLst>
                    <a:ext uri="{FF2B5EF4-FFF2-40B4-BE49-F238E27FC236}">
                      <a16:creationId xmlns:a16="http://schemas.microsoft.com/office/drawing/2014/main" id="{97DAC2F0-6C45-410A-1C30-740A69ECAB0B}"/>
                    </a:ext>
                  </a:extLst>
                </p:cNvPr>
                <p:cNvSpPr/>
                <p:nvPr/>
              </p:nvSpPr>
              <p:spPr>
                <a:xfrm>
                  <a:off x="5770880" y="3862070"/>
                  <a:ext cx="67311" cy="17781"/>
                </a:xfrm>
                <a:custGeom>
                  <a:avLst/>
                  <a:gdLst/>
                  <a:ahLst/>
                  <a:cxnLst/>
                  <a:rect l="0" t="0" r="0" b="0"/>
                  <a:pathLst>
                    <a:path w="67311" h="17781">
                      <a:moveTo>
                        <a:pt x="67310" y="7620"/>
                      </a:moveTo>
                      <a:lnTo>
                        <a:pt x="53340" y="17780"/>
                      </a:lnTo>
                      <a:lnTo>
                        <a:pt x="52070" y="17780"/>
                      </a:lnTo>
                      <a:lnTo>
                        <a:pt x="49530" y="16510"/>
                      </a:lnTo>
                      <a:lnTo>
                        <a:pt x="46990" y="16510"/>
                      </a:lnTo>
                      <a:lnTo>
                        <a:pt x="44450" y="15240"/>
                      </a:lnTo>
                      <a:lnTo>
                        <a:pt x="38100" y="11430"/>
                      </a:lnTo>
                      <a:lnTo>
                        <a:pt x="31750" y="7620"/>
                      </a:lnTo>
                      <a:lnTo>
                        <a:pt x="25400" y="3810"/>
                      </a:lnTo>
                      <a:lnTo>
                        <a:pt x="22860" y="2540"/>
                      </a:lnTo>
                      <a:lnTo>
                        <a:pt x="19050" y="1270"/>
                      </a:lnTo>
                      <a:lnTo>
                        <a:pt x="16510" y="0"/>
                      </a:lnTo>
                      <a:lnTo>
                        <a:pt x="13970" y="0"/>
                      </a:lnTo>
                      <a:lnTo>
                        <a:pt x="11430" y="0"/>
                      </a:lnTo>
                      <a:lnTo>
                        <a:pt x="10160" y="1270"/>
                      </a:lnTo>
                      <a:lnTo>
                        <a:pt x="7620" y="2540"/>
                      </a:lnTo>
                      <a:lnTo>
                        <a:pt x="5080" y="5080"/>
                      </a:lnTo>
                      <a:lnTo>
                        <a:pt x="3810" y="5080"/>
                      </a:lnTo>
                      <a:lnTo>
                        <a:pt x="3810" y="6350"/>
                      </a:lnTo>
                      <a:lnTo>
                        <a:pt x="2540" y="8890"/>
                      </a:lnTo>
                      <a:lnTo>
                        <a:pt x="0" y="1143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5" name="Freeform 1314">
                  <a:extLst>
                    <a:ext uri="{FF2B5EF4-FFF2-40B4-BE49-F238E27FC236}">
                      <a16:creationId xmlns:a16="http://schemas.microsoft.com/office/drawing/2014/main" id="{3BFF2BBC-CAF5-54E8-5217-E59D56C044D3}"/>
                    </a:ext>
                  </a:extLst>
                </p:cNvPr>
                <p:cNvSpPr/>
                <p:nvPr/>
              </p:nvSpPr>
              <p:spPr>
                <a:xfrm>
                  <a:off x="5792470" y="3839210"/>
                  <a:ext cx="19051" cy="64771"/>
                </a:xfrm>
                <a:custGeom>
                  <a:avLst/>
                  <a:gdLst/>
                  <a:ahLst/>
                  <a:cxnLst/>
                  <a:rect l="0" t="0" r="0" b="0"/>
                  <a:pathLst>
                    <a:path w="19051" h="64771">
                      <a:moveTo>
                        <a:pt x="0" y="64770"/>
                      </a:moveTo>
                      <a:lnTo>
                        <a:pt x="5080" y="62230"/>
                      </a:lnTo>
                      <a:lnTo>
                        <a:pt x="7620" y="58420"/>
                      </a:lnTo>
                      <a:lnTo>
                        <a:pt x="10160" y="54610"/>
                      </a:lnTo>
                      <a:lnTo>
                        <a:pt x="11430" y="50800"/>
                      </a:lnTo>
                      <a:lnTo>
                        <a:pt x="11430" y="46990"/>
                      </a:lnTo>
                      <a:lnTo>
                        <a:pt x="11430" y="43180"/>
                      </a:lnTo>
                      <a:lnTo>
                        <a:pt x="10160" y="34290"/>
                      </a:lnTo>
                      <a:lnTo>
                        <a:pt x="7620" y="25400"/>
                      </a:lnTo>
                      <a:lnTo>
                        <a:pt x="7620" y="21590"/>
                      </a:lnTo>
                      <a:lnTo>
                        <a:pt x="7620" y="17780"/>
                      </a:lnTo>
                      <a:lnTo>
                        <a:pt x="8890" y="12700"/>
                      </a:lnTo>
                      <a:lnTo>
                        <a:pt x="11430" y="8890"/>
                      </a:lnTo>
                      <a:lnTo>
                        <a:pt x="13970" y="5080"/>
                      </a:lnTo>
                      <a:lnTo>
                        <a:pt x="1905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6" name="Freeform 1315">
                  <a:extLst>
                    <a:ext uri="{FF2B5EF4-FFF2-40B4-BE49-F238E27FC236}">
                      <a16:creationId xmlns:a16="http://schemas.microsoft.com/office/drawing/2014/main" id="{51C19D07-8464-370D-488A-AB390F6702A3}"/>
                    </a:ext>
                  </a:extLst>
                </p:cNvPr>
                <p:cNvSpPr/>
                <p:nvPr/>
              </p:nvSpPr>
              <p:spPr>
                <a:xfrm>
                  <a:off x="5853430" y="3773170"/>
                  <a:ext cx="62231" cy="25401"/>
                </a:xfrm>
                <a:custGeom>
                  <a:avLst/>
                  <a:gdLst/>
                  <a:ahLst/>
                  <a:cxnLst/>
                  <a:rect l="0" t="0" r="0" b="0"/>
                  <a:pathLst>
                    <a:path w="62231" h="25401">
                      <a:moveTo>
                        <a:pt x="62230" y="0"/>
                      </a:moveTo>
                      <a:lnTo>
                        <a:pt x="52070" y="15240"/>
                      </a:lnTo>
                      <a:lnTo>
                        <a:pt x="50800" y="15240"/>
                      </a:lnTo>
                      <a:lnTo>
                        <a:pt x="49530" y="15240"/>
                      </a:lnTo>
                      <a:lnTo>
                        <a:pt x="46990" y="15240"/>
                      </a:lnTo>
                      <a:lnTo>
                        <a:pt x="44450" y="15240"/>
                      </a:lnTo>
                      <a:lnTo>
                        <a:pt x="36830" y="13970"/>
                      </a:lnTo>
                      <a:lnTo>
                        <a:pt x="29210" y="12700"/>
                      </a:lnTo>
                      <a:lnTo>
                        <a:pt x="21590" y="11430"/>
                      </a:lnTo>
                      <a:lnTo>
                        <a:pt x="17780" y="11430"/>
                      </a:lnTo>
                      <a:lnTo>
                        <a:pt x="15240" y="11430"/>
                      </a:lnTo>
                      <a:lnTo>
                        <a:pt x="12700" y="11430"/>
                      </a:lnTo>
                      <a:lnTo>
                        <a:pt x="10160" y="11430"/>
                      </a:lnTo>
                      <a:lnTo>
                        <a:pt x="7620" y="12700"/>
                      </a:lnTo>
                      <a:lnTo>
                        <a:pt x="6350" y="13970"/>
                      </a:lnTo>
                      <a:lnTo>
                        <a:pt x="5080" y="15240"/>
                      </a:lnTo>
                      <a:lnTo>
                        <a:pt x="2540" y="17780"/>
                      </a:lnTo>
                      <a:lnTo>
                        <a:pt x="2540" y="19050"/>
                      </a:lnTo>
                      <a:lnTo>
                        <a:pt x="1270" y="20320"/>
                      </a:lnTo>
                      <a:lnTo>
                        <a:pt x="1270" y="22860"/>
                      </a:lnTo>
                      <a:lnTo>
                        <a:pt x="0" y="2540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7" name="Freeform 1316">
                  <a:extLst>
                    <a:ext uri="{FF2B5EF4-FFF2-40B4-BE49-F238E27FC236}">
                      <a16:creationId xmlns:a16="http://schemas.microsoft.com/office/drawing/2014/main" id="{C6782D92-5DAF-DEF1-CD4F-67CE5A8FF050}"/>
                    </a:ext>
                  </a:extLst>
                </p:cNvPr>
                <p:cNvSpPr/>
                <p:nvPr/>
              </p:nvSpPr>
              <p:spPr>
                <a:xfrm>
                  <a:off x="5875020" y="3754120"/>
                  <a:ext cx="15241" cy="67311"/>
                </a:xfrm>
                <a:custGeom>
                  <a:avLst/>
                  <a:gdLst/>
                  <a:ahLst/>
                  <a:cxnLst/>
                  <a:rect l="0" t="0" r="0" b="0"/>
                  <a:pathLst>
                    <a:path w="15241" h="67311">
                      <a:moveTo>
                        <a:pt x="8890" y="67310"/>
                      </a:moveTo>
                      <a:lnTo>
                        <a:pt x="12700" y="62230"/>
                      </a:lnTo>
                      <a:lnTo>
                        <a:pt x="13970" y="58420"/>
                      </a:lnTo>
                      <a:lnTo>
                        <a:pt x="15240" y="54610"/>
                      </a:lnTo>
                      <a:lnTo>
                        <a:pt x="15240" y="49530"/>
                      </a:lnTo>
                      <a:lnTo>
                        <a:pt x="13970" y="45720"/>
                      </a:lnTo>
                      <a:lnTo>
                        <a:pt x="12700" y="43180"/>
                      </a:lnTo>
                      <a:lnTo>
                        <a:pt x="8890" y="35560"/>
                      </a:lnTo>
                      <a:lnTo>
                        <a:pt x="3810" y="27940"/>
                      </a:lnTo>
                      <a:lnTo>
                        <a:pt x="2540" y="24130"/>
                      </a:lnTo>
                      <a:lnTo>
                        <a:pt x="1270" y="19050"/>
                      </a:lnTo>
                      <a:lnTo>
                        <a:pt x="0" y="15240"/>
                      </a:lnTo>
                      <a:lnTo>
                        <a:pt x="1270" y="10160"/>
                      </a:lnTo>
                      <a:lnTo>
                        <a:pt x="2540" y="5080"/>
                      </a:lnTo>
                      <a:lnTo>
                        <a:pt x="635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8" name="Freeform 1317">
                  <a:extLst>
                    <a:ext uri="{FF2B5EF4-FFF2-40B4-BE49-F238E27FC236}">
                      <a16:creationId xmlns:a16="http://schemas.microsoft.com/office/drawing/2014/main" id="{50C23C28-6C5A-D17E-E266-3E4961239684}"/>
                    </a:ext>
                  </a:extLst>
                </p:cNvPr>
                <p:cNvSpPr/>
                <p:nvPr/>
              </p:nvSpPr>
              <p:spPr>
                <a:xfrm>
                  <a:off x="5820410" y="3823970"/>
                  <a:ext cx="66041" cy="13971"/>
                </a:xfrm>
                <a:custGeom>
                  <a:avLst/>
                  <a:gdLst/>
                  <a:ahLst/>
                  <a:cxnLst/>
                  <a:rect l="0" t="0" r="0" b="0"/>
                  <a:pathLst>
                    <a:path w="66041" h="13971">
                      <a:moveTo>
                        <a:pt x="66040" y="0"/>
                      </a:moveTo>
                      <a:lnTo>
                        <a:pt x="53340" y="12700"/>
                      </a:lnTo>
                      <a:lnTo>
                        <a:pt x="52070" y="12700"/>
                      </a:lnTo>
                      <a:lnTo>
                        <a:pt x="49530" y="12700"/>
                      </a:lnTo>
                      <a:lnTo>
                        <a:pt x="46990" y="11430"/>
                      </a:lnTo>
                      <a:lnTo>
                        <a:pt x="44450" y="11430"/>
                      </a:lnTo>
                      <a:lnTo>
                        <a:pt x="38100" y="8890"/>
                      </a:lnTo>
                      <a:lnTo>
                        <a:pt x="31750" y="5080"/>
                      </a:lnTo>
                      <a:lnTo>
                        <a:pt x="24130" y="3810"/>
                      </a:lnTo>
                      <a:lnTo>
                        <a:pt x="20320" y="2540"/>
                      </a:lnTo>
                      <a:lnTo>
                        <a:pt x="17780" y="1270"/>
                      </a:lnTo>
                      <a:lnTo>
                        <a:pt x="13970" y="1270"/>
                      </a:lnTo>
                      <a:lnTo>
                        <a:pt x="12700" y="1270"/>
                      </a:lnTo>
                      <a:lnTo>
                        <a:pt x="10160" y="1270"/>
                      </a:lnTo>
                      <a:lnTo>
                        <a:pt x="8890" y="2540"/>
                      </a:lnTo>
                      <a:lnTo>
                        <a:pt x="6350" y="5080"/>
                      </a:lnTo>
                      <a:lnTo>
                        <a:pt x="5080" y="6350"/>
                      </a:lnTo>
                      <a:lnTo>
                        <a:pt x="3810" y="7620"/>
                      </a:lnTo>
                      <a:lnTo>
                        <a:pt x="2540" y="8890"/>
                      </a:lnTo>
                      <a:lnTo>
                        <a:pt x="1270" y="11430"/>
                      </a:lnTo>
                      <a:lnTo>
                        <a:pt x="0" y="139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9" name="Freeform 1318">
                  <a:extLst>
                    <a:ext uri="{FF2B5EF4-FFF2-40B4-BE49-F238E27FC236}">
                      <a16:creationId xmlns:a16="http://schemas.microsoft.com/office/drawing/2014/main" id="{1AF75368-E2FA-2DFE-2680-1681E1363224}"/>
                    </a:ext>
                  </a:extLst>
                </p:cNvPr>
                <p:cNvSpPr/>
                <p:nvPr/>
              </p:nvSpPr>
              <p:spPr>
                <a:xfrm>
                  <a:off x="5845810" y="3798570"/>
                  <a:ext cx="10161" cy="67311"/>
                </a:xfrm>
                <a:custGeom>
                  <a:avLst/>
                  <a:gdLst/>
                  <a:ahLst/>
                  <a:cxnLst/>
                  <a:rect l="0" t="0" r="0" b="0"/>
                  <a:pathLst>
                    <a:path w="10161" h="67311">
                      <a:moveTo>
                        <a:pt x="0" y="67310"/>
                      </a:moveTo>
                      <a:lnTo>
                        <a:pt x="3810" y="63500"/>
                      </a:lnTo>
                      <a:lnTo>
                        <a:pt x="7620" y="59690"/>
                      </a:lnTo>
                      <a:lnTo>
                        <a:pt x="8890" y="55880"/>
                      </a:lnTo>
                      <a:lnTo>
                        <a:pt x="8890" y="52070"/>
                      </a:lnTo>
                      <a:lnTo>
                        <a:pt x="8890" y="48260"/>
                      </a:lnTo>
                      <a:lnTo>
                        <a:pt x="8890" y="43180"/>
                      </a:lnTo>
                      <a:lnTo>
                        <a:pt x="5080" y="35560"/>
                      </a:lnTo>
                      <a:lnTo>
                        <a:pt x="2540" y="26670"/>
                      </a:lnTo>
                      <a:lnTo>
                        <a:pt x="2540" y="22860"/>
                      </a:lnTo>
                      <a:lnTo>
                        <a:pt x="1270" y="19050"/>
                      </a:lnTo>
                      <a:lnTo>
                        <a:pt x="2540" y="13970"/>
                      </a:lnTo>
                      <a:lnTo>
                        <a:pt x="3810" y="8890"/>
                      </a:lnTo>
                      <a:lnTo>
                        <a:pt x="6350" y="5080"/>
                      </a:lnTo>
                      <a:lnTo>
                        <a:pt x="1016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0" name="Freeform 1319">
                  <a:extLst>
                    <a:ext uri="{FF2B5EF4-FFF2-40B4-BE49-F238E27FC236}">
                      <a16:creationId xmlns:a16="http://schemas.microsoft.com/office/drawing/2014/main" id="{CAE7C19D-A677-2427-71AF-429C3B4A7CB1}"/>
                    </a:ext>
                  </a:extLst>
                </p:cNvPr>
                <p:cNvSpPr/>
                <p:nvPr/>
              </p:nvSpPr>
              <p:spPr>
                <a:xfrm>
                  <a:off x="5905500" y="3261360"/>
                  <a:ext cx="8891" cy="15241"/>
                </a:xfrm>
                <a:custGeom>
                  <a:avLst/>
                  <a:gdLst/>
                  <a:ahLst/>
                  <a:cxnLst/>
                  <a:rect l="0" t="0" r="0" b="0"/>
                  <a:pathLst>
                    <a:path w="8891" h="15241">
                      <a:moveTo>
                        <a:pt x="0" y="15240"/>
                      </a:moveTo>
                      <a:lnTo>
                        <a:pt x="2540" y="12700"/>
                      </a:lnTo>
                      <a:lnTo>
                        <a:pt x="5080" y="7620"/>
                      </a:lnTo>
                      <a:lnTo>
                        <a:pt x="889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1" name="Freeform 1320">
                  <a:extLst>
                    <a:ext uri="{FF2B5EF4-FFF2-40B4-BE49-F238E27FC236}">
                      <a16:creationId xmlns:a16="http://schemas.microsoft.com/office/drawing/2014/main" id="{0E19DF36-107D-D396-927E-5B30BBE07D24}"/>
                    </a:ext>
                  </a:extLst>
                </p:cNvPr>
                <p:cNvSpPr/>
                <p:nvPr/>
              </p:nvSpPr>
              <p:spPr>
                <a:xfrm>
                  <a:off x="5892800" y="3276600"/>
                  <a:ext cx="12701" cy="6351"/>
                </a:xfrm>
                <a:custGeom>
                  <a:avLst/>
                  <a:gdLst/>
                  <a:ahLst/>
                  <a:cxnLst/>
                  <a:rect l="0" t="0" r="0" b="0"/>
                  <a:pathLst>
                    <a:path w="12701" h="6351">
                      <a:moveTo>
                        <a:pt x="0" y="6350"/>
                      </a:moveTo>
                      <a:lnTo>
                        <a:pt x="2540" y="6350"/>
                      </a:lnTo>
                      <a:lnTo>
                        <a:pt x="6350" y="3810"/>
                      </a:lnTo>
                      <a:lnTo>
                        <a:pt x="8890" y="2540"/>
                      </a:lnTo>
                      <a:lnTo>
                        <a:pt x="1270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2" name="Freeform 1321">
                  <a:extLst>
                    <a:ext uri="{FF2B5EF4-FFF2-40B4-BE49-F238E27FC236}">
                      <a16:creationId xmlns:a16="http://schemas.microsoft.com/office/drawing/2014/main" id="{996FB321-E044-49A9-70B0-FC2DCC8B6D1C}"/>
                    </a:ext>
                  </a:extLst>
                </p:cNvPr>
                <p:cNvSpPr/>
                <p:nvPr/>
              </p:nvSpPr>
              <p:spPr>
                <a:xfrm>
                  <a:off x="5871210" y="3282950"/>
                  <a:ext cx="20321" cy="1271"/>
                </a:xfrm>
                <a:custGeom>
                  <a:avLst/>
                  <a:gdLst/>
                  <a:ahLst/>
                  <a:cxnLst/>
                  <a:rect l="0" t="0" r="0" b="0"/>
                  <a:pathLst>
                    <a:path w="20321" h="1271">
                      <a:moveTo>
                        <a:pt x="0" y="0"/>
                      </a:moveTo>
                      <a:lnTo>
                        <a:pt x="10160" y="0"/>
                      </a:lnTo>
                      <a:lnTo>
                        <a:pt x="15240" y="1270"/>
                      </a:lnTo>
                      <a:lnTo>
                        <a:pt x="2032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3" name="Freeform 1322">
                  <a:extLst>
                    <a:ext uri="{FF2B5EF4-FFF2-40B4-BE49-F238E27FC236}">
                      <a16:creationId xmlns:a16="http://schemas.microsoft.com/office/drawing/2014/main" id="{2BDC1705-E3D0-368C-6024-4017D855189F}"/>
                    </a:ext>
                  </a:extLst>
                </p:cNvPr>
                <p:cNvSpPr/>
                <p:nvPr/>
              </p:nvSpPr>
              <p:spPr>
                <a:xfrm>
                  <a:off x="5920740" y="3296920"/>
                  <a:ext cx="17781" cy="2541"/>
                </a:xfrm>
                <a:custGeom>
                  <a:avLst/>
                  <a:gdLst/>
                  <a:ahLst/>
                  <a:cxnLst/>
                  <a:rect l="0" t="0" r="0" b="0"/>
                  <a:pathLst>
                    <a:path w="17781" h="2541">
                      <a:moveTo>
                        <a:pt x="0" y="2540"/>
                      </a:moveTo>
                      <a:lnTo>
                        <a:pt x="5080" y="1270"/>
                      </a:lnTo>
                      <a:lnTo>
                        <a:pt x="8890" y="1270"/>
                      </a:lnTo>
                      <a:lnTo>
                        <a:pt x="177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4" name="Freeform 1323">
                  <a:extLst>
                    <a:ext uri="{FF2B5EF4-FFF2-40B4-BE49-F238E27FC236}">
                      <a16:creationId xmlns:a16="http://schemas.microsoft.com/office/drawing/2014/main" id="{A2CF1B7F-42FC-9300-386B-E396C290CC71}"/>
                    </a:ext>
                  </a:extLst>
                </p:cNvPr>
                <p:cNvSpPr/>
                <p:nvPr/>
              </p:nvSpPr>
              <p:spPr>
                <a:xfrm>
                  <a:off x="5902960" y="3299460"/>
                  <a:ext cx="17781" cy="7621"/>
                </a:xfrm>
                <a:custGeom>
                  <a:avLst/>
                  <a:gdLst/>
                  <a:ahLst/>
                  <a:cxnLst/>
                  <a:rect l="0" t="0" r="0" b="0"/>
                  <a:pathLst>
                    <a:path w="17781" h="7621">
                      <a:moveTo>
                        <a:pt x="0" y="7620"/>
                      </a:moveTo>
                      <a:lnTo>
                        <a:pt x="3810" y="5080"/>
                      </a:lnTo>
                      <a:lnTo>
                        <a:pt x="8890" y="2540"/>
                      </a:lnTo>
                      <a:lnTo>
                        <a:pt x="1778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5" name="Freeform 1324">
                  <a:extLst>
                    <a:ext uri="{FF2B5EF4-FFF2-40B4-BE49-F238E27FC236}">
                      <a16:creationId xmlns:a16="http://schemas.microsoft.com/office/drawing/2014/main" id="{10FCC79E-0A08-1D7C-19CF-548084BFB293}"/>
                    </a:ext>
                  </a:extLst>
                </p:cNvPr>
                <p:cNvSpPr/>
                <p:nvPr/>
              </p:nvSpPr>
              <p:spPr>
                <a:xfrm>
                  <a:off x="5891530" y="3307080"/>
                  <a:ext cx="11431" cy="12701"/>
                </a:xfrm>
                <a:custGeom>
                  <a:avLst/>
                  <a:gdLst/>
                  <a:ahLst/>
                  <a:cxnLst/>
                  <a:rect l="0" t="0" r="0" b="0"/>
                  <a:pathLst>
                    <a:path w="11431" h="12701">
                      <a:moveTo>
                        <a:pt x="0" y="12700"/>
                      </a:moveTo>
                      <a:lnTo>
                        <a:pt x="5080" y="6350"/>
                      </a:lnTo>
                      <a:lnTo>
                        <a:pt x="7620" y="2540"/>
                      </a:lnTo>
                      <a:lnTo>
                        <a:pt x="1143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6" name="Freeform 1325">
                  <a:extLst>
                    <a:ext uri="{FF2B5EF4-FFF2-40B4-BE49-F238E27FC236}">
                      <a16:creationId xmlns:a16="http://schemas.microsoft.com/office/drawing/2014/main" id="{30E60695-4AA1-DDA4-100D-4261B8B88B1B}"/>
                    </a:ext>
                  </a:extLst>
                </p:cNvPr>
                <p:cNvSpPr/>
                <p:nvPr/>
              </p:nvSpPr>
              <p:spPr>
                <a:xfrm>
                  <a:off x="5826760" y="3204210"/>
                  <a:ext cx="34291" cy="35561"/>
                </a:xfrm>
                <a:custGeom>
                  <a:avLst/>
                  <a:gdLst/>
                  <a:ahLst/>
                  <a:cxnLst/>
                  <a:rect l="0" t="0" r="0" b="0"/>
                  <a:pathLst>
                    <a:path w="34291" h="35561">
                      <a:moveTo>
                        <a:pt x="0" y="35560"/>
                      </a:moveTo>
                      <a:lnTo>
                        <a:pt x="7620" y="31750"/>
                      </a:lnTo>
                      <a:lnTo>
                        <a:pt x="13970" y="27940"/>
                      </a:lnTo>
                      <a:lnTo>
                        <a:pt x="19050" y="22860"/>
                      </a:lnTo>
                      <a:lnTo>
                        <a:pt x="24130" y="19050"/>
                      </a:lnTo>
                      <a:lnTo>
                        <a:pt x="27940" y="13970"/>
                      </a:lnTo>
                      <a:lnTo>
                        <a:pt x="31750" y="8890"/>
                      </a:lnTo>
                      <a:lnTo>
                        <a:pt x="33020" y="3810"/>
                      </a:lnTo>
                      <a:lnTo>
                        <a:pt x="3429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27" name="Straight Connector 1326">
                  <a:extLst>
                    <a:ext uri="{FF2B5EF4-FFF2-40B4-BE49-F238E27FC236}">
                      <a16:creationId xmlns:a16="http://schemas.microsoft.com/office/drawing/2014/main" id="{ED6E92F9-2BE1-F40C-A4D8-6BA77C063682}"/>
                    </a:ext>
                  </a:extLst>
                </p:cNvPr>
                <p:cNvCxnSpPr/>
                <p:nvPr/>
              </p:nvCxnSpPr>
              <p:spPr>
                <a:xfrm flipH="1">
                  <a:off x="5842000" y="3238500"/>
                  <a:ext cx="50800" cy="25400"/>
                </a:xfrm>
                <a:prstGeom prst="line">
                  <a:avLst/>
                </a:prstGeom>
                <a:ln w="12700" cap="flat" cmpd="sng" algn="ctr">
                  <a:solidFill>
                    <a:srgbClr val="FFF4B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28" name="Freeform 1327">
                  <a:extLst>
                    <a:ext uri="{FF2B5EF4-FFF2-40B4-BE49-F238E27FC236}">
                      <a16:creationId xmlns:a16="http://schemas.microsoft.com/office/drawing/2014/main" id="{2E7D342F-476F-ADD0-EE98-FACFFDD984D3}"/>
                    </a:ext>
                  </a:extLst>
                </p:cNvPr>
                <p:cNvSpPr/>
                <p:nvPr/>
              </p:nvSpPr>
              <p:spPr>
                <a:xfrm>
                  <a:off x="5797550" y="3172460"/>
                  <a:ext cx="27941" cy="35561"/>
                </a:xfrm>
                <a:custGeom>
                  <a:avLst/>
                  <a:gdLst/>
                  <a:ahLst/>
                  <a:cxnLst/>
                  <a:rect l="0" t="0" r="0" b="0"/>
                  <a:pathLst>
                    <a:path w="27941" h="35561">
                      <a:moveTo>
                        <a:pt x="27940" y="0"/>
                      </a:moveTo>
                      <a:lnTo>
                        <a:pt x="27940" y="3810"/>
                      </a:lnTo>
                      <a:lnTo>
                        <a:pt x="26670" y="7620"/>
                      </a:lnTo>
                      <a:lnTo>
                        <a:pt x="26670" y="13970"/>
                      </a:lnTo>
                      <a:lnTo>
                        <a:pt x="24130" y="19050"/>
                      </a:lnTo>
                      <a:lnTo>
                        <a:pt x="20320" y="24130"/>
                      </a:lnTo>
                      <a:lnTo>
                        <a:pt x="16510" y="29210"/>
                      </a:lnTo>
                      <a:lnTo>
                        <a:pt x="11430" y="31750"/>
                      </a:lnTo>
                      <a:lnTo>
                        <a:pt x="6350" y="34290"/>
                      </a:lnTo>
                      <a:lnTo>
                        <a:pt x="0" y="3556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9" name="Freeform 1328">
                  <a:extLst>
                    <a:ext uri="{FF2B5EF4-FFF2-40B4-BE49-F238E27FC236}">
                      <a16:creationId xmlns:a16="http://schemas.microsoft.com/office/drawing/2014/main" id="{E1AC3005-8F40-D710-D2E2-10717F281046}"/>
                    </a:ext>
                  </a:extLst>
                </p:cNvPr>
                <p:cNvSpPr/>
                <p:nvPr/>
              </p:nvSpPr>
              <p:spPr>
                <a:xfrm>
                  <a:off x="5781040" y="3204210"/>
                  <a:ext cx="106681" cy="107951"/>
                </a:xfrm>
                <a:custGeom>
                  <a:avLst/>
                  <a:gdLst/>
                  <a:ahLst/>
                  <a:cxnLst/>
                  <a:rect l="0" t="0" r="0" b="0"/>
                  <a:pathLst>
                    <a:path w="106681" h="107951">
                      <a:moveTo>
                        <a:pt x="0" y="0"/>
                      </a:moveTo>
                      <a:lnTo>
                        <a:pt x="16510" y="13970"/>
                      </a:lnTo>
                      <a:lnTo>
                        <a:pt x="31750" y="26670"/>
                      </a:lnTo>
                      <a:lnTo>
                        <a:pt x="46990" y="40640"/>
                      </a:lnTo>
                      <a:lnTo>
                        <a:pt x="60960" y="53340"/>
                      </a:lnTo>
                      <a:lnTo>
                        <a:pt x="73660" y="67310"/>
                      </a:lnTo>
                      <a:lnTo>
                        <a:pt x="85090" y="81280"/>
                      </a:lnTo>
                      <a:lnTo>
                        <a:pt x="96520" y="93980"/>
                      </a:lnTo>
                      <a:lnTo>
                        <a:pt x="106680" y="10795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0" name="Freeform 1329">
                  <a:extLst>
                    <a:ext uri="{FF2B5EF4-FFF2-40B4-BE49-F238E27FC236}">
                      <a16:creationId xmlns:a16="http://schemas.microsoft.com/office/drawing/2014/main" id="{14DFFBFF-FBAB-1861-AC4B-D8140B015565}"/>
                    </a:ext>
                  </a:extLst>
                </p:cNvPr>
                <p:cNvSpPr/>
                <p:nvPr/>
              </p:nvSpPr>
              <p:spPr>
                <a:xfrm>
                  <a:off x="5810250" y="3154680"/>
                  <a:ext cx="130811" cy="135891"/>
                </a:xfrm>
                <a:custGeom>
                  <a:avLst/>
                  <a:gdLst/>
                  <a:ahLst/>
                  <a:cxnLst/>
                  <a:rect l="0" t="0" r="0" b="0"/>
                  <a:pathLst>
                    <a:path w="130811" h="135891">
                      <a:moveTo>
                        <a:pt x="0" y="0"/>
                      </a:moveTo>
                      <a:lnTo>
                        <a:pt x="10160" y="6350"/>
                      </a:lnTo>
                      <a:lnTo>
                        <a:pt x="21590" y="13970"/>
                      </a:lnTo>
                      <a:lnTo>
                        <a:pt x="31750" y="21590"/>
                      </a:lnTo>
                      <a:lnTo>
                        <a:pt x="40640" y="29210"/>
                      </a:lnTo>
                      <a:lnTo>
                        <a:pt x="49530" y="36830"/>
                      </a:lnTo>
                      <a:lnTo>
                        <a:pt x="58420" y="45720"/>
                      </a:lnTo>
                      <a:lnTo>
                        <a:pt x="67310" y="54610"/>
                      </a:lnTo>
                      <a:lnTo>
                        <a:pt x="74930" y="63500"/>
                      </a:lnTo>
                      <a:lnTo>
                        <a:pt x="90170" y="80010"/>
                      </a:lnTo>
                      <a:lnTo>
                        <a:pt x="104140" y="99060"/>
                      </a:lnTo>
                      <a:lnTo>
                        <a:pt x="118110" y="118110"/>
                      </a:lnTo>
                      <a:lnTo>
                        <a:pt x="130810" y="13589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1" name="Freeform 1330">
                  <a:extLst>
                    <a:ext uri="{FF2B5EF4-FFF2-40B4-BE49-F238E27FC236}">
                      <a16:creationId xmlns:a16="http://schemas.microsoft.com/office/drawing/2014/main" id="{B41D8AC3-B6FC-8DD5-5CB1-33D19B0F4AD3}"/>
                    </a:ext>
                  </a:extLst>
                </p:cNvPr>
                <p:cNvSpPr/>
                <p:nvPr/>
              </p:nvSpPr>
              <p:spPr>
                <a:xfrm>
                  <a:off x="5257800" y="3181350"/>
                  <a:ext cx="66041" cy="16511"/>
                </a:xfrm>
                <a:custGeom>
                  <a:avLst/>
                  <a:gdLst/>
                  <a:ahLst/>
                  <a:cxnLst/>
                  <a:rect l="0" t="0" r="0" b="0"/>
                  <a:pathLst>
                    <a:path w="66041" h="16511">
                      <a:moveTo>
                        <a:pt x="0" y="10160"/>
                      </a:moveTo>
                      <a:lnTo>
                        <a:pt x="13970" y="0"/>
                      </a:lnTo>
                      <a:lnTo>
                        <a:pt x="15240" y="0"/>
                      </a:lnTo>
                      <a:lnTo>
                        <a:pt x="16510" y="1270"/>
                      </a:lnTo>
                      <a:lnTo>
                        <a:pt x="19050" y="1270"/>
                      </a:lnTo>
                      <a:lnTo>
                        <a:pt x="21590" y="2540"/>
                      </a:lnTo>
                      <a:lnTo>
                        <a:pt x="27940" y="6350"/>
                      </a:lnTo>
                      <a:lnTo>
                        <a:pt x="34290" y="8890"/>
                      </a:lnTo>
                      <a:lnTo>
                        <a:pt x="41910" y="12700"/>
                      </a:lnTo>
                      <a:lnTo>
                        <a:pt x="44450" y="13970"/>
                      </a:lnTo>
                      <a:lnTo>
                        <a:pt x="46990" y="15240"/>
                      </a:lnTo>
                      <a:lnTo>
                        <a:pt x="50800" y="16510"/>
                      </a:lnTo>
                      <a:lnTo>
                        <a:pt x="53340" y="16510"/>
                      </a:lnTo>
                      <a:lnTo>
                        <a:pt x="54610" y="16510"/>
                      </a:lnTo>
                      <a:lnTo>
                        <a:pt x="55880" y="15240"/>
                      </a:lnTo>
                      <a:lnTo>
                        <a:pt x="59690" y="13970"/>
                      </a:lnTo>
                      <a:lnTo>
                        <a:pt x="60960" y="12700"/>
                      </a:lnTo>
                      <a:lnTo>
                        <a:pt x="62230" y="11430"/>
                      </a:lnTo>
                      <a:lnTo>
                        <a:pt x="63500" y="10160"/>
                      </a:lnTo>
                      <a:lnTo>
                        <a:pt x="64770" y="7620"/>
                      </a:lnTo>
                      <a:lnTo>
                        <a:pt x="66040" y="508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2" name="Freeform 1331">
                  <a:extLst>
                    <a:ext uri="{FF2B5EF4-FFF2-40B4-BE49-F238E27FC236}">
                      <a16:creationId xmlns:a16="http://schemas.microsoft.com/office/drawing/2014/main" id="{BB0DE2E0-02D8-4EB1-CFFC-6B83BC6C93EF}"/>
                    </a:ext>
                  </a:extLst>
                </p:cNvPr>
                <p:cNvSpPr/>
                <p:nvPr/>
              </p:nvSpPr>
              <p:spPr>
                <a:xfrm>
                  <a:off x="5284470" y="3155950"/>
                  <a:ext cx="17781" cy="64771"/>
                </a:xfrm>
                <a:custGeom>
                  <a:avLst/>
                  <a:gdLst/>
                  <a:ahLst/>
                  <a:cxnLst/>
                  <a:rect l="0" t="0" r="0" b="0"/>
                  <a:pathLst>
                    <a:path w="17781" h="64771">
                      <a:moveTo>
                        <a:pt x="17780" y="0"/>
                      </a:moveTo>
                      <a:lnTo>
                        <a:pt x="12700" y="3810"/>
                      </a:lnTo>
                      <a:lnTo>
                        <a:pt x="8890" y="7620"/>
                      </a:lnTo>
                      <a:lnTo>
                        <a:pt x="7620" y="10160"/>
                      </a:lnTo>
                      <a:lnTo>
                        <a:pt x="6350" y="13970"/>
                      </a:lnTo>
                      <a:lnTo>
                        <a:pt x="6350" y="19050"/>
                      </a:lnTo>
                      <a:lnTo>
                        <a:pt x="6350" y="22860"/>
                      </a:lnTo>
                      <a:lnTo>
                        <a:pt x="8890" y="30480"/>
                      </a:lnTo>
                      <a:lnTo>
                        <a:pt x="10160" y="39370"/>
                      </a:lnTo>
                      <a:lnTo>
                        <a:pt x="11430" y="44450"/>
                      </a:lnTo>
                      <a:lnTo>
                        <a:pt x="10160" y="48260"/>
                      </a:lnTo>
                      <a:lnTo>
                        <a:pt x="8890" y="52070"/>
                      </a:lnTo>
                      <a:lnTo>
                        <a:pt x="7620" y="57150"/>
                      </a:lnTo>
                      <a:lnTo>
                        <a:pt x="5080" y="60960"/>
                      </a:lnTo>
                      <a:lnTo>
                        <a:pt x="0" y="6477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3" name="Freeform 1332">
                  <a:extLst>
                    <a:ext uri="{FF2B5EF4-FFF2-40B4-BE49-F238E27FC236}">
                      <a16:creationId xmlns:a16="http://schemas.microsoft.com/office/drawing/2014/main" id="{3C2BB2F5-4380-0722-4F4A-2B77FE3EBC58}"/>
                    </a:ext>
                  </a:extLst>
                </p:cNvPr>
                <p:cNvSpPr/>
                <p:nvPr/>
              </p:nvSpPr>
              <p:spPr>
                <a:xfrm>
                  <a:off x="5181600" y="3263900"/>
                  <a:ext cx="60961" cy="25401"/>
                </a:xfrm>
                <a:custGeom>
                  <a:avLst/>
                  <a:gdLst/>
                  <a:ahLst/>
                  <a:cxnLst/>
                  <a:rect l="0" t="0" r="0" b="0"/>
                  <a:pathLst>
                    <a:path w="60961" h="25401">
                      <a:moveTo>
                        <a:pt x="0" y="25400"/>
                      </a:moveTo>
                      <a:lnTo>
                        <a:pt x="10160" y="11430"/>
                      </a:lnTo>
                      <a:lnTo>
                        <a:pt x="11430" y="10160"/>
                      </a:lnTo>
                      <a:lnTo>
                        <a:pt x="12700" y="10160"/>
                      </a:lnTo>
                      <a:lnTo>
                        <a:pt x="15240" y="10160"/>
                      </a:lnTo>
                      <a:lnTo>
                        <a:pt x="17780" y="11430"/>
                      </a:lnTo>
                      <a:lnTo>
                        <a:pt x="25400" y="12700"/>
                      </a:lnTo>
                      <a:lnTo>
                        <a:pt x="33020" y="12700"/>
                      </a:lnTo>
                      <a:lnTo>
                        <a:pt x="40640" y="13970"/>
                      </a:lnTo>
                      <a:lnTo>
                        <a:pt x="44450" y="13970"/>
                      </a:lnTo>
                      <a:lnTo>
                        <a:pt x="46990" y="13970"/>
                      </a:lnTo>
                      <a:lnTo>
                        <a:pt x="49530" y="13970"/>
                      </a:lnTo>
                      <a:lnTo>
                        <a:pt x="52070" y="13970"/>
                      </a:lnTo>
                      <a:lnTo>
                        <a:pt x="54610" y="12700"/>
                      </a:lnTo>
                      <a:lnTo>
                        <a:pt x="54610" y="11430"/>
                      </a:lnTo>
                      <a:lnTo>
                        <a:pt x="57150" y="8890"/>
                      </a:lnTo>
                      <a:lnTo>
                        <a:pt x="58420" y="7620"/>
                      </a:lnTo>
                      <a:lnTo>
                        <a:pt x="59690" y="5080"/>
                      </a:lnTo>
                      <a:lnTo>
                        <a:pt x="59690" y="3810"/>
                      </a:lnTo>
                      <a:lnTo>
                        <a:pt x="60960" y="1270"/>
                      </a:lnTo>
                      <a:lnTo>
                        <a:pt x="60960" y="1270"/>
                      </a:lnTo>
                      <a:lnTo>
                        <a:pt x="6096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4" name="Freeform 1333">
                  <a:extLst>
                    <a:ext uri="{FF2B5EF4-FFF2-40B4-BE49-F238E27FC236}">
                      <a16:creationId xmlns:a16="http://schemas.microsoft.com/office/drawing/2014/main" id="{DF2DF3C3-25C8-9962-1159-62E31ADD668C}"/>
                    </a:ext>
                  </a:extLst>
                </p:cNvPr>
                <p:cNvSpPr/>
                <p:nvPr/>
              </p:nvSpPr>
              <p:spPr>
                <a:xfrm>
                  <a:off x="5205730" y="3241040"/>
                  <a:ext cx="16511" cy="67311"/>
                </a:xfrm>
                <a:custGeom>
                  <a:avLst/>
                  <a:gdLst/>
                  <a:ahLst/>
                  <a:cxnLst/>
                  <a:rect l="0" t="0" r="0" b="0"/>
                  <a:pathLst>
                    <a:path w="16511" h="67311">
                      <a:moveTo>
                        <a:pt x="6350" y="0"/>
                      </a:moveTo>
                      <a:lnTo>
                        <a:pt x="2540" y="5080"/>
                      </a:lnTo>
                      <a:lnTo>
                        <a:pt x="1270" y="8890"/>
                      </a:lnTo>
                      <a:lnTo>
                        <a:pt x="0" y="12700"/>
                      </a:lnTo>
                      <a:lnTo>
                        <a:pt x="1270" y="16510"/>
                      </a:lnTo>
                      <a:lnTo>
                        <a:pt x="1270" y="20320"/>
                      </a:lnTo>
                      <a:lnTo>
                        <a:pt x="3810" y="24130"/>
                      </a:lnTo>
                      <a:lnTo>
                        <a:pt x="7620" y="31750"/>
                      </a:lnTo>
                      <a:lnTo>
                        <a:pt x="12700" y="39370"/>
                      </a:lnTo>
                      <a:lnTo>
                        <a:pt x="13970" y="43180"/>
                      </a:lnTo>
                      <a:lnTo>
                        <a:pt x="15240" y="48260"/>
                      </a:lnTo>
                      <a:lnTo>
                        <a:pt x="16510" y="52070"/>
                      </a:lnTo>
                      <a:lnTo>
                        <a:pt x="15240" y="57150"/>
                      </a:lnTo>
                      <a:lnTo>
                        <a:pt x="13970" y="62230"/>
                      </a:lnTo>
                      <a:lnTo>
                        <a:pt x="11430" y="673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5" name="Freeform 1334">
                  <a:extLst>
                    <a:ext uri="{FF2B5EF4-FFF2-40B4-BE49-F238E27FC236}">
                      <a16:creationId xmlns:a16="http://schemas.microsoft.com/office/drawing/2014/main" id="{BFA5F70B-1CD7-2FB0-D4C3-833AD1245A80}"/>
                    </a:ext>
                  </a:extLst>
                </p:cNvPr>
                <p:cNvSpPr/>
                <p:nvPr/>
              </p:nvSpPr>
              <p:spPr>
                <a:xfrm>
                  <a:off x="5210810" y="3223260"/>
                  <a:ext cx="64771" cy="15241"/>
                </a:xfrm>
                <a:custGeom>
                  <a:avLst/>
                  <a:gdLst/>
                  <a:ahLst/>
                  <a:cxnLst/>
                  <a:rect l="0" t="0" r="0" b="0"/>
                  <a:pathLst>
                    <a:path w="64771" h="15241">
                      <a:moveTo>
                        <a:pt x="0" y="15240"/>
                      </a:moveTo>
                      <a:lnTo>
                        <a:pt x="11430" y="2540"/>
                      </a:lnTo>
                      <a:lnTo>
                        <a:pt x="12700" y="2540"/>
                      </a:lnTo>
                      <a:lnTo>
                        <a:pt x="15240" y="2540"/>
                      </a:lnTo>
                      <a:lnTo>
                        <a:pt x="17780" y="2540"/>
                      </a:lnTo>
                      <a:lnTo>
                        <a:pt x="19050" y="3810"/>
                      </a:lnTo>
                      <a:lnTo>
                        <a:pt x="26670" y="6350"/>
                      </a:lnTo>
                      <a:lnTo>
                        <a:pt x="34290" y="8890"/>
                      </a:lnTo>
                      <a:lnTo>
                        <a:pt x="40640" y="11430"/>
                      </a:lnTo>
                      <a:lnTo>
                        <a:pt x="44450" y="11430"/>
                      </a:lnTo>
                      <a:lnTo>
                        <a:pt x="46990" y="12700"/>
                      </a:lnTo>
                      <a:lnTo>
                        <a:pt x="50800" y="12700"/>
                      </a:lnTo>
                      <a:lnTo>
                        <a:pt x="53340" y="12700"/>
                      </a:lnTo>
                      <a:lnTo>
                        <a:pt x="54610" y="11430"/>
                      </a:lnTo>
                      <a:lnTo>
                        <a:pt x="55880" y="11430"/>
                      </a:lnTo>
                      <a:lnTo>
                        <a:pt x="58420" y="8890"/>
                      </a:lnTo>
                      <a:lnTo>
                        <a:pt x="60960" y="7620"/>
                      </a:lnTo>
                      <a:lnTo>
                        <a:pt x="60960" y="6350"/>
                      </a:lnTo>
                      <a:lnTo>
                        <a:pt x="62230" y="5080"/>
                      </a:lnTo>
                      <a:lnTo>
                        <a:pt x="62230" y="2540"/>
                      </a:lnTo>
                      <a:lnTo>
                        <a:pt x="64770" y="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6" name="Freeform 1335">
                  <a:extLst>
                    <a:ext uri="{FF2B5EF4-FFF2-40B4-BE49-F238E27FC236}">
                      <a16:creationId xmlns:a16="http://schemas.microsoft.com/office/drawing/2014/main" id="{91B3E47A-E9DB-E433-B5D9-BB54EBD28245}"/>
                    </a:ext>
                  </a:extLst>
                </p:cNvPr>
                <p:cNvSpPr/>
                <p:nvPr/>
              </p:nvSpPr>
              <p:spPr>
                <a:xfrm>
                  <a:off x="5240020" y="3196590"/>
                  <a:ext cx="8891" cy="67311"/>
                </a:xfrm>
                <a:custGeom>
                  <a:avLst/>
                  <a:gdLst/>
                  <a:ahLst/>
                  <a:cxnLst/>
                  <a:rect l="0" t="0" r="0" b="0"/>
                  <a:pathLst>
                    <a:path w="8891" h="67311">
                      <a:moveTo>
                        <a:pt x="8890" y="0"/>
                      </a:moveTo>
                      <a:lnTo>
                        <a:pt x="5080" y="3810"/>
                      </a:lnTo>
                      <a:lnTo>
                        <a:pt x="2540" y="7620"/>
                      </a:lnTo>
                      <a:lnTo>
                        <a:pt x="1270" y="11430"/>
                      </a:lnTo>
                      <a:lnTo>
                        <a:pt x="0" y="15240"/>
                      </a:lnTo>
                      <a:lnTo>
                        <a:pt x="0" y="19050"/>
                      </a:lnTo>
                      <a:lnTo>
                        <a:pt x="1270" y="22860"/>
                      </a:lnTo>
                      <a:lnTo>
                        <a:pt x="5080" y="31750"/>
                      </a:lnTo>
                      <a:lnTo>
                        <a:pt x="7620" y="39370"/>
                      </a:lnTo>
                      <a:lnTo>
                        <a:pt x="8890" y="44450"/>
                      </a:lnTo>
                      <a:lnTo>
                        <a:pt x="8890" y="48260"/>
                      </a:lnTo>
                      <a:lnTo>
                        <a:pt x="8890" y="52070"/>
                      </a:lnTo>
                      <a:lnTo>
                        <a:pt x="7620" y="57150"/>
                      </a:lnTo>
                      <a:lnTo>
                        <a:pt x="5080" y="62230"/>
                      </a:lnTo>
                      <a:lnTo>
                        <a:pt x="1270" y="67310"/>
                      </a:lnTo>
                    </a:path>
                  </a:pathLst>
                </a:custGeom>
                <a:ln w="12700" cap="flat" cmpd="sng" algn="ctr">
                  <a:solidFill>
                    <a:srgbClr val="FFF4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337" name="Group 1336">
              <a:extLst>
                <a:ext uri="{FF2B5EF4-FFF2-40B4-BE49-F238E27FC236}">
                  <a16:creationId xmlns:a16="http://schemas.microsoft.com/office/drawing/2014/main" id="{F7204901-ECF7-0730-1925-2ECBFAC0BCF6}"/>
                </a:ext>
              </a:extLst>
            </p:cNvPr>
            <p:cNvGrpSpPr/>
            <p:nvPr/>
          </p:nvGrpSpPr>
          <p:grpSpPr>
            <a:xfrm>
              <a:off x="6797814" y="4203696"/>
              <a:ext cx="1371600" cy="1806148"/>
              <a:chOff x="8547100" y="3244850"/>
              <a:chExt cx="1371600" cy="1806148"/>
            </a:xfrm>
          </p:grpSpPr>
          <p:sp>
            <p:nvSpPr>
              <p:cNvPr id="1338" name="TextBox 1337">
                <a:extLst>
                  <a:ext uri="{FF2B5EF4-FFF2-40B4-BE49-F238E27FC236}">
                    <a16:creationId xmlns:a16="http://schemas.microsoft.com/office/drawing/2014/main" id="{FD4561FA-42AE-F442-5C32-E9C61921D8BF}"/>
                  </a:ext>
                </a:extLst>
              </p:cNvPr>
              <p:cNvSpPr txBox="1"/>
              <p:nvPr/>
            </p:nvSpPr>
            <p:spPr>
              <a:xfrm>
                <a:off x="8547100" y="4635500"/>
                <a:ext cx="1371600" cy="415498"/>
              </a:xfrm>
              <a:prstGeom prst="rect">
                <a:avLst/>
              </a:prstGeom>
              <a:noFill/>
            </p:spPr>
            <p:txBody>
              <a:bodyPr vert="horz" rtlCol="0">
                <a:spAutoFit/>
              </a:bodyPr>
              <a:lstStyle/>
              <a:p>
                <a:r>
                  <a:rPr lang="en-GB" sz="2100">
                    <a:solidFill>
                      <a:srgbClr val="000000"/>
                    </a:solidFill>
                    <a:latin typeface="Comic Sans MS - 28"/>
                  </a:rPr>
                  <a:t>Glass</a:t>
                </a:r>
              </a:p>
            </p:txBody>
          </p:sp>
          <p:grpSp>
            <p:nvGrpSpPr>
              <p:cNvPr id="1339" name="Group 1338">
                <a:extLst>
                  <a:ext uri="{FF2B5EF4-FFF2-40B4-BE49-F238E27FC236}">
                    <a16:creationId xmlns:a16="http://schemas.microsoft.com/office/drawing/2014/main" id="{ED1664D2-785D-3EEA-9321-C674069DD55F}"/>
                  </a:ext>
                </a:extLst>
              </p:cNvPr>
              <p:cNvGrpSpPr/>
              <p:nvPr/>
            </p:nvGrpSpPr>
            <p:grpSpPr>
              <a:xfrm>
                <a:off x="8902700" y="3244850"/>
                <a:ext cx="337821" cy="1395731"/>
                <a:chOff x="8902700" y="3244850"/>
                <a:chExt cx="337821" cy="1395731"/>
              </a:xfrm>
            </p:grpSpPr>
            <p:grpSp>
              <p:nvGrpSpPr>
                <p:cNvPr id="1340" name="Group 1339">
                  <a:extLst>
                    <a:ext uri="{FF2B5EF4-FFF2-40B4-BE49-F238E27FC236}">
                      <a16:creationId xmlns:a16="http://schemas.microsoft.com/office/drawing/2014/main" id="{7D501524-FBDB-9324-3693-5F32B5487195}"/>
                    </a:ext>
                  </a:extLst>
                </p:cNvPr>
                <p:cNvGrpSpPr/>
                <p:nvPr/>
              </p:nvGrpSpPr>
              <p:grpSpPr>
                <a:xfrm>
                  <a:off x="8902700" y="3263900"/>
                  <a:ext cx="337821" cy="1376681"/>
                  <a:chOff x="8902700" y="3263900"/>
                  <a:chExt cx="337821" cy="1376681"/>
                </a:xfrm>
              </p:grpSpPr>
              <p:sp>
                <p:nvSpPr>
                  <p:cNvPr id="1371" name="Freeform 1370">
                    <a:extLst>
                      <a:ext uri="{FF2B5EF4-FFF2-40B4-BE49-F238E27FC236}">
                        <a16:creationId xmlns:a16="http://schemas.microsoft.com/office/drawing/2014/main" id="{1756FE5D-F951-AE0B-15BE-9F0A2D283973}"/>
                      </a:ext>
                    </a:extLst>
                  </p:cNvPr>
                  <p:cNvSpPr/>
                  <p:nvPr/>
                </p:nvSpPr>
                <p:spPr>
                  <a:xfrm>
                    <a:off x="9009380" y="3407410"/>
                    <a:ext cx="125731" cy="10161"/>
                  </a:xfrm>
                  <a:custGeom>
                    <a:avLst/>
                    <a:gdLst/>
                    <a:ahLst/>
                    <a:cxnLst/>
                    <a:rect l="0" t="0" r="0" b="0"/>
                    <a:pathLst>
                      <a:path w="125731" h="10161">
                        <a:moveTo>
                          <a:pt x="125730" y="10160"/>
                        </a:moveTo>
                        <a:lnTo>
                          <a:pt x="111760" y="6350"/>
                        </a:lnTo>
                        <a:lnTo>
                          <a:pt x="97790" y="3810"/>
                        </a:lnTo>
                        <a:lnTo>
                          <a:pt x="80010" y="1270"/>
                        </a:lnTo>
                        <a:lnTo>
                          <a:pt x="62230" y="0"/>
                        </a:lnTo>
                        <a:lnTo>
                          <a:pt x="44450" y="1270"/>
                        </a:lnTo>
                        <a:lnTo>
                          <a:pt x="27940" y="3810"/>
                        </a:lnTo>
                        <a:lnTo>
                          <a:pt x="12700" y="6350"/>
                        </a:lnTo>
                        <a:lnTo>
                          <a:pt x="0" y="1016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2" name="Freeform 1371">
                    <a:extLst>
                      <a:ext uri="{FF2B5EF4-FFF2-40B4-BE49-F238E27FC236}">
                        <a16:creationId xmlns:a16="http://schemas.microsoft.com/office/drawing/2014/main" id="{4E92977D-558F-96F1-6CB7-007271FF2378}"/>
                      </a:ext>
                    </a:extLst>
                  </p:cNvPr>
                  <p:cNvSpPr/>
                  <p:nvPr/>
                </p:nvSpPr>
                <p:spPr>
                  <a:xfrm>
                    <a:off x="9008110" y="3417570"/>
                    <a:ext cx="127001" cy="19051"/>
                  </a:xfrm>
                  <a:custGeom>
                    <a:avLst/>
                    <a:gdLst/>
                    <a:ahLst/>
                    <a:cxnLst/>
                    <a:rect l="0" t="0" r="0" b="0"/>
                    <a:pathLst>
                      <a:path w="127001" h="19051">
                        <a:moveTo>
                          <a:pt x="0" y="19050"/>
                        </a:moveTo>
                        <a:lnTo>
                          <a:pt x="1270" y="15240"/>
                        </a:lnTo>
                        <a:lnTo>
                          <a:pt x="5080" y="11430"/>
                        </a:lnTo>
                        <a:lnTo>
                          <a:pt x="10160" y="7620"/>
                        </a:lnTo>
                        <a:lnTo>
                          <a:pt x="19050" y="5080"/>
                        </a:lnTo>
                        <a:lnTo>
                          <a:pt x="27940" y="3810"/>
                        </a:lnTo>
                        <a:lnTo>
                          <a:pt x="39370" y="1270"/>
                        </a:lnTo>
                        <a:lnTo>
                          <a:pt x="50800" y="0"/>
                        </a:lnTo>
                        <a:lnTo>
                          <a:pt x="63500" y="0"/>
                        </a:lnTo>
                        <a:lnTo>
                          <a:pt x="76200" y="0"/>
                        </a:lnTo>
                        <a:lnTo>
                          <a:pt x="87630" y="1270"/>
                        </a:lnTo>
                        <a:lnTo>
                          <a:pt x="99060" y="3810"/>
                        </a:lnTo>
                        <a:lnTo>
                          <a:pt x="109220" y="5080"/>
                        </a:lnTo>
                        <a:lnTo>
                          <a:pt x="116840" y="7620"/>
                        </a:lnTo>
                        <a:lnTo>
                          <a:pt x="121920" y="11430"/>
                        </a:lnTo>
                        <a:lnTo>
                          <a:pt x="125730" y="15240"/>
                        </a:lnTo>
                        <a:lnTo>
                          <a:pt x="127000" y="1905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3" name="Freeform 1372">
                    <a:extLst>
                      <a:ext uri="{FF2B5EF4-FFF2-40B4-BE49-F238E27FC236}">
                        <a16:creationId xmlns:a16="http://schemas.microsoft.com/office/drawing/2014/main" id="{99DA571F-AE14-32EB-8BC1-14ED3B9D0B15}"/>
                      </a:ext>
                    </a:extLst>
                  </p:cNvPr>
                  <p:cNvSpPr/>
                  <p:nvPr/>
                </p:nvSpPr>
                <p:spPr>
                  <a:xfrm>
                    <a:off x="9008110" y="3417697"/>
                    <a:ext cx="127382" cy="38609"/>
                  </a:xfrm>
                  <a:custGeom>
                    <a:avLst/>
                    <a:gdLst/>
                    <a:ahLst/>
                    <a:cxnLst/>
                    <a:rect l="0" t="0" r="0" b="0"/>
                    <a:pathLst>
                      <a:path w="127382" h="38609">
                        <a:moveTo>
                          <a:pt x="127381" y="19685"/>
                        </a:moveTo>
                        <a:lnTo>
                          <a:pt x="125984" y="23749"/>
                        </a:lnTo>
                        <a:lnTo>
                          <a:pt x="122428" y="27813"/>
                        </a:lnTo>
                        <a:lnTo>
                          <a:pt x="116459" y="30861"/>
                        </a:lnTo>
                        <a:lnTo>
                          <a:pt x="108458" y="33782"/>
                        </a:lnTo>
                        <a:lnTo>
                          <a:pt x="99187" y="35814"/>
                        </a:lnTo>
                        <a:lnTo>
                          <a:pt x="88265" y="37465"/>
                        </a:lnTo>
                        <a:lnTo>
                          <a:pt x="76200" y="38354"/>
                        </a:lnTo>
                        <a:lnTo>
                          <a:pt x="63500" y="38608"/>
                        </a:lnTo>
                        <a:lnTo>
                          <a:pt x="50800" y="38354"/>
                        </a:lnTo>
                        <a:lnTo>
                          <a:pt x="38735" y="37465"/>
                        </a:lnTo>
                        <a:lnTo>
                          <a:pt x="28067" y="35814"/>
                        </a:lnTo>
                        <a:lnTo>
                          <a:pt x="18415" y="33782"/>
                        </a:lnTo>
                        <a:lnTo>
                          <a:pt x="10795" y="30861"/>
                        </a:lnTo>
                        <a:lnTo>
                          <a:pt x="4826" y="27813"/>
                        </a:lnTo>
                        <a:lnTo>
                          <a:pt x="1143" y="23749"/>
                        </a:lnTo>
                        <a:lnTo>
                          <a:pt x="0" y="19685"/>
                        </a:lnTo>
                        <a:lnTo>
                          <a:pt x="1143" y="15367"/>
                        </a:lnTo>
                        <a:lnTo>
                          <a:pt x="4826" y="11684"/>
                        </a:lnTo>
                        <a:lnTo>
                          <a:pt x="10795" y="8255"/>
                        </a:lnTo>
                        <a:lnTo>
                          <a:pt x="18415" y="5461"/>
                        </a:lnTo>
                        <a:lnTo>
                          <a:pt x="28067" y="3175"/>
                        </a:lnTo>
                        <a:lnTo>
                          <a:pt x="38735" y="1397"/>
                        </a:lnTo>
                        <a:lnTo>
                          <a:pt x="50800" y="508"/>
                        </a:lnTo>
                        <a:lnTo>
                          <a:pt x="63500" y="0"/>
                        </a:lnTo>
                        <a:lnTo>
                          <a:pt x="76200" y="508"/>
                        </a:lnTo>
                        <a:lnTo>
                          <a:pt x="88265" y="1397"/>
                        </a:lnTo>
                        <a:lnTo>
                          <a:pt x="99187" y="3175"/>
                        </a:lnTo>
                        <a:lnTo>
                          <a:pt x="108458" y="5461"/>
                        </a:lnTo>
                        <a:lnTo>
                          <a:pt x="116459" y="8255"/>
                        </a:lnTo>
                        <a:lnTo>
                          <a:pt x="122428" y="11684"/>
                        </a:lnTo>
                        <a:lnTo>
                          <a:pt x="125984" y="1536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4" name="Freeform 1373">
                    <a:extLst>
                      <a:ext uri="{FF2B5EF4-FFF2-40B4-BE49-F238E27FC236}">
                        <a16:creationId xmlns:a16="http://schemas.microsoft.com/office/drawing/2014/main" id="{6E093B42-8DB8-197F-C031-4D688EDB8180}"/>
                      </a:ext>
                    </a:extLst>
                  </p:cNvPr>
                  <p:cNvSpPr/>
                  <p:nvPr/>
                </p:nvSpPr>
                <p:spPr>
                  <a:xfrm>
                    <a:off x="8999982" y="3291840"/>
                    <a:ext cx="141987" cy="240793"/>
                  </a:xfrm>
                  <a:custGeom>
                    <a:avLst/>
                    <a:gdLst/>
                    <a:ahLst/>
                    <a:cxnLst/>
                    <a:rect l="0" t="0" r="0" b="0"/>
                    <a:pathLst>
                      <a:path w="141987" h="240793">
                        <a:moveTo>
                          <a:pt x="2286" y="5080"/>
                        </a:moveTo>
                        <a:lnTo>
                          <a:pt x="6985" y="10033"/>
                        </a:lnTo>
                        <a:lnTo>
                          <a:pt x="13843" y="13970"/>
                        </a:lnTo>
                        <a:lnTo>
                          <a:pt x="22987" y="17780"/>
                        </a:lnTo>
                        <a:lnTo>
                          <a:pt x="33147" y="20574"/>
                        </a:lnTo>
                        <a:lnTo>
                          <a:pt x="44831" y="22860"/>
                        </a:lnTo>
                        <a:lnTo>
                          <a:pt x="69977" y="25273"/>
                        </a:lnTo>
                        <a:lnTo>
                          <a:pt x="94996" y="24257"/>
                        </a:lnTo>
                        <a:lnTo>
                          <a:pt x="106807" y="22606"/>
                        </a:lnTo>
                        <a:lnTo>
                          <a:pt x="117475" y="20066"/>
                        </a:lnTo>
                        <a:lnTo>
                          <a:pt x="126873" y="16637"/>
                        </a:lnTo>
                        <a:lnTo>
                          <a:pt x="134112" y="12065"/>
                        </a:lnTo>
                        <a:lnTo>
                          <a:pt x="139319" y="6604"/>
                        </a:lnTo>
                        <a:lnTo>
                          <a:pt x="141986" y="0"/>
                        </a:lnTo>
                        <a:lnTo>
                          <a:pt x="128397" y="218948"/>
                        </a:lnTo>
                        <a:lnTo>
                          <a:pt x="127254" y="223901"/>
                        </a:lnTo>
                        <a:lnTo>
                          <a:pt x="123825" y="228219"/>
                        </a:lnTo>
                        <a:lnTo>
                          <a:pt x="118618" y="231902"/>
                        </a:lnTo>
                        <a:lnTo>
                          <a:pt x="111887" y="234950"/>
                        </a:lnTo>
                        <a:lnTo>
                          <a:pt x="103378" y="237236"/>
                        </a:lnTo>
                        <a:lnTo>
                          <a:pt x="93853" y="239014"/>
                        </a:lnTo>
                        <a:lnTo>
                          <a:pt x="83185" y="240157"/>
                        </a:lnTo>
                        <a:lnTo>
                          <a:pt x="71755" y="240792"/>
                        </a:lnTo>
                        <a:lnTo>
                          <a:pt x="60198" y="240157"/>
                        </a:lnTo>
                        <a:lnTo>
                          <a:pt x="49276" y="239014"/>
                        </a:lnTo>
                        <a:lnTo>
                          <a:pt x="39624" y="237236"/>
                        </a:lnTo>
                        <a:lnTo>
                          <a:pt x="30861" y="234950"/>
                        </a:lnTo>
                        <a:lnTo>
                          <a:pt x="23876" y="231902"/>
                        </a:lnTo>
                        <a:lnTo>
                          <a:pt x="18415" y="228219"/>
                        </a:lnTo>
                        <a:lnTo>
                          <a:pt x="14986" y="223901"/>
                        </a:lnTo>
                        <a:lnTo>
                          <a:pt x="13843" y="218948"/>
                        </a:lnTo>
                        <a:lnTo>
                          <a:pt x="0" y="0"/>
                        </a:lnTo>
                        <a:close/>
                      </a:path>
                    </a:pathLst>
                  </a:custGeom>
                  <a:solidFill>
                    <a:srgbClr val="F2D191"/>
                  </a:solidFill>
                  <a:ln w="0" cap="flat" cmpd="sng" algn="ctr">
                    <a:solidFill>
                      <a:srgbClr val="F2D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5" name="Freeform 1374">
                    <a:extLst>
                      <a:ext uri="{FF2B5EF4-FFF2-40B4-BE49-F238E27FC236}">
                        <a16:creationId xmlns:a16="http://schemas.microsoft.com/office/drawing/2014/main" id="{7C01D63B-4A29-CA0E-F34D-586D5E199E48}"/>
                      </a:ext>
                    </a:extLst>
                  </p:cNvPr>
                  <p:cNvSpPr/>
                  <p:nvPr/>
                </p:nvSpPr>
                <p:spPr>
                  <a:xfrm>
                    <a:off x="9000490" y="3291840"/>
                    <a:ext cx="140971" cy="240031"/>
                  </a:xfrm>
                  <a:custGeom>
                    <a:avLst/>
                    <a:gdLst/>
                    <a:ahLst/>
                    <a:cxnLst/>
                    <a:rect l="0" t="0" r="0" b="0"/>
                    <a:pathLst>
                      <a:path w="140971" h="240031">
                        <a:moveTo>
                          <a:pt x="0" y="0"/>
                        </a:moveTo>
                        <a:lnTo>
                          <a:pt x="13970" y="219710"/>
                        </a:lnTo>
                        <a:lnTo>
                          <a:pt x="15240" y="223520"/>
                        </a:lnTo>
                        <a:lnTo>
                          <a:pt x="17780" y="228600"/>
                        </a:lnTo>
                        <a:lnTo>
                          <a:pt x="24130" y="232410"/>
                        </a:lnTo>
                        <a:lnTo>
                          <a:pt x="30480" y="234950"/>
                        </a:lnTo>
                        <a:lnTo>
                          <a:pt x="39370" y="237490"/>
                        </a:lnTo>
                        <a:lnTo>
                          <a:pt x="49530" y="238760"/>
                        </a:lnTo>
                        <a:lnTo>
                          <a:pt x="59690" y="240030"/>
                        </a:lnTo>
                        <a:lnTo>
                          <a:pt x="71120" y="240030"/>
                        </a:lnTo>
                        <a:lnTo>
                          <a:pt x="82550" y="240030"/>
                        </a:lnTo>
                        <a:lnTo>
                          <a:pt x="93980" y="238760"/>
                        </a:lnTo>
                        <a:lnTo>
                          <a:pt x="102870" y="237490"/>
                        </a:lnTo>
                        <a:lnTo>
                          <a:pt x="111760" y="234950"/>
                        </a:lnTo>
                        <a:lnTo>
                          <a:pt x="118110" y="232410"/>
                        </a:lnTo>
                        <a:lnTo>
                          <a:pt x="123190" y="228600"/>
                        </a:lnTo>
                        <a:lnTo>
                          <a:pt x="127000" y="223520"/>
                        </a:lnTo>
                        <a:lnTo>
                          <a:pt x="128270" y="219710"/>
                        </a:lnTo>
                        <a:lnTo>
                          <a:pt x="140970" y="0"/>
                        </a:lnTo>
                        <a:lnTo>
                          <a:pt x="139700" y="6350"/>
                        </a:lnTo>
                        <a:lnTo>
                          <a:pt x="133350" y="12700"/>
                        </a:lnTo>
                        <a:lnTo>
                          <a:pt x="127000" y="16510"/>
                        </a:lnTo>
                        <a:lnTo>
                          <a:pt x="116840" y="20320"/>
                        </a:lnTo>
                        <a:lnTo>
                          <a:pt x="106680" y="22860"/>
                        </a:lnTo>
                        <a:lnTo>
                          <a:pt x="95250" y="24130"/>
                        </a:lnTo>
                        <a:lnTo>
                          <a:pt x="69850" y="25400"/>
                        </a:lnTo>
                        <a:lnTo>
                          <a:pt x="44450" y="22860"/>
                        </a:lnTo>
                        <a:lnTo>
                          <a:pt x="33020" y="20320"/>
                        </a:lnTo>
                        <a:lnTo>
                          <a:pt x="22860" y="17780"/>
                        </a:lnTo>
                        <a:lnTo>
                          <a:pt x="13970" y="13970"/>
                        </a:lnTo>
                        <a:lnTo>
                          <a:pt x="6350" y="10160"/>
                        </a:lnTo>
                        <a:lnTo>
                          <a:pt x="2540" y="508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Freeform 1375">
                    <a:extLst>
                      <a:ext uri="{FF2B5EF4-FFF2-40B4-BE49-F238E27FC236}">
                        <a16:creationId xmlns:a16="http://schemas.microsoft.com/office/drawing/2014/main" id="{DAB40C6C-36DE-447C-2D08-F851F5B81834}"/>
                      </a:ext>
                    </a:extLst>
                  </p:cNvPr>
                  <p:cNvSpPr/>
                  <p:nvPr/>
                </p:nvSpPr>
                <p:spPr>
                  <a:xfrm>
                    <a:off x="9000236" y="3264027"/>
                    <a:ext cx="141733" cy="54484"/>
                  </a:xfrm>
                  <a:custGeom>
                    <a:avLst/>
                    <a:gdLst/>
                    <a:ahLst/>
                    <a:cxnLst/>
                    <a:rect l="0" t="0" r="0" b="0"/>
                    <a:pathLst>
                      <a:path w="141733" h="54484">
                        <a:moveTo>
                          <a:pt x="84963" y="254"/>
                        </a:moveTo>
                        <a:lnTo>
                          <a:pt x="98171" y="1651"/>
                        </a:lnTo>
                        <a:lnTo>
                          <a:pt x="110490" y="4318"/>
                        </a:lnTo>
                        <a:lnTo>
                          <a:pt x="120904" y="7493"/>
                        </a:lnTo>
                        <a:lnTo>
                          <a:pt x="129540" y="11430"/>
                        </a:lnTo>
                        <a:lnTo>
                          <a:pt x="136144" y="16002"/>
                        </a:lnTo>
                        <a:lnTo>
                          <a:pt x="140462" y="21463"/>
                        </a:lnTo>
                        <a:lnTo>
                          <a:pt x="141732" y="27432"/>
                        </a:lnTo>
                        <a:lnTo>
                          <a:pt x="140462" y="33528"/>
                        </a:lnTo>
                        <a:lnTo>
                          <a:pt x="136398" y="38735"/>
                        </a:lnTo>
                        <a:lnTo>
                          <a:pt x="130048" y="43307"/>
                        </a:lnTo>
                        <a:lnTo>
                          <a:pt x="121285" y="47244"/>
                        </a:lnTo>
                        <a:lnTo>
                          <a:pt x="111125" y="50419"/>
                        </a:lnTo>
                        <a:lnTo>
                          <a:pt x="99060" y="52451"/>
                        </a:lnTo>
                        <a:lnTo>
                          <a:pt x="85979" y="53848"/>
                        </a:lnTo>
                        <a:lnTo>
                          <a:pt x="71501" y="54483"/>
                        </a:lnTo>
                        <a:lnTo>
                          <a:pt x="57277" y="53848"/>
                        </a:lnTo>
                        <a:lnTo>
                          <a:pt x="43815" y="52451"/>
                        </a:lnTo>
                        <a:lnTo>
                          <a:pt x="31750" y="50419"/>
                        </a:lnTo>
                        <a:lnTo>
                          <a:pt x="21082" y="47244"/>
                        </a:lnTo>
                        <a:lnTo>
                          <a:pt x="12319" y="43307"/>
                        </a:lnTo>
                        <a:lnTo>
                          <a:pt x="5588" y="38735"/>
                        </a:lnTo>
                        <a:lnTo>
                          <a:pt x="1397" y="33528"/>
                        </a:lnTo>
                        <a:lnTo>
                          <a:pt x="0" y="27432"/>
                        </a:lnTo>
                        <a:lnTo>
                          <a:pt x="1397" y="21463"/>
                        </a:lnTo>
                        <a:lnTo>
                          <a:pt x="5461" y="16002"/>
                        </a:lnTo>
                        <a:lnTo>
                          <a:pt x="12065" y="11430"/>
                        </a:lnTo>
                        <a:lnTo>
                          <a:pt x="20701" y="7493"/>
                        </a:lnTo>
                        <a:lnTo>
                          <a:pt x="31115" y="4318"/>
                        </a:lnTo>
                        <a:lnTo>
                          <a:pt x="43180" y="1651"/>
                        </a:lnTo>
                        <a:lnTo>
                          <a:pt x="56388" y="254"/>
                        </a:lnTo>
                        <a:lnTo>
                          <a:pt x="70612" y="0"/>
                        </a:lnTo>
                        <a:close/>
                      </a:path>
                    </a:pathLst>
                  </a:custGeom>
                  <a:solidFill>
                    <a:srgbClr val="E8B570"/>
                  </a:solidFill>
                  <a:ln w="0" cap="flat" cmpd="sng" algn="ctr">
                    <a:solidFill>
                      <a:srgbClr val="E8B57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7" name="Freeform 1376">
                    <a:extLst>
                      <a:ext uri="{FF2B5EF4-FFF2-40B4-BE49-F238E27FC236}">
                        <a16:creationId xmlns:a16="http://schemas.microsoft.com/office/drawing/2014/main" id="{7C39337E-EE69-1BE5-CD6B-66555BCC91FF}"/>
                      </a:ext>
                    </a:extLst>
                  </p:cNvPr>
                  <p:cNvSpPr/>
                  <p:nvPr/>
                </p:nvSpPr>
                <p:spPr>
                  <a:xfrm>
                    <a:off x="9000490" y="3263900"/>
                    <a:ext cx="140971" cy="54611"/>
                  </a:xfrm>
                  <a:custGeom>
                    <a:avLst/>
                    <a:gdLst/>
                    <a:ahLst/>
                    <a:cxnLst/>
                    <a:rect l="0" t="0" r="0" b="0"/>
                    <a:pathLst>
                      <a:path w="140971" h="54611">
                        <a:moveTo>
                          <a:pt x="71120" y="0"/>
                        </a:moveTo>
                        <a:lnTo>
                          <a:pt x="55880" y="1270"/>
                        </a:lnTo>
                        <a:lnTo>
                          <a:pt x="43180" y="1270"/>
                        </a:lnTo>
                        <a:lnTo>
                          <a:pt x="30480" y="5080"/>
                        </a:lnTo>
                        <a:lnTo>
                          <a:pt x="20320" y="7620"/>
                        </a:lnTo>
                        <a:lnTo>
                          <a:pt x="11430" y="11430"/>
                        </a:lnTo>
                        <a:lnTo>
                          <a:pt x="5080" y="16510"/>
                        </a:lnTo>
                        <a:lnTo>
                          <a:pt x="1270" y="21590"/>
                        </a:lnTo>
                        <a:lnTo>
                          <a:pt x="0" y="26670"/>
                        </a:lnTo>
                        <a:lnTo>
                          <a:pt x="1270" y="33020"/>
                        </a:lnTo>
                        <a:lnTo>
                          <a:pt x="5080" y="38100"/>
                        </a:lnTo>
                        <a:lnTo>
                          <a:pt x="12700" y="43180"/>
                        </a:lnTo>
                        <a:lnTo>
                          <a:pt x="20320" y="48260"/>
                        </a:lnTo>
                        <a:lnTo>
                          <a:pt x="31750" y="50800"/>
                        </a:lnTo>
                        <a:lnTo>
                          <a:pt x="43180" y="52070"/>
                        </a:lnTo>
                        <a:lnTo>
                          <a:pt x="57150" y="53340"/>
                        </a:lnTo>
                        <a:lnTo>
                          <a:pt x="71120" y="54610"/>
                        </a:lnTo>
                        <a:lnTo>
                          <a:pt x="85090" y="53340"/>
                        </a:lnTo>
                        <a:lnTo>
                          <a:pt x="99060" y="52070"/>
                        </a:lnTo>
                        <a:lnTo>
                          <a:pt x="110490" y="50800"/>
                        </a:lnTo>
                        <a:lnTo>
                          <a:pt x="120650" y="48260"/>
                        </a:lnTo>
                        <a:lnTo>
                          <a:pt x="129540" y="43180"/>
                        </a:lnTo>
                        <a:lnTo>
                          <a:pt x="135890" y="38100"/>
                        </a:lnTo>
                        <a:lnTo>
                          <a:pt x="139700" y="33020"/>
                        </a:lnTo>
                        <a:lnTo>
                          <a:pt x="140970" y="26670"/>
                        </a:lnTo>
                        <a:lnTo>
                          <a:pt x="139700" y="21590"/>
                        </a:lnTo>
                        <a:lnTo>
                          <a:pt x="135890" y="16510"/>
                        </a:lnTo>
                        <a:lnTo>
                          <a:pt x="129540" y="11430"/>
                        </a:lnTo>
                        <a:lnTo>
                          <a:pt x="120650" y="7620"/>
                        </a:lnTo>
                        <a:lnTo>
                          <a:pt x="110490" y="5080"/>
                        </a:lnTo>
                        <a:lnTo>
                          <a:pt x="97790" y="1270"/>
                        </a:lnTo>
                        <a:lnTo>
                          <a:pt x="85090" y="127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8" name="Freeform 1377">
                    <a:extLst>
                      <a:ext uri="{FF2B5EF4-FFF2-40B4-BE49-F238E27FC236}">
                        <a16:creationId xmlns:a16="http://schemas.microsoft.com/office/drawing/2014/main" id="{A5069254-31FD-74D1-DE35-68534FFB4D47}"/>
                      </a:ext>
                    </a:extLst>
                  </p:cNvPr>
                  <p:cNvSpPr/>
                  <p:nvPr/>
                </p:nvSpPr>
                <p:spPr>
                  <a:xfrm>
                    <a:off x="8902700" y="3496310"/>
                    <a:ext cx="337821" cy="1144271"/>
                  </a:xfrm>
                  <a:custGeom>
                    <a:avLst/>
                    <a:gdLst/>
                    <a:ahLst/>
                    <a:cxnLst/>
                    <a:rect l="0" t="0" r="0" b="0"/>
                    <a:pathLst>
                      <a:path w="337821" h="1144271">
                        <a:moveTo>
                          <a:pt x="242570" y="91440"/>
                        </a:moveTo>
                        <a:lnTo>
                          <a:pt x="242570" y="0"/>
                        </a:lnTo>
                        <a:lnTo>
                          <a:pt x="238760" y="2540"/>
                        </a:lnTo>
                        <a:lnTo>
                          <a:pt x="233680" y="3810"/>
                        </a:lnTo>
                        <a:lnTo>
                          <a:pt x="219710" y="7620"/>
                        </a:lnTo>
                        <a:lnTo>
                          <a:pt x="203200" y="11430"/>
                        </a:lnTo>
                        <a:lnTo>
                          <a:pt x="181610" y="12700"/>
                        </a:lnTo>
                        <a:lnTo>
                          <a:pt x="160020" y="12700"/>
                        </a:lnTo>
                        <a:lnTo>
                          <a:pt x="137160" y="11430"/>
                        </a:lnTo>
                        <a:lnTo>
                          <a:pt x="114300" y="7620"/>
                        </a:lnTo>
                        <a:lnTo>
                          <a:pt x="104140" y="5080"/>
                        </a:lnTo>
                        <a:lnTo>
                          <a:pt x="95250" y="0"/>
                        </a:lnTo>
                        <a:lnTo>
                          <a:pt x="95250" y="91440"/>
                        </a:lnTo>
                        <a:lnTo>
                          <a:pt x="73660" y="111760"/>
                        </a:lnTo>
                        <a:lnTo>
                          <a:pt x="55880" y="129540"/>
                        </a:lnTo>
                        <a:lnTo>
                          <a:pt x="39370" y="148590"/>
                        </a:lnTo>
                        <a:lnTo>
                          <a:pt x="25400" y="167640"/>
                        </a:lnTo>
                        <a:lnTo>
                          <a:pt x="13970" y="184150"/>
                        </a:lnTo>
                        <a:lnTo>
                          <a:pt x="6350" y="199390"/>
                        </a:lnTo>
                        <a:lnTo>
                          <a:pt x="3810" y="207010"/>
                        </a:lnTo>
                        <a:lnTo>
                          <a:pt x="1270" y="213360"/>
                        </a:lnTo>
                        <a:lnTo>
                          <a:pt x="0" y="218440"/>
                        </a:lnTo>
                        <a:lnTo>
                          <a:pt x="0" y="222250"/>
                        </a:lnTo>
                        <a:lnTo>
                          <a:pt x="0" y="1068070"/>
                        </a:lnTo>
                        <a:lnTo>
                          <a:pt x="0" y="1079500"/>
                        </a:lnTo>
                        <a:lnTo>
                          <a:pt x="3810" y="1088390"/>
                        </a:lnTo>
                        <a:lnTo>
                          <a:pt x="8890" y="1097280"/>
                        </a:lnTo>
                        <a:lnTo>
                          <a:pt x="13970" y="1104900"/>
                        </a:lnTo>
                        <a:lnTo>
                          <a:pt x="21590" y="1111250"/>
                        </a:lnTo>
                        <a:lnTo>
                          <a:pt x="30480" y="1117600"/>
                        </a:lnTo>
                        <a:lnTo>
                          <a:pt x="40640" y="1123950"/>
                        </a:lnTo>
                        <a:lnTo>
                          <a:pt x="52070" y="1127760"/>
                        </a:lnTo>
                        <a:lnTo>
                          <a:pt x="64770" y="1131570"/>
                        </a:lnTo>
                        <a:lnTo>
                          <a:pt x="78740" y="1135380"/>
                        </a:lnTo>
                        <a:lnTo>
                          <a:pt x="106680" y="1140460"/>
                        </a:lnTo>
                        <a:lnTo>
                          <a:pt x="137160" y="1143000"/>
                        </a:lnTo>
                        <a:lnTo>
                          <a:pt x="170180" y="1144270"/>
                        </a:lnTo>
                        <a:lnTo>
                          <a:pt x="201930" y="1143000"/>
                        </a:lnTo>
                        <a:lnTo>
                          <a:pt x="232410" y="1140460"/>
                        </a:lnTo>
                        <a:lnTo>
                          <a:pt x="260350" y="1135380"/>
                        </a:lnTo>
                        <a:lnTo>
                          <a:pt x="274320" y="1131570"/>
                        </a:lnTo>
                        <a:lnTo>
                          <a:pt x="285750" y="1127760"/>
                        </a:lnTo>
                        <a:lnTo>
                          <a:pt x="297180" y="1123950"/>
                        </a:lnTo>
                        <a:lnTo>
                          <a:pt x="307340" y="1117600"/>
                        </a:lnTo>
                        <a:lnTo>
                          <a:pt x="317500" y="1111250"/>
                        </a:lnTo>
                        <a:lnTo>
                          <a:pt x="323850" y="1104900"/>
                        </a:lnTo>
                        <a:lnTo>
                          <a:pt x="330200" y="1097280"/>
                        </a:lnTo>
                        <a:lnTo>
                          <a:pt x="334010" y="1088390"/>
                        </a:lnTo>
                        <a:lnTo>
                          <a:pt x="337820" y="1079500"/>
                        </a:lnTo>
                        <a:lnTo>
                          <a:pt x="337820" y="1068070"/>
                        </a:lnTo>
                        <a:lnTo>
                          <a:pt x="337820" y="222250"/>
                        </a:lnTo>
                        <a:lnTo>
                          <a:pt x="337820" y="218440"/>
                        </a:lnTo>
                        <a:lnTo>
                          <a:pt x="336550" y="213360"/>
                        </a:lnTo>
                        <a:lnTo>
                          <a:pt x="334010" y="207010"/>
                        </a:lnTo>
                        <a:lnTo>
                          <a:pt x="331470" y="199390"/>
                        </a:lnTo>
                        <a:lnTo>
                          <a:pt x="323850" y="184150"/>
                        </a:lnTo>
                        <a:lnTo>
                          <a:pt x="312420" y="167640"/>
                        </a:lnTo>
                        <a:lnTo>
                          <a:pt x="299720" y="148590"/>
                        </a:lnTo>
                        <a:lnTo>
                          <a:pt x="283210" y="129540"/>
                        </a:lnTo>
                        <a:lnTo>
                          <a:pt x="264160" y="11176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Freeform 1378">
                    <a:extLst>
                      <a:ext uri="{FF2B5EF4-FFF2-40B4-BE49-F238E27FC236}">
                        <a16:creationId xmlns:a16="http://schemas.microsoft.com/office/drawing/2014/main" id="{E1100A18-3126-EBD6-1534-13FD0194DE39}"/>
                      </a:ext>
                    </a:extLst>
                  </p:cNvPr>
                  <p:cNvSpPr/>
                  <p:nvPr/>
                </p:nvSpPr>
                <p:spPr>
                  <a:xfrm>
                    <a:off x="8931910" y="4530090"/>
                    <a:ext cx="280671" cy="31751"/>
                  </a:xfrm>
                  <a:custGeom>
                    <a:avLst/>
                    <a:gdLst/>
                    <a:ahLst/>
                    <a:cxnLst/>
                    <a:rect l="0" t="0" r="0" b="0"/>
                    <a:pathLst>
                      <a:path w="280671" h="31751">
                        <a:moveTo>
                          <a:pt x="0" y="31750"/>
                        </a:moveTo>
                        <a:lnTo>
                          <a:pt x="10160" y="25400"/>
                        </a:lnTo>
                        <a:lnTo>
                          <a:pt x="22860" y="19050"/>
                        </a:lnTo>
                        <a:lnTo>
                          <a:pt x="38100" y="13970"/>
                        </a:lnTo>
                        <a:lnTo>
                          <a:pt x="54610" y="8890"/>
                        </a:lnTo>
                        <a:lnTo>
                          <a:pt x="73660" y="5080"/>
                        </a:lnTo>
                        <a:lnTo>
                          <a:pt x="95250" y="2540"/>
                        </a:lnTo>
                        <a:lnTo>
                          <a:pt x="118110" y="0"/>
                        </a:lnTo>
                        <a:lnTo>
                          <a:pt x="140970" y="0"/>
                        </a:lnTo>
                        <a:lnTo>
                          <a:pt x="163830" y="0"/>
                        </a:lnTo>
                        <a:lnTo>
                          <a:pt x="186690" y="2540"/>
                        </a:lnTo>
                        <a:lnTo>
                          <a:pt x="207010" y="5080"/>
                        </a:lnTo>
                        <a:lnTo>
                          <a:pt x="226060" y="8890"/>
                        </a:lnTo>
                        <a:lnTo>
                          <a:pt x="242570" y="12700"/>
                        </a:lnTo>
                        <a:lnTo>
                          <a:pt x="257810" y="19050"/>
                        </a:lnTo>
                        <a:lnTo>
                          <a:pt x="270510" y="24130"/>
                        </a:lnTo>
                        <a:lnTo>
                          <a:pt x="280670" y="30480"/>
                        </a:lnTo>
                      </a:path>
                    </a:pathLst>
                  </a:custGeom>
                  <a:ln w="5969" cap="flat" cmpd="sng" algn="ctr">
                    <a:solidFill>
                      <a:srgbClr val="B2B2B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0" name="Freeform 1379">
                    <a:extLst>
                      <a:ext uri="{FF2B5EF4-FFF2-40B4-BE49-F238E27FC236}">
                        <a16:creationId xmlns:a16="http://schemas.microsoft.com/office/drawing/2014/main" id="{55113481-3302-EEED-B45F-F5188F9C6B35}"/>
                      </a:ext>
                    </a:extLst>
                  </p:cNvPr>
                  <p:cNvSpPr/>
                  <p:nvPr/>
                </p:nvSpPr>
                <p:spPr>
                  <a:xfrm>
                    <a:off x="9074150" y="4537710"/>
                    <a:ext cx="152401" cy="45721"/>
                  </a:xfrm>
                  <a:custGeom>
                    <a:avLst/>
                    <a:gdLst/>
                    <a:ahLst/>
                    <a:cxnLst/>
                    <a:rect l="0" t="0" r="0" b="0"/>
                    <a:pathLst>
                      <a:path w="152401" h="45721">
                        <a:moveTo>
                          <a:pt x="0" y="0"/>
                        </a:moveTo>
                        <a:lnTo>
                          <a:pt x="24130" y="0"/>
                        </a:lnTo>
                        <a:lnTo>
                          <a:pt x="48260" y="2540"/>
                        </a:lnTo>
                        <a:lnTo>
                          <a:pt x="72390" y="7620"/>
                        </a:lnTo>
                        <a:lnTo>
                          <a:pt x="93980" y="12700"/>
                        </a:lnTo>
                        <a:lnTo>
                          <a:pt x="114300" y="19050"/>
                        </a:lnTo>
                        <a:lnTo>
                          <a:pt x="130810" y="26670"/>
                        </a:lnTo>
                        <a:lnTo>
                          <a:pt x="138430" y="31750"/>
                        </a:lnTo>
                        <a:lnTo>
                          <a:pt x="144780" y="35560"/>
                        </a:lnTo>
                        <a:lnTo>
                          <a:pt x="148590" y="40640"/>
                        </a:lnTo>
                        <a:lnTo>
                          <a:pt x="152400" y="4572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1" name="Freeform 1380">
                    <a:extLst>
                      <a:ext uri="{FF2B5EF4-FFF2-40B4-BE49-F238E27FC236}">
                        <a16:creationId xmlns:a16="http://schemas.microsoft.com/office/drawing/2014/main" id="{29650CED-410B-4FC9-1D54-78B77CD84372}"/>
                      </a:ext>
                    </a:extLst>
                  </p:cNvPr>
                  <p:cNvSpPr/>
                  <p:nvPr/>
                </p:nvSpPr>
                <p:spPr>
                  <a:xfrm>
                    <a:off x="8929370" y="4588510"/>
                    <a:ext cx="144781" cy="39371"/>
                  </a:xfrm>
                  <a:custGeom>
                    <a:avLst/>
                    <a:gdLst/>
                    <a:ahLst/>
                    <a:cxnLst/>
                    <a:rect l="0" t="0" r="0" b="0"/>
                    <a:pathLst>
                      <a:path w="144781" h="39371">
                        <a:moveTo>
                          <a:pt x="0" y="0"/>
                        </a:moveTo>
                        <a:lnTo>
                          <a:pt x="3810" y="5080"/>
                        </a:lnTo>
                        <a:lnTo>
                          <a:pt x="8890" y="10160"/>
                        </a:lnTo>
                        <a:lnTo>
                          <a:pt x="21590" y="19050"/>
                        </a:lnTo>
                        <a:lnTo>
                          <a:pt x="38100" y="26670"/>
                        </a:lnTo>
                        <a:lnTo>
                          <a:pt x="55880" y="31750"/>
                        </a:lnTo>
                        <a:lnTo>
                          <a:pt x="76200" y="34290"/>
                        </a:lnTo>
                        <a:lnTo>
                          <a:pt x="97790" y="36830"/>
                        </a:lnTo>
                        <a:lnTo>
                          <a:pt x="120650" y="38100"/>
                        </a:lnTo>
                        <a:lnTo>
                          <a:pt x="144780" y="3937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2" name="Freeform 1381">
                    <a:extLst>
                      <a:ext uri="{FF2B5EF4-FFF2-40B4-BE49-F238E27FC236}">
                        <a16:creationId xmlns:a16="http://schemas.microsoft.com/office/drawing/2014/main" id="{BE5EBB29-E9BA-529C-A7EA-A28F1FEE2175}"/>
                      </a:ext>
                    </a:extLst>
                  </p:cNvPr>
                  <p:cNvSpPr/>
                  <p:nvPr/>
                </p:nvSpPr>
                <p:spPr>
                  <a:xfrm>
                    <a:off x="8910320" y="3731260"/>
                    <a:ext cx="1271" cy="842011"/>
                  </a:xfrm>
                  <a:custGeom>
                    <a:avLst/>
                    <a:gdLst/>
                    <a:ahLst/>
                    <a:cxnLst/>
                    <a:rect l="0" t="0" r="0" b="0"/>
                    <a:pathLst>
                      <a:path w="1271" h="842011">
                        <a:moveTo>
                          <a:pt x="1270" y="842010"/>
                        </a:moveTo>
                        <a:lnTo>
                          <a:pt x="0" y="829310"/>
                        </a:lnTo>
                        <a:lnTo>
                          <a:pt x="0" y="0"/>
                        </a:lnTo>
                      </a:path>
                    </a:pathLst>
                  </a:custGeom>
                  <a:ln w="5969"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3" name="Freeform 1382">
                    <a:extLst>
                      <a:ext uri="{FF2B5EF4-FFF2-40B4-BE49-F238E27FC236}">
                        <a16:creationId xmlns:a16="http://schemas.microsoft.com/office/drawing/2014/main" id="{C76AA895-D56A-9046-EF34-99CD51E6D5C8}"/>
                      </a:ext>
                    </a:extLst>
                  </p:cNvPr>
                  <p:cNvSpPr/>
                  <p:nvPr/>
                </p:nvSpPr>
                <p:spPr>
                  <a:xfrm>
                    <a:off x="8943467" y="4549394"/>
                    <a:ext cx="262256" cy="64136"/>
                  </a:xfrm>
                  <a:custGeom>
                    <a:avLst/>
                    <a:gdLst/>
                    <a:ahLst/>
                    <a:cxnLst/>
                    <a:rect l="0" t="0" r="0" b="0"/>
                    <a:pathLst>
                      <a:path w="262256" h="64136">
                        <a:moveTo>
                          <a:pt x="635" y="28702"/>
                        </a:moveTo>
                        <a:lnTo>
                          <a:pt x="2667" y="25527"/>
                        </a:lnTo>
                        <a:lnTo>
                          <a:pt x="5842" y="22352"/>
                        </a:lnTo>
                        <a:lnTo>
                          <a:pt x="10414" y="19431"/>
                        </a:lnTo>
                        <a:lnTo>
                          <a:pt x="22479" y="13970"/>
                        </a:lnTo>
                        <a:lnTo>
                          <a:pt x="38354" y="9525"/>
                        </a:lnTo>
                        <a:lnTo>
                          <a:pt x="57658" y="5461"/>
                        </a:lnTo>
                        <a:lnTo>
                          <a:pt x="79883" y="2540"/>
                        </a:lnTo>
                        <a:lnTo>
                          <a:pt x="104648" y="508"/>
                        </a:lnTo>
                        <a:lnTo>
                          <a:pt x="131064" y="0"/>
                        </a:lnTo>
                        <a:lnTo>
                          <a:pt x="157480" y="508"/>
                        </a:lnTo>
                        <a:lnTo>
                          <a:pt x="181991" y="2540"/>
                        </a:lnTo>
                        <a:lnTo>
                          <a:pt x="204216" y="5461"/>
                        </a:lnTo>
                        <a:lnTo>
                          <a:pt x="223774" y="9525"/>
                        </a:lnTo>
                        <a:lnTo>
                          <a:pt x="239649" y="13970"/>
                        </a:lnTo>
                        <a:lnTo>
                          <a:pt x="251714" y="19431"/>
                        </a:lnTo>
                        <a:lnTo>
                          <a:pt x="256286" y="22352"/>
                        </a:lnTo>
                        <a:lnTo>
                          <a:pt x="259461" y="25527"/>
                        </a:lnTo>
                        <a:lnTo>
                          <a:pt x="261493" y="28702"/>
                        </a:lnTo>
                        <a:lnTo>
                          <a:pt x="262255" y="32004"/>
                        </a:lnTo>
                        <a:lnTo>
                          <a:pt x="261493" y="35306"/>
                        </a:lnTo>
                        <a:lnTo>
                          <a:pt x="259461" y="38354"/>
                        </a:lnTo>
                        <a:lnTo>
                          <a:pt x="256286" y="41529"/>
                        </a:lnTo>
                        <a:lnTo>
                          <a:pt x="251714" y="44450"/>
                        </a:lnTo>
                        <a:lnTo>
                          <a:pt x="239649" y="49784"/>
                        </a:lnTo>
                        <a:lnTo>
                          <a:pt x="223774" y="54737"/>
                        </a:lnTo>
                        <a:lnTo>
                          <a:pt x="204216" y="58801"/>
                        </a:lnTo>
                        <a:lnTo>
                          <a:pt x="181991" y="61595"/>
                        </a:lnTo>
                        <a:lnTo>
                          <a:pt x="157480" y="63373"/>
                        </a:lnTo>
                        <a:lnTo>
                          <a:pt x="131064" y="64135"/>
                        </a:lnTo>
                        <a:lnTo>
                          <a:pt x="104648" y="63373"/>
                        </a:lnTo>
                        <a:lnTo>
                          <a:pt x="79883" y="61595"/>
                        </a:lnTo>
                        <a:lnTo>
                          <a:pt x="57658" y="58801"/>
                        </a:lnTo>
                        <a:lnTo>
                          <a:pt x="38354" y="54737"/>
                        </a:lnTo>
                        <a:lnTo>
                          <a:pt x="22479" y="49784"/>
                        </a:lnTo>
                        <a:lnTo>
                          <a:pt x="10414" y="44450"/>
                        </a:lnTo>
                        <a:lnTo>
                          <a:pt x="5842" y="41529"/>
                        </a:lnTo>
                        <a:lnTo>
                          <a:pt x="2667" y="38354"/>
                        </a:lnTo>
                        <a:lnTo>
                          <a:pt x="635" y="35306"/>
                        </a:lnTo>
                        <a:lnTo>
                          <a:pt x="0" y="3200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4" name="Freeform 1383">
                    <a:extLst>
                      <a:ext uri="{FF2B5EF4-FFF2-40B4-BE49-F238E27FC236}">
                        <a16:creationId xmlns:a16="http://schemas.microsoft.com/office/drawing/2014/main" id="{953ECBD2-B995-17A7-E9C6-C3DADADCF96B}"/>
                      </a:ext>
                    </a:extLst>
                  </p:cNvPr>
                  <p:cNvSpPr/>
                  <p:nvPr/>
                </p:nvSpPr>
                <p:spPr>
                  <a:xfrm>
                    <a:off x="9078595" y="4557395"/>
                    <a:ext cx="113158" cy="37212"/>
                  </a:xfrm>
                  <a:custGeom>
                    <a:avLst/>
                    <a:gdLst/>
                    <a:ahLst/>
                    <a:cxnLst/>
                    <a:rect l="0" t="0" r="0" b="0"/>
                    <a:pathLst>
                      <a:path w="113158" h="37212">
                        <a:moveTo>
                          <a:pt x="6604" y="889"/>
                        </a:moveTo>
                        <a:lnTo>
                          <a:pt x="15875" y="0"/>
                        </a:lnTo>
                        <a:lnTo>
                          <a:pt x="27305" y="0"/>
                        </a:lnTo>
                        <a:lnTo>
                          <a:pt x="40005" y="1143"/>
                        </a:lnTo>
                        <a:lnTo>
                          <a:pt x="67564" y="4826"/>
                        </a:lnTo>
                        <a:lnTo>
                          <a:pt x="80899" y="7747"/>
                        </a:lnTo>
                        <a:lnTo>
                          <a:pt x="92964" y="11176"/>
                        </a:lnTo>
                        <a:lnTo>
                          <a:pt x="96139" y="12573"/>
                        </a:lnTo>
                        <a:lnTo>
                          <a:pt x="100711" y="14859"/>
                        </a:lnTo>
                        <a:lnTo>
                          <a:pt x="105918" y="18034"/>
                        </a:lnTo>
                        <a:lnTo>
                          <a:pt x="110490" y="22098"/>
                        </a:lnTo>
                        <a:lnTo>
                          <a:pt x="113157" y="26162"/>
                        </a:lnTo>
                        <a:lnTo>
                          <a:pt x="113030" y="30099"/>
                        </a:lnTo>
                        <a:lnTo>
                          <a:pt x="111379" y="32131"/>
                        </a:lnTo>
                        <a:lnTo>
                          <a:pt x="108585" y="33909"/>
                        </a:lnTo>
                        <a:lnTo>
                          <a:pt x="104775" y="35560"/>
                        </a:lnTo>
                        <a:lnTo>
                          <a:pt x="99314" y="37211"/>
                        </a:lnTo>
                        <a:lnTo>
                          <a:pt x="99314" y="34417"/>
                        </a:lnTo>
                        <a:lnTo>
                          <a:pt x="97790" y="31750"/>
                        </a:lnTo>
                        <a:lnTo>
                          <a:pt x="94615" y="28956"/>
                        </a:lnTo>
                        <a:lnTo>
                          <a:pt x="90297" y="26289"/>
                        </a:lnTo>
                        <a:lnTo>
                          <a:pt x="78740" y="20955"/>
                        </a:lnTo>
                        <a:lnTo>
                          <a:pt x="63881" y="16002"/>
                        </a:lnTo>
                        <a:lnTo>
                          <a:pt x="47371" y="11430"/>
                        </a:lnTo>
                        <a:lnTo>
                          <a:pt x="30480" y="7747"/>
                        </a:lnTo>
                        <a:lnTo>
                          <a:pt x="14097" y="4572"/>
                        </a:lnTo>
                        <a:lnTo>
                          <a:pt x="0" y="228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5" name="Freeform 1384">
                    <a:extLst>
                      <a:ext uri="{FF2B5EF4-FFF2-40B4-BE49-F238E27FC236}">
                        <a16:creationId xmlns:a16="http://schemas.microsoft.com/office/drawing/2014/main" id="{290BD712-3699-668D-7BDF-2DA35A18C8BF}"/>
                      </a:ext>
                    </a:extLst>
                  </p:cNvPr>
                  <p:cNvSpPr/>
                  <p:nvPr/>
                </p:nvSpPr>
                <p:spPr>
                  <a:xfrm>
                    <a:off x="9000490" y="3591560"/>
                    <a:ext cx="143511" cy="20321"/>
                  </a:xfrm>
                  <a:custGeom>
                    <a:avLst/>
                    <a:gdLst/>
                    <a:ahLst/>
                    <a:cxnLst/>
                    <a:rect l="0" t="0" r="0" b="0"/>
                    <a:pathLst>
                      <a:path w="143511" h="20321">
                        <a:moveTo>
                          <a:pt x="0" y="1270"/>
                        </a:moveTo>
                        <a:lnTo>
                          <a:pt x="3810" y="5080"/>
                        </a:lnTo>
                        <a:lnTo>
                          <a:pt x="8890" y="8890"/>
                        </a:lnTo>
                        <a:lnTo>
                          <a:pt x="16510" y="12700"/>
                        </a:lnTo>
                        <a:lnTo>
                          <a:pt x="25400" y="13970"/>
                        </a:lnTo>
                        <a:lnTo>
                          <a:pt x="35560" y="16510"/>
                        </a:lnTo>
                        <a:lnTo>
                          <a:pt x="46990" y="19050"/>
                        </a:lnTo>
                        <a:lnTo>
                          <a:pt x="58420" y="20320"/>
                        </a:lnTo>
                        <a:lnTo>
                          <a:pt x="72390" y="20320"/>
                        </a:lnTo>
                        <a:lnTo>
                          <a:pt x="85090" y="20320"/>
                        </a:lnTo>
                        <a:lnTo>
                          <a:pt x="96520" y="19050"/>
                        </a:lnTo>
                        <a:lnTo>
                          <a:pt x="107950" y="16510"/>
                        </a:lnTo>
                        <a:lnTo>
                          <a:pt x="118110" y="13970"/>
                        </a:lnTo>
                        <a:lnTo>
                          <a:pt x="128270" y="11430"/>
                        </a:lnTo>
                        <a:lnTo>
                          <a:pt x="134620" y="8890"/>
                        </a:lnTo>
                        <a:lnTo>
                          <a:pt x="139700" y="5080"/>
                        </a:lnTo>
                        <a:lnTo>
                          <a:pt x="14351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6" name="Freeform 1385">
                    <a:extLst>
                      <a:ext uri="{FF2B5EF4-FFF2-40B4-BE49-F238E27FC236}">
                        <a16:creationId xmlns:a16="http://schemas.microsoft.com/office/drawing/2014/main" id="{0709D268-B290-D20E-F230-CB02501B490D}"/>
                      </a:ext>
                    </a:extLst>
                  </p:cNvPr>
                  <p:cNvSpPr/>
                  <p:nvPr/>
                </p:nvSpPr>
                <p:spPr>
                  <a:xfrm>
                    <a:off x="8981440" y="3417570"/>
                    <a:ext cx="181611" cy="52071"/>
                  </a:xfrm>
                  <a:custGeom>
                    <a:avLst/>
                    <a:gdLst/>
                    <a:ahLst/>
                    <a:cxnLst/>
                    <a:rect l="0" t="0" r="0" b="0"/>
                    <a:pathLst>
                      <a:path w="181611" h="52071">
                        <a:moveTo>
                          <a:pt x="26670" y="0"/>
                        </a:moveTo>
                        <a:lnTo>
                          <a:pt x="15240" y="3810"/>
                        </a:lnTo>
                        <a:lnTo>
                          <a:pt x="6350" y="8890"/>
                        </a:lnTo>
                        <a:lnTo>
                          <a:pt x="1270" y="15240"/>
                        </a:lnTo>
                        <a:lnTo>
                          <a:pt x="0" y="21590"/>
                        </a:lnTo>
                        <a:lnTo>
                          <a:pt x="1270" y="27940"/>
                        </a:lnTo>
                        <a:lnTo>
                          <a:pt x="6350" y="34290"/>
                        </a:lnTo>
                        <a:lnTo>
                          <a:pt x="15240" y="39370"/>
                        </a:lnTo>
                        <a:lnTo>
                          <a:pt x="26670" y="43180"/>
                        </a:lnTo>
                        <a:lnTo>
                          <a:pt x="39370" y="46990"/>
                        </a:lnTo>
                        <a:lnTo>
                          <a:pt x="55880" y="49530"/>
                        </a:lnTo>
                        <a:lnTo>
                          <a:pt x="72390" y="52070"/>
                        </a:lnTo>
                        <a:lnTo>
                          <a:pt x="91440" y="52070"/>
                        </a:lnTo>
                        <a:lnTo>
                          <a:pt x="109220" y="52070"/>
                        </a:lnTo>
                        <a:lnTo>
                          <a:pt x="125730" y="49530"/>
                        </a:lnTo>
                        <a:lnTo>
                          <a:pt x="140970" y="46990"/>
                        </a:lnTo>
                        <a:lnTo>
                          <a:pt x="154940" y="43180"/>
                        </a:lnTo>
                        <a:lnTo>
                          <a:pt x="166370" y="39370"/>
                        </a:lnTo>
                        <a:lnTo>
                          <a:pt x="173990" y="34290"/>
                        </a:lnTo>
                        <a:lnTo>
                          <a:pt x="179070" y="27940"/>
                        </a:lnTo>
                        <a:lnTo>
                          <a:pt x="181610" y="21590"/>
                        </a:lnTo>
                        <a:lnTo>
                          <a:pt x="179070" y="15240"/>
                        </a:lnTo>
                        <a:lnTo>
                          <a:pt x="173990" y="8890"/>
                        </a:lnTo>
                        <a:lnTo>
                          <a:pt x="165100" y="3810"/>
                        </a:lnTo>
                        <a:lnTo>
                          <a:pt x="15367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7" name="Freeform 1386">
                    <a:extLst>
                      <a:ext uri="{FF2B5EF4-FFF2-40B4-BE49-F238E27FC236}">
                        <a16:creationId xmlns:a16="http://schemas.microsoft.com/office/drawing/2014/main" id="{D67EB7CB-04F2-99DF-57C8-366BE30F594F}"/>
                      </a:ext>
                    </a:extLst>
                  </p:cNvPr>
                  <p:cNvSpPr/>
                  <p:nvPr/>
                </p:nvSpPr>
                <p:spPr>
                  <a:xfrm>
                    <a:off x="8981440" y="3439160"/>
                    <a:ext cx="181611" cy="69851"/>
                  </a:xfrm>
                  <a:custGeom>
                    <a:avLst/>
                    <a:gdLst/>
                    <a:ahLst/>
                    <a:cxnLst/>
                    <a:rect l="0" t="0" r="0" b="0"/>
                    <a:pathLst>
                      <a:path w="181611" h="69851">
                        <a:moveTo>
                          <a:pt x="0" y="0"/>
                        </a:moveTo>
                        <a:lnTo>
                          <a:pt x="0" y="40640"/>
                        </a:lnTo>
                        <a:lnTo>
                          <a:pt x="1270" y="45720"/>
                        </a:lnTo>
                        <a:lnTo>
                          <a:pt x="6350" y="52070"/>
                        </a:lnTo>
                        <a:lnTo>
                          <a:pt x="15240" y="57150"/>
                        </a:lnTo>
                        <a:lnTo>
                          <a:pt x="26670" y="60960"/>
                        </a:lnTo>
                        <a:lnTo>
                          <a:pt x="39370" y="64770"/>
                        </a:lnTo>
                        <a:lnTo>
                          <a:pt x="55880" y="68580"/>
                        </a:lnTo>
                        <a:lnTo>
                          <a:pt x="72390" y="69850"/>
                        </a:lnTo>
                        <a:lnTo>
                          <a:pt x="91440" y="69850"/>
                        </a:lnTo>
                        <a:lnTo>
                          <a:pt x="109220" y="69850"/>
                        </a:lnTo>
                        <a:lnTo>
                          <a:pt x="125730" y="68580"/>
                        </a:lnTo>
                        <a:lnTo>
                          <a:pt x="140970" y="64770"/>
                        </a:lnTo>
                        <a:lnTo>
                          <a:pt x="154940" y="60960"/>
                        </a:lnTo>
                        <a:lnTo>
                          <a:pt x="166370" y="57150"/>
                        </a:lnTo>
                        <a:lnTo>
                          <a:pt x="173990" y="52070"/>
                        </a:lnTo>
                        <a:lnTo>
                          <a:pt x="179070" y="45720"/>
                        </a:lnTo>
                        <a:lnTo>
                          <a:pt x="181610" y="40640"/>
                        </a:lnTo>
                        <a:lnTo>
                          <a:pt x="181610" y="0"/>
                        </a:lnTo>
                        <a:lnTo>
                          <a:pt x="176530" y="7620"/>
                        </a:lnTo>
                        <a:lnTo>
                          <a:pt x="170180" y="13970"/>
                        </a:lnTo>
                        <a:lnTo>
                          <a:pt x="160020" y="17780"/>
                        </a:lnTo>
                        <a:lnTo>
                          <a:pt x="147320" y="22860"/>
                        </a:lnTo>
                        <a:lnTo>
                          <a:pt x="134620" y="25400"/>
                        </a:lnTo>
                        <a:lnTo>
                          <a:pt x="119380" y="26670"/>
                        </a:lnTo>
                        <a:lnTo>
                          <a:pt x="87630" y="29210"/>
                        </a:lnTo>
                        <a:lnTo>
                          <a:pt x="71120" y="27940"/>
                        </a:lnTo>
                        <a:lnTo>
                          <a:pt x="55880" y="26670"/>
                        </a:lnTo>
                        <a:lnTo>
                          <a:pt x="41910" y="24130"/>
                        </a:lnTo>
                        <a:lnTo>
                          <a:pt x="27940" y="21590"/>
                        </a:lnTo>
                        <a:lnTo>
                          <a:pt x="16510" y="16510"/>
                        </a:lnTo>
                        <a:lnTo>
                          <a:pt x="8890" y="12700"/>
                        </a:lnTo>
                        <a:lnTo>
                          <a:pt x="2540" y="6350"/>
                        </a:lnTo>
                        <a:close/>
                      </a:path>
                    </a:pathLst>
                  </a:custGeom>
                  <a:solidFill>
                    <a:schemeClr val="accent1">
                      <a:alpha val="0"/>
                    </a:schemeClr>
                  </a:solidFill>
                  <a:ln w="596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8" name="Freeform 1387">
                    <a:extLst>
                      <a:ext uri="{FF2B5EF4-FFF2-40B4-BE49-F238E27FC236}">
                        <a16:creationId xmlns:a16="http://schemas.microsoft.com/office/drawing/2014/main" id="{8633F368-CCB2-091B-D435-50046256D3A5}"/>
                      </a:ext>
                    </a:extLst>
                  </p:cNvPr>
                  <p:cNvSpPr/>
                  <p:nvPr/>
                </p:nvSpPr>
                <p:spPr>
                  <a:xfrm>
                    <a:off x="9008110" y="3437890"/>
                    <a:ext cx="127001" cy="19051"/>
                  </a:xfrm>
                  <a:custGeom>
                    <a:avLst/>
                    <a:gdLst/>
                    <a:ahLst/>
                    <a:cxnLst/>
                    <a:rect l="0" t="0" r="0" b="0"/>
                    <a:pathLst>
                      <a:path w="127001" h="19051">
                        <a:moveTo>
                          <a:pt x="0" y="0"/>
                        </a:moveTo>
                        <a:lnTo>
                          <a:pt x="1270" y="3810"/>
                        </a:lnTo>
                        <a:lnTo>
                          <a:pt x="5080" y="7620"/>
                        </a:lnTo>
                        <a:lnTo>
                          <a:pt x="11430" y="10160"/>
                        </a:lnTo>
                        <a:lnTo>
                          <a:pt x="19050" y="13970"/>
                        </a:lnTo>
                        <a:lnTo>
                          <a:pt x="29210" y="15240"/>
                        </a:lnTo>
                        <a:lnTo>
                          <a:pt x="39370" y="16510"/>
                        </a:lnTo>
                        <a:lnTo>
                          <a:pt x="52070" y="17780"/>
                        </a:lnTo>
                        <a:lnTo>
                          <a:pt x="64770" y="19050"/>
                        </a:lnTo>
                        <a:lnTo>
                          <a:pt x="77470" y="17780"/>
                        </a:lnTo>
                        <a:lnTo>
                          <a:pt x="88900" y="16510"/>
                        </a:lnTo>
                        <a:lnTo>
                          <a:pt x="99060" y="15240"/>
                        </a:lnTo>
                        <a:lnTo>
                          <a:pt x="109220" y="13970"/>
                        </a:lnTo>
                        <a:lnTo>
                          <a:pt x="116840" y="10160"/>
                        </a:lnTo>
                        <a:lnTo>
                          <a:pt x="121920" y="7620"/>
                        </a:lnTo>
                        <a:lnTo>
                          <a:pt x="125730" y="3810"/>
                        </a:lnTo>
                        <a:lnTo>
                          <a:pt x="127000" y="0"/>
                        </a:lnTo>
                      </a:path>
                    </a:pathLst>
                  </a:custGeom>
                  <a:ln w="596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89" name="Straight Connector 1388">
                    <a:extLst>
                      <a:ext uri="{FF2B5EF4-FFF2-40B4-BE49-F238E27FC236}">
                        <a16:creationId xmlns:a16="http://schemas.microsoft.com/office/drawing/2014/main" id="{BDABBD88-92DC-AA74-7ECE-D175AA9EA7E6}"/>
                      </a:ext>
                    </a:extLst>
                  </p:cNvPr>
                  <p:cNvCxnSpPr/>
                  <p:nvPr/>
                </p:nvCxnSpPr>
                <p:spPr>
                  <a:xfrm>
                    <a:off x="9010904" y="3529330"/>
                    <a:ext cx="0" cy="53086"/>
                  </a:xfrm>
                  <a:prstGeom prst="line">
                    <a:avLst/>
                  </a:prstGeom>
                  <a:ln w="1270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90" name="Freeform 1389">
                    <a:extLst>
                      <a:ext uri="{FF2B5EF4-FFF2-40B4-BE49-F238E27FC236}">
                        <a16:creationId xmlns:a16="http://schemas.microsoft.com/office/drawing/2014/main" id="{11AC85EE-4374-25DD-B1D7-0EDA64B5C88C}"/>
                      </a:ext>
                    </a:extLst>
                  </p:cNvPr>
                  <p:cNvSpPr/>
                  <p:nvPr/>
                </p:nvSpPr>
                <p:spPr>
                  <a:xfrm>
                    <a:off x="8916797" y="3667633"/>
                    <a:ext cx="106808" cy="55627"/>
                  </a:xfrm>
                  <a:custGeom>
                    <a:avLst/>
                    <a:gdLst/>
                    <a:ahLst/>
                    <a:cxnLst/>
                    <a:rect l="0" t="0" r="0" b="0"/>
                    <a:pathLst>
                      <a:path w="106808" h="55627">
                        <a:moveTo>
                          <a:pt x="23368" y="0"/>
                        </a:moveTo>
                        <a:lnTo>
                          <a:pt x="22098" y="5080"/>
                        </a:lnTo>
                        <a:lnTo>
                          <a:pt x="21336" y="9652"/>
                        </a:lnTo>
                        <a:lnTo>
                          <a:pt x="23241" y="17780"/>
                        </a:lnTo>
                        <a:lnTo>
                          <a:pt x="28956" y="24638"/>
                        </a:lnTo>
                        <a:lnTo>
                          <a:pt x="37973" y="30607"/>
                        </a:lnTo>
                        <a:lnTo>
                          <a:pt x="50546" y="36068"/>
                        </a:lnTo>
                        <a:lnTo>
                          <a:pt x="66167" y="41529"/>
                        </a:lnTo>
                        <a:lnTo>
                          <a:pt x="84963" y="47371"/>
                        </a:lnTo>
                        <a:lnTo>
                          <a:pt x="106807" y="53848"/>
                        </a:lnTo>
                        <a:lnTo>
                          <a:pt x="97790" y="54102"/>
                        </a:lnTo>
                        <a:lnTo>
                          <a:pt x="85852" y="54737"/>
                        </a:lnTo>
                        <a:lnTo>
                          <a:pt x="71120" y="54991"/>
                        </a:lnTo>
                        <a:lnTo>
                          <a:pt x="53467" y="55245"/>
                        </a:lnTo>
                        <a:lnTo>
                          <a:pt x="44831" y="55626"/>
                        </a:lnTo>
                        <a:lnTo>
                          <a:pt x="33274" y="55626"/>
                        </a:lnTo>
                        <a:lnTo>
                          <a:pt x="20447" y="54483"/>
                        </a:lnTo>
                        <a:lnTo>
                          <a:pt x="9398" y="51308"/>
                        </a:lnTo>
                        <a:lnTo>
                          <a:pt x="5080" y="48768"/>
                        </a:lnTo>
                        <a:lnTo>
                          <a:pt x="1778" y="45212"/>
                        </a:lnTo>
                        <a:lnTo>
                          <a:pt x="0" y="40894"/>
                        </a:lnTo>
                        <a:lnTo>
                          <a:pt x="0" y="35560"/>
                        </a:lnTo>
                        <a:lnTo>
                          <a:pt x="2286" y="28702"/>
                        </a:lnTo>
                        <a:lnTo>
                          <a:pt x="6604" y="20574"/>
                        </a:lnTo>
                        <a:lnTo>
                          <a:pt x="13716" y="1117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1" name="Freeform 1390">
                    <a:extLst>
                      <a:ext uri="{FF2B5EF4-FFF2-40B4-BE49-F238E27FC236}">
                        <a16:creationId xmlns:a16="http://schemas.microsoft.com/office/drawing/2014/main" id="{AD5BC904-92C0-8E5B-84E7-FDA5E30D2F5D}"/>
                      </a:ext>
                    </a:extLst>
                  </p:cNvPr>
                  <p:cNvSpPr/>
                  <p:nvPr/>
                </p:nvSpPr>
                <p:spPr>
                  <a:xfrm>
                    <a:off x="9152001" y="3613658"/>
                    <a:ext cx="69089" cy="88393"/>
                  </a:xfrm>
                  <a:custGeom>
                    <a:avLst/>
                    <a:gdLst/>
                    <a:ahLst/>
                    <a:cxnLst/>
                    <a:rect l="0" t="0" r="0" b="0"/>
                    <a:pathLst>
                      <a:path w="69089" h="88393">
                        <a:moveTo>
                          <a:pt x="10668" y="9271"/>
                        </a:moveTo>
                        <a:lnTo>
                          <a:pt x="22352" y="21209"/>
                        </a:lnTo>
                        <a:lnTo>
                          <a:pt x="44196" y="48133"/>
                        </a:lnTo>
                        <a:lnTo>
                          <a:pt x="53467" y="60833"/>
                        </a:lnTo>
                        <a:lnTo>
                          <a:pt x="60706" y="71120"/>
                        </a:lnTo>
                        <a:lnTo>
                          <a:pt x="63500" y="75184"/>
                        </a:lnTo>
                        <a:lnTo>
                          <a:pt x="65532" y="78359"/>
                        </a:lnTo>
                        <a:lnTo>
                          <a:pt x="66929" y="80391"/>
                        </a:lnTo>
                        <a:lnTo>
                          <a:pt x="67310" y="80899"/>
                        </a:lnTo>
                        <a:lnTo>
                          <a:pt x="69088" y="84582"/>
                        </a:lnTo>
                        <a:lnTo>
                          <a:pt x="68453" y="86995"/>
                        </a:lnTo>
                        <a:lnTo>
                          <a:pt x="65532" y="88392"/>
                        </a:lnTo>
                        <a:lnTo>
                          <a:pt x="61341" y="88392"/>
                        </a:lnTo>
                        <a:lnTo>
                          <a:pt x="52070" y="86995"/>
                        </a:lnTo>
                        <a:lnTo>
                          <a:pt x="48260" y="85471"/>
                        </a:lnTo>
                        <a:lnTo>
                          <a:pt x="45974" y="83820"/>
                        </a:lnTo>
                        <a:lnTo>
                          <a:pt x="31369" y="53340"/>
                        </a:lnTo>
                        <a:lnTo>
                          <a:pt x="23749" y="39624"/>
                        </a:lnTo>
                        <a:lnTo>
                          <a:pt x="16383" y="27305"/>
                        </a:lnTo>
                        <a:lnTo>
                          <a:pt x="9779" y="16764"/>
                        </a:lnTo>
                        <a:lnTo>
                          <a:pt x="4572" y="8382"/>
                        </a:lnTo>
                        <a:lnTo>
                          <a:pt x="1143" y="2667"/>
                        </a:lnTo>
                        <a:lnTo>
                          <a:pt x="254" y="889"/>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2" name="Straight Connector 1391">
                    <a:extLst>
                      <a:ext uri="{FF2B5EF4-FFF2-40B4-BE49-F238E27FC236}">
                        <a16:creationId xmlns:a16="http://schemas.microsoft.com/office/drawing/2014/main" id="{CDA1DE44-F170-92E0-7B53-5A15AB3620A3}"/>
                      </a:ext>
                    </a:extLst>
                  </p:cNvPr>
                  <p:cNvCxnSpPr/>
                  <p:nvPr/>
                </p:nvCxnSpPr>
                <p:spPr>
                  <a:xfrm>
                    <a:off x="9065006" y="3536950"/>
                    <a:ext cx="0" cy="53086"/>
                  </a:xfrm>
                  <a:prstGeom prst="line">
                    <a:avLst/>
                  </a:prstGeom>
                  <a:ln w="2540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341" name="Group 1340">
                  <a:extLst>
                    <a:ext uri="{FF2B5EF4-FFF2-40B4-BE49-F238E27FC236}">
                      <a16:creationId xmlns:a16="http://schemas.microsoft.com/office/drawing/2014/main" id="{8A16AE75-8B7D-141B-4390-AC5D447DF946}"/>
                    </a:ext>
                  </a:extLst>
                </p:cNvPr>
                <p:cNvGrpSpPr/>
                <p:nvPr/>
              </p:nvGrpSpPr>
              <p:grpSpPr>
                <a:xfrm>
                  <a:off x="8924290" y="3244850"/>
                  <a:ext cx="299721" cy="273051"/>
                  <a:chOff x="8924290" y="3244850"/>
                  <a:chExt cx="299721" cy="273051"/>
                </a:xfrm>
              </p:grpSpPr>
              <p:sp>
                <p:nvSpPr>
                  <p:cNvPr id="1359" name="Freeform 1358">
                    <a:extLst>
                      <a:ext uri="{FF2B5EF4-FFF2-40B4-BE49-F238E27FC236}">
                        <a16:creationId xmlns:a16="http://schemas.microsoft.com/office/drawing/2014/main" id="{97F19FE3-CD02-8903-3309-F04EF99DF3CB}"/>
                      </a:ext>
                    </a:extLst>
                  </p:cNvPr>
                  <p:cNvSpPr/>
                  <p:nvPr/>
                </p:nvSpPr>
                <p:spPr>
                  <a:xfrm>
                    <a:off x="8924290" y="3244850"/>
                    <a:ext cx="299721" cy="158751"/>
                  </a:xfrm>
                  <a:custGeom>
                    <a:avLst/>
                    <a:gdLst/>
                    <a:ahLst/>
                    <a:cxnLst/>
                    <a:rect l="0" t="0" r="0" b="0"/>
                    <a:pathLst>
                      <a:path w="299721" h="158751">
                        <a:moveTo>
                          <a:pt x="67310" y="31750"/>
                        </a:moveTo>
                        <a:lnTo>
                          <a:pt x="198120" y="31750"/>
                        </a:lnTo>
                        <a:lnTo>
                          <a:pt x="165100" y="31750"/>
                        </a:lnTo>
                        <a:lnTo>
                          <a:pt x="154940" y="30480"/>
                        </a:lnTo>
                        <a:lnTo>
                          <a:pt x="144780" y="27940"/>
                        </a:lnTo>
                        <a:lnTo>
                          <a:pt x="135890" y="25400"/>
                        </a:lnTo>
                        <a:lnTo>
                          <a:pt x="127000" y="21590"/>
                        </a:lnTo>
                        <a:lnTo>
                          <a:pt x="118110" y="17780"/>
                        </a:lnTo>
                        <a:lnTo>
                          <a:pt x="110490" y="13970"/>
                        </a:lnTo>
                        <a:lnTo>
                          <a:pt x="106680" y="10160"/>
                        </a:lnTo>
                        <a:lnTo>
                          <a:pt x="107950" y="6350"/>
                        </a:lnTo>
                        <a:lnTo>
                          <a:pt x="111760" y="1270"/>
                        </a:lnTo>
                        <a:lnTo>
                          <a:pt x="116840" y="0"/>
                        </a:lnTo>
                        <a:lnTo>
                          <a:pt x="123190" y="1270"/>
                        </a:lnTo>
                        <a:lnTo>
                          <a:pt x="129540" y="2540"/>
                        </a:lnTo>
                        <a:lnTo>
                          <a:pt x="137160" y="5080"/>
                        </a:lnTo>
                        <a:lnTo>
                          <a:pt x="144780" y="8890"/>
                        </a:lnTo>
                        <a:lnTo>
                          <a:pt x="152400" y="11430"/>
                        </a:lnTo>
                        <a:lnTo>
                          <a:pt x="168910" y="20320"/>
                        </a:lnTo>
                        <a:lnTo>
                          <a:pt x="203200" y="35560"/>
                        </a:lnTo>
                        <a:lnTo>
                          <a:pt x="205740" y="40640"/>
                        </a:lnTo>
                        <a:lnTo>
                          <a:pt x="204470" y="44450"/>
                        </a:lnTo>
                        <a:lnTo>
                          <a:pt x="200660" y="48260"/>
                        </a:lnTo>
                        <a:lnTo>
                          <a:pt x="193040" y="52070"/>
                        </a:lnTo>
                        <a:lnTo>
                          <a:pt x="182880" y="53340"/>
                        </a:lnTo>
                        <a:lnTo>
                          <a:pt x="168910" y="54610"/>
                        </a:lnTo>
                        <a:lnTo>
                          <a:pt x="156210" y="55880"/>
                        </a:lnTo>
                        <a:lnTo>
                          <a:pt x="143510" y="55880"/>
                        </a:lnTo>
                        <a:lnTo>
                          <a:pt x="130810" y="55880"/>
                        </a:lnTo>
                        <a:lnTo>
                          <a:pt x="127000" y="57150"/>
                        </a:lnTo>
                        <a:lnTo>
                          <a:pt x="133350" y="57150"/>
                        </a:lnTo>
                        <a:lnTo>
                          <a:pt x="163830" y="57150"/>
                        </a:lnTo>
                        <a:lnTo>
                          <a:pt x="124460" y="57150"/>
                        </a:lnTo>
                        <a:lnTo>
                          <a:pt x="132080" y="57150"/>
                        </a:lnTo>
                        <a:lnTo>
                          <a:pt x="119380" y="57150"/>
                        </a:lnTo>
                        <a:lnTo>
                          <a:pt x="111760" y="58420"/>
                        </a:lnTo>
                        <a:lnTo>
                          <a:pt x="104140" y="60960"/>
                        </a:lnTo>
                        <a:lnTo>
                          <a:pt x="96520" y="63500"/>
                        </a:lnTo>
                        <a:lnTo>
                          <a:pt x="96520" y="67310"/>
                        </a:lnTo>
                        <a:lnTo>
                          <a:pt x="102870" y="71120"/>
                        </a:lnTo>
                        <a:lnTo>
                          <a:pt x="111760" y="74930"/>
                        </a:lnTo>
                        <a:lnTo>
                          <a:pt x="120650" y="78740"/>
                        </a:lnTo>
                        <a:lnTo>
                          <a:pt x="142240" y="88900"/>
                        </a:lnTo>
                        <a:lnTo>
                          <a:pt x="137160" y="86360"/>
                        </a:lnTo>
                        <a:lnTo>
                          <a:pt x="128270" y="83820"/>
                        </a:lnTo>
                        <a:lnTo>
                          <a:pt x="115570" y="80010"/>
                        </a:lnTo>
                        <a:lnTo>
                          <a:pt x="99060" y="77470"/>
                        </a:lnTo>
                        <a:lnTo>
                          <a:pt x="83820" y="73660"/>
                        </a:lnTo>
                        <a:lnTo>
                          <a:pt x="69850" y="68580"/>
                        </a:lnTo>
                        <a:lnTo>
                          <a:pt x="55880" y="64770"/>
                        </a:lnTo>
                        <a:lnTo>
                          <a:pt x="41910" y="62230"/>
                        </a:lnTo>
                        <a:lnTo>
                          <a:pt x="26670" y="60960"/>
                        </a:lnTo>
                        <a:lnTo>
                          <a:pt x="10160" y="59690"/>
                        </a:lnTo>
                        <a:lnTo>
                          <a:pt x="2540" y="59690"/>
                        </a:lnTo>
                        <a:lnTo>
                          <a:pt x="0" y="62230"/>
                        </a:lnTo>
                        <a:lnTo>
                          <a:pt x="1270" y="64770"/>
                        </a:lnTo>
                        <a:lnTo>
                          <a:pt x="5080" y="67310"/>
                        </a:lnTo>
                        <a:lnTo>
                          <a:pt x="10160" y="71120"/>
                        </a:lnTo>
                        <a:lnTo>
                          <a:pt x="16510" y="74930"/>
                        </a:lnTo>
                        <a:lnTo>
                          <a:pt x="25400" y="77470"/>
                        </a:lnTo>
                        <a:lnTo>
                          <a:pt x="34290" y="78740"/>
                        </a:lnTo>
                        <a:lnTo>
                          <a:pt x="45720" y="80010"/>
                        </a:lnTo>
                        <a:lnTo>
                          <a:pt x="55880" y="82550"/>
                        </a:lnTo>
                        <a:lnTo>
                          <a:pt x="64770" y="85090"/>
                        </a:lnTo>
                        <a:lnTo>
                          <a:pt x="74930" y="88900"/>
                        </a:lnTo>
                        <a:lnTo>
                          <a:pt x="85090" y="91440"/>
                        </a:lnTo>
                        <a:lnTo>
                          <a:pt x="95250" y="92710"/>
                        </a:lnTo>
                        <a:lnTo>
                          <a:pt x="107950" y="92710"/>
                        </a:lnTo>
                        <a:lnTo>
                          <a:pt x="119380" y="93980"/>
                        </a:lnTo>
                        <a:lnTo>
                          <a:pt x="148590" y="95250"/>
                        </a:lnTo>
                        <a:lnTo>
                          <a:pt x="140970" y="95250"/>
                        </a:lnTo>
                        <a:lnTo>
                          <a:pt x="74930" y="95250"/>
                        </a:lnTo>
                        <a:lnTo>
                          <a:pt x="144780" y="95250"/>
                        </a:lnTo>
                        <a:lnTo>
                          <a:pt x="158750" y="96520"/>
                        </a:lnTo>
                        <a:lnTo>
                          <a:pt x="172720" y="99060"/>
                        </a:lnTo>
                        <a:lnTo>
                          <a:pt x="189230" y="101600"/>
                        </a:lnTo>
                        <a:lnTo>
                          <a:pt x="191770" y="104140"/>
                        </a:lnTo>
                        <a:lnTo>
                          <a:pt x="186690" y="105410"/>
                        </a:lnTo>
                        <a:lnTo>
                          <a:pt x="176530" y="106680"/>
                        </a:lnTo>
                        <a:lnTo>
                          <a:pt x="167640" y="105410"/>
                        </a:lnTo>
                        <a:lnTo>
                          <a:pt x="157480" y="102870"/>
                        </a:lnTo>
                        <a:lnTo>
                          <a:pt x="148590" y="100330"/>
                        </a:lnTo>
                        <a:lnTo>
                          <a:pt x="138430" y="99060"/>
                        </a:lnTo>
                        <a:lnTo>
                          <a:pt x="127000" y="97790"/>
                        </a:lnTo>
                        <a:lnTo>
                          <a:pt x="115570" y="96520"/>
                        </a:lnTo>
                        <a:lnTo>
                          <a:pt x="113030" y="97790"/>
                        </a:lnTo>
                        <a:lnTo>
                          <a:pt x="114300" y="100330"/>
                        </a:lnTo>
                        <a:lnTo>
                          <a:pt x="140970" y="113030"/>
                        </a:lnTo>
                        <a:lnTo>
                          <a:pt x="151130" y="115570"/>
                        </a:lnTo>
                        <a:lnTo>
                          <a:pt x="165100" y="116840"/>
                        </a:lnTo>
                        <a:lnTo>
                          <a:pt x="179070" y="118110"/>
                        </a:lnTo>
                        <a:lnTo>
                          <a:pt x="182880" y="119380"/>
                        </a:lnTo>
                        <a:lnTo>
                          <a:pt x="179070" y="119380"/>
                        </a:lnTo>
                        <a:lnTo>
                          <a:pt x="171450" y="119380"/>
                        </a:lnTo>
                        <a:lnTo>
                          <a:pt x="152400" y="120650"/>
                        </a:lnTo>
                        <a:lnTo>
                          <a:pt x="140970" y="120650"/>
                        </a:lnTo>
                        <a:lnTo>
                          <a:pt x="130810" y="119380"/>
                        </a:lnTo>
                        <a:lnTo>
                          <a:pt x="120650" y="116840"/>
                        </a:lnTo>
                        <a:lnTo>
                          <a:pt x="111760" y="114300"/>
                        </a:lnTo>
                        <a:lnTo>
                          <a:pt x="110490" y="113030"/>
                        </a:lnTo>
                        <a:lnTo>
                          <a:pt x="115570" y="114300"/>
                        </a:lnTo>
                        <a:lnTo>
                          <a:pt x="125730" y="116840"/>
                        </a:lnTo>
                        <a:lnTo>
                          <a:pt x="134620" y="119380"/>
                        </a:lnTo>
                        <a:lnTo>
                          <a:pt x="143510" y="121920"/>
                        </a:lnTo>
                        <a:lnTo>
                          <a:pt x="151130" y="125730"/>
                        </a:lnTo>
                        <a:lnTo>
                          <a:pt x="161290" y="128270"/>
                        </a:lnTo>
                        <a:lnTo>
                          <a:pt x="172720" y="129540"/>
                        </a:lnTo>
                        <a:lnTo>
                          <a:pt x="184150" y="130810"/>
                        </a:lnTo>
                        <a:lnTo>
                          <a:pt x="194310" y="130810"/>
                        </a:lnTo>
                        <a:lnTo>
                          <a:pt x="204470" y="128270"/>
                        </a:lnTo>
                        <a:lnTo>
                          <a:pt x="213360" y="125730"/>
                        </a:lnTo>
                        <a:lnTo>
                          <a:pt x="219710" y="119380"/>
                        </a:lnTo>
                        <a:lnTo>
                          <a:pt x="223520" y="111760"/>
                        </a:lnTo>
                        <a:lnTo>
                          <a:pt x="227330" y="101600"/>
                        </a:lnTo>
                        <a:lnTo>
                          <a:pt x="226060" y="93980"/>
                        </a:lnTo>
                        <a:lnTo>
                          <a:pt x="222250" y="87630"/>
                        </a:lnTo>
                        <a:lnTo>
                          <a:pt x="217170" y="81280"/>
                        </a:lnTo>
                        <a:lnTo>
                          <a:pt x="212090" y="80010"/>
                        </a:lnTo>
                        <a:lnTo>
                          <a:pt x="208280" y="82550"/>
                        </a:lnTo>
                        <a:lnTo>
                          <a:pt x="203200" y="86360"/>
                        </a:lnTo>
                        <a:lnTo>
                          <a:pt x="201930" y="92710"/>
                        </a:lnTo>
                        <a:lnTo>
                          <a:pt x="201930" y="99060"/>
                        </a:lnTo>
                        <a:lnTo>
                          <a:pt x="203200" y="106680"/>
                        </a:lnTo>
                        <a:lnTo>
                          <a:pt x="204470" y="106680"/>
                        </a:lnTo>
                        <a:lnTo>
                          <a:pt x="205740" y="102870"/>
                        </a:lnTo>
                        <a:lnTo>
                          <a:pt x="205740" y="96520"/>
                        </a:lnTo>
                        <a:lnTo>
                          <a:pt x="205740" y="95250"/>
                        </a:lnTo>
                        <a:lnTo>
                          <a:pt x="207010" y="100330"/>
                        </a:lnTo>
                        <a:lnTo>
                          <a:pt x="207010" y="115570"/>
                        </a:lnTo>
                        <a:lnTo>
                          <a:pt x="207010" y="139700"/>
                        </a:lnTo>
                        <a:lnTo>
                          <a:pt x="207010" y="132080"/>
                        </a:lnTo>
                        <a:lnTo>
                          <a:pt x="205740" y="125730"/>
                        </a:lnTo>
                        <a:lnTo>
                          <a:pt x="203200" y="118110"/>
                        </a:lnTo>
                        <a:lnTo>
                          <a:pt x="200660" y="110490"/>
                        </a:lnTo>
                        <a:lnTo>
                          <a:pt x="196850" y="102870"/>
                        </a:lnTo>
                        <a:lnTo>
                          <a:pt x="189230" y="86360"/>
                        </a:lnTo>
                        <a:lnTo>
                          <a:pt x="182880" y="81280"/>
                        </a:lnTo>
                        <a:lnTo>
                          <a:pt x="173990" y="77470"/>
                        </a:lnTo>
                        <a:lnTo>
                          <a:pt x="163830" y="74930"/>
                        </a:lnTo>
                        <a:lnTo>
                          <a:pt x="152400" y="73660"/>
                        </a:lnTo>
                        <a:lnTo>
                          <a:pt x="140970" y="72390"/>
                        </a:lnTo>
                        <a:lnTo>
                          <a:pt x="129540" y="71120"/>
                        </a:lnTo>
                        <a:lnTo>
                          <a:pt x="104140" y="71120"/>
                        </a:lnTo>
                        <a:lnTo>
                          <a:pt x="92710" y="69850"/>
                        </a:lnTo>
                        <a:lnTo>
                          <a:pt x="86360" y="71120"/>
                        </a:lnTo>
                        <a:lnTo>
                          <a:pt x="86360" y="73660"/>
                        </a:lnTo>
                        <a:lnTo>
                          <a:pt x="87630" y="76200"/>
                        </a:lnTo>
                        <a:lnTo>
                          <a:pt x="92710" y="80010"/>
                        </a:lnTo>
                        <a:lnTo>
                          <a:pt x="97790" y="83820"/>
                        </a:lnTo>
                        <a:lnTo>
                          <a:pt x="105410" y="87630"/>
                        </a:lnTo>
                        <a:lnTo>
                          <a:pt x="114300" y="90170"/>
                        </a:lnTo>
                        <a:lnTo>
                          <a:pt x="127000" y="91440"/>
                        </a:lnTo>
                        <a:lnTo>
                          <a:pt x="140970" y="92710"/>
                        </a:lnTo>
                        <a:lnTo>
                          <a:pt x="147320" y="92710"/>
                        </a:lnTo>
                        <a:lnTo>
                          <a:pt x="148590" y="90170"/>
                        </a:lnTo>
                        <a:lnTo>
                          <a:pt x="147320" y="87630"/>
                        </a:lnTo>
                        <a:lnTo>
                          <a:pt x="143510" y="85090"/>
                        </a:lnTo>
                        <a:lnTo>
                          <a:pt x="137160" y="81280"/>
                        </a:lnTo>
                        <a:lnTo>
                          <a:pt x="130810" y="77470"/>
                        </a:lnTo>
                        <a:lnTo>
                          <a:pt x="116840" y="69850"/>
                        </a:lnTo>
                        <a:lnTo>
                          <a:pt x="107950" y="64770"/>
                        </a:lnTo>
                        <a:lnTo>
                          <a:pt x="99060" y="60960"/>
                        </a:lnTo>
                        <a:lnTo>
                          <a:pt x="88900" y="57150"/>
                        </a:lnTo>
                        <a:lnTo>
                          <a:pt x="77470" y="53340"/>
                        </a:lnTo>
                        <a:lnTo>
                          <a:pt x="72390" y="48260"/>
                        </a:lnTo>
                        <a:lnTo>
                          <a:pt x="72390" y="44450"/>
                        </a:lnTo>
                        <a:lnTo>
                          <a:pt x="74930" y="40640"/>
                        </a:lnTo>
                        <a:lnTo>
                          <a:pt x="81280" y="36830"/>
                        </a:lnTo>
                        <a:lnTo>
                          <a:pt x="88900" y="35560"/>
                        </a:lnTo>
                        <a:lnTo>
                          <a:pt x="99060" y="34290"/>
                        </a:lnTo>
                        <a:lnTo>
                          <a:pt x="109220" y="33020"/>
                        </a:lnTo>
                        <a:lnTo>
                          <a:pt x="120650" y="33020"/>
                        </a:lnTo>
                        <a:lnTo>
                          <a:pt x="144780" y="31750"/>
                        </a:lnTo>
                        <a:lnTo>
                          <a:pt x="207010" y="31750"/>
                        </a:lnTo>
                        <a:lnTo>
                          <a:pt x="218440" y="33020"/>
                        </a:lnTo>
                        <a:lnTo>
                          <a:pt x="228600" y="35560"/>
                        </a:lnTo>
                        <a:lnTo>
                          <a:pt x="238760" y="38100"/>
                        </a:lnTo>
                        <a:lnTo>
                          <a:pt x="248920" y="40640"/>
                        </a:lnTo>
                        <a:lnTo>
                          <a:pt x="260350" y="41910"/>
                        </a:lnTo>
                        <a:lnTo>
                          <a:pt x="271780" y="43180"/>
                        </a:lnTo>
                        <a:lnTo>
                          <a:pt x="280670" y="46990"/>
                        </a:lnTo>
                        <a:lnTo>
                          <a:pt x="285750" y="54610"/>
                        </a:lnTo>
                        <a:lnTo>
                          <a:pt x="288290" y="64770"/>
                        </a:lnTo>
                        <a:lnTo>
                          <a:pt x="287020" y="69850"/>
                        </a:lnTo>
                        <a:lnTo>
                          <a:pt x="281940" y="74930"/>
                        </a:lnTo>
                        <a:lnTo>
                          <a:pt x="273050" y="77470"/>
                        </a:lnTo>
                        <a:lnTo>
                          <a:pt x="264160" y="78740"/>
                        </a:lnTo>
                        <a:lnTo>
                          <a:pt x="254000" y="80010"/>
                        </a:lnTo>
                        <a:lnTo>
                          <a:pt x="242570" y="81280"/>
                        </a:lnTo>
                        <a:lnTo>
                          <a:pt x="232410" y="80010"/>
                        </a:lnTo>
                        <a:lnTo>
                          <a:pt x="222250" y="77470"/>
                        </a:lnTo>
                        <a:lnTo>
                          <a:pt x="213360" y="74930"/>
                        </a:lnTo>
                        <a:lnTo>
                          <a:pt x="209550" y="72390"/>
                        </a:lnTo>
                        <a:lnTo>
                          <a:pt x="209550" y="68580"/>
                        </a:lnTo>
                        <a:lnTo>
                          <a:pt x="213360" y="64770"/>
                        </a:lnTo>
                        <a:lnTo>
                          <a:pt x="208280" y="62230"/>
                        </a:lnTo>
                        <a:lnTo>
                          <a:pt x="198120" y="60960"/>
                        </a:lnTo>
                        <a:lnTo>
                          <a:pt x="184150" y="59690"/>
                        </a:lnTo>
                        <a:lnTo>
                          <a:pt x="170180" y="58420"/>
                        </a:lnTo>
                        <a:lnTo>
                          <a:pt x="139700" y="57150"/>
                        </a:lnTo>
                        <a:lnTo>
                          <a:pt x="146050" y="57150"/>
                        </a:lnTo>
                        <a:lnTo>
                          <a:pt x="299720" y="57150"/>
                        </a:lnTo>
                        <a:lnTo>
                          <a:pt x="213360" y="57150"/>
                        </a:lnTo>
                        <a:lnTo>
                          <a:pt x="201930" y="59690"/>
                        </a:lnTo>
                        <a:lnTo>
                          <a:pt x="191770" y="64770"/>
                        </a:lnTo>
                        <a:lnTo>
                          <a:pt x="184150" y="71120"/>
                        </a:lnTo>
                        <a:lnTo>
                          <a:pt x="181610" y="77470"/>
                        </a:lnTo>
                        <a:lnTo>
                          <a:pt x="182880" y="85090"/>
                        </a:lnTo>
                        <a:lnTo>
                          <a:pt x="186690" y="92710"/>
                        </a:lnTo>
                        <a:lnTo>
                          <a:pt x="193040" y="97790"/>
                        </a:lnTo>
                        <a:lnTo>
                          <a:pt x="201930" y="101600"/>
                        </a:lnTo>
                        <a:lnTo>
                          <a:pt x="212090" y="102870"/>
                        </a:lnTo>
                        <a:lnTo>
                          <a:pt x="213360" y="105410"/>
                        </a:lnTo>
                        <a:lnTo>
                          <a:pt x="208280" y="105410"/>
                        </a:lnTo>
                        <a:lnTo>
                          <a:pt x="199390" y="106680"/>
                        </a:lnTo>
                        <a:lnTo>
                          <a:pt x="187960" y="106680"/>
                        </a:lnTo>
                        <a:lnTo>
                          <a:pt x="160020" y="107950"/>
                        </a:lnTo>
                        <a:lnTo>
                          <a:pt x="151130" y="110490"/>
                        </a:lnTo>
                        <a:lnTo>
                          <a:pt x="147320" y="115570"/>
                        </a:lnTo>
                        <a:lnTo>
                          <a:pt x="146050" y="121920"/>
                        </a:lnTo>
                        <a:lnTo>
                          <a:pt x="148590" y="127000"/>
                        </a:lnTo>
                        <a:lnTo>
                          <a:pt x="152400" y="132080"/>
                        </a:lnTo>
                        <a:lnTo>
                          <a:pt x="157480" y="137160"/>
                        </a:lnTo>
                        <a:lnTo>
                          <a:pt x="163830" y="140970"/>
                        </a:lnTo>
                        <a:lnTo>
                          <a:pt x="171450" y="146050"/>
                        </a:lnTo>
                        <a:lnTo>
                          <a:pt x="179070" y="149860"/>
                        </a:lnTo>
                        <a:lnTo>
                          <a:pt x="187960" y="152400"/>
                        </a:lnTo>
                        <a:lnTo>
                          <a:pt x="199390" y="154940"/>
                        </a:lnTo>
                        <a:lnTo>
                          <a:pt x="209550" y="156210"/>
                        </a:lnTo>
                        <a:lnTo>
                          <a:pt x="213360" y="157480"/>
                        </a:lnTo>
                        <a:lnTo>
                          <a:pt x="210820" y="157480"/>
                        </a:lnTo>
                        <a:lnTo>
                          <a:pt x="205740" y="157480"/>
                        </a:lnTo>
                        <a:lnTo>
                          <a:pt x="198120" y="156210"/>
                        </a:lnTo>
                        <a:lnTo>
                          <a:pt x="187960" y="154940"/>
                        </a:lnTo>
                        <a:lnTo>
                          <a:pt x="177800" y="152400"/>
                        </a:lnTo>
                        <a:lnTo>
                          <a:pt x="166370" y="149860"/>
                        </a:lnTo>
                        <a:lnTo>
                          <a:pt x="154940" y="148590"/>
                        </a:lnTo>
                        <a:lnTo>
                          <a:pt x="142240" y="147320"/>
                        </a:lnTo>
                        <a:lnTo>
                          <a:pt x="137160" y="148590"/>
                        </a:lnTo>
                        <a:lnTo>
                          <a:pt x="135890" y="151130"/>
                        </a:lnTo>
                        <a:lnTo>
                          <a:pt x="138430" y="153670"/>
                        </a:lnTo>
                        <a:lnTo>
                          <a:pt x="144780" y="154940"/>
                        </a:lnTo>
                        <a:lnTo>
                          <a:pt x="152400" y="156210"/>
                        </a:lnTo>
                        <a:lnTo>
                          <a:pt x="162560" y="157480"/>
                        </a:lnTo>
                        <a:lnTo>
                          <a:pt x="165100" y="157480"/>
                        </a:lnTo>
                        <a:lnTo>
                          <a:pt x="156210" y="158750"/>
                        </a:lnTo>
                        <a:lnTo>
                          <a:pt x="149860" y="156210"/>
                        </a:lnTo>
                        <a:lnTo>
                          <a:pt x="144780" y="151130"/>
                        </a:lnTo>
                        <a:lnTo>
                          <a:pt x="140970" y="144780"/>
                        </a:lnTo>
                        <a:lnTo>
                          <a:pt x="134620" y="139700"/>
                        </a:lnTo>
                        <a:lnTo>
                          <a:pt x="127000" y="134620"/>
                        </a:lnTo>
                        <a:lnTo>
                          <a:pt x="120650" y="129540"/>
                        </a:lnTo>
                        <a:lnTo>
                          <a:pt x="113030" y="125730"/>
                        </a:lnTo>
                        <a:lnTo>
                          <a:pt x="104140" y="120650"/>
                        </a:lnTo>
                        <a:lnTo>
                          <a:pt x="96520" y="116840"/>
                        </a:lnTo>
                        <a:lnTo>
                          <a:pt x="95250" y="111760"/>
                        </a:lnTo>
                        <a:lnTo>
                          <a:pt x="99060" y="107950"/>
                        </a:lnTo>
                        <a:lnTo>
                          <a:pt x="130810" y="9525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0" name="Freeform 1359">
                    <a:extLst>
                      <a:ext uri="{FF2B5EF4-FFF2-40B4-BE49-F238E27FC236}">
                        <a16:creationId xmlns:a16="http://schemas.microsoft.com/office/drawing/2014/main" id="{A88A17D9-DCF9-8986-FDEB-930A51218715}"/>
                      </a:ext>
                    </a:extLst>
                  </p:cNvPr>
                  <p:cNvSpPr/>
                  <p:nvPr/>
                </p:nvSpPr>
                <p:spPr>
                  <a:xfrm>
                    <a:off x="9004300" y="3365500"/>
                    <a:ext cx="24131" cy="50801"/>
                  </a:xfrm>
                  <a:custGeom>
                    <a:avLst/>
                    <a:gdLst/>
                    <a:ahLst/>
                    <a:cxnLst/>
                    <a:rect l="0" t="0" r="0" b="0"/>
                    <a:pathLst>
                      <a:path w="24131" h="50801">
                        <a:moveTo>
                          <a:pt x="0" y="0"/>
                        </a:moveTo>
                        <a:lnTo>
                          <a:pt x="6350" y="6350"/>
                        </a:lnTo>
                        <a:lnTo>
                          <a:pt x="8890" y="11430"/>
                        </a:lnTo>
                        <a:lnTo>
                          <a:pt x="10160" y="17780"/>
                        </a:lnTo>
                        <a:lnTo>
                          <a:pt x="11430" y="24130"/>
                        </a:lnTo>
                        <a:lnTo>
                          <a:pt x="11430" y="26670"/>
                        </a:lnTo>
                        <a:lnTo>
                          <a:pt x="11430" y="24130"/>
                        </a:lnTo>
                        <a:lnTo>
                          <a:pt x="12700" y="20320"/>
                        </a:lnTo>
                        <a:lnTo>
                          <a:pt x="13970" y="19050"/>
                        </a:lnTo>
                        <a:lnTo>
                          <a:pt x="16510" y="20320"/>
                        </a:lnTo>
                        <a:lnTo>
                          <a:pt x="19050" y="21590"/>
                        </a:lnTo>
                        <a:lnTo>
                          <a:pt x="21590" y="25400"/>
                        </a:lnTo>
                        <a:lnTo>
                          <a:pt x="22860" y="31750"/>
                        </a:lnTo>
                        <a:lnTo>
                          <a:pt x="24130" y="38100"/>
                        </a:lnTo>
                        <a:lnTo>
                          <a:pt x="22860" y="40640"/>
                        </a:lnTo>
                        <a:lnTo>
                          <a:pt x="20320" y="40640"/>
                        </a:lnTo>
                        <a:lnTo>
                          <a:pt x="12700" y="508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1" name="Freeform 1360">
                    <a:extLst>
                      <a:ext uri="{FF2B5EF4-FFF2-40B4-BE49-F238E27FC236}">
                        <a16:creationId xmlns:a16="http://schemas.microsoft.com/office/drawing/2014/main" id="{BF52C1E1-BDB7-4946-BFC2-2326984E693B}"/>
                      </a:ext>
                    </a:extLst>
                  </p:cNvPr>
                  <p:cNvSpPr/>
                  <p:nvPr/>
                </p:nvSpPr>
                <p:spPr>
                  <a:xfrm>
                    <a:off x="91186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2" name="Freeform 1361">
                    <a:extLst>
                      <a:ext uri="{FF2B5EF4-FFF2-40B4-BE49-F238E27FC236}">
                        <a16:creationId xmlns:a16="http://schemas.microsoft.com/office/drawing/2014/main" id="{A1B98829-899F-F9AD-F2A6-365A504324F9}"/>
                      </a:ext>
                    </a:extLst>
                  </p:cNvPr>
                  <p:cNvSpPr/>
                  <p:nvPr/>
                </p:nvSpPr>
                <p:spPr>
                  <a:xfrm>
                    <a:off x="91059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3" name="Freeform 1362">
                    <a:extLst>
                      <a:ext uri="{FF2B5EF4-FFF2-40B4-BE49-F238E27FC236}">
                        <a16:creationId xmlns:a16="http://schemas.microsoft.com/office/drawing/2014/main" id="{15FA7A6F-8498-DF80-596A-75C965F95BE1}"/>
                      </a:ext>
                    </a:extLst>
                  </p:cNvPr>
                  <p:cNvSpPr/>
                  <p:nvPr/>
                </p:nvSpPr>
                <p:spPr>
                  <a:xfrm>
                    <a:off x="9055100" y="3429000"/>
                    <a:ext cx="25401" cy="1"/>
                  </a:xfrm>
                  <a:custGeom>
                    <a:avLst/>
                    <a:gdLst/>
                    <a:ahLst/>
                    <a:cxnLst/>
                    <a:rect l="0" t="0" r="0" b="0"/>
                    <a:pathLst>
                      <a:path w="25401" h="1">
                        <a:moveTo>
                          <a:pt x="25400" y="0"/>
                        </a:moveTo>
                        <a:lnTo>
                          <a:pt x="0" y="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4" name="Freeform 1363">
                    <a:extLst>
                      <a:ext uri="{FF2B5EF4-FFF2-40B4-BE49-F238E27FC236}">
                        <a16:creationId xmlns:a16="http://schemas.microsoft.com/office/drawing/2014/main" id="{AD4B8B38-34D6-E5DA-ED19-20BB6B7C4A98}"/>
                      </a:ext>
                    </a:extLst>
                  </p:cNvPr>
                  <p:cNvSpPr/>
                  <p:nvPr/>
                </p:nvSpPr>
                <p:spPr>
                  <a:xfrm>
                    <a:off x="90424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5" name="Freeform 1364">
                    <a:extLst>
                      <a:ext uri="{FF2B5EF4-FFF2-40B4-BE49-F238E27FC236}">
                        <a16:creationId xmlns:a16="http://schemas.microsoft.com/office/drawing/2014/main" id="{8CC28ED0-F045-AECB-A319-9F1FB8C2D60D}"/>
                      </a:ext>
                    </a:extLst>
                  </p:cNvPr>
                  <p:cNvSpPr/>
                  <p:nvPr/>
                </p:nvSpPr>
                <p:spPr>
                  <a:xfrm>
                    <a:off x="9017000" y="34290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6" name="Freeform 1365">
                    <a:extLst>
                      <a:ext uri="{FF2B5EF4-FFF2-40B4-BE49-F238E27FC236}">
                        <a16:creationId xmlns:a16="http://schemas.microsoft.com/office/drawing/2014/main" id="{16791D27-84AA-3280-1748-C3D4EC0F8131}"/>
                      </a:ext>
                    </a:extLst>
                  </p:cNvPr>
                  <p:cNvSpPr/>
                  <p:nvPr/>
                </p:nvSpPr>
                <p:spPr>
                  <a:xfrm>
                    <a:off x="9004300" y="34036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7" name="Freeform 1366">
                    <a:extLst>
                      <a:ext uri="{FF2B5EF4-FFF2-40B4-BE49-F238E27FC236}">
                        <a16:creationId xmlns:a16="http://schemas.microsoft.com/office/drawing/2014/main" id="{4C960DD9-CFD4-F8E7-A3FF-DCBCCF1BC9A2}"/>
                      </a:ext>
                    </a:extLst>
                  </p:cNvPr>
                  <p:cNvSpPr/>
                  <p:nvPr/>
                </p:nvSpPr>
                <p:spPr>
                  <a:xfrm>
                    <a:off x="9004300" y="34036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8" name="Freeform 1367">
                    <a:extLst>
                      <a:ext uri="{FF2B5EF4-FFF2-40B4-BE49-F238E27FC236}">
                        <a16:creationId xmlns:a16="http://schemas.microsoft.com/office/drawing/2014/main" id="{E4C145C1-7784-F416-5CAE-523B87DDED65}"/>
                      </a:ext>
                    </a:extLst>
                  </p:cNvPr>
                  <p:cNvSpPr/>
                  <p:nvPr/>
                </p:nvSpPr>
                <p:spPr>
                  <a:xfrm>
                    <a:off x="9131300" y="34925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9" name="Freeform 1368">
                    <a:extLst>
                      <a:ext uri="{FF2B5EF4-FFF2-40B4-BE49-F238E27FC236}">
                        <a16:creationId xmlns:a16="http://schemas.microsoft.com/office/drawing/2014/main" id="{9866F8F9-73FE-7C32-E2CA-EA33EA0A6432}"/>
                      </a:ext>
                    </a:extLst>
                  </p:cNvPr>
                  <p:cNvSpPr/>
                  <p:nvPr/>
                </p:nvSpPr>
                <p:spPr>
                  <a:xfrm>
                    <a:off x="9080500" y="35052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0" name="Freeform 1369">
                    <a:extLst>
                      <a:ext uri="{FF2B5EF4-FFF2-40B4-BE49-F238E27FC236}">
                        <a16:creationId xmlns:a16="http://schemas.microsoft.com/office/drawing/2014/main" id="{7B2EF48E-B4EF-1728-8BC6-478FEB51F1CB}"/>
                      </a:ext>
                    </a:extLst>
                  </p:cNvPr>
                  <p:cNvSpPr/>
                  <p:nvPr/>
                </p:nvSpPr>
                <p:spPr>
                  <a:xfrm>
                    <a:off x="9055100" y="3492500"/>
                    <a:ext cx="12701" cy="12701"/>
                  </a:xfrm>
                  <a:custGeom>
                    <a:avLst/>
                    <a:gdLst/>
                    <a:ahLst/>
                    <a:cxnLst/>
                    <a:rect l="0" t="0" r="0" b="0"/>
                    <a:pathLst>
                      <a:path w="12701" h="12701">
                        <a:moveTo>
                          <a:pt x="0" y="0"/>
                        </a:moveTo>
                        <a:lnTo>
                          <a:pt x="127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42" name="Group 1341">
                  <a:extLst>
                    <a:ext uri="{FF2B5EF4-FFF2-40B4-BE49-F238E27FC236}">
                      <a16:creationId xmlns:a16="http://schemas.microsoft.com/office/drawing/2014/main" id="{2AE4475A-F75F-2A41-9290-DE99543CFA3B}"/>
                    </a:ext>
                  </a:extLst>
                </p:cNvPr>
                <p:cNvGrpSpPr/>
                <p:nvPr/>
              </p:nvGrpSpPr>
              <p:grpSpPr>
                <a:xfrm>
                  <a:off x="8961120" y="3417570"/>
                  <a:ext cx="201931" cy="91441"/>
                  <a:chOff x="8961120" y="3417570"/>
                  <a:chExt cx="201931" cy="91441"/>
                </a:xfrm>
              </p:grpSpPr>
              <p:sp>
                <p:nvSpPr>
                  <p:cNvPr id="1357" name="Freeform 1356">
                    <a:extLst>
                      <a:ext uri="{FF2B5EF4-FFF2-40B4-BE49-F238E27FC236}">
                        <a16:creationId xmlns:a16="http://schemas.microsoft.com/office/drawing/2014/main" id="{B8010AB2-98D8-487F-E29D-DEA3E28F414C}"/>
                      </a:ext>
                    </a:extLst>
                  </p:cNvPr>
                  <p:cNvSpPr/>
                  <p:nvPr/>
                </p:nvSpPr>
                <p:spPr>
                  <a:xfrm>
                    <a:off x="8978900" y="3429000"/>
                    <a:ext cx="177801" cy="12701"/>
                  </a:xfrm>
                  <a:custGeom>
                    <a:avLst/>
                    <a:gdLst/>
                    <a:ahLst/>
                    <a:cxnLst/>
                    <a:rect l="0" t="0" r="0" b="0"/>
                    <a:pathLst>
                      <a:path w="177801" h="12701">
                        <a:moveTo>
                          <a:pt x="0" y="0"/>
                        </a:moveTo>
                        <a:lnTo>
                          <a:pt x="59690" y="0"/>
                        </a:lnTo>
                        <a:lnTo>
                          <a:pt x="68580" y="1270"/>
                        </a:lnTo>
                        <a:lnTo>
                          <a:pt x="76200" y="3810"/>
                        </a:lnTo>
                        <a:lnTo>
                          <a:pt x="85090" y="6350"/>
                        </a:lnTo>
                        <a:lnTo>
                          <a:pt x="92710" y="8890"/>
                        </a:lnTo>
                        <a:lnTo>
                          <a:pt x="101600" y="10160"/>
                        </a:lnTo>
                        <a:lnTo>
                          <a:pt x="110490" y="11430"/>
                        </a:lnTo>
                        <a:lnTo>
                          <a:pt x="118110" y="11430"/>
                        </a:lnTo>
                        <a:lnTo>
                          <a:pt x="127000" y="11430"/>
                        </a:lnTo>
                        <a:lnTo>
                          <a:pt x="143510" y="12700"/>
                        </a:lnTo>
                        <a:lnTo>
                          <a:pt x="177800" y="1270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8" name="Freeform 1357">
                    <a:extLst>
                      <a:ext uri="{FF2B5EF4-FFF2-40B4-BE49-F238E27FC236}">
                        <a16:creationId xmlns:a16="http://schemas.microsoft.com/office/drawing/2014/main" id="{96B3838A-631A-B360-A7A1-6FC94F9CF05C}"/>
                      </a:ext>
                    </a:extLst>
                  </p:cNvPr>
                  <p:cNvSpPr/>
                  <p:nvPr/>
                </p:nvSpPr>
                <p:spPr>
                  <a:xfrm>
                    <a:off x="8961120" y="3417570"/>
                    <a:ext cx="201931" cy="91441"/>
                  </a:xfrm>
                  <a:custGeom>
                    <a:avLst/>
                    <a:gdLst/>
                    <a:ahLst/>
                    <a:cxnLst/>
                    <a:rect l="0" t="0" r="0" b="0"/>
                    <a:pathLst>
                      <a:path w="201931" h="91441">
                        <a:moveTo>
                          <a:pt x="17780" y="11430"/>
                        </a:moveTo>
                        <a:lnTo>
                          <a:pt x="31750" y="17780"/>
                        </a:lnTo>
                        <a:lnTo>
                          <a:pt x="36830" y="20320"/>
                        </a:lnTo>
                        <a:lnTo>
                          <a:pt x="41910" y="21590"/>
                        </a:lnTo>
                        <a:lnTo>
                          <a:pt x="46990" y="22860"/>
                        </a:lnTo>
                        <a:lnTo>
                          <a:pt x="52070" y="24130"/>
                        </a:lnTo>
                        <a:lnTo>
                          <a:pt x="59690" y="26670"/>
                        </a:lnTo>
                        <a:lnTo>
                          <a:pt x="66040" y="30480"/>
                        </a:lnTo>
                        <a:lnTo>
                          <a:pt x="72390" y="34290"/>
                        </a:lnTo>
                        <a:lnTo>
                          <a:pt x="78740" y="38100"/>
                        </a:lnTo>
                        <a:lnTo>
                          <a:pt x="83820" y="41910"/>
                        </a:lnTo>
                        <a:lnTo>
                          <a:pt x="90170" y="44450"/>
                        </a:lnTo>
                        <a:lnTo>
                          <a:pt x="96520" y="45720"/>
                        </a:lnTo>
                        <a:lnTo>
                          <a:pt x="104140" y="46990"/>
                        </a:lnTo>
                        <a:lnTo>
                          <a:pt x="111760" y="48260"/>
                        </a:lnTo>
                        <a:lnTo>
                          <a:pt x="120650" y="48260"/>
                        </a:lnTo>
                        <a:lnTo>
                          <a:pt x="128270" y="48260"/>
                        </a:lnTo>
                        <a:lnTo>
                          <a:pt x="144780" y="49530"/>
                        </a:lnTo>
                        <a:lnTo>
                          <a:pt x="179070" y="49530"/>
                        </a:lnTo>
                        <a:lnTo>
                          <a:pt x="184150" y="48260"/>
                        </a:lnTo>
                        <a:lnTo>
                          <a:pt x="187960" y="45720"/>
                        </a:lnTo>
                        <a:lnTo>
                          <a:pt x="190500" y="43180"/>
                        </a:lnTo>
                        <a:lnTo>
                          <a:pt x="191770" y="43180"/>
                        </a:lnTo>
                        <a:lnTo>
                          <a:pt x="193040" y="46990"/>
                        </a:lnTo>
                        <a:lnTo>
                          <a:pt x="194310" y="52070"/>
                        </a:lnTo>
                        <a:lnTo>
                          <a:pt x="194310" y="52070"/>
                        </a:lnTo>
                        <a:lnTo>
                          <a:pt x="194310" y="50800"/>
                        </a:lnTo>
                        <a:lnTo>
                          <a:pt x="195580" y="45720"/>
                        </a:lnTo>
                        <a:lnTo>
                          <a:pt x="195580" y="33020"/>
                        </a:lnTo>
                        <a:lnTo>
                          <a:pt x="195580" y="0"/>
                        </a:lnTo>
                        <a:lnTo>
                          <a:pt x="195580" y="3810"/>
                        </a:lnTo>
                        <a:lnTo>
                          <a:pt x="193040" y="5080"/>
                        </a:lnTo>
                        <a:lnTo>
                          <a:pt x="187960" y="5080"/>
                        </a:lnTo>
                        <a:lnTo>
                          <a:pt x="181610" y="2540"/>
                        </a:lnTo>
                        <a:lnTo>
                          <a:pt x="177800" y="3810"/>
                        </a:lnTo>
                        <a:lnTo>
                          <a:pt x="175260" y="7620"/>
                        </a:lnTo>
                        <a:lnTo>
                          <a:pt x="173990" y="13970"/>
                        </a:lnTo>
                        <a:lnTo>
                          <a:pt x="173990" y="20320"/>
                        </a:lnTo>
                        <a:lnTo>
                          <a:pt x="175260" y="26670"/>
                        </a:lnTo>
                        <a:lnTo>
                          <a:pt x="177800" y="34290"/>
                        </a:lnTo>
                        <a:lnTo>
                          <a:pt x="181610" y="40640"/>
                        </a:lnTo>
                        <a:lnTo>
                          <a:pt x="184150" y="46990"/>
                        </a:lnTo>
                        <a:lnTo>
                          <a:pt x="187960" y="52070"/>
                        </a:lnTo>
                        <a:lnTo>
                          <a:pt x="191770" y="57150"/>
                        </a:lnTo>
                        <a:lnTo>
                          <a:pt x="195580" y="60960"/>
                        </a:lnTo>
                        <a:lnTo>
                          <a:pt x="200660" y="66040"/>
                        </a:lnTo>
                        <a:lnTo>
                          <a:pt x="201930" y="67310"/>
                        </a:lnTo>
                        <a:lnTo>
                          <a:pt x="200660" y="67310"/>
                        </a:lnTo>
                        <a:lnTo>
                          <a:pt x="199390" y="66040"/>
                        </a:lnTo>
                        <a:lnTo>
                          <a:pt x="195580" y="64770"/>
                        </a:lnTo>
                        <a:lnTo>
                          <a:pt x="189230" y="63500"/>
                        </a:lnTo>
                        <a:lnTo>
                          <a:pt x="182880" y="63500"/>
                        </a:lnTo>
                        <a:lnTo>
                          <a:pt x="176530" y="63500"/>
                        </a:lnTo>
                        <a:lnTo>
                          <a:pt x="160020" y="62230"/>
                        </a:lnTo>
                        <a:lnTo>
                          <a:pt x="59690" y="62230"/>
                        </a:lnTo>
                        <a:lnTo>
                          <a:pt x="52070" y="60960"/>
                        </a:lnTo>
                        <a:lnTo>
                          <a:pt x="43180" y="58420"/>
                        </a:lnTo>
                        <a:lnTo>
                          <a:pt x="34290" y="55880"/>
                        </a:lnTo>
                        <a:lnTo>
                          <a:pt x="27940" y="53340"/>
                        </a:lnTo>
                        <a:lnTo>
                          <a:pt x="21590" y="52070"/>
                        </a:lnTo>
                        <a:lnTo>
                          <a:pt x="16510" y="50800"/>
                        </a:lnTo>
                        <a:lnTo>
                          <a:pt x="13970" y="52070"/>
                        </a:lnTo>
                        <a:lnTo>
                          <a:pt x="13970" y="54610"/>
                        </a:lnTo>
                        <a:lnTo>
                          <a:pt x="15240" y="57150"/>
                        </a:lnTo>
                        <a:lnTo>
                          <a:pt x="19050" y="58420"/>
                        </a:lnTo>
                        <a:lnTo>
                          <a:pt x="24130" y="59690"/>
                        </a:lnTo>
                        <a:lnTo>
                          <a:pt x="30480" y="60960"/>
                        </a:lnTo>
                        <a:lnTo>
                          <a:pt x="38100" y="60960"/>
                        </a:lnTo>
                        <a:lnTo>
                          <a:pt x="44450" y="60960"/>
                        </a:lnTo>
                        <a:lnTo>
                          <a:pt x="53340" y="62230"/>
                        </a:lnTo>
                        <a:lnTo>
                          <a:pt x="59690" y="63500"/>
                        </a:lnTo>
                        <a:lnTo>
                          <a:pt x="64770" y="66040"/>
                        </a:lnTo>
                        <a:lnTo>
                          <a:pt x="71120" y="68580"/>
                        </a:lnTo>
                        <a:lnTo>
                          <a:pt x="72390" y="69850"/>
                        </a:lnTo>
                        <a:lnTo>
                          <a:pt x="72390" y="68580"/>
                        </a:lnTo>
                        <a:lnTo>
                          <a:pt x="71120" y="66040"/>
                        </a:lnTo>
                        <a:lnTo>
                          <a:pt x="69850" y="63500"/>
                        </a:lnTo>
                        <a:lnTo>
                          <a:pt x="69850" y="59690"/>
                        </a:lnTo>
                        <a:lnTo>
                          <a:pt x="69850" y="57150"/>
                        </a:lnTo>
                        <a:lnTo>
                          <a:pt x="67310" y="52070"/>
                        </a:lnTo>
                        <a:lnTo>
                          <a:pt x="64770" y="45720"/>
                        </a:lnTo>
                        <a:lnTo>
                          <a:pt x="62230" y="38100"/>
                        </a:lnTo>
                        <a:lnTo>
                          <a:pt x="58420" y="31750"/>
                        </a:lnTo>
                        <a:lnTo>
                          <a:pt x="54610" y="26670"/>
                        </a:lnTo>
                        <a:lnTo>
                          <a:pt x="50800" y="21590"/>
                        </a:lnTo>
                        <a:lnTo>
                          <a:pt x="45720" y="17780"/>
                        </a:lnTo>
                        <a:lnTo>
                          <a:pt x="39370" y="16510"/>
                        </a:lnTo>
                        <a:lnTo>
                          <a:pt x="31750" y="13970"/>
                        </a:lnTo>
                        <a:lnTo>
                          <a:pt x="25400" y="15240"/>
                        </a:lnTo>
                        <a:lnTo>
                          <a:pt x="20320" y="16510"/>
                        </a:lnTo>
                        <a:lnTo>
                          <a:pt x="15240" y="19050"/>
                        </a:lnTo>
                        <a:lnTo>
                          <a:pt x="11430" y="24130"/>
                        </a:lnTo>
                        <a:lnTo>
                          <a:pt x="10160" y="29210"/>
                        </a:lnTo>
                        <a:lnTo>
                          <a:pt x="7620" y="35560"/>
                        </a:lnTo>
                        <a:lnTo>
                          <a:pt x="10160" y="40640"/>
                        </a:lnTo>
                        <a:lnTo>
                          <a:pt x="13970" y="43180"/>
                        </a:lnTo>
                        <a:lnTo>
                          <a:pt x="19050" y="45720"/>
                        </a:lnTo>
                        <a:lnTo>
                          <a:pt x="20320" y="46990"/>
                        </a:lnTo>
                        <a:lnTo>
                          <a:pt x="17780" y="48260"/>
                        </a:lnTo>
                        <a:lnTo>
                          <a:pt x="13970" y="48260"/>
                        </a:lnTo>
                        <a:lnTo>
                          <a:pt x="8890" y="49530"/>
                        </a:lnTo>
                        <a:lnTo>
                          <a:pt x="5080" y="53340"/>
                        </a:lnTo>
                        <a:lnTo>
                          <a:pt x="1270" y="55880"/>
                        </a:lnTo>
                        <a:lnTo>
                          <a:pt x="0" y="59690"/>
                        </a:lnTo>
                        <a:lnTo>
                          <a:pt x="0" y="63500"/>
                        </a:lnTo>
                        <a:lnTo>
                          <a:pt x="1270" y="67310"/>
                        </a:lnTo>
                        <a:lnTo>
                          <a:pt x="2540" y="67310"/>
                        </a:lnTo>
                        <a:lnTo>
                          <a:pt x="3810" y="63500"/>
                        </a:lnTo>
                        <a:lnTo>
                          <a:pt x="3810" y="59690"/>
                        </a:lnTo>
                        <a:lnTo>
                          <a:pt x="6350" y="57150"/>
                        </a:lnTo>
                        <a:lnTo>
                          <a:pt x="8890" y="57150"/>
                        </a:lnTo>
                        <a:lnTo>
                          <a:pt x="11430" y="59690"/>
                        </a:lnTo>
                        <a:lnTo>
                          <a:pt x="15240" y="60960"/>
                        </a:lnTo>
                        <a:lnTo>
                          <a:pt x="19050" y="64770"/>
                        </a:lnTo>
                        <a:lnTo>
                          <a:pt x="22860" y="68580"/>
                        </a:lnTo>
                        <a:lnTo>
                          <a:pt x="27940" y="69850"/>
                        </a:lnTo>
                        <a:lnTo>
                          <a:pt x="34290" y="72390"/>
                        </a:lnTo>
                        <a:lnTo>
                          <a:pt x="41910" y="72390"/>
                        </a:lnTo>
                        <a:lnTo>
                          <a:pt x="49530" y="73660"/>
                        </a:lnTo>
                        <a:lnTo>
                          <a:pt x="57150" y="73660"/>
                        </a:lnTo>
                        <a:lnTo>
                          <a:pt x="64770" y="74930"/>
                        </a:lnTo>
                        <a:lnTo>
                          <a:pt x="72390" y="77470"/>
                        </a:lnTo>
                        <a:lnTo>
                          <a:pt x="77470" y="82550"/>
                        </a:lnTo>
                        <a:lnTo>
                          <a:pt x="83820" y="87630"/>
                        </a:lnTo>
                        <a:lnTo>
                          <a:pt x="83820" y="91440"/>
                        </a:lnTo>
                        <a:lnTo>
                          <a:pt x="81280" y="91440"/>
                        </a:lnTo>
                        <a:lnTo>
                          <a:pt x="77470" y="90170"/>
                        </a:lnTo>
                        <a:lnTo>
                          <a:pt x="77470" y="88900"/>
                        </a:lnTo>
                        <a:lnTo>
                          <a:pt x="80010" y="88900"/>
                        </a:lnTo>
                        <a:lnTo>
                          <a:pt x="85090" y="88900"/>
                        </a:lnTo>
                        <a:lnTo>
                          <a:pt x="90170" y="87630"/>
                        </a:lnTo>
                        <a:lnTo>
                          <a:pt x="113030" y="87630"/>
                        </a:lnTo>
                        <a:lnTo>
                          <a:pt x="128270" y="87630"/>
                        </a:lnTo>
                        <a:lnTo>
                          <a:pt x="137160" y="86360"/>
                        </a:lnTo>
                        <a:lnTo>
                          <a:pt x="144780" y="83820"/>
                        </a:lnTo>
                        <a:lnTo>
                          <a:pt x="170180" y="74930"/>
                        </a:lnTo>
                      </a:path>
                    </a:pathLst>
                  </a:custGeom>
                  <a:ln w="381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43" name="Group 1342">
                  <a:extLst>
                    <a:ext uri="{FF2B5EF4-FFF2-40B4-BE49-F238E27FC236}">
                      <a16:creationId xmlns:a16="http://schemas.microsoft.com/office/drawing/2014/main" id="{FC289FC6-1B5F-4DC9-F2DC-72A5812E85C6}"/>
                    </a:ext>
                  </a:extLst>
                </p:cNvPr>
                <p:cNvGrpSpPr/>
                <p:nvPr/>
              </p:nvGrpSpPr>
              <p:grpSpPr>
                <a:xfrm>
                  <a:off x="8966200" y="3417570"/>
                  <a:ext cx="215901" cy="113031"/>
                  <a:chOff x="8966200" y="3417570"/>
                  <a:chExt cx="215901" cy="113031"/>
                </a:xfrm>
              </p:grpSpPr>
              <p:sp>
                <p:nvSpPr>
                  <p:cNvPr id="1352" name="Freeform 1351">
                    <a:extLst>
                      <a:ext uri="{FF2B5EF4-FFF2-40B4-BE49-F238E27FC236}">
                        <a16:creationId xmlns:a16="http://schemas.microsoft.com/office/drawing/2014/main" id="{68008DD6-38D0-4BA0-0A5C-217B27987E61}"/>
                      </a:ext>
                    </a:extLst>
                  </p:cNvPr>
                  <p:cNvSpPr/>
                  <p:nvPr/>
                </p:nvSpPr>
                <p:spPr>
                  <a:xfrm>
                    <a:off x="9004300" y="3505200"/>
                    <a:ext cx="152401" cy="25401"/>
                  </a:xfrm>
                  <a:custGeom>
                    <a:avLst/>
                    <a:gdLst/>
                    <a:ahLst/>
                    <a:cxnLst/>
                    <a:rect l="0" t="0" r="0" b="0"/>
                    <a:pathLst>
                      <a:path w="152401" h="25401">
                        <a:moveTo>
                          <a:pt x="0" y="0"/>
                        </a:moveTo>
                        <a:lnTo>
                          <a:pt x="13970" y="6350"/>
                        </a:lnTo>
                        <a:lnTo>
                          <a:pt x="17780" y="10160"/>
                        </a:lnTo>
                        <a:lnTo>
                          <a:pt x="20320" y="13970"/>
                        </a:lnTo>
                        <a:lnTo>
                          <a:pt x="21590" y="17780"/>
                        </a:lnTo>
                        <a:lnTo>
                          <a:pt x="25400" y="20320"/>
                        </a:lnTo>
                        <a:lnTo>
                          <a:pt x="31750" y="21590"/>
                        </a:lnTo>
                        <a:lnTo>
                          <a:pt x="38100" y="22860"/>
                        </a:lnTo>
                        <a:lnTo>
                          <a:pt x="44450" y="24130"/>
                        </a:lnTo>
                        <a:lnTo>
                          <a:pt x="52070" y="24130"/>
                        </a:lnTo>
                        <a:lnTo>
                          <a:pt x="60960" y="24130"/>
                        </a:lnTo>
                        <a:lnTo>
                          <a:pt x="76200" y="25400"/>
                        </a:lnTo>
                        <a:lnTo>
                          <a:pt x="110490" y="25400"/>
                        </a:lnTo>
                        <a:lnTo>
                          <a:pt x="118110" y="24130"/>
                        </a:lnTo>
                        <a:lnTo>
                          <a:pt x="127000" y="21590"/>
                        </a:lnTo>
                        <a:lnTo>
                          <a:pt x="152400" y="1270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3" name="Freeform 1352">
                    <a:extLst>
                      <a:ext uri="{FF2B5EF4-FFF2-40B4-BE49-F238E27FC236}">
                        <a16:creationId xmlns:a16="http://schemas.microsoft.com/office/drawing/2014/main" id="{40B9267A-E6E0-2D91-2A98-5BF6206FA66C}"/>
                      </a:ext>
                    </a:extLst>
                  </p:cNvPr>
                  <p:cNvSpPr/>
                  <p:nvPr/>
                </p:nvSpPr>
                <p:spPr>
                  <a:xfrm>
                    <a:off x="8966200" y="3492500"/>
                    <a:ext cx="25401" cy="1"/>
                  </a:xfrm>
                  <a:custGeom>
                    <a:avLst/>
                    <a:gdLst/>
                    <a:ahLst/>
                    <a:cxnLst/>
                    <a:rect l="0" t="0" r="0" b="0"/>
                    <a:pathLst>
                      <a:path w="25401" h="1">
                        <a:moveTo>
                          <a:pt x="25400" y="0"/>
                        </a:move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4" name="Freeform 1353">
                    <a:extLst>
                      <a:ext uri="{FF2B5EF4-FFF2-40B4-BE49-F238E27FC236}">
                        <a16:creationId xmlns:a16="http://schemas.microsoft.com/office/drawing/2014/main" id="{67ABA340-20DE-3BE5-6BF6-DFC79B92CCE6}"/>
                      </a:ext>
                    </a:extLst>
                  </p:cNvPr>
                  <p:cNvSpPr/>
                  <p:nvPr/>
                </p:nvSpPr>
                <p:spPr>
                  <a:xfrm>
                    <a:off x="8966200" y="3441700"/>
                    <a:ext cx="1" cy="50801"/>
                  </a:xfrm>
                  <a:custGeom>
                    <a:avLst/>
                    <a:gdLst/>
                    <a:ahLst/>
                    <a:cxnLst/>
                    <a:rect l="0" t="0" r="0" b="0"/>
                    <a:pathLst>
                      <a:path w="1" h="50801">
                        <a:moveTo>
                          <a:pt x="0" y="50800"/>
                        </a:move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5" name="Freeform 1354">
                    <a:extLst>
                      <a:ext uri="{FF2B5EF4-FFF2-40B4-BE49-F238E27FC236}">
                        <a16:creationId xmlns:a16="http://schemas.microsoft.com/office/drawing/2014/main" id="{12277DB3-FD2A-F869-7CDB-D082C15928AB}"/>
                      </a:ext>
                    </a:extLst>
                  </p:cNvPr>
                  <p:cNvSpPr/>
                  <p:nvPr/>
                </p:nvSpPr>
                <p:spPr>
                  <a:xfrm>
                    <a:off x="9156700" y="3505200"/>
                    <a:ext cx="25401" cy="1"/>
                  </a:xfrm>
                  <a:custGeom>
                    <a:avLst/>
                    <a:gdLst/>
                    <a:ahLst/>
                    <a:cxnLst/>
                    <a:rect l="0" t="0" r="0" b="0"/>
                    <a:pathLst>
                      <a:path w="25401" h="1">
                        <a:moveTo>
                          <a:pt x="0" y="0"/>
                        </a:moveTo>
                        <a:lnTo>
                          <a:pt x="2540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6" name="Freeform 1355">
                    <a:extLst>
                      <a:ext uri="{FF2B5EF4-FFF2-40B4-BE49-F238E27FC236}">
                        <a16:creationId xmlns:a16="http://schemas.microsoft.com/office/drawing/2014/main" id="{880E2363-787D-B0AD-99DB-DC687E9C7D35}"/>
                      </a:ext>
                    </a:extLst>
                  </p:cNvPr>
                  <p:cNvSpPr/>
                  <p:nvPr/>
                </p:nvSpPr>
                <p:spPr>
                  <a:xfrm>
                    <a:off x="9182100" y="3417570"/>
                    <a:ext cx="1" cy="87631"/>
                  </a:xfrm>
                  <a:custGeom>
                    <a:avLst/>
                    <a:gdLst/>
                    <a:ahLst/>
                    <a:cxnLst/>
                    <a:rect l="0" t="0" r="0" b="0"/>
                    <a:pathLst>
                      <a:path w="1" h="87631">
                        <a:moveTo>
                          <a:pt x="0" y="87630"/>
                        </a:moveTo>
                        <a:lnTo>
                          <a:pt x="0" y="0"/>
                        </a:lnTo>
                        <a:lnTo>
                          <a:pt x="0" y="2413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44" name="Group 1343">
                  <a:extLst>
                    <a:ext uri="{FF2B5EF4-FFF2-40B4-BE49-F238E27FC236}">
                      <a16:creationId xmlns:a16="http://schemas.microsoft.com/office/drawing/2014/main" id="{A9CBE034-CC5D-7524-404D-51B53C5E3C45}"/>
                    </a:ext>
                  </a:extLst>
                </p:cNvPr>
                <p:cNvGrpSpPr/>
                <p:nvPr/>
              </p:nvGrpSpPr>
              <p:grpSpPr>
                <a:xfrm>
                  <a:off x="9169400" y="3390900"/>
                  <a:ext cx="25401" cy="50801"/>
                  <a:chOff x="9169400" y="3390900"/>
                  <a:chExt cx="25401" cy="50801"/>
                </a:xfrm>
              </p:grpSpPr>
              <p:sp>
                <p:nvSpPr>
                  <p:cNvPr id="1347" name="Freeform 1346">
                    <a:extLst>
                      <a:ext uri="{FF2B5EF4-FFF2-40B4-BE49-F238E27FC236}">
                        <a16:creationId xmlns:a16="http://schemas.microsoft.com/office/drawing/2014/main" id="{0B9F2D2A-3231-5934-9FEC-E2B088A273BC}"/>
                      </a:ext>
                    </a:extLst>
                  </p:cNvPr>
                  <p:cNvSpPr/>
                  <p:nvPr/>
                </p:nvSpPr>
                <p:spPr>
                  <a:xfrm>
                    <a:off x="9169400" y="33909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8" name="Freeform 1347">
                    <a:extLst>
                      <a:ext uri="{FF2B5EF4-FFF2-40B4-BE49-F238E27FC236}">
                        <a16:creationId xmlns:a16="http://schemas.microsoft.com/office/drawing/2014/main" id="{264371EC-4375-EBCD-8C06-A1322DE5A2A4}"/>
                      </a:ext>
                    </a:extLst>
                  </p:cNvPr>
                  <p:cNvSpPr/>
                  <p:nvPr/>
                </p:nvSpPr>
                <p:spPr>
                  <a:xfrm>
                    <a:off x="9182100" y="34163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9" name="Freeform 1348">
                    <a:extLst>
                      <a:ext uri="{FF2B5EF4-FFF2-40B4-BE49-F238E27FC236}">
                        <a16:creationId xmlns:a16="http://schemas.microsoft.com/office/drawing/2014/main" id="{5A001272-779D-9A06-9E07-99B585F25EED}"/>
                      </a:ext>
                    </a:extLst>
                  </p:cNvPr>
                  <p:cNvSpPr/>
                  <p:nvPr/>
                </p:nvSpPr>
                <p:spPr>
                  <a:xfrm>
                    <a:off x="9169400" y="3416300"/>
                    <a:ext cx="12701" cy="1"/>
                  </a:xfrm>
                  <a:custGeom>
                    <a:avLst/>
                    <a:gdLst/>
                    <a:ahLst/>
                    <a:cxnLst/>
                    <a:rect l="0" t="0" r="0" b="0"/>
                    <a:pathLst>
                      <a:path w="12701" h="1">
                        <a:moveTo>
                          <a:pt x="12700" y="0"/>
                        </a:moveTo>
                        <a:lnTo>
                          <a:pt x="0" y="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0" name="Freeform 1349">
                    <a:extLst>
                      <a:ext uri="{FF2B5EF4-FFF2-40B4-BE49-F238E27FC236}">
                        <a16:creationId xmlns:a16="http://schemas.microsoft.com/office/drawing/2014/main" id="{AF0EF388-9EAB-1DF4-A1D2-2411381253A2}"/>
                      </a:ext>
                    </a:extLst>
                  </p:cNvPr>
                  <p:cNvSpPr/>
                  <p:nvPr/>
                </p:nvSpPr>
                <p:spPr>
                  <a:xfrm>
                    <a:off x="9169400" y="3429000"/>
                    <a:ext cx="12701" cy="12701"/>
                  </a:xfrm>
                  <a:custGeom>
                    <a:avLst/>
                    <a:gdLst/>
                    <a:ahLst/>
                    <a:cxnLst/>
                    <a:rect l="0" t="0" r="0" b="0"/>
                    <a:pathLst>
                      <a:path w="12701" h="12701">
                        <a:moveTo>
                          <a:pt x="0" y="0"/>
                        </a:moveTo>
                        <a:lnTo>
                          <a:pt x="1270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1" name="Freeform 1350">
                    <a:extLst>
                      <a:ext uri="{FF2B5EF4-FFF2-40B4-BE49-F238E27FC236}">
                        <a16:creationId xmlns:a16="http://schemas.microsoft.com/office/drawing/2014/main" id="{75F3B8F0-A274-80F4-F4AA-7B16CB5C0195}"/>
                      </a:ext>
                    </a:extLst>
                  </p:cNvPr>
                  <p:cNvSpPr/>
                  <p:nvPr/>
                </p:nvSpPr>
                <p:spPr>
                  <a:xfrm>
                    <a:off x="9169400" y="3416300"/>
                    <a:ext cx="12701" cy="1"/>
                  </a:xfrm>
                  <a:custGeom>
                    <a:avLst/>
                    <a:gdLst/>
                    <a:ahLst/>
                    <a:cxnLst/>
                    <a:rect l="0" t="0" r="0" b="0"/>
                    <a:pathLst>
                      <a:path w="12701" h="1">
                        <a:moveTo>
                          <a:pt x="0" y="0"/>
                        </a:moveTo>
                        <a:lnTo>
                          <a:pt x="12700" y="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345" name="Freeform 1344">
                  <a:extLst>
                    <a:ext uri="{FF2B5EF4-FFF2-40B4-BE49-F238E27FC236}">
                      <a16:creationId xmlns:a16="http://schemas.microsoft.com/office/drawing/2014/main" id="{5CB643DB-8A77-9BD2-95A2-66D5718BE893}"/>
                    </a:ext>
                  </a:extLst>
                </p:cNvPr>
                <p:cNvSpPr/>
                <p:nvPr/>
              </p:nvSpPr>
              <p:spPr>
                <a:xfrm>
                  <a:off x="9004300" y="3454400"/>
                  <a:ext cx="1" cy="12701"/>
                </a:xfrm>
                <a:custGeom>
                  <a:avLst/>
                  <a:gdLst/>
                  <a:ahLst/>
                  <a:cxnLst/>
                  <a:rect l="0" t="0" r="0" b="0"/>
                  <a:pathLst>
                    <a:path w="1" h="12701">
                      <a:moveTo>
                        <a:pt x="0" y="0"/>
                      </a:moveTo>
                      <a:lnTo>
                        <a:pt x="0" y="12700"/>
                      </a:lnTo>
                    </a:path>
                  </a:pathLst>
                </a:custGeom>
                <a:ln w="12700" cap="flat" cmpd="sng" algn="ctr">
                  <a:solidFill>
                    <a:srgbClr val="E6FFE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6" name="Oval 1345">
                  <a:extLst>
                    <a:ext uri="{FF2B5EF4-FFF2-40B4-BE49-F238E27FC236}">
                      <a16:creationId xmlns:a16="http://schemas.microsoft.com/office/drawing/2014/main" id="{EDE01F2F-836C-34DA-933C-0196A2F6EEB2}"/>
                    </a:ext>
                  </a:extLst>
                </p:cNvPr>
                <p:cNvSpPr/>
                <p:nvPr/>
              </p:nvSpPr>
              <p:spPr>
                <a:xfrm>
                  <a:off x="8978900" y="3378200"/>
                  <a:ext cx="218439" cy="12877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21022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3"/>
                                        </p:tgtEl>
                                        <p:attrNameLst>
                                          <p:attrName>style.visibility</p:attrName>
                                        </p:attrNameLst>
                                      </p:cBhvr>
                                      <p:to>
                                        <p:strVal val="visible"/>
                                      </p:to>
                                    </p:set>
                                    <p:anim calcmode="lin" valueType="num">
                                      <p:cBhvr additive="base">
                                        <p:cTn id="7" dur="500" fill="hold"/>
                                        <p:tgtEl>
                                          <p:spTgt spid="1393"/>
                                        </p:tgtEl>
                                        <p:attrNameLst>
                                          <p:attrName>ppt_x</p:attrName>
                                        </p:attrNameLst>
                                      </p:cBhvr>
                                      <p:tavLst>
                                        <p:tav tm="0">
                                          <p:val>
                                            <p:strVal val="#ppt_x"/>
                                          </p:val>
                                        </p:tav>
                                        <p:tav tm="100000">
                                          <p:val>
                                            <p:strVal val="#ppt_x"/>
                                          </p:val>
                                        </p:tav>
                                      </p:tavLst>
                                    </p:anim>
                                    <p:anim calcmode="lin" valueType="num">
                                      <p:cBhvr additive="base">
                                        <p:cTn id="8" dur="500" fill="hold"/>
                                        <p:tgtEl>
                                          <p:spTgt spid="13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4"/>
                                        </p:tgtEl>
                                        <p:attrNameLst>
                                          <p:attrName>style.visibility</p:attrName>
                                        </p:attrNameLst>
                                      </p:cBhvr>
                                      <p:to>
                                        <p:strVal val="visible"/>
                                      </p:to>
                                    </p:set>
                                    <p:anim calcmode="lin" valueType="num">
                                      <p:cBhvr additive="base">
                                        <p:cTn id="13" dur="500" fill="hold"/>
                                        <p:tgtEl>
                                          <p:spTgt spid="1394"/>
                                        </p:tgtEl>
                                        <p:attrNameLst>
                                          <p:attrName>ppt_x</p:attrName>
                                        </p:attrNameLst>
                                      </p:cBhvr>
                                      <p:tavLst>
                                        <p:tav tm="0">
                                          <p:val>
                                            <p:strVal val="#ppt_x"/>
                                          </p:val>
                                        </p:tav>
                                        <p:tav tm="100000">
                                          <p:val>
                                            <p:strVal val="#ppt_x"/>
                                          </p:val>
                                        </p:tav>
                                      </p:tavLst>
                                    </p:anim>
                                    <p:anim calcmode="lin" valueType="num">
                                      <p:cBhvr additive="base">
                                        <p:cTn id="14" dur="500" fill="hold"/>
                                        <p:tgtEl>
                                          <p:spTgt spid="1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B3E-E326-B7A4-6600-687538DE8E57}"/>
              </a:ext>
            </a:extLst>
          </p:cNvPr>
          <p:cNvSpPr>
            <a:spLocks noGrp="1"/>
          </p:cNvSpPr>
          <p:nvPr>
            <p:ph type="title"/>
          </p:nvPr>
        </p:nvSpPr>
        <p:spPr/>
        <p:txBody>
          <a:bodyPr>
            <a:normAutofit/>
          </a:bodyPr>
          <a:lstStyle/>
          <a:p>
            <a:r>
              <a:rPr lang="en-GB" dirty="0">
                <a:cs typeface="Arial" panose="020B0604020202020204" pitchFamily="34" charset="0"/>
              </a:rPr>
              <a:t>Rot or Not? Extension Activity: </a:t>
            </a:r>
            <a:r>
              <a:rPr lang="en-GB" sz="3200" dirty="0">
                <a:latin typeface="Arial" panose="020B0604020202020204" pitchFamily="34" charset="0"/>
                <a:cs typeface="Arial" panose="020B0604020202020204" pitchFamily="34" charset="0"/>
              </a:rPr>
              <a:t>The ‘Rubbish Bag Game’</a:t>
            </a:r>
            <a:endParaRPr lang="en-US" dirty="0">
              <a:cs typeface="Arial" panose="020B0604020202020204" pitchFamily="34" charset="0"/>
            </a:endParaRPr>
          </a:p>
        </p:txBody>
      </p:sp>
      <p:sp>
        <p:nvSpPr>
          <p:cNvPr id="16" name="Content Placeholder 15">
            <a:extLst>
              <a:ext uri="{FF2B5EF4-FFF2-40B4-BE49-F238E27FC236}">
                <a16:creationId xmlns:a16="http://schemas.microsoft.com/office/drawing/2014/main" id="{7218854E-F332-7F38-09EB-CF786DCA0B9D}"/>
              </a:ext>
            </a:extLst>
          </p:cNvPr>
          <p:cNvSpPr>
            <a:spLocks noGrp="1"/>
          </p:cNvSpPr>
          <p:nvPr>
            <p:ph idx="1"/>
          </p:nvPr>
        </p:nvSpPr>
        <p:spPr>
          <a:xfrm>
            <a:off x="381885" y="1470244"/>
            <a:ext cx="7967705" cy="5204876"/>
          </a:xfrm>
        </p:spPr>
        <p:txBody>
          <a:bodyPr/>
          <a:lstStyle/>
          <a:p>
            <a:r>
              <a:rPr lang="en-GB" sz="2800" dirty="0">
                <a:latin typeface="Arial" panose="020B0604020202020204" pitchFamily="34" charset="0"/>
                <a:cs typeface="Arial" panose="020B0604020202020204" pitchFamily="34" charset="0"/>
              </a:rPr>
              <a:t>All archaeologists are detectives – for the Rubbish Bag Game select clean, safe pieces of ‘rubbish’ and place them in a black bin bag.</a:t>
            </a:r>
          </a:p>
          <a:p>
            <a:endParaRPr lang="en-GB" sz="1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Pupils take it in turns to pick out a piece of ‘rubbish’, then the whole class have to work out what it is and who might have used it/thrown it away.</a:t>
            </a:r>
          </a:p>
          <a:p>
            <a:endParaRPr lang="en-GB" sz="1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Deliberately choose bits of ‘rubbish’ so that pupils can build up a picture of the person/family that threw them away.</a:t>
            </a:r>
          </a:p>
          <a:p>
            <a:endParaRPr lang="en-GB" dirty="0"/>
          </a:p>
        </p:txBody>
      </p:sp>
      <p:grpSp>
        <p:nvGrpSpPr>
          <p:cNvPr id="17" name="Analyse" descr="Analyse Character">
            <a:extLst>
              <a:ext uri="{FF2B5EF4-FFF2-40B4-BE49-F238E27FC236}">
                <a16:creationId xmlns:a16="http://schemas.microsoft.com/office/drawing/2014/main" id="{9F40EC37-88ED-25F0-F3C6-E2B702F39A97}"/>
              </a:ext>
            </a:extLst>
          </p:cNvPr>
          <p:cNvGrpSpPr/>
          <p:nvPr/>
        </p:nvGrpSpPr>
        <p:grpSpPr>
          <a:xfrm>
            <a:off x="8218850" y="3982770"/>
            <a:ext cx="3134950" cy="2692350"/>
            <a:chOff x="5950786" y="3751048"/>
            <a:chExt cx="3134950" cy="2692350"/>
          </a:xfrm>
        </p:grpSpPr>
        <p:sp>
          <p:nvSpPr>
            <p:cNvPr id="18" name="Washi">
              <a:extLst>
                <a:ext uri="{FF2B5EF4-FFF2-40B4-BE49-F238E27FC236}">
                  <a16:creationId xmlns:a16="http://schemas.microsoft.com/office/drawing/2014/main" id="{8A298B94-E63E-06B2-DEF7-7B3A31D31CDB}"/>
                </a:ext>
                <a:ext uri="{C183D7F6-B498-43B3-948B-1728B52AA6E4}">
                  <adec:decorative xmlns:adec="http://schemas.microsoft.com/office/drawing/2017/decorative" val="1"/>
                </a:ext>
              </a:extLst>
            </p:cNvPr>
            <p:cNvSpPr txBox="1">
              <a:spLocks/>
            </p:cNvSpPr>
            <p:nvPr/>
          </p:nvSpPr>
          <p:spPr>
            <a:xfrm>
              <a:off x="5950786" y="3808059"/>
              <a:ext cx="176942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9" name="Text Placeholder">
              <a:extLst>
                <a:ext uri="{FF2B5EF4-FFF2-40B4-BE49-F238E27FC236}">
                  <a16:creationId xmlns:a16="http://schemas.microsoft.com/office/drawing/2014/main" id="{9B360850-F352-E3DF-5493-EA2EC5F8721F}"/>
                </a:ext>
              </a:extLst>
            </p:cNvPr>
            <p:cNvSpPr txBox="1">
              <a:spLocks/>
            </p:cNvSpPr>
            <p:nvPr/>
          </p:nvSpPr>
          <p:spPr>
            <a:xfrm rot="21383919">
              <a:off x="6107576" y="3932489"/>
              <a:ext cx="1455846" cy="414338"/>
            </a:xfrm>
            <a:prstGeom prst="rect">
              <a:avLst/>
            </a:prstGeom>
            <a:noFill/>
          </p:spPr>
          <p:txBody>
            <a:bodyPr anchor="ctr" anchorCtr="0">
              <a:normAutofit fontScale="5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rgbClr val="3F3F3F"/>
                  </a:solidFill>
                  <a:effectLst/>
                  <a:latin typeface="Helvetica" pitchFamily="2" charset="0"/>
                </a:rPr>
                <a:t>Analyse</a:t>
              </a:r>
            </a:p>
          </p:txBody>
        </p:sp>
        <p:pic>
          <p:nvPicPr>
            <p:cNvPr id="20" name="Analyse" descr="Analyse character icon">
              <a:extLst>
                <a:ext uri="{FF2B5EF4-FFF2-40B4-BE49-F238E27FC236}">
                  <a16:creationId xmlns:a16="http://schemas.microsoft.com/office/drawing/2014/main" id="{A2DA71A5-3B36-0DC3-9456-9783552A036B}"/>
                </a:ext>
              </a:extLst>
            </p:cNvPr>
            <p:cNvPicPr>
              <a:picLocks noChangeAspect="1"/>
            </p:cNvPicPr>
            <p:nvPr/>
          </p:nvPicPr>
          <p:blipFill>
            <a:blip r:embed="rId5"/>
            <a:stretch>
              <a:fillRect/>
            </a:stretch>
          </p:blipFill>
          <p:spPr>
            <a:xfrm>
              <a:off x="6342395" y="3751048"/>
              <a:ext cx="2743341" cy="2692350"/>
            </a:xfrm>
            <a:prstGeom prst="rect">
              <a:avLst/>
            </a:prstGeom>
          </p:spPr>
        </p:pic>
      </p:grpSp>
    </p:spTree>
    <p:extLst>
      <p:ext uri="{BB962C8B-B14F-4D97-AF65-F5344CB8AC3E}">
        <p14:creationId xmlns:p14="http://schemas.microsoft.com/office/powerpoint/2010/main" val="54572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B3E-E326-B7A4-6600-687538DE8E57}"/>
              </a:ext>
            </a:extLst>
          </p:cNvPr>
          <p:cNvSpPr>
            <a:spLocks noGrp="1"/>
          </p:cNvSpPr>
          <p:nvPr>
            <p:ph type="title"/>
          </p:nvPr>
        </p:nvSpPr>
        <p:spPr>
          <a:xfrm>
            <a:off x="357187" y="365126"/>
            <a:ext cx="11428413" cy="710288"/>
          </a:xfrm>
        </p:spPr>
        <p:txBody>
          <a:bodyPr>
            <a:normAutofit/>
          </a:bodyPr>
          <a:lstStyle/>
          <a:p>
            <a:r>
              <a:rPr lang="en-GB" dirty="0">
                <a:cs typeface="Arial" panose="020B0604020202020204" pitchFamily="34" charset="0"/>
              </a:rPr>
              <a:t>Rot or Not? Extension Activity: </a:t>
            </a:r>
            <a:r>
              <a:rPr lang="en-GB" sz="3200" dirty="0">
                <a:latin typeface="Arial" panose="020B0604020202020204" pitchFamily="34" charset="0"/>
                <a:cs typeface="Arial" panose="020B0604020202020204" pitchFamily="34" charset="0"/>
              </a:rPr>
              <a:t>The ‘Rubbish Bag Game’ </a:t>
            </a:r>
            <a:r>
              <a:rPr lang="en-GB" sz="3200" dirty="0">
                <a:solidFill>
                  <a:schemeClr val="bg1"/>
                </a:solidFill>
                <a:latin typeface="Arial" panose="020B0604020202020204" pitchFamily="34" charset="0"/>
                <a:cs typeface="Arial" panose="020B0604020202020204" pitchFamily="34" charset="0"/>
              </a:rPr>
              <a:t>1</a:t>
            </a:r>
            <a:endParaRPr lang="en-US" dirty="0">
              <a:solidFill>
                <a:schemeClr val="bg1"/>
              </a:solidFill>
              <a:cs typeface="Arial" panose="020B0604020202020204" pitchFamily="34" charset="0"/>
            </a:endParaRPr>
          </a:p>
        </p:txBody>
      </p:sp>
      <p:sp>
        <p:nvSpPr>
          <p:cNvPr id="16" name="Content Placeholder 15">
            <a:extLst>
              <a:ext uri="{FF2B5EF4-FFF2-40B4-BE49-F238E27FC236}">
                <a16:creationId xmlns:a16="http://schemas.microsoft.com/office/drawing/2014/main" id="{7218854E-F332-7F38-09EB-CF786DCA0B9D}"/>
              </a:ext>
            </a:extLst>
          </p:cNvPr>
          <p:cNvSpPr>
            <a:spLocks noGrp="1"/>
          </p:cNvSpPr>
          <p:nvPr>
            <p:ph idx="1"/>
          </p:nvPr>
        </p:nvSpPr>
        <p:spPr>
          <a:xfrm>
            <a:off x="381886" y="1470244"/>
            <a:ext cx="8289228" cy="5204876"/>
          </a:xfrm>
        </p:spPr>
        <p:txBody>
          <a:bodyPr/>
          <a:lstStyle/>
          <a:p>
            <a:r>
              <a:rPr lang="en-GB" sz="2800" dirty="0">
                <a:latin typeface="Arial" panose="020B0604020202020204" pitchFamily="34" charset="0"/>
                <a:cs typeface="Arial" panose="020B0604020202020204" pitchFamily="34" charset="0"/>
              </a:rPr>
              <a:t>Once the rubbish bag is empty ask pupils to think about which items would survive being buried  in the ground for 1000s of years – would it Rot or Not?</a:t>
            </a:r>
          </a:p>
          <a:p>
            <a:endParaRPr lang="en-GB" sz="1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Any items that they don’t think would survive get taken away, so you now have a much smaller pile of ‘rubbish’. </a:t>
            </a:r>
          </a:p>
          <a:p>
            <a:endParaRPr lang="en-GB" sz="1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Pupils then reassess the evidence  and start to understand that archaeologists can only work with what they’ve got – there’s a lot that they don’t know, but have to make ‘educated guesses’ about.</a:t>
            </a:r>
          </a:p>
          <a:p>
            <a:endParaRPr lang="en-GB" dirty="0"/>
          </a:p>
        </p:txBody>
      </p:sp>
      <p:grpSp>
        <p:nvGrpSpPr>
          <p:cNvPr id="9" name="Infer Character" descr="Infer">
            <a:extLst>
              <a:ext uri="{FF2B5EF4-FFF2-40B4-BE49-F238E27FC236}">
                <a16:creationId xmlns:a16="http://schemas.microsoft.com/office/drawing/2014/main" id="{31817027-DD58-FDDC-6428-68064A2DF7E5}"/>
              </a:ext>
            </a:extLst>
          </p:cNvPr>
          <p:cNvGrpSpPr/>
          <p:nvPr/>
        </p:nvGrpSpPr>
        <p:grpSpPr>
          <a:xfrm>
            <a:off x="7733126" y="3746962"/>
            <a:ext cx="3741973" cy="2928158"/>
            <a:chOff x="6341206" y="3758620"/>
            <a:chExt cx="3741973" cy="2928158"/>
          </a:xfrm>
        </p:grpSpPr>
        <p:sp>
          <p:nvSpPr>
            <p:cNvPr id="10" name="Washi">
              <a:extLst>
                <a:ext uri="{FF2B5EF4-FFF2-40B4-BE49-F238E27FC236}">
                  <a16:creationId xmlns:a16="http://schemas.microsoft.com/office/drawing/2014/main" id="{77B945F7-9AB3-BB2D-50C9-47E30C56252D}"/>
                </a:ext>
                <a:ext uri="{C183D7F6-B498-43B3-948B-1728B52AA6E4}">
                  <adec:decorative xmlns:adec="http://schemas.microsoft.com/office/drawing/2017/decorative" val="1"/>
                </a:ext>
              </a:extLst>
            </p:cNvPr>
            <p:cNvSpPr txBox="1">
              <a:spLocks/>
            </p:cNvSpPr>
            <p:nvPr/>
          </p:nvSpPr>
          <p:spPr>
            <a:xfrm rot="747596">
              <a:off x="7331826" y="3758620"/>
              <a:ext cx="176942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a:extLst>
                <a:ext uri="{FF2B5EF4-FFF2-40B4-BE49-F238E27FC236}">
                  <a16:creationId xmlns:a16="http://schemas.microsoft.com/office/drawing/2014/main" id="{EF924C1D-31D1-4ADD-30B9-4C7C0BC46960}"/>
                </a:ext>
              </a:extLst>
            </p:cNvPr>
            <p:cNvSpPr txBox="1">
              <a:spLocks/>
            </p:cNvSpPr>
            <p:nvPr/>
          </p:nvSpPr>
          <p:spPr>
            <a:xfrm rot="531515">
              <a:off x="7488616" y="3883050"/>
              <a:ext cx="1455846" cy="414338"/>
            </a:xfrm>
            <a:prstGeom prst="rect">
              <a:avLst/>
            </a:prstGeom>
            <a:noFill/>
          </p:spPr>
          <p:txBody>
            <a:bodyPr anchor="ctr" anchorCtr="0">
              <a:normAutofit fontScale="5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rgbClr val="3F3F3F"/>
                  </a:solidFill>
                  <a:effectLst/>
                  <a:latin typeface="Helvetica" pitchFamily="2" charset="0"/>
                </a:rPr>
                <a:t>Infer</a:t>
              </a:r>
            </a:p>
          </p:txBody>
        </p:sp>
        <p:pic>
          <p:nvPicPr>
            <p:cNvPr id="12" name="Icon" descr="Infer character icon">
              <a:extLst>
                <a:ext uri="{FF2B5EF4-FFF2-40B4-BE49-F238E27FC236}">
                  <a16:creationId xmlns:a16="http://schemas.microsoft.com/office/drawing/2014/main" id="{47E49717-908D-2354-F008-71FBD222A8FB}"/>
                </a:ext>
              </a:extLst>
            </p:cNvPr>
            <p:cNvPicPr>
              <a:picLocks noChangeAspect="1"/>
            </p:cNvPicPr>
            <p:nvPr/>
          </p:nvPicPr>
          <p:blipFill>
            <a:blip r:embed="rId5"/>
            <a:stretch>
              <a:fillRect/>
            </a:stretch>
          </p:blipFill>
          <p:spPr>
            <a:xfrm>
              <a:off x="6341206" y="4385539"/>
              <a:ext cx="3741973" cy="2301239"/>
            </a:xfrm>
            <a:prstGeom prst="rect">
              <a:avLst/>
            </a:prstGeom>
          </p:spPr>
        </p:pic>
      </p:grpSp>
    </p:spTree>
    <p:extLst>
      <p:ext uri="{BB962C8B-B14F-4D97-AF65-F5344CB8AC3E}">
        <p14:creationId xmlns:p14="http://schemas.microsoft.com/office/powerpoint/2010/main" val="527208516"/>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2.xml><?xml version="1.0" encoding="utf-8"?>
<ds:datastoreItem xmlns:ds="http://schemas.openxmlformats.org/officeDocument/2006/customXml" ds:itemID="{116D2E43-4F90-40BF-B410-9AF81C15F411}">
  <ds:schemaRefs>
    <ds:schemaRef ds:uri="http://purl.org/dc/terms/"/>
    <ds:schemaRef ds:uri="http://schemas.microsoft.com/office/2006/metadata/properties"/>
    <ds:schemaRef ds:uri="http://www.w3.org/XML/1998/namespace"/>
    <ds:schemaRef ds:uri="be30f734-6a04-496a-ba73-5e5e8d7e44d2"/>
    <ds:schemaRef ds:uri="http://schemas.microsoft.com/office/2006/documentManagement/types"/>
    <ds:schemaRef ds:uri="3cb168fb-557d-4aff-aaa1-591c64e5f6f0"/>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C904DFA7-9813-4078-BFF1-CD3E0309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68fb-557d-4aff-aaa1-591c64e5f6f0"/>
    <ds:schemaRef ds:uri="be30f734-6a04-496a-ba73-5e5e8d7e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1109</TotalTime>
  <Words>1530</Words>
  <Application>Microsoft Office PowerPoint</Application>
  <PresentationFormat>Widescreen</PresentationFormat>
  <Paragraphs>199</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 - 26</vt:lpstr>
      <vt:lpstr>Comic Sans MS - 28</vt:lpstr>
      <vt:lpstr>Helvetica</vt:lpstr>
      <vt:lpstr>Source Sans Pro</vt:lpstr>
      <vt:lpstr>Source Sans Pro Bold</vt:lpstr>
      <vt:lpstr>Office Theme</vt:lpstr>
      <vt:lpstr>What can archaeological evidence tell us about the Anglo-Saxons?</vt:lpstr>
      <vt:lpstr>What can archaeological evidence tell us about the Anglo-Saxons? 1</vt:lpstr>
      <vt:lpstr>Anglo-Saxons</vt:lpstr>
      <vt:lpstr>Step 1: Learn to speak ‘archaeologist’</vt:lpstr>
      <vt:lpstr>Step 2: Rot or Not?</vt:lpstr>
      <vt:lpstr>Rot or Not – Cut out and stick the artefacts on the table</vt:lpstr>
      <vt:lpstr>Step 2: Rot or Not? ANSWERS</vt:lpstr>
      <vt:lpstr>Rot or Not? Extension Activity: The ‘Rubbish Bag Game’</vt:lpstr>
      <vt:lpstr>Rot or Not? Extension Activity: The ‘Rubbish Bag Game’ 1</vt:lpstr>
      <vt:lpstr>Step 3: Examine EVIDENCE from the past</vt:lpstr>
      <vt:lpstr>Can you label the artefacts?</vt:lpstr>
      <vt:lpstr>ANSWERS: How did you do? </vt:lpstr>
      <vt:lpstr>Step 4: INTERPRET EVIDENCE from the past 1</vt:lpstr>
      <vt:lpstr>Step 4: INTERPRET EVIDENCE from the past 2</vt:lpstr>
      <vt:lpstr>My Anglo-Saxon person</vt:lpstr>
      <vt:lpstr>Need some inspiration?</vt:lpstr>
      <vt:lpstr>Step 4: INTERPRET EVIDENCE from the past 3 3</vt:lpstr>
      <vt:lpstr>Step 5: Discuss your choices1</vt:lpstr>
      <vt:lpstr>Teachers’ Notes – The Anglo-Saxons in Britain 1 1</vt:lpstr>
      <vt:lpstr>Teachers’ Notes – The Anglo-Saxons in Britain 2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7</cp:revision>
  <dcterms:created xsi:type="dcterms:W3CDTF">2022-11-29T11:24:41Z</dcterms:created>
  <dcterms:modified xsi:type="dcterms:W3CDTF">2024-10-22T14:29:24Z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