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2B4"/>
    <a:srgbClr val="FBECCC"/>
    <a:srgbClr val="99BF71"/>
    <a:srgbClr val="ADD0F0"/>
    <a:srgbClr val="F5C946"/>
    <a:srgbClr val="B62126"/>
    <a:srgbClr val="596CA4"/>
    <a:srgbClr val="EC6625"/>
    <a:srgbClr val="7AA62C"/>
    <a:srgbClr val="F5B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13CEB-12FB-4155-91D5-F10A31E23582}" v="4" dt="2023-05-12T11:45:56.625"/>
    <p1510:client id="{FB4BF484-D12D-44AC-843F-D18465D52B43}" v="4" dt="2023-05-12T11:39:01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8"/>
    <p:restoredTop sz="94765"/>
  </p:normalViewPr>
  <p:slideViewPr>
    <p:cSldViewPr snapToGrid="0">
      <p:cViewPr varScale="1">
        <p:scale>
          <a:sx n="108" d="100"/>
          <a:sy n="108" d="100"/>
        </p:scale>
        <p:origin x="642" y="126"/>
      </p:cViewPr>
      <p:guideLst>
        <p:guide orient="horz" pos="4178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02c8288dd376403c80f012dd5fe84ce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View the stops named on this route online on the </a:t>
            </a:r>
            <a:r>
              <a:rPr lang="en-US" dirty="0" err="1">
                <a:cs typeface="Calibri"/>
              </a:rPr>
              <a:t>StoryMap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3"/>
              </a:rPr>
              <a:t>https://storymaps.arcgis.com/stories/02c8288dd376403c80f012dd5fe84cec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ontact@historicengland.org.uk?subject=Education%20Resources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ontact@historicengland.org.uk?subject=Education%20Resources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mailto:contact@historicengland.org.uk?subject=Education%20Resources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ontact@historicengland.org.uk?subject=Education%20Resources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99BF71"/>
            </a:solidFill>
          </p:spPr>
        </p:sp>
      </p:grp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document title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pic>
        <p:nvPicPr>
          <p:cNvPr id="9" name="Picture 4" descr="Historic England logo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1362908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05DC80-D4F9-AF03-87B4-5FD807E2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90A7667-F713-501A-63AF-EEAD1452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" name="Picture Placeholder 39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Historic England logo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Source Sans Pro Bold"/>
              </a:rPr>
              <a:t>Curriculum links:</a:t>
            </a:r>
            <a:endParaRPr lang="en-US" sz="2400" baseline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508AD26-88D5-E731-7357-00380488B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1308" y="1381473"/>
            <a:ext cx="9192491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11ECD-BF5D-69CD-8BE0-8DEE89594BE4}"/>
              </a:ext>
            </a:extLst>
          </p:cNvPr>
          <p:cNvSpPr txBox="1"/>
          <p:nvPr userDrawn="1"/>
        </p:nvSpPr>
        <p:spPr>
          <a:xfrm>
            <a:off x="355304" y="1381474"/>
            <a:ext cx="255750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 spc="50" baseline="0" dirty="0">
                <a:solidFill>
                  <a:srgbClr val="191715"/>
                </a:solidFill>
                <a:latin typeface="Source Sans Pro Bold"/>
              </a:rPr>
              <a:t>Key Stage 2:</a:t>
            </a:r>
            <a:endParaRPr lang="en-US" sz="2400" baseline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597F3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5DA5C-8636-113C-BE4F-E6FD7062F037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HistoricEngland.org.uk/Education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contact@historicengland.org.uk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846CF8BC-0846-CCE9-FD35-FD5C57642F61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6807" y="1502499"/>
            <a:ext cx="4151741" cy="38944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C946">
              <a:alpha val="5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36189" y="3074988"/>
            <a:ext cx="2963115" cy="2779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089849" y="113396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50" r:id="rId3"/>
    <p:sldLayoutId id="2147483683" r:id="rId4"/>
    <p:sldLayoutId id="2147483684" r:id="rId5"/>
    <p:sldLayoutId id="2147483673" r:id="rId6"/>
    <p:sldLayoutId id="2147483677" r:id="rId7"/>
    <p:sldLayoutId id="2147483679" r:id="rId8"/>
    <p:sldLayoutId id="2147483680" r:id="rId9"/>
    <p:sldLayoutId id="2147483666" r:id="rId10"/>
    <p:sldLayoutId id="2147483667" r:id="rId11"/>
    <p:sldLayoutId id="2147483675" r:id="rId12"/>
    <p:sldLayoutId id="2147483671" r:id="rId13"/>
    <p:sldLayoutId id="2147483681" r:id="rId14"/>
    <p:sldLayoutId id="2147483672" r:id="rId15"/>
    <p:sldLayoutId id="2147483678" r:id="rId16"/>
    <p:sldLayoutId id="2147483664" r:id="rId17"/>
    <p:sldLayoutId id="2147483663" r:id="rId18"/>
    <p:sldLayoutId id="2147483660" r:id="rId19"/>
    <p:sldLayoutId id="2147483670" r:id="rId20"/>
    <p:sldLayoutId id="214748368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central Salford with the 13 stops on the heritage trail marked on it.">
            <a:extLst>
              <a:ext uri="{FF2B5EF4-FFF2-40B4-BE49-F238E27FC236}">
                <a16:creationId xmlns:a16="http://schemas.microsoft.com/office/drawing/2014/main" id="{3799E7E6-E7A8-1EC3-409C-DD05FEB6C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3" t="14677" r="1183" b="3731"/>
          <a:stretch/>
        </p:blipFill>
        <p:spPr>
          <a:xfrm>
            <a:off x="1" y="1"/>
            <a:ext cx="11536403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37289-DFBE-6BB8-F9E1-B1ADBF4E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1557" y="5837547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0B4114-D930-AFE3-CAB8-1E02B67A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6879" y="378983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4C32F0-507B-3A8A-CA00-BA297A2E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9607" y="311890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A66455-3076-1D1F-6E1B-497767BD3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9363" y="3912604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90EDE07-BA4D-707E-2DBB-B3F975E72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9185" y="4250010"/>
            <a:ext cx="218801" cy="2335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D8FEDE-CE37-59ED-957D-C04D0FC08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80051" y="4223372"/>
            <a:ext cx="39377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cs typeface="Calibri"/>
              </a:rPr>
              <a:t>10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4C84B0-149A-8C72-07BB-36938F0E4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3381" y="4038440"/>
            <a:ext cx="201336" cy="21009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8C5DE-1617-71B1-771D-9F503D949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32134" y="4004989"/>
            <a:ext cx="3438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cs typeface="Calibri"/>
              </a:rPr>
              <a:t>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9B143E-BF89-AA9C-53D8-B864DCC8A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73" y="1723639"/>
            <a:ext cx="260195" cy="2694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09069F-783A-6CEA-5B79-EB87D4B52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6362" y="2932716"/>
            <a:ext cx="260195" cy="2694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21032-2452-E7D2-0692-3E65F3EF8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4543" y="2908315"/>
            <a:ext cx="3810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cs typeface="Calibri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B7E16-D037-12CB-297F-B7528DD45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1714348"/>
            <a:ext cx="42513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cs typeface="Calibri"/>
              </a:rPr>
              <a:t>13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A35BBAE-C74B-87F5-CC90-54401817D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748" y="1947023"/>
            <a:ext cx="10576022" cy="4193163"/>
          </a:xfrm>
          <a:custGeom>
            <a:avLst/>
            <a:gdLst>
              <a:gd name="connsiteX0" fmla="*/ 6182435 w 9867331"/>
              <a:gd name="connsiteY0" fmla="*/ 3835021 h 4005618"/>
              <a:gd name="connsiteX1" fmla="*/ 6625988 w 9867331"/>
              <a:gd name="connsiteY1" fmla="*/ 4005618 h 4005618"/>
              <a:gd name="connsiteX2" fmla="*/ 6646459 w 9867331"/>
              <a:gd name="connsiteY2" fmla="*/ 3964675 h 4005618"/>
              <a:gd name="connsiteX3" fmla="*/ 6707874 w 9867331"/>
              <a:gd name="connsiteY3" fmla="*/ 3773606 h 4005618"/>
              <a:gd name="connsiteX4" fmla="*/ 6830704 w 9867331"/>
              <a:gd name="connsiteY4" fmla="*/ 3418765 h 4005618"/>
              <a:gd name="connsiteX5" fmla="*/ 6892119 w 9867331"/>
              <a:gd name="connsiteY5" fmla="*/ 3043451 h 4005618"/>
              <a:gd name="connsiteX6" fmla="*/ 6905767 w 9867331"/>
              <a:gd name="connsiteY6" fmla="*/ 2982036 h 4005618"/>
              <a:gd name="connsiteX7" fmla="*/ 7130955 w 9867331"/>
              <a:gd name="connsiteY7" fmla="*/ 2681786 h 4005618"/>
              <a:gd name="connsiteX8" fmla="*/ 7335671 w 9867331"/>
              <a:gd name="connsiteY8" fmla="*/ 2804615 h 4005618"/>
              <a:gd name="connsiteX9" fmla="*/ 7417558 w 9867331"/>
              <a:gd name="connsiteY9" fmla="*/ 2818263 h 4005618"/>
              <a:gd name="connsiteX10" fmla="*/ 7608626 w 9867331"/>
              <a:gd name="connsiteY10" fmla="*/ 2838735 h 4005618"/>
              <a:gd name="connsiteX11" fmla="*/ 8154537 w 9867331"/>
              <a:gd name="connsiteY11" fmla="*/ 2784144 h 4005618"/>
              <a:gd name="connsiteX12" fmla="*/ 8611737 w 9867331"/>
              <a:gd name="connsiteY12" fmla="*/ 2729553 h 4005618"/>
              <a:gd name="connsiteX13" fmla="*/ 9096232 w 9867331"/>
              <a:gd name="connsiteY13" fmla="*/ 2681786 h 4005618"/>
              <a:gd name="connsiteX14" fmla="*/ 9280477 w 9867331"/>
              <a:gd name="connsiteY14" fmla="*/ 2661314 h 4005618"/>
              <a:gd name="connsiteX15" fmla="*/ 9328244 w 9867331"/>
              <a:gd name="connsiteY15" fmla="*/ 2661314 h 4005618"/>
              <a:gd name="connsiteX16" fmla="*/ 9444250 w 9867331"/>
              <a:gd name="connsiteY16" fmla="*/ 2627195 h 4005618"/>
              <a:gd name="connsiteX17" fmla="*/ 9539785 w 9867331"/>
              <a:gd name="connsiteY17" fmla="*/ 2606723 h 4005618"/>
              <a:gd name="connsiteX18" fmla="*/ 9642143 w 9867331"/>
              <a:gd name="connsiteY18" fmla="*/ 2593075 h 4005618"/>
              <a:gd name="connsiteX19" fmla="*/ 9655791 w 9867331"/>
              <a:gd name="connsiteY19" fmla="*/ 2511189 h 4005618"/>
              <a:gd name="connsiteX20" fmla="*/ 9730853 w 9867331"/>
              <a:gd name="connsiteY20" fmla="*/ 2367887 h 4005618"/>
              <a:gd name="connsiteX21" fmla="*/ 9799092 w 9867331"/>
              <a:gd name="connsiteY21" fmla="*/ 2320120 h 4005618"/>
              <a:gd name="connsiteX22" fmla="*/ 9867331 w 9867331"/>
              <a:gd name="connsiteY22" fmla="*/ 2279177 h 4005618"/>
              <a:gd name="connsiteX23" fmla="*/ 9853683 w 9867331"/>
              <a:gd name="connsiteY23" fmla="*/ 2217762 h 4005618"/>
              <a:gd name="connsiteX24" fmla="*/ 9826388 w 9867331"/>
              <a:gd name="connsiteY24" fmla="*/ 2129051 h 4005618"/>
              <a:gd name="connsiteX25" fmla="*/ 9792268 w 9867331"/>
              <a:gd name="connsiteY25" fmla="*/ 2040341 h 4005618"/>
              <a:gd name="connsiteX26" fmla="*/ 9799092 w 9867331"/>
              <a:gd name="connsiteY26" fmla="*/ 1801505 h 4005618"/>
              <a:gd name="connsiteX27" fmla="*/ 9416955 w 9867331"/>
              <a:gd name="connsiteY27" fmla="*/ 1794681 h 4005618"/>
              <a:gd name="connsiteX28" fmla="*/ 9410131 w 9867331"/>
              <a:gd name="connsiteY28" fmla="*/ 1344305 h 4005618"/>
              <a:gd name="connsiteX29" fmla="*/ 9294125 w 9867331"/>
              <a:gd name="connsiteY29" fmla="*/ 1330657 h 4005618"/>
              <a:gd name="connsiteX30" fmla="*/ 9130352 w 9867331"/>
              <a:gd name="connsiteY30" fmla="*/ 1310186 h 4005618"/>
              <a:gd name="connsiteX31" fmla="*/ 9021170 w 9867331"/>
              <a:gd name="connsiteY31" fmla="*/ 1303362 h 4005618"/>
              <a:gd name="connsiteX32" fmla="*/ 8959755 w 9867331"/>
              <a:gd name="connsiteY32" fmla="*/ 1289714 h 4005618"/>
              <a:gd name="connsiteX33" fmla="*/ 8966579 w 9867331"/>
              <a:gd name="connsiteY33" fmla="*/ 1910687 h 4005618"/>
              <a:gd name="connsiteX34" fmla="*/ 7274256 w 9867331"/>
              <a:gd name="connsiteY34" fmla="*/ 1917511 h 4005618"/>
              <a:gd name="connsiteX35" fmla="*/ 7246961 w 9867331"/>
              <a:gd name="connsiteY35" fmla="*/ 1276066 h 4005618"/>
              <a:gd name="connsiteX36" fmla="*/ 7246961 w 9867331"/>
              <a:gd name="connsiteY36" fmla="*/ 955344 h 4005618"/>
              <a:gd name="connsiteX37" fmla="*/ 6687403 w 9867331"/>
              <a:gd name="connsiteY37" fmla="*/ 975815 h 4005618"/>
              <a:gd name="connsiteX38" fmla="*/ 6625988 w 9867331"/>
              <a:gd name="connsiteY38" fmla="*/ 975815 h 4005618"/>
              <a:gd name="connsiteX39" fmla="*/ 6612340 w 9867331"/>
              <a:gd name="connsiteY39" fmla="*/ 975815 h 4005618"/>
              <a:gd name="connsiteX40" fmla="*/ 6619164 w 9867331"/>
              <a:gd name="connsiteY40" fmla="*/ 1323833 h 4005618"/>
              <a:gd name="connsiteX41" fmla="*/ 6216555 w 9867331"/>
              <a:gd name="connsiteY41" fmla="*/ 1344305 h 4005618"/>
              <a:gd name="connsiteX42" fmla="*/ 5977719 w 9867331"/>
              <a:gd name="connsiteY42" fmla="*/ 1351129 h 4005618"/>
              <a:gd name="connsiteX43" fmla="*/ 5895832 w 9867331"/>
              <a:gd name="connsiteY43" fmla="*/ 1330657 h 4005618"/>
              <a:gd name="connsiteX44" fmla="*/ 5868537 w 9867331"/>
              <a:gd name="connsiteY44" fmla="*/ 1207827 h 4005618"/>
              <a:gd name="connsiteX45" fmla="*/ 5868537 w 9867331"/>
              <a:gd name="connsiteY45" fmla="*/ 968992 h 4005618"/>
              <a:gd name="connsiteX46" fmla="*/ 5868537 w 9867331"/>
              <a:gd name="connsiteY46" fmla="*/ 791571 h 4005618"/>
              <a:gd name="connsiteX47" fmla="*/ 5868537 w 9867331"/>
              <a:gd name="connsiteY47" fmla="*/ 716508 h 4005618"/>
              <a:gd name="connsiteX48" fmla="*/ 5902656 w 9867331"/>
              <a:gd name="connsiteY48" fmla="*/ 682389 h 4005618"/>
              <a:gd name="connsiteX49" fmla="*/ 5964071 w 9867331"/>
              <a:gd name="connsiteY49" fmla="*/ 655093 h 4005618"/>
              <a:gd name="connsiteX50" fmla="*/ 6209731 w 9867331"/>
              <a:gd name="connsiteY50" fmla="*/ 655093 h 4005618"/>
              <a:gd name="connsiteX51" fmla="*/ 6243850 w 9867331"/>
              <a:gd name="connsiteY51" fmla="*/ 620974 h 4005618"/>
              <a:gd name="connsiteX52" fmla="*/ 6243850 w 9867331"/>
              <a:gd name="connsiteY52" fmla="*/ 552735 h 4005618"/>
              <a:gd name="connsiteX53" fmla="*/ 6237026 w 9867331"/>
              <a:gd name="connsiteY53" fmla="*/ 0 h 4005618"/>
              <a:gd name="connsiteX54" fmla="*/ 5854889 w 9867331"/>
              <a:gd name="connsiteY54" fmla="*/ 13648 h 4005618"/>
              <a:gd name="connsiteX55" fmla="*/ 5431809 w 9867331"/>
              <a:gd name="connsiteY55" fmla="*/ 20472 h 4005618"/>
              <a:gd name="connsiteX56" fmla="*/ 5008728 w 9867331"/>
              <a:gd name="connsiteY56" fmla="*/ 47768 h 4005618"/>
              <a:gd name="connsiteX57" fmla="*/ 4947313 w 9867331"/>
              <a:gd name="connsiteY57" fmla="*/ 40944 h 4005618"/>
              <a:gd name="connsiteX58" fmla="*/ 4913194 w 9867331"/>
              <a:gd name="connsiteY58" fmla="*/ 1924335 h 4005618"/>
              <a:gd name="connsiteX59" fmla="*/ 5192973 w 9867331"/>
              <a:gd name="connsiteY59" fmla="*/ 1931159 h 4005618"/>
              <a:gd name="connsiteX60" fmla="*/ 5186149 w 9867331"/>
              <a:gd name="connsiteY60" fmla="*/ 1958454 h 4005618"/>
              <a:gd name="connsiteX61" fmla="*/ 4879074 w 9867331"/>
              <a:gd name="connsiteY61" fmla="*/ 1944806 h 4005618"/>
              <a:gd name="connsiteX62" fmla="*/ 4756244 w 9867331"/>
              <a:gd name="connsiteY62" fmla="*/ 1924335 h 4005618"/>
              <a:gd name="connsiteX63" fmla="*/ 4387755 w 9867331"/>
              <a:gd name="connsiteY63" fmla="*/ 1931159 h 4005618"/>
              <a:gd name="connsiteX64" fmla="*/ 4046561 w 9867331"/>
              <a:gd name="connsiteY64" fmla="*/ 1937983 h 4005618"/>
              <a:gd name="connsiteX65" fmla="*/ 3657600 w 9867331"/>
              <a:gd name="connsiteY65" fmla="*/ 1951630 h 4005618"/>
              <a:gd name="connsiteX66" fmla="*/ 3439235 w 9867331"/>
              <a:gd name="connsiteY66" fmla="*/ 1978926 h 4005618"/>
              <a:gd name="connsiteX67" fmla="*/ 3207223 w 9867331"/>
              <a:gd name="connsiteY67" fmla="*/ 2026693 h 4005618"/>
              <a:gd name="connsiteX68" fmla="*/ 2995683 w 9867331"/>
              <a:gd name="connsiteY68" fmla="*/ 2067636 h 4005618"/>
              <a:gd name="connsiteX69" fmla="*/ 2654489 w 9867331"/>
              <a:gd name="connsiteY69" fmla="*/ 2129051 h 4005618"/>
              <a:gd name="connsiteX70" fmla="*/ 2477068 w 9867331"/>
              <a:gd name="connsiteY70" fmla="*/ 2129051 h 4005618"/>
              <a:gd name="connsiteX71" fmla="*/ 2122226 w 9867331"/>
              <a:gd name="connsiteY71" fmla="*/ 2053989 h 4005618"/>
              <a:gd name="connsiteX72" fmla="*/ 1692322 w 9867331"/>
              <a:gd name="connsiteY72" fmla="*/ 1951630 h 4005618"/>
              <a:gd name="connsiteX73" fmla="*/ 1467134 w 9867331"/>
              <a:gd name="connsiteY73" fmla="*/ 1862920 h 4005618"/>
              <a:gd name="connsiteX74" fmla="*/ 1112292 w 9867331"/>
              <a:gd name="connsiteY74" fmla="*/ 1678675 h 4005618"/>
              <a:gd name="connsiteX75" fmla="*/ 661916 w 9867331"/>
              <a:gd name="connsiteY75" fmla="*/ 1378424 h 4005618"/>
              <a:gd name="connsiteX76" fmla="*/ 457200 w 9867331"/>
              <a:gd name="connsiteY76" fmla="*/ 1228299 h 4005618"/>
              <a:gd name="connsiteX77" fmla="*/ 334370 w 9867331"/>
              <a:gd name="connsiteY77" fmla="*/ 1160060 h 4005618"/>
              <a:gd name="connsiteX78" fmla="*/ 177420 w 9867331"/>
              <a:gd name="connsiteY78" fmla="*/ 1078174 h 4005618"/>
              <a:gd name="connsiteX79" fmla="*/ 156949 w 9867331"/>
              <a:gd name="connsiteY79" fmla="*/ 1078174 h 4005618"/>
              <a:gd name="connsiteX80" fmla="*/ 0 w 9867331"/>
              <a:gd name="connsiteY80" fmla="*/ 975815 h 4005618"/>
              <a:gd name="connsiteX0" fmla="*/ 6315171 w 10000067"/>
              <a:gd name="connsiteY0" fmla="*/ 3835021 h 4005618"/>
              <a:gd name="connsiteX1" fmla="*/ 6758724 w 10000067"/>
              <a:gd name="connsiteY1" fmla="*/ 4005618 h 4005618"/>
              <a:gd name="connsiteX2" fmla="*/ 6779195 w 10000067"/>
              <a:gd name="connsiteY2" fmla="*/ 3964675 h 4005618"/>
              <a:gd name="connsiteX3" fmla="*/ 6840610 w 10000067"/>
              <a:gd name="connsiteY3" fmla="*/ 3773606 h 4005618"/>
              <a:gd name="connsiteX4" fmla="*/ 6963440 w 10000067"/>
              <a:gd name="connsiteY4" fmla="*/ 3418765 h 4005618"/>
              <a:gd name="connsiteX5" fmla="*/ 7024855 w 10000067"/>
              <a:gd name="connsiteY5" fmla="*/ 3043451 h 4005618"/>
              <a:gd name="connsiteX6" fmla="*/ 7038503 w 10000067"/>
              <a:gd name="connsiteY6" fmla="*/ 2982036 h 4005618"/>
              <a:gd name="connsiteX7" fmla="*/ 7263691 w 10000067"/>
              <a:gd name="connsiteY7" fmla="*/ 2681786 h 4005618"/>
              <a:gd name="connsiteX8" fmla="*/ 7468407 w 10000067"/>
              <a:gd name="connsiteY8" fmla="*/ 2804615 h 4005618"/>
              <a:gd name="connsiteX9" fmla="*/ 7550294 w 10000067"/>
              <a:gd name="connsiteY9" fmla="*/ 2818263 h 4005618"/>
              <a:gd name="connsiteX10" fmla="*/ 7741362 w 10000067"/>
              <a:gd name="connsiteY10" fmla="*/ 2838735 h 4005618"/>
              <a:gd name="connsiteX11" fmla="*/ 8287273 w 10000067"/>
              <a:gd name="connsiteY11" fmla="*/ 2784144 h 4005618"/>
              <a:gd name="connsiteX12" fmla="*/ 8744473 w 10000067"/>
              <a:gd name="connsiteY12" fmla="*/ 2729553 h 4005618"/>
              <a:gd name="connsiteX13" fmla="*/ 9228968 w 10000067"/>
              <a:gd name="connsiteY13" fmla="*/ 2681786 h 4005618"/>
              <a:gd name="connsiteX14" fmla="*/ 9413213 w 10000067"/>
              <a:gd name="connsiteY14" fmla="*/ 2661314 h 4005618"/>
              <a:gd name="connsiteX15" fmla="*/ 9460980 w 10000067"/>
              <a:gd name="connsiteY15" fmla="*/ 2661314 h 4005618"/>
              <a:gd name="connsiteX16" fmla="*/ 9576986 w 10000067"/>
              <a:gd name="connsiteY16" fmla="*/ 2627195 h 4005618"/>
              <a:gd name="connsiteX17" fmla="*/ 9672521 w 10000067"/>
              <a:gd name="connsiteY17" fmla="*/ 2606723 h 4005618"/>
              <a:gd name="connsiteX18" fmla="*/ 9774879 w 10000067"/>
              <a:gd name="connsiteY18" fmla="*/ 2593075 h 4005618"/>
              <a:gd name="connsiteX19" fmla="*/ 9788527 w 10000067"/>
              <a:gd name="connsiteY19" fmla="*/ 2511189 h 4005618"/>
              <a:gd name="connsiteX20" fmla="*/ 9863589 w 10000067"/>
              <a:gd name="connsiteY20" fmla="*/ 2367887 h 4005618"/>
              <a:gd name="connsiteX21" fmla="*/ 9931828 w 10000067"/>
              <a:gd name="connsiteY21" fmla="*/ 2320120 h 4005618"/>
              <a:gd name="connsiteX22" fmla="*/ 10000067 w 10000067"/>
              <a:gd name="connsiteY22" fmla="*/ 2279177 h 4005618"/>
              <a:gd name="connsiteX23" fmla="*/ 9986419 w 10000067"/>
              <a:gd name="connsiteY23" fmla="*/ 2217762 h 4005618"/>
              <a:gd name="connsiteX24" fmla="*/ 9959124 w 10000067"/>
              <a:gd name="connsiteY24" fmla="*/ 2129051 h 4005618"/>
              <a:gd name="connsiteX25" fmla="*/ 9925004 w 10000067"/>
              <a:gd name="connsiteY25" fmla="*/ 2040341 h 4005618"/>
              <a:gd name="connsiteX26" fmla="*/ 9931828 w 10000067"/>
              <a:gd name="connsiteY26" fmla="*/ 1801505 h 4005618"/>
              <a:gd name="connsiteX27" fmla="*/ 9549691 w 10000067"/>
              <a:gd name="connsiteY27" fmla="*/ 1794681 h 4005618"/>
              <a:gd name="connsiteX28" fmla="*/ 9542867 w 10000067"/>
              <a:gd name="connsiteY28" fmla="*/ 1344305 h 4005618"/>
              <a:gd name="connsiteX29" fmla="*/ 9426861 w 10000067"/>
              <a:gd name="connsiteY29" fmla="*/ 1330657 h 4005618"/>
              <a:gd name="connsiteX30" fmla="*/ 9263088 w 10000067"/>
              <a:gd name="connsiteY30" fmla="*/ 1310186 h 4005618"/>
              <a:gd name="connsiteX31" fmla="*/ 9153906 w 10000067"/>
              <a:gd name="connsiteY31" fmla="*/ 1303362 h 4005618"/>
              <a:gd name="connsiteX32" fmla="*/ 9092491 w 10000067"/>
              <a:gd name="connsiteY32" fmla="*/ 1289714 h 4005618"/>
              <a:gd name="connsiteX33" fmla="*/ 9099315 w 10000067"/>
              <a:gd name="connsiteY33" fmla="*/ 1910687 h 4005618"/>
              <a:gd name="connsiteX34" fmla="*/ 7406992 w 10000067"/>
              <a:gd name="connsiteY34" fmla="*/ 1917511 h 4005618"/>
              <a:gd name="connsiteX35" fmla="*/ 7379697 w 10000067"/>
              <a:gd name="connsiteY35" fmla="*/ 1276066 h 4005618"/>
              <a:gd name="connsiteX36" fmla="*/ 7379697 w 10000067"/>
              <a:gd name="connsiteY36" fmla="*/ 955344 h 4005618"/>
              <a:gd name="connsiteX37" fmla="*/ 6820139 w 10000067"/>
              <a:gd name="connsiteY37" fmla="*/ 975815 h 4005618"/>
              <a:gd name="connsiteX38" fmla="*/ 6758724 w 10000067"/>
              <a:gd name="connsiteY38" fmla="*/ 975815 h 4005618"/>
              <a:gd name="connsiteX39" fmla="*/ 6745076 w 10000067"/>
              <a:gd name="connsiteY39" fmla="*/ 975815 h 4005618"/>
              <a:gd name="connsiteX40" fmla="*/ 6751900 w 10000067"/>
              <a:gd name="connsiteY40" fmla="*/ 1323833 h 4005618"/>
              <a:gd name="connsiteX41" fmla="*/ 6349291 w 10000067"/>
              <a:gd name="connsiteY41" fmla="*/ 1344305 h 4005618"/>
              <a:gd name="connsiteX42" fmla="*/ 6110455 w 10000067"/>
              <a:gd name="connsiteY42" fmla="*/ 1351129 h 4005618"/>
              <a:gd name="connsiteX43" fmla="*/ 6028568 w 10000067"/>
              <a:gd name="connsiteY43" fmla="*/ 1330657 h 4005618"/>
              <a:gd name="connsiteX44" fmla="*/ 6001273 w 10000067"/>
              <a:gd name="connsiteY44" fmla="*/ 1207827 h 4005618"/>
              <a:gd name="connsiteX45" fmla="*/ 6001273 w 10000067"/>
              <a:gd name="connsiteY45" fmla="*/ 968992 h 4005618"/>
              <a:gd name="connsiteX46" fmla="*/ 6001273 w 10000067"/>
              <a:gd name="connsiteY46" fmla="*/ 791571 h 4005618"/>
              <a:gd name="connsiteX47" fmla="*/ 6001273 w 10000067"/>
              <a:gd name="connsiteY47" fmla="*/ 716508 h 4005618"/>
              <a:gd name="connsiteX48" fmla="*/ 6035392 w 10000067"/>
              <a:gd name="connsiteY48" fmla="*/ 682389 h 4005618"/>
              <a:gd name="connsiteX49" fmla="*/ 6096807 w 10000067"/>
              <a:gd name="connsiteY49" fmla="*/ 655093 h 4005618"/>
              <a:gd name="connsiteX50" fmla="*/ 6342467 w 10000067"/>
              <a:gd name="connsiteY50" fmla="*/ 655093 h 4005618"/>
              <a:gd name="connsiteX51" fmla="*/ 6376586 w 10000067"/>
              <a:gd name="connsiteY51" fmla="*/ 620974 h 4005618"/>
              <a:gd name="connsiteX52" fmla="*/ 6376586 w 10000067"/>
              <a:gd name="connsiteY52" fmla="*/ 552735 h 4005618"/>
              <a:gd name="connsiteX53" fmla="*/ 6369762 w 10000067"/>
              <a:gd name="connsiteY53" fmla="*/ 0 h 4005618"/>
              <a:gd name="connsiteX54" fmla="*/ 5987625 w 10000067"/>
              <a:gd name="connsiteY54" fmla="*/ 13648 h 4005618"/>
              <a:gd name="connsiteX55" fmla="*/ 5564545 w 10000067"/>
              <a:gd name="connsiteY55" fmla="*/ 20472 h 4005618"/>
              <a:gd name="connsiteX56" fmla="*/ 5141464 w 10000067"/>
              <a:gd name="connsiteY56" fmla="*/ 47768 h 4005618"/>
              <a:gd name="connsiteX57" fmla="*/ 5080049 w 10000067"/>
              <a:gd name="connsiteY57" fmla="*/ 40944 h 4005618"/>
              <a:gd name="connsiteX58" fmla="*/ 5045930 w 10000067"/>
              <a:gd name="connsiteY58" fmla="*/ 1924335 h 4005618"/>
              <a:gd name="connsiteX59" fmla="*/ 5325709 w 10000067"/>
              <a:gd name="connsiteY59" fmla="*/ 1931159 h 4005618"/>
              <a:gd name="connsiteX60" fmla="*/ 5318885 w 10000067"/>
              <a:gd name="connsiteY60" fmla="*/ 1958454 h 4005618"/>
              <a:gd name="connsiteX61" fmla="*/ 5011810 w 10000067"/>
              <a:gd name="connsiteY61" fmla="*/ 1944806 h 4005618"/>
              <a:gd name="connsiteX62" fmla="*/ 4888980 w 10000067"/>
              <a:gd name="connsiteY62" fmla="*/ 1924335 h 4005618"/>
              <a:gd name="connsiteX63" fmla="*/ 4520491 w 10000067"/>
              <a:gd name="connsiteY63" fmla="*/ 1931159 h 4005618"/>
              <a:gd name="connsiteX64" fmla="*/ 4179297 w 10000067"/>
              <a:gd name="connsiteY64" fmla="*/ 1937983 h 4005618"/>
              <a:gd name="connsiteX65" fmla="*/ 3790336 w 10000067"/>
              <a:gd name="connsiteY65" fmla="*/ 1951630 h 4005618"/>
              <a:gd name="connsiteX66" fmla="*/ 3571971 w 10000067"/>
              <a:gd name="connsiteY66" fmla="*/ 1978926 h 4005618"/>
              <a:gd name="connsiteX67" fmla="*/ 3339959 w 10000067"/>
              <a:gd name="connsiteY67" fmla="*/ 2026693 h 4005618"/>
              <a:gd name="connsiteX68" fmla="*/ 3128419 w 10000067"/>
              <a:gd name="connsiteY68" fmla="*/ 2067636 h 4005618"/>
              <a:gd name="connsiteX69" fmla="*/ 2787225 w 10000067"/>
              <a:gd name="connsiteY69" fmla="*/ 2129051 h 4005618"/>
              <a:gd name="connsiteX70" fmla="*/ 2609804 w 10000067"/>
              <a:gd name="connsiteY70" fmla="*/ 2129051 h 4005618"/>
              <a:gd name="connsiteX71" fmla="*/ 2254962 w 10000067"/>
              <a:gd name="connsiteY71" fmla="*/ 2053989 h 4005618"/>
              <a:gd name="connsiteX72" fmla="*/ 1825058 w 10000067"/>
              <a:gd name="connsiteY72" fmla="*/ 1951630 h 4005618"/>
              <a:gd name="connsiteX73" fmla="*/ 1599870 w 10000067"/>
              <a:gd name="connsiteY73" fmla="*/ 1862920 h 4005618"/>
              <a:gd name="connsiteX74" fmla="*/ 1245028 w 10000067"/>
              <a:gd name="connsiteY74" fmla="*/ 1678675 h 4005618"/>
              <a:gd name="connsiteX75" fmla="*/ 794652 w 10000067"/>
              <a:gd name="connsiteY75" fmla="*/ 1378424 h 4005618"/>
              <a:gd name="connsiteX76" fmla="*/ 589936 w 10000067"/>
              <a:gd name="connsiteY76" fmla="*/ 1228299 h 4005618"/>
              <a:gd name="connsiteX77" fmla="*/ 467106 w 10000067"/>
              <a:gd name="connsiteY77" fmla="*/ 1160060 h 4005618"/>
              <a:gd name="connsiteX78" fmla="*/ 310156 w 10000067"/>
              <a:gd name="connsiteY78" fmla="*/ 1078174 h 4005618"/>
              <a:gd name="connsiteX79" fmla="*/ 289685 w 10000067"/>
              <a:gd name="connsiteY79" fmla="*/ 1078174 h 4005618"/>
              <a:gd name="connsiteX80" fmla="*/ 0 w 10000067"/>
              <a:gd name="connsiteY80" fmla="*/ 902073 h 4005618"/>
              <a:gd name="connsiteX0" fmla="*/ 6341679 w 10026575"/>
              <a:gd name="connsiteY0" fmla="*/ 3835021 h 4005618"/>
              <a:gd name="connsiteX1" fmla="*/ 6785232 w 10026575"/>
              <a:gd name="connsiteY1" fmla="*/ 4005618 h 4005618"/>
              <a:gd name="connsiteX2" fmla="*/ 6805703 w 10026575"/>
              <a:gd name="connsiteY2" fmla="*/ 3964675 h 4005618"/>
              <a:gd name="connsiteX3" fmla="*/ 6867118 w 10026575"/>
              <a:gd name="connsiteY3" fmla="*/ 3773606 h 4005618"/>
              <a:gd name="connsiteX4" fmla="*/ 6989948 w 10026575"/>
              <a:gd name="connsiteY4" fmla="*/ 3418765 h 4005618"/>
              <a:gd name="connsiteX5" fmla="*/ 7051363 w 10026575"/>
              <a:gd name="connsiteY5" fmla="*/ 3043451 h 4005618"/>
              <a:gd name="connsiteX6" fmla="*/ 7065011 w 10026575"/>
              <a:gd name="connsiteY6" fmla="*/ 2982036 h 4005618"/>
              <a:gd name="connsiteX7" fmla="*/ 7290199 w 10026575"/>
              <a:gd name="connsiteY7" fmla="*/ 2681786 h 4005618"/>
              <a:gd name="connsiteX8" fmla="*/ 7494915 w 10026575"/>
              <a:gd name="connsiteY8" fmla="*/ 2804615 h 4005618"/>
              <a:gd name="connsiteX9" fmla="*/ 7576802 w 10026575"/>
              <a:gd name="connsiteY9" fmla="*/ 2818263 h 4005618"/>
              <a:gd name="connsiteX10" fmla="*/ 7767870 w 10026575"/>
              <a:gd name="connsiteY10" fmla="*/ 2838735 h 4005618"/>
              <a:gd name="connsiteX11" fmla="*/ 8313781 w 10026575"/>
              <a:gd name="connsiteY11" fmla="*/ 2784144 h 4005618"/>
              <a:gd name="connsiteX12" fmla="*/ 8770981 w 10026575"/>
              <a:gd name="connsiteY12" fmla="*/ 2729553 h 4005618"/>
              <a:gd name="connsiteX13" fmla="*/ 9255476 w 10026575"/>
              <a:gd name="connsiteY13" fmla="*/ 2681786 h 4005618"/>
              <a:gd name="connsiteX14" fmla="*/ 9439721 w 10026575"/>
              <a:gd name="connsiteY14" fmla="*/ 2661314 h 4005618"/>
              <a:gd name="connsiteX15" fmla="*/ 9487488 w 10026575"/>
              <a:gd name="connsiteY15" fmla="*/ 2661314 h 4005618"/>
              <a:gd name="connsiteX16" fmla="*/ 9603494 w 10026575"/>
              <a:gd name="connsiteY16" fmla="*/ 2627195 h 4005618"/>
              <a:gd name="connsiteX17" fmla="*/ 9699029 w 10026575"/>
              <a:gd name="connsiteY17" fmla="*/ 2606723 h 4005618"/>
              <a:gd name="connsiteX18" fmla="*/ 9801387 w 10026575"/>
              <a:gd name="connsiteY18" fmla="*/ 2593075 h 4005618"/>
              <a:gd name="connsiteX19" fmla="*/ 9815035 w 10026575"/>
              <a:gd name="connsiteY19" fmla="*/ 2511189 h 4005618"/>
              <a:gd name="connsiteX20" fmla="*/ 9890097 w 10026575"/>
              <a:gd name="connsiteY20" fmla="*/ 2367887 h 4005618"/>
              <a:gd name="connsiteX21" fmla="*/ 9958336 w 10026575"/>
              <a:gd name="connsiteY21" fmla="*/ 2320120 h 4005618"/>
              <a:gd name="connsiteX22" fmla="*/ 10026575 w 10026575"/>
              <a:gd name="connsiteY22" fmla="*/ 2279177 h 4005618"/>
              <a:gd name="connsiteX23" fmla="*/ 10012927 w 10026575"/>
              <a:gd name="connsiteY23" fmla="*/ 2217762 h 4005618"/>
              <a:gd name="connsiteX24" fmla="*/ 9985632 w 10026575"/>
              <a:gd name="connsiteY24" fmla="*/ 2129051 h 4005618"/>
              <a:gd name="connsiteX25" fmla="*/ 9951512 w 10026575"/>
              <a:gd name="connsiteY25" fmla="*/ 2040341 h 4005618"/>
              <a:gd name="connsiteX26" fmla="*/ 9958336 w 10026575"/>
              <a:gd name="connsiteY26" fmla="*/ 1801505 h 4005618"/>
              <a:gd name="connsiteX27" fmla="*/ 9576199 w 10026575"/>
              <a:gd name="connsiteY27" fmla="*/ 1794681 h 4005618"/>
              <a:gd name="connsiteX28" fmla="*/ 9569375 w 10026575"/>
              <a:gd name="connsiteY28" fmla="*/ 1344305 h 4005618"/>
              <a:gd name="connsiteX29" fmla="*/ 9453369 w 10026575"/>
              <a:gd name="connsiteY29" fmla="*/ 1330657 h 4005618"/>
              <a:gd name="connsiteX30" fmla="*/ 9289596 w 10026575"/>
              <a:gd name="connsiteY30" fmla="*/ 1310186 h 4005618"/>
              <a:gd name="connsiteX31" fmla="*/ 9180414 w 10026575"/>
              <a:gd name="connsiteY31" fmla="*/ 1303362 h 4005618"/>
              <a:gd name="connsiteX32" fmla="*/ 9118999 w 10026575"/>
              <a:gd name="connsiteY32" fmla="*/ 1289714 h 4005618"/>
              <a:gd name="connsiteX33" fmla="*/ 9125823 w 10026575"/>
              <a:gd name="connsiteY33" fmla="*/ 1910687 h 4005618"/>
              <a:gd name="connsiteX34" fmla="*/ 7433500 w 10026575"/>
              <a:gd name="connsiteY34" fmla="*/ 1917511 h 4005618"/>
              <a:gd name="connsiteX35" fmla="*/ 7406205 w 10026575"/>
              <a:gd name="connsiteY35" fmla="*/ 1276066 h 4005618"/>
              <a:gd name="connsiteX36" fmla="*/ 7406205 w 10026575"/>
              <a:gd name="connsiteY36" fmla="*/ 955344 h 4005618"/>
              <a:gd name="connsiteX37" fmla="*/ 6846647 w 10026575"/>
              <a:gd name="connsiteY37" fmla="*/ 975815 h 4005618"/>
              <a:gd name="connsiteX38" fmla="*/ 6785232 w 10026575"/>
              <a:gd name="connsiteY38" fmla="*/ 975815 h 4005618"/>
              <a:gd name="connsiteX39" fmla="*/ 6771584 w 10026575"/>
              <a:gd name="connsiteY39" fmla="*/ 975815 h 4005618"/>
              <a:gd name="connsiteX40" fmla="*/ 6778408 w 10026575"/>
              <a:gd name="connsiteY40" fmla="*/ 1323833 h 4005618"/>
              <a:gd name="connsiteX41" fmla="*/ 6375799 w 10026575"/>
              <a:gd name="connsiteY41" fmla="*/ 1344305 h 4005618"/>
              <a:gd name="connsiteX42" fmla="*/ 6136963 w 10026575"/>
              <a:gd name="connsiteY42" fmla="*/ 1351129 h 4005618"/>
              <a:gd name="connsiteX43" fmla="*/ 6055076 w 10026575"/>
              <a:gd name="connsiteY43" fmla="*/ 1330657 h 4005618"/>
              <a:gd name="connsiteX44" fmla="*/ 6027781 w 10026575"/>
              <a:gd name="connsiteY44" fmla="*/ 1207827 h 4005618"/>
              <a:gd name="connsiteX45" fmla="*/ 6027781 w 10026575"/>
              <a:gd name="connsiteY45" fmla="*/ 968992 h 4005618"/>
              <a:gd name="connsiteX46" fmla="*/ 6027781 w 10026575"/>
              <a:gd name="connsiteY46" fmla="*/ 791571 h 4005618"/>
              <a:gd name="connsiteX47" fmla="*/ 6027781 w 10026575"/>
              <a:gd name="connsiteY47" fmla="*/ 716508 h 4005618"/>
              <a:gd name="connsiteX48" fmla="*/ 6061900 w 10026575"/>
              <a:gd name="connsiteY48" fmla="*/ 682389 h 4005618"/>
              <a:gd name="connsiteX49" fmla="*/ 6123315 w 10026575"/>
              <a:gd name="connsiteY49" fmla="*/ 655093 h 4005618"/>
              <a:gd name="connsiteX50" fmla="*/ 6368975 w 10026575"/>
              <a:gd name="connsiteY50" fmla="*/ 655093 h 4005618"/>
              <a:gd name="connsiteX51" fmla="*/ 6403094 w 10026575"/>
              <a:gd name="connsiteY51" fmla="*/ 620974 h 4005618"/>
              <a:gd name="connsiteX52" fmla="*/ 6403094 w 10026575"/>
              <a:gd name="connsiteY52" fmla="*/ 552735 h 4005618"/>
              <a:gd name="connsiteX53" fmla="*/ 6396270 w 10026575"/>
              <a:gd name="connsiteY53" fmla="*/ 0 h 4005618"/>
              <a:gd name="connsiteX54" fmla="*/ 6014133 w 10026575"/>
              <a:gd name="connsiteY54" fmla="*/ 13648 h 4005618"/>
              <a:gd name="connsiteX55" fmla="*/ 5591053 w 10026575"/>
              <a:gd name="connsiteY55" fmla="*/ 20472 h 4005618"/>
              <a:gd name="connsiteX56" fmla="*/ 5167972 w 10026575"/>
              <a:gd name="connsiteY56" fmla="*/ 47768 h 4005618"/>
              <a:gd name="connsiteX57" fmla="*/ 5106557 w 10026575"/>
              <a:gd name="connsiteY57" fmla="*/ 40944 h 4005618"/>
              <a:gd name="connsiteX58" fmla="*/ 5072438 w 10026575"/>
              <a:gd name="connsiteY58" fmla="*/ 1924335 h 4005618"/>
              <a:gd name="connsiteX59" fmla="*/ 5352217 w 10026575"/>
              <a:gd name="connsiteY59" fmla="*/ 1931159 h 4005618"/>
              <a:gd name="connsiteX60" fmla="*/ 5345393 w 10026575"/>
              <a:gd name="connsiteY60" fmla="*/ 1958454 h 4005618"/>
              <a:gd name="connsiteX61" fmla="*/ 5038318 w 10026575"/>
              <a:gd name="connsiteY61" fmla="*/ 1944806 h 4005618"/>
              <a:gd name="connsiteX62" fmla="*/ 4915488 w 10026575"/>
              <a:gd name="connsiteY62" fmla="*/ 1924335 h 4005618"/>
              <a:gd name="connsiteX63" fmla="*/ 4546999 w 10026575"/>
              <a:gd name="connsiteY63" fmla="*/ 1931159 h 4005618"/>
              <a:gd name="connsiteX64" fmla="*/ 4205805 w 10026575"/>
              <a:gd name="connsiteY64" fmla="*/ 1937983 h 4005618"/>
              <a:gd name="connsiteX65" fmla="*/ 3816844 w 10026575"/>
              <a:gd name="connsiteY65" fmla="*/ 1951630 h 4005618"/>
              <a:gd name="connsiteX66" fmla="*/ 3598479 w 10026575"/>
              <a:gd name="connsiteY66" fmla="*/ 1978926 h 4005618"/>
              <a:gd name="connsiteX67" fmla="*/ 3366467 w 10026575"/>
              <a:gd name="connsiteY67" fmla="*/ 2026693 h 4005618"/>
              <a:gd name="connsiteX68" fmla="*/ 3154927 w 10026575"/>
              <a:gd name="connsiteY68" fmla="*/ 2067636 h 4005618"/>
              <a:gd name="connsiteX69" fmla="*/ 2813733 w 10026575"/>
              <a:gd name="connsiteY69" fmla="*/ 2129051 h 4005618"/>
              <a:gd name="connsiteX70" fmla="*/ 2636312 w 10026575"/>
              <a:gd name="connsiteY70" fmla="*/ 2129051 h 4005618"/>
              <a:gd name="connsiteX71" fmla="*/ 2281470 w 10026575"/>
              <a:gd name="connsiteY71" fmla="*/ 2053989 h 4005618"/>
              <a:gd name="connsiteX72" fmla="*/ 1851566 w 10026575"/>
              <a:gd name="connsiteY72" fmla="*/ 1951630 h 4005618"/>
              <a:gd name="connsiteX73" fmla="*/ 1626378 w 10026575"/>
              <a:gd name="connsiteY73" fmla="*/ 1862920 h 4005618"/>
              <a:gd name="connsiteX74" fmla="*/ 1271536 w 10026575"/>
              <a:gd name="connsiteY74" fmla="*/ 1678675 h 4005618"/>
              <a:gd name="connsiteX75" fmla="*/ 821160 w 10026575"/>
              <a:gd name="connsiteY75" fmla="*/ 1378424 h 4005618"/>
              <a:gd name="connsiteX76" fmla="*/ 616444 w 10026575"/>
              <a:gd name="connsiteY76" fmla="*/ 1228299 h 4005618"/>
              <a:gd name="connsiteX77" fmla="*/ 493614 w 10026575"/>
              <a:gd name="connsiteY77" fmla="*/ 1160060 h 4005618"/>
              <a:gd name="connsiteX78" fmla="*/ 336664 w 10026575"/>
              <a:gd name="connsiteY78" fmla="*/ 1078174 h 4005618"/>
              <a:gd name="connsiteX79" fmla="*/ 316193 w 10026575"/>
              <a:gd name="connsiteY79" fmla="*/ 1078174 h 4005618"/>
              <a:gd name="connsiteX80" fmla="*/ 26508 w 10026575"/>
              <a:gd name="connsiteY80" fmla="*/ 902073 h 4005618"/>
              <a:gd name="connsiteX81" fmla="*/ 10989 w 10026575"/>
              <a:gd name="connsiteY81" fmla="*/ 881712 h 4005618"/>
              <a:gd name="connsiteX0" fmla="*/ 6348253 w 10033149"/>
              <a:gd name="connsiteY0" fmla="*/ 3835021 h 4005618"/>
              <a:gd name="connsiteX1" fmla="*/ 6791806 w 10033149"/>
              <a:gd name="connsiteY1" fmla="*/ 4005618 h 4005618"/>
              <a:gd name="connsiteX2" fmla="*/ 6812277 w 10033149"/>
              <a:gd name="connsiteY2" fmla="*/ 3964675 h 4005618"/>
              <a:gd name="connsiteX3" fmla="*/ 6873692 w 10033149"/>
              <a:gd name="connsiteY3" fmla="*/ 3773606 h 4005618"/>
              <a:gd name="connsiteX4" fmla="*/ 6996522 w 10033149"/>
              <a:gd name="connsiteY4" fmla="*/ 3418765 h 4005618"/>
              <a:gd name="connsiteX5" fmla="*/ 7057937 w 10033149"/>
              <a:gd name="connsiteY5" fmla="*/ 3043451 h 4005618"/>
              <a:gd name="connsiteX6" fmla="*/ 7071585 w 10033149"/>
              <a:gd name="connsiteY6" fmla="*/ 2982036 h 4005618"/>
              <a:gd name="connsiteX7" fmla="*/ 7296773 w 10033149"/>
              <a:gd name="connsiteY7" fmla="*/ 2681786 h 4005618"/>
              <a:gd name="connsiteX8" fmla="*/ 7501489 w 10033149"/>
              <a:gd name="connsiteY8" fmla="*/ 2804615 h 4005618"/>
              <a:gd name="connsiteX9" fmla="*/ 7583376 w 10033149"/>
              <a:gd name="connsiteY9" fmla="*/ 2818263 h 4005618"/>
              <a:gd name="connsiteX10" fmla="*/ 7774444 w 10033149"/>
              <a:gd name="connsiteY10" fmla="*/ 2838735 h 4005618"/>
              <a:gd name="connsiteX11" fmla="*/ 8320355 w 10033149"/>
              <a:gd name="connsiteY11" fmla="*/ 2784144 h 4005618"/>
              <a:gd name="connsiteX12" fmla="*/ 8777555 w 10033149"/>
              <a:gd name="connsiteY12" fmla="*/ 2729553 h 4005618"/>
              <a:gd name="connsiteX13" fmla="*/ 9262050 w 10033149"/>
              <a:gd name="connsiteY13" fmla="*/ 2681786 h 4005618"/>
              <a:gd name="connsiteX14" fmla="*/ 9446295 w 10033149"/>
              <a:gd name="connsiteY14" fmla="*/ 2661314 h 4005618"/>
              <a:gd name="connsiteX15" fmla="*/ 9494062 w 10033149"/>
              <a:gd name="connsiteY15" fmla="*/ 2661314 h 4005618"/>
              <a:gd name="connsiteX16" fmla="*/ 9610068 w 10033149"/>
              <a:gd name="connsiteY16" fmla="*/ 2627195 h 4005618"/>
              <a:gd name="connsiteX17" fmla="*/ 9705603 w 10033149"/>
              <a:gd name="connsiteY17" fmla="*/ 2606723 h 4005618"/>
              <a:gd name="connsiteX18" fmla="*/ 9807961 w 10033149"/>
              <a:gd name="connsiteY18" fmla="*/ 2593075 h 4005618"/>
              <a:gd name="connsiteX19" fmla="*/ 9821609 w 10033149"/>
              <a:gd name="connsiteY19" fmla="*/ 2511189 h 4005618"/>
              <a:gd name="connsiteX20" fmla="*/ 9896671 w 10033149"/>
              <a:gd name="connsiteY20" fmla="*/ 2367887 h 4005618"/>
              <a:gd name="connsiteX21" fmla="*/ 9964910 w 10033149"/>
              <a:gd name="connsiteY21" fmla="*/ 2320120 h 4005618"/>
              <a:gd name="connsiteX22" fmla="*/ 10033149 w 10033149"/>
              <a:gd name="connsiteY22" fmla="*/ 2279177 h 4005618"/>
              <a:gd name="connsiteX23" fmla="*/ 10019501 w 10033149"/>
              <a:gd name="connsiteY23" fmla="*/ 2217762 h 4005618"/>
              <a:gd name="connsiteX24" fmla="*/ 9992206 w 10033149"/>
              <a:gd name="connsiteY24" fmla="*/ 2129051 h 4005618"/>
              <a:gd name="connsiteX25" fmla="*/ 9958086 w 10033149"/>
              <a:gd name="connsiteY25" fmla="*/ 2040341 h 4005618"/>
              <a:gd name="connsiteX26" fmla="*/ 9964910 w 10033149"/>
              <a:gd name="connsiteY26" fmla="*/ 1801505 h 4005618"/>
              <a:gd name="connsiteX27" fmla="*/ 9582773 w 10033149"/>
              <a:gd name="connsiteY27" fmla="*/ 1794681 h 4005618"/>
              <a:gd name="connsiteX28" fmla="*/ 9575949 w 10033149"/>
              <a:gd name="connsiteY28" fmla="*/ 1344305 h 4005618"/>
              <a:gd name="connsiteX29" fmla="*/ 9459943 w 10033149"/>
              <a:gd name="connsiteY29" fmla="*/ 1330657 h 4005618"/>
              <a:gd name="connsiteX30" fmla="*/ 9296170 w 10033149"/>
              <a:gd name="connsiteY30" fmla="*/ 1310186 h 4005618"/>
              <a:gd name="connsiteX31" fmla="*/ 9186988 w 10033149"/>
              <a:gd name="connsiteY31" fmla="*/ 1303362 h 4005618"/>
              <a:gd name="connsiteX32" fmla="*/ 9125573 w 10033149"/>
              <a:gd name="connsiteY32" fmla="*/ 1289714 h 4005618"/>
              <a:gd name="connsiteX33" fmla="*/ 9132397 w 10033149"/>
              <a:gd name="connsiteY33" fmla="*/ 1910687 h 4005618"/>
              <a:gd name="connsiteX34" fmla="*/ 7440074 w 10033149"/>
              <a:gd name="connsiteY34" fmla="*/ 1917511 h 4005618"/>
              <a:gd name="connsiteX35" fmla="*/ 7412779 w 10033149"/>
              <a:gd name="connsiteY35" fmla="*/ 1276066 h 4005618"/>
              <a:gd name="connsiteX36" fmla="*/ 7412779 w 10033149"/>
              <a:gd name="connsiteY36" fmla="*/ 955344 h 4005618"/>
              <a:gd name="connsiteX37" fmla="*/ 6853221 w 10033149"/>
              <a:gd name="connsiteY37" fmla="*/ 975815 h 4005618"/>
              <a:gd name="connsiteX38" fmla="*/ 6791806 w 10033149"/>
              <a:gd name="connsiteY38" fmla="*/ 975815 h 4005618"/>
              <a:gd name="connsiteX39" fmla="*/ 6778158 w 10033149"/>
              <a:gd name="connsiteY39" fmla="*/ 975815 h 4005618"/>
              <a:gd name="connsiteX40" fmla="*/ 6784982 w 10033149"/>
              <a:gd name="connsiteY40" fmla="*/ 1323833 h 4005618"/>
              <a:gd name="connsiteX41" fmla="*/ 6382373 w 10033149"/>
              <a:gd name="connsiteY41" fmla="*/ 1344305 h 4005618"/>
              <a:gd name="connsiteX42" fmla="*/ 6143537 w 10033149"/>
              <a:gd name="connsiteY42" fmla="*/ 1351129 h 4005618"/>
              <a:gd name="connsiteX43" fmla="*/ 6061650 w 10033149"/>
              <a:gd name="connsiteY43" fmla="*/ 1330657 h 4005618"/>
              <a:gd name="connsiteX44" fmla="*/ 6034355 w 10033149"/>
              <a:gd name="connsiteY44" fmla="*/ 1207827 h 4005618"/>
              <a:gd name="connsiteX45" fmla="*/ 6034355 w 10033149"/>
              <a:gd name="connsiteY45" fmla="*/ 968992 h 4005618"/>
              <a:gd name="connsiteX46" fmla="*/ 6034355 w 10033149"/>
              <a:gd name="connsiteY46" fmla="*/ 791571 h 4005618"/>
              <a:gd name="connsiteX47" fmla="*/ 6034355 w 10033149"/>
              <a:gd name="connsiteY47" fmla="*/ 716508 h 4005618"/>
              <a:gd name="connsiteX48" fmla="*/ 6068474 w 10033149"/>
              <a:gd name="connsiteY48" fmla="*/ 682389 h 4005618"/>
              <a:gd name="connsiteX49" fmla="*/ 6129889 w 10033149"/>
              <a:gd name="connsiteY49" fmla="*/ 655093 h 4005618"/>
              <a:gd name="connsiteX50" fmla="*/ 6375549 w 10033149"/>
              <a:gd name="connsiteY50" fmla="*/ 655093 h 4005618"/>
              <a:gd name="connsiteX51" fmla="*/ 6409668 w 10033149"/>
              <a:gd name="connsiteY51" fmla="*/ 620974 h 4005618"/>
              <a:gd name="connsiteX52" fmla="*/ 6409668 w 10033149"/>
              <a:gd name="connsiteY52" fmla="*/ 552735 h 4005618"/>
              <a:gd name="connsiteX53" fmla="*/ 6402844 w 10033149"/>
              <a:gd name="connsiteY53" fmla="*/ 0 h 4005618"/>
              <a:gd name="connsiteX54" fmla="*/ 6020707 w 10033149"/>
              <a:gd name="connsiteY54" fmla="*/ 13648 h 4005618"/>
              <a:gd name="connsiteX55" fmla="*/ 5597627 w 10033149"/>
              <a:gd name="connsiteY55" fmla="*/ 20472 h 4005618"/>
              <a:gd name="connsiteX56" fmla="*/ 5174546 w 10033149"/>
              <a:gd name="connsiteY56" fmla="*/ 47768 h 4005618"/>
              <a:gd name="connsiteX57" fmla="*/ 5113131 w 10033149"/>
              <a:gd name="connsiteY57" fmla="*/ 40944 h 4005618"/>
              <a:gd name="connsiteX58" fmla="*/ 5079012 w 10033149"/>
              <a:gd name="connsiteY58" fmla="*/ 1924335 h 4005618"/>
              <a:gd name="connsiteX59" fmla="*/ 5358791 w 10033149"/>
              <a:gd name="connsiteY59" fmla="*/ 1931159 h 4005618"/>
              <a:gd name="connsiteX60" fmla="*/ 5351967 w 10033149"/>
              <a:gd name="connsiteY60" fmla="*/ 1958454 h 4005618"/>
              <a:gd name="connsiteX61" fmla="*/ 5044892 w 10033149"/>
              <a:gd name="connsiteY61" fmla="*/ 1944806 h 4005618"/>
              <a:gd name="connsiteX62" fmla="*/ 4922062 w 10033149"/>
              <a:gd name="connsiteY62" fmla="*/ 1924335 h 4005618"/>
              <a:gd name="connsiteX63" fmla="*/ 4553573 w 10033149"/>
              <a:gd name="connsiteY63" fmla="*/ 1931159 h 4005618"/>
              <a:gd name="connsiteX64" fmla="*/ 4212379 w 10033149"/>
              <a:gd name="connsiteY64" fmla="*/ 1937983 h 4005618"/>
              <a:gd name="connsiteX65" fmla="*/ 3823418 w 10033149"/>
              <a:gd name="connsiteY65" fmla="*/ 1951630 h 4005618"/>
              <a:gd name="connsiteX66" fmla="*/ 3605053 w 10033149"/>
              <a:gd name="connsiteY66" fmla="*/ 1978926 h 4005618"/>
              <a:gd name="connsiteX67" fmla="*/ 3373041 w 10033149"/>
              <a:gd name="connsiteY67" fmla="*/ 2026693 h 4005618"/>
              <a:gd name="connsiteX68" fmla="*/ 3161501 w 10033149"/>
              <a:gd name="connsiteY68" fmla="*/ 2067636 h 4005618"/>
              <a:gd name="connsiteX69" fmla="*/ 2820307 w 10033149"/>
              <a:gd name="connsiteY69" fmla="*/ 2129051 h 4005618"/>
              <a:gd name="connsiteX70" fmla="*/ 2642886 w 10033149"/>
              <a:gd name="connsiteY70" fmla="*/ 2129051 h 4005618"/>
              <a:gd name="connsiteX71" fmla="*/ 2288044 w 10033149"/>
              <a:gd name="connsiteY71" fmla="*/ 2053989 h 4005618"/>
              <a:gd name="connsiteX72" fmla="*/ 1858140 w 10033149"/>
              <a:gd name="connsiteY72" fmla="*/ 1951630 h 4005618"/>
              <a:gd name="connsiteX73" fmla="*/ 1632952 w 10033149"/>
              <a:gd name="connsiteY73" fmla="*/ 1862920 h 4005618"/>
              <a:gd name="connsiteX74" fmla="*/ 1278110 w 10033149"/>
              <a:gd name="connsiteY74" fmla="*/ 1678675 h 4005618"/>
              <a:gd name="connsiteX75" fmla="*/ 827734 w 10033149"/>
              <a:gd name="connsiteY75" fmla="*/ 1378424 h 4005618"/>
              <a:gd name="connsiteX76" fmla="*/ 623018 w 10033149"/>
              <a:gd name="connsiteY76" fmla="*/ 1228299 h 4005618"/>
              <a:gd name="connsiteX77" fmla="*/ 500188 w 10033149"/>
              <a:gd name="connsiteY77" fmla="*/ 1160060 h 4005618"/>
              <a:gd name="connsiteX78" fmla="*/ 343238 w 10033149"/>
              <a:gd name="connsiteY78" fmla="*/ 1078174 h 4005618"/>
              <a:gd name="connsiteX79" fmla="*/ 322767 w 10033149"/>
              <a:gd name="connsiteY79" fmla="*/ 1078174 h 4005618"/>
              <a:gd name="connsiteX80" fmla="*/ 33082 w 10033149"/>
              <a:gd name="connsiteY80" fmla="*/ 902073 h 4005618"/>
              <a:gd name="connsiteX81" fmla="*/ 2815 w 10033149"/>
              <a:gd name="connsiteY81" fmla="*/ 675234 h 4005618"/>
              <a:gd name="connsiteX0" fmla="*/ 6348253 w 10033149"/>
              <a:gd name="connsiteY0" fmla="*/ 3835021 h 4005618"/>
              <a:gd name="connsiteX1" fmla="*/ 6791806 w 10033149"/>
              <a:gd name="connsiteY1" fmla="*/ 4005618 h 4005618"/>
              <a:gd name="connsiteX2" fmla="*/ 6812277 w 10033149"/>
              <a:gd name="connsiteY2" fmla="*/ 3964675 h 4005618"/>
              <a:gd name="connsiteX3" fmla="*/ 6873692 w 10033149"/>
              <a:gd name="connsiteY3" fmla="*/ 3773606 h 4005618"/>
              <a:gd name="connsiteX4" fmla="*/ 6996522 w 10033149"/>
              <a:gd name="connsiteY4" fmla="*/ 3418765 h 4005618"/>
              <a:gd name="connsiteX5" fmla="*/ 7057937 w 10033149"/>
              <a:gd name="connsiteY5" fmla="*/ 3043451 h 4005618"/>
              <a:gd name="connsiteX6" fmla="*/ 7071585 w 10033149"/>
              <a:gd name="connsiteY6" fmla="*/ 2982036 h 4005618"/>
              <a:gd name="connsiteX7" fmla="*/ 7296773 w 10033149"/>
              <a:gd name="connsiteY7" fmla="*/ 2681786 h 4005618"/>
              <a:gd name="connsiteX8" fmla="*/ 7501489 w 10033149"/>
              <a:gd name="connsiteY8" fmla="*/ 2804615 h 4005618"/>
              <a:gd name="connsiteX9" fmla="*/ 7583376 w 10033149"/>
              <a:gd name="connsiteY9" fmla="*/ 2818263 h 4005618"/>
              <a:gd name="connsiteX10" fmla="*/ 7774444 w 10033149"/>
              <a:gd name="connsiteY10" fmla="*/ 2838735 h 4005618"/>
              <a:gd name="connsiteX11" fmla="*/ 8320355 w 10033149"/>
              <a:gd name="connsiteY11" fmla="*/ 2784144 h 4005618"/>
              <a:gd name="connsiteX12" fmla="*/ 8777555 w 10033149"/>
              <a:gd name="connsiteY12" fmla="*/ 2729553 h 4005618"/>
              <a:gd name="connsiteX13" fmla="*/ 9262050 w 10033149"/>
              <a:gd name="connsiteY13" fmla="*/ 2681786 h 4005618"/>
              <a:gd name="connsiteX14" fmla="*/ 9446295 w 10033149"/>
              <a:gd name="connsiteY14" fmla="*/ 2661314 h 4005618"/>
              <a:gd name="connsiteX15" fmla="*/ 9494062 w 10033149"/>
              <a:gd name="connsiteY15" fmla="*/ 2661314 h 4005618"/>
              <a:gd name="connsiteX16" fmla="*/ 9610068 w 10033149"/>
              <a:gd name="connsiteY16" fmla="*/ 2627195 h 4005618"/>
              <a:gd name="connsiteX17" fmla="*/ 9705603 w 10033149"/>
              <a:gd name="connsiteY17" fmla="*/ 2606723 h 4005618"/>
              <a:gd name="connsiteX18" fmla="*/ 9807961 w 10033149"/>
              <a:gd name="connsiteY18" fmla="*/ 2593075 h 4005618"/>
              <a:gd name="connsiteX19" fmla="*/ 9821609 w 10033149"/>
              <a:gd name="connsiteY19" fmla="*/ 2511189 h 4005618"/>
              <a:gd name="connsiteX20" fmla="*/ 9896671 w 10033149"/>
              <a:gd name="connsiteY20" fmla="*/ 2367887 h 4005618"/>
              <a:gd name="connsiteX21" fmla="*/ 9964910 w 10033149"/>
              <a:gd name="connsiteY21" fmla="*/ 2320120 h 4005618"/>
              <a:gd name="connsiteX22" fmla="*/ 10033149 w 10033149"/>
              <a:gd name="connsiteY22" fmla="*/ 2279177 h 4005618"/>
              <a:gd name="connsiteX23" fmla="*/ 10019501 w 10033149"/>
              <a:gd name="connsiteY23" fmla="*/ 2217762 h 4005618"/>
              <a:gd name="connsiteX24" fmla="*/ 9992206 w 10033149"/>
              <a:gd name="connsiteY24" fmla="*/ 2129051 h 4005618"/>
              <a:gd name="connsiteX25" fmla="*/ 9958086 w 10033149"/>
              <a:gd name="connsiteY25" fmla="*/ 2040341 h 4005618"/>
              <a:gd name="connsiteX26" fmla="*/ 9964910 w 10033149"/>
              <a:gd name="connsiteY26" fmla="*/ 1801505 h 4005618"/>
              <a:gd name="connsiteX27" fmla="*/ 9582773 w 10033149"/>
              <a:gd name="connsiteY27" fmla="*/ 1794681 h 4005618"/>
              <a:gd name="connsiteX28" fmla="*/ 9575949 w 10033149"/>
              <a:gd name="connsiteY28" fmla="*/ 1344305 h 4005618"/>
              <a:gd name="connsiteX29" fmla="*/ 9459943 w 10033149"/>
              <a:gd name="connsiteY29" fmla="*/ 1330657 h 4005618"/>
              <a:gd name="connsiteX30" fmla="*/ 9296170 w 10033149"/>
              <a:gd name="connsiteY30" fmla="*/ 1310186 h 4005618"/>
              <a:gd name="connsiteX31" fmla="*/ 9186988 w 10033149"/>
              <a:gd name="connsiteY31" fmla="*/ 1303362 h 4005618"/>
              <a:gd name="connsiteX32" fmla="*/ 9125573 w 10033149"/>
              <a:gd name="connsiteY32" fmla="*/ 1289714 h 4005618"/>
              <a:gd name="connsiteX33" fmla="*/ 9132397 w 10033149"/>
              <a:gd name="connsiteY33" fmla="*/ 1910687 h 4005618"/>
              <a:gd name="connsiteX34" fmla="*/ 7440074 w 10033149"/>
              <a:gd name="connsiteY34" fmla="*/ 1917511 h 4005618"/>
              <a:gd name="connsiteX35" fmla="*/ 7412779 w 10033149"/>
              <a:gd name="connsiteY35" fmla="*/ 1276066 h 4005618"/>
              <a:gd name="connsiteX36" fmla="*/ 7412779 w 10033149"/>
              <a:gd name="connsiteY36" fmla="*/ 955344 h 4005618"/>
              <a:gd name="connsiteX37" fmla="*/ 6853221 w 10033149"/>
              <a:gd name="connsiteY37" fmla="*/ 975815 h 4005618"/>
              <a:gd name="connsiteX38" fmla="*/ 6791806 w 10033149"/>
              <a:gd name="connsiteY38" fmla="*/ 975815 h 4005618"/>
              <a:gd name="connsiteX39" fmla="*/ 6778158 w 10033149"/>
              <a:gd name="connsiteY39" fmla="*/ 975815 h 4005618"/>
              <a:gd name="connsiteX40" fmla="*/ 6784982 w 10033149"/>
              <a:gd name="connsiteY40" fmla="*/ 1323833 h 4005618"/>
              <a:gd name="connsiteX41" fmla="*/ 6382373 w 10033149"/>
              <a:gd name="connsiteY41" fmla="*/ 1344305 h 4005618"/>
              <a:gd name="connsiteX42" fmla="*/ 6143537 w 10033149"/>
              <a:gd name="connsiteY42" fmla="*/ 1351129 h 4005618"/>
              <a:gd name="connsiteX43" fmla="*/ 6061650 w 10033149"/>
              <a:gd name="connsiteY43" fmla="*/ 1330657 h 4005618"/>
              <a:gd name="connsiteX44" fmla="*/ 6034355 w 10033149"/>
              <a:gd name="connsiteY44" fmla="*/ 1207827 h 4005618"/>
              <a:gd name="connsiteX45" fmla="*/ 6034355 w 10033149"/>
              <a:gd name="connsiteY45" fmla="*/ 968992 h 4005618"/>
              <a:gd name="connsiteX46" fmla="*/ 6034355 w 10033149"/>
              <a:gd name="connsiteY46" fmla="*/ 791571 h 4005618"/>
              <a:gd name="connsiteX47" fmla="*/ 6034355 w 10033149"/>
              <a:gd name="connsiteY47" fmla="*/ 716508 h 4005618"/>
              <a:gd name="connsiteX48" fmla="*/ 6068474 w 10033149"/>
              <a:gd name="connsiteY48" fmla="*/ 682389 h 4005618"/>
              <a:gd name="connsiteX49" fmla="*/ 6129889 w 10033149"/>
              <a:gd name="connsiteY49" fmla="*/ 655093 h 4005618"/>
              <a:gd name="connsiteX50" fmla="*/ 6375549 w 10033149"/>
              <a:gd name="connsiteY50" fmla="*/ 655093 h 4005618"/>
              <a:gd name="connsiteX51" fmla="*/ 6409668 w 10033149"/>
              <a:gd name="connsiteY51" fmla="*/ 620974 h 4005618"/>
              <a:gd name="connsiteX52" fmla="*/ 6409668 w 10033149"/>
              <a:gd name="connsiteY52" fmla="*/ 552735 h 4005618"/>
              <a:gd name="connsiteX53" fmla="*/ 6402844 w 10033149"/>
              <a:gd name="connsiteY53" fmla="*/ 0 h 4005618"/>
              <a:gd name="connsiteX54" fmla="*/ 6020707 w 10033149"/>
              <a:gd name="connsiteY54" fmla="*/ 13648 h 4005618"/>
              <a:gd name="connsiteX55" fmla="*/ 5597627 w 10033149"/>
              <a:gd name="connsiteY55" fmla="*/ 20472 h 4005618"/>
              <a:gd name="connsiteX56" fmla="*/ 5174546 w 10033149"/>
              <a:gd name="connsiteY56" fmla="*/ 47768 h 4005618"/>
              <a:gd name="connsiteX57" fmla="*/ 5113131 w 10033149"/>
              <a:gd name="connsiteY57" fmla="*/ 40944 h 4005618"/>
              <a:gd name="connsiteX58" fmla="*/ 5079012 w 10033149"/>
              <a:gd name="connsiteY58" fmla="*/ 1924335 h 4005618"/>
              <a:gd name="connsiteX59" fmla="*/ 5358791 w 10033149"/>
              <a:gd name="connsiteY59" fmla="*/ 1931159 h 4005618"/>
              <a:gd name="connsiteX60" fmla="*/ 5351967 w 10033149"/>
              <a:gd name="connsiteY60" fmla="*/ 1958454 h 4005618"/>
              <a:gd name="connsiteX61" fmla="*/ 5044892 w 10033149"/>
              <a:gd name="connsiteY61" fmla="*/ 1944806 h 4005618"/>
              <a:gd name="connsiteX62" fmla="*/ 4922062 w 10033149"/>
              <a:gd name="connsiteY62" fmla="*/ 1924335 h 4005618"/>
              <a:gd name="connsiteX63" fmla="*/ 4553573 w 10033149"/>
              <a:gd name="connsiteY63" fmla="*/ 1931159 h 4005618"/>
              <a:gd name="connsiteX64" fmla="*/ 4212379 w 10033149"/>
              <a:gd name="connsiteY64" fmla="*/ 1937983 h 4005618"/>
              <a:gd name="connsiteX65" fmla="*/ 3823418 w 10033149"/>
              <a:gd name="connsiteY65" fmla="*/ 1951630 h 4005618"/>
              <a:gd name="connsiteX66" fmla="*/ 3605053 w 10033149"/>
              <a:gd name="connsiteY66" fmla="*/ 1978926 h 4005618"/>
              <a:gd name="connsiteX67" fmla="*/ 3373041 w 10033149"/>
              <a:gd name="connsiteY67" fmla="*/ 2026693 h 4005618"/>
              <a:gd name="connsiteX68" fmla="*/ 3161501 w 10033149"/>
              <a:gd name="connsiteY68" fmla="*/ 2067636 h 4005618"/>
              <a:gd name="connsiteX69" fmla="*/ 2820307 w 10033149"/>
              <a:gd name="connsiteY69" fmla="*/ 2129051 h 4005618"/>
              <a:gd name="connsiteX70" fmla="*/ 2642886 w 10033149"/>
              <a:gd name="connsiteY70" fmla="*/ 2129051 h 4005618"/>
              <a:gd name="connsiteX71" fmla="*/ 2288044 w 10033149"/>
              <a:gd name="connsiteY71" fmla="*/ 2053989 h 4005618"/>
              <a:gd name="connsiteX72" fmla="*/ 1858140 w 10033149"/>
              <a:gd name="connsiteY72" fmla="*/ 1951630 h 4005618"/>
              <a:gd name="connsiteX73" fmla="*/ 1632952 w 10033149"/>
              <a:gd name="connsiteY73" fmla="*/ 1862920 h 4005618"/>
              <a:gd name="connsiteX74" fmla="*/ 1278110 w 10033149"/>
              <a:gd name="connsiteY74" fmla="*/ 1678675 h 4005618"/>
              <a:gd name="connsiteX75" fmla="*/ 827734 w 10033149"/>
              <a:gd name="connsiteY75" fmla="*/ 1378424 h 4005618"/>
              <a:gd name="connsiteX76" fmla="*/ 623018 w 10033149"/>
              <a:gd name="connsiteY76" fmla="*/ 1228299 h 4005618"/>
              <a:gd name="connsiteX77" fmla="*/ 500188 w 10033149"/>
              <a:gd name="connsiteY77" fmla="*/ 1160060 h 4005618"/>
              <a:gd name="connsiteX78" fmla="*/ 343238 w 10033149"/>
              <a:gd name="connsiteY78" fmla="*/ 1078174 h 4005618"/>
              <a:gd name="connsiteX79" fmla="*/ 322767 w 10033149"/>
              <a:gd name="connsiteY79" fmla="*/ 1078174 h 4005618"/>
              <a:gd name="connsiteX80" fmla="*/ 33082 w 10033149"/>
              <a:gd name="connsiteY80" fmla="*/ 902073 h 4005618"/>
              <a:gd name="connsiteX81" fmla="*/ 2815 w 10033149"/>
              <a:gd name="connsiteY81" fmla="*/ 675234 h 4005618"/>
              <a:gd name="connsiteX82" fmla="*/ 17563 w 10033149"/>
              <a:gd name="connsiteY82" fmla="*/ 682609 h 4005618"/>
              <a:gd name="connsiteX0" fmla="*/ 6456113 w 10141009"/>
              <a:gd name="connsiteY0" fmla="*/ 3835021 h 4005618"/>
              <a:gd name="connsiteX1" fmla="*/ 6899666 w 10141009"/>
              <a:gd name="connsiteY1" fmla="*/ 4005618 h 4005618"/>
              <a:gd name="connsiteX2" fmla="*/ 6920137 w 10141009"/>
              <a:gd name="connsiteY2" fmla="*/ 3964675 h 4005618"/>
              <a:gd name="connsiteX3" fmla="*/ 6981552 w 10141009"/>
              <a:gd name="connsiteY3" fmla="*/ 3773606 h 4005618"/>
              <a:gd name="connsiteX4" fmla="*/ 7104382 w 10141009"/>
              <a:gd name="connsiteY4" fmla="*/ 3418765 h 4005618"/>
              <a:gd name="connsiteX5" fmla="*/ 7165797 w 10141009"/>
              <a:gd name="connsiteY5" fmla="*/ 3043451 h 4005618"/>
              <a:gd name="connsiteX6" fmla="*/ 7179445 w 10141009"/>
              <a:gd name="connsiteY6" fmla="*/ 2982036 h 4005618"/>
              <a:gd name="connsiteX7" fmla="*/ 7404633 w 10141009"/>
              <a:gd name="connsiteY7" fmla="*/ 2681786 h 4005618"/>
              <a:gd name="connsiteX8" fmla="*/ 7609349 w 10141009"/>
              <a:gd name="connsiteY8" fmla="*/ 2804615 h 4005618"/>
              <a:gd name="connsiteX9" fmla="*/ 7691236 w 10141009"/>
              <a:gd name="connsiteY9" fmla="*/ 2818263 h 4005618"/>
              <a:gd name="connsiteX10" fmla="*/ 7882304 w 10141009"/>
              <a:gd name="connsiteY10" fmla="*/ 2838735 h 4005618"/>
              <a:gd name="connsiteX11" fmla="*/ 8428215 w 10141009"/>
              <a:gd name="connsiteY11" fmla="*/ 2784144 h 4005618"/>
              <a:gd name="connsiteX12" fmla="*/ 8885415 w 10141009"/>
              <a:gd name="connsiteY12" fmla="*/ 2729553 h 4005618"/>
              <a:gd name="connsiteX13" fmla="*/ 9369910 w 10141009"/>
              <a:gd name="connsiteY13" fmla="*/ 2681786 h 4005618"/>
              <a:gd name="connsiteX14" fmla="*/ 9554155 w 10141009"/>
              <a:gd name="connsiteY14" fmla="*/ 2661314 h 4005618"/>
              <a:gd name="connsiteX15" fmla="*/ 9601922 w 10141009"/>
              <a:gd name="connsiteY15" fmla="*/ 2661314 h 4005618"/>
              <a:gd name="connsiteX16" fmla="*/ 9717928 w 10141009"/>
              <a:gd name="connsiteY16" fmla="*/ 2627195 h 4005618"/>
              <a:gd name="connsiteX17" fmla="*/ 9813463 w 10141009"/>
              <a:gd name="connsiteY17" fmla="*/ 2606723 h 4005618"/>
              <a:gd name="connsiteX18" fmla="*/ 9915821 w 10141009"/>
              <a:gd name="connsiteY18" fmla="*/ 2593075 h 4005618"/>
              <a:gd name="connsiteX19" fmla="*/ 9929469 w 10141009"/>
              <a:gd name="connsiteY19" fmla="*/ 2511189 h 4005618"/>
              <a:gd name="connsiteX20" fmla="*/ 10004531 w 10141009"/>
              <a:gd name="connsiteY20" fmla="*/ 2367887 h 4005618"/>
              <a:gd name="connsiteX21" fmla="*/ 10072770 w 10141009"/>
              <a:gd name="connsiteY21" fmla="*/ 2320120 h 4005618"/>
              <a:gd name="connsiteX22" fmla="*/ 10141009 w 10141009"/>
              <a:gd name="connsiteY22" fmla="*/ 2279177 h 4005618"/>
              <a:gd name="connsiteX23" fmla="*/ 10127361 w 10141009"/>
              <a:gd name="connsiteY23" fmla="*/ 2217762 h 4005618"/>
              <a:gd name="connsiteX24" fmla="*/ 10100066 w 10141009"/>
              <a:gd name="connsiteY24" fmla="*/ 2129051 h 4005618"/>
              <a:gd name="connsiteX25" fmla="*/ 10065946 w 10141009"/>
              <a:gd name="connsiteY25" fmla="*/ 2040341 h 4005618"/>
              <a:gd name="connsiteX26" fmla="*/ 10072770 w 10141009"/>
              <a:gd name="connsiteY26" fmla="*/ 1801505 h 4005618"/>
              <a:gd name="connsiteX27" fmla="*/ 9690633 w 10141009"/>
              <a:gd name="connsiteY27" fmla="*/ 1794681 h 4005618"/>
              <a:gd name="connsiteX28" fmla="*/ 9683809 w 10141009"/>
              <a:gd name="connsiteY28" fmla="*/ 1344305 h 4005618"/>
              <a:gd name="connsiteX29" fmla="*/ 9567803 w 10141009"/>
              <a:gd name="connsiteY29" fmla="*/ 1330657 h 4005618"/>
              <a:gd name="connsiteX30" fmla="*/ 9404030 w 10141009"/>
              <a:gd name="connsiteY30" fmla="*/ 1310186 h 4005618"/>
              <a:gd name="connsiteX31" fmla="*/ 9294848 w 10141009"/>
              <a:gd name="connsiteY31" fmla="*/ 1303362 h 4005618"/>
              <a:gd name="connsiteX32" fmla="*/ 9233433 w 10141009"/>
              <a:gd name="connsiteY32" fmla="*/ 1289714 h 4005618"/>
              <a:gd name="connsiteX33" fmla="*/ 9240257 w 10141009"/>
              <a:gd name="connsiteY33" fmla="*/ 1910687 h 4005618"/>
              <a:gd name="connsiteX34" fmla="*/ 7547934 w 10141009"/>
              <a:gd name="connsiteY34" fmla="*/ 1917511 h 4005618"/>
              <a:gd name="connsiteX35" fmla="*/ 7520639 w 10141009"/>
              <a:gd name="connsiteY35" fmla="*/ 1276066 h 4005618"/>
              <a:gd name="connsiteX36" fmla="*/ 7520639 w 10141009"/>
              <a:gd name="connsiteY36" fmla="*/ 955344 h 4005618"/>
              <a:gd name="connsiteX37" fmla="*/ 6961081 w 10141009"/>
              <a:gd name="connsiteY37" fmla="*/ 975815 h 4005618"/>
              <a:gd name="connsiteX38" fmla="*/ 6899666 w 10141009"/>
              <a:gd name="connsiteY38" fmla="*/ 975815 h 4005618"/>
              <a:gd name="connsiteX39" fmla="*/ 6886018 w 10141009"/>
              <a:gd name="connsiteY39" fmla="*/ 975815 h 4005618"/>
              <a:gd name="connsiteX40" fmla="*/ 6892842 w 10141009"/>
              <a:gd name="connsiteY40" fmla="*/ 1323833 h 4005618"/>
              <a:gd name="connsiteX41" fmla="*/ 6490233 w 10141009"/>
              <a:gd name="connsiteY41" fmla="*/ 1344305 h 4005618"/>
              <a:gd name="connsiteX42" fmla="*/ 6251397 w 10141009"/>
              <a:gd name="connsiteY42" fmla="*/ 1351129 h 4005618"/>
              <a:gd name="connsiteX43" fmla="*/ 6169510 w 10141009"/>
              <a:gd name="connsiteY43" fmla="*/ 1330657 h 4005618"/>
              <a:gd name="connsiteX44" fmla="*/ 6142215 w 10141009"/>
              <a:gd name="connsiteY44" fmla="*/ 1207827 h 4005618"/>
              <a:gd name="connsiteX45" fmla="*/ 6142215 w 10141009"/>
              <a:gd name="connsiteY45" fmla="*/ 968992 h 4005618"/>
              <a:gd name="connsiteX46" fmla="*/ 6142215 w 10141009"/>
              <a:gd name="connsiteY46" fmla="*/ 791571 h 4005618"/>
              <a:gd name="connsiteX47" fmla="*/ 6142215 w 10141009"/>
              <a:gd name="connsiteY47" fmla="*/ 716508 h 4005618"/>
              <a:gd name="connsiteX48" fmla="*/ 6176334 w 10141009"/>
              <a:gd name="connsiteY48" fmla="*/ 682389 h 4005618"/>
              <a:gd name="connsiteX49" fmla="*/ 6237749 w 10141009"/>
              <a:gd name="connsiteY49" fmla="*/ 655093 h 4005618"/>
              <a:gd name="connsiteX50" fmla="*/ 6483409 w 10141009"/>
              <a:gd name="connsiteY50" fmla="*/ 655093 h 4005618"/>
              <a:gd name="connsiteX51" fmla="*/ 6517528 w 10141009"/>
              <a:gd name="connsiteY51" fmla="*/ 620974 h 4005618"/>
              <a:gd name="connsiteX52" fmla="*/ 6517528 w 10141009"/>
              <a:gd name="connsiteY52" fmla="*/ 552735 h 4005618"/>
              <a:gd name="connsiteX53" fmla="*/ 6510704 w 10141009"/>
              <a:gd name="connsiteY53" fmla="*/ 0 h 4005618"/>
              <a:gd name="connsiteX54" fmla="*/ 6128567 w 10141009"/>
              <a:gd name="connsiteY54" fmla="*/ 13648 h 4005618"/>
              <a:gd name="connsiteX55" fmla="*/ 5705487 w 10141009"/>
              <a:gd name="connsiteY55" fmla="*/ 20472 h 4005618"/>
              <a:gd name="connsiteX56" fmla="*/ 5282406 w 10141009"/>
              <a:gd name="connsiteY56" fmla="*/ 47768 h 4005618"/>
              <a:gd name="connsiteX57" fmla="*/ 5220991 w 10141009"/>
              <a:gd name="connsiteY57" fmla="*/ 40944 h 4005618"/>
              <a:gd name="connsiteX58" fmla="*/ 5186872 w 10141009"/>
              <a:gd name="connsiteY58" fmla="*/ 1924335 h 4005618"/>
              <a:gd name="connsiteX59" fmla="*/ 5466651 w 10141009"/>
              <a:gd name="connsiteY59" fmla="*/ 1931159 h 4005618"/>
              <a:gd name="connsiteX60" fmla="*/ 5459827 w 10141009"/>
              <a:gd name="connsiteY60" fmla="*/ 1958454 h 4005618"/>
              <a:gd name="connsiteX61" fmla="*/ 5152752 w 10141009"/>
              <a:gd name="connsiteY61" fmla="*/ 1944806 h 4005618"/>
              <a:gd name="connsiteX62" fmla="*/ 5029922 w 10141009"/>
              <a:gd name="connsiteY62" fmla="*/ 1924335 h 4005618"/>
              <a:gd name="connsiteX63" fmla="*/ 4661433 w 10141009"/>
              <a:gd name="connsiteY63" fmla="*/ 1931159 h 4005618"/>
              <a:gd name="connsiteX64" fmla="*/ 4320239 w 10141009"/>
              <a:gd name="connsiteY64" fmla="*/ 1937983 h 4005618"/>
              <a:gd name="connsiteX65" fmla="*/ 3931278 w 10141009"/>
              <a:gd name="connsiteY65" fmla="*/ 1951630 h 4005618"/>
              <a:gd name="connsiteX66" fmla="*/ 3712913 w 10141009"/>
              <a:gd name="connsiteY66" fmla="*/ 1978926 h 4005618"/>
              <a:gd name="connsiteX67" fmla="*/ 3480901 w 10141009"/>
              <a:gd name="connsiteY67" fmla="*/ 2026693 h 4005618"/>
              <a:gd name="connsiteX68" fmla="*/ 3269361 w 10141009"/>
              <a:gd name="connsiteY68" fmla="*/ 2067636 h 4005618"/>
              <a:gd name="connsiteX69" fmla="*/ 2928167 w 10141009"/>
              <a:gd name="connsiteY69" fmla="*/ 2129051 h 4005618"/>
              <a:gd name="connsiteX70" fmla="*/ 2750746 w 10141009"/>
              <a:gd name="connsiteY70" fmla="*/ 2129051 h 4005618"/>
              <a:gd name="connsiteX71" fmla="*/ 2395904 w 10141009"/>
              <a:gd name="connsiteY71" fmla="*/ 2053989 h 4005618"/>
              <a:gd name="connsiteX72" fmla="*/ 1966000 w 10141009"/>
              <a:gd name="connsiteY72" fmla="*/ 1951630 h 4005618"/>
              <a:gd name="connsiteX73" fmla="*/ 1740812 w 10141009"/>
              <a:gd name="connsiteY73" fmla="*/ 1862920 h 4005618"/>
              <a:gd name="connsiteX74" fmla="*/ 1385970 w 10141009"/>
              <a:gd name="connsiteY74" fmla="*/ 1678675 h 4005618"/>
              <a:gd name="connsiteX75" fmla="*/ 935594 w 10141009"/>
              <a:gd name="connsiteY75" fmla="*/ 1378424 h 4005618"/>
              <a:gd name="connsiteX76" fmla="*/ 730878 w 10141009"/>
              <a:gd name="connsiteY76" fmla="*/ 1228299 h 4005618"/>
              <a:gd name="connsiteX77" fmla="*/ 608048 w 10141009"/>
              <a:gd name="connsiteY77" fmla="*/ 1160060 h 4005618"/>
              <a:gd name="connsiteX78" fmla="*/ 451098 w 10141009"/>
              <a:gd name="connsiteY78" fmla="*/ 1078174 h 4005618"/>
              <a:gd name="connsiteX79" fmla="*/ 430627 w 10141009"/>
              <a:gd name="connsiteY79" fmla="*/ 1078174 h 4005618"/>
              <a:gd name="connsiteX80" fmla="*/ 140942 w 10141009"/>
              <a:gd name="connsiteY80" fmla="*/ 902073 h 4005618"/>
              <a:gd name="connsiteX81" fmla="*/ 110675 w 10141009"/>
              <a:gd name="connsiteY81" fmla="*/ 675234 h 4005618"/>
              <a:gd name="connsiteX82" fmla="*/ 62 w 10141009"/>
              <a:gd name="connsiteY82" fmla="*/ 535126 h 4005618"/>
              <a:gd name="connsiteX0" fmla="*/ 6464244 w 10149140"/>
              <a:gd name="connsiteY0" fmla="*/ 3835021 h 4005618"/>
              <a:gd name="connsiteX1" fmla="*/ 6907797 w 10149140"/>
              <a:gd name="connsiteY1" fmla="*/ 4005618 h 4005618"/>
              <a:gd name="connsiteX2" fmla="*/ 6928268 w 10149140"/>
              <a:gd name="connsiteY2" fmla="*/ 3964675 h 4005618"/>
              <a:gd name="connsiteX3" fmla="*/ 6989683 w 10149140"/>
              <a:gd name="connsiteY3" fmla="*/ 3773606 h 4005618"/>
              <a:gd name="connsiteX4" fmla="*/ 7112513 w 10149140"/>
              <a:gd name="connsiteY4" fmla="*/ 3418765 h 4005618"/>
              <a:gd name="connsiteX5" fmla="*/ 7173928 w 10149140"/>
              <a:gd name="connsiteY5" fmla="*/ 3043451 h 4005618"/>
              <a:gd name="connsiteX6" fmla="*/ 7187576 w 10149140"/>
              <a:gd name="connsiteY6" fmla="*/ 2982036 h 4005618"/>
              <a:gd name="connsiteX7" fmla="*/ 7412764 w 10149140"/>
              <a:gd name="connsiteY7" fmla="*/ 2681786 h 4005618"/>
              <a:gd name="connsiteX8" fmla="*/ 7617480 w 10149140"/>
              <a:gd name="connsiteY8" fmla="*/ 2804615 h 4005618"/>
              <a:gd name="connsiteX9" fmla="*/ 7699367 w 10149140"/>
              <a:gd name="connsiteY9" fmla="*/ 2818263 h 4005618"/>
              <a:gd name="connsiteX10" fmla="*/ 7890435 w 10149140"/>
              <a:gd name="connsiteY10" fmla="*/ 2838735 h 4005618"/>
              <a:gd name="connsiteX11" fmla="*/ 8436346 w 10149140"/>
              <a:gd name="connsiteY11" fmla="*/ 2784144 h 4005618"/>
              <a:gd name="connsiteX12" fmla="*/ 8893546 w 10149140"/>
              <a:gd name="connsiteY12" fmla="*/ 2729553 h 4005618"/>
              <a:gd name="connsiteX13" fmla="*/ 9378041 w 10149140"/>
              <a:gd name="connsiteY13" fmla="*/ 2681786 h 4005618"/>
              <a:gd name="connsiteX14" fmla="*/ 9562286 w 10149140"/>
              <a:gd name="connsiteY14" fmla="*/ 2661314 h 4005618"/>
              <a:gd name="connsiteX15" fmla="*/ 9610053 w 10149140"/>
              <a:gd name="connsiteY15" fmla="*/ 2661314 h 4005618"/>
              <a:gd name="connsiteX16" fmla="*/ 9726059 w 10149140"/>
              <a:gd name="connsiteY16" fmla="*/ 2627195 h 4005618"/>
              <a:gd name="connsiteX17" fmla="*/ 9821594 w 10149140"/>
              <a:gd name="connsiteY17" fmla="*/ 2606723 h 4005618"/>
              <a:gd name="connsiteX18" fmla="*/ 9923952 w 10149140"/>
              <a:gd name="connsiteY18" fmla="*/ 2593075 h 4005618"/>
              <a:gd name="connsiteX19" fmla="*/ 9937600 w 10149140"/>
              <a:gd name="connsiteY19" fmla="*/ 2511189 h 4005618"/>
              <a:gd name="connsiteX20" fmla="*/ 10012662 w 10149140"/>
              <a:gd name="connsiteY20" fmla="*/ 2367887 h 4005618"/>
              <a:gd name="connsiteX21" fmla="*/ 10080901 w 10149140"/>
              <a:gd name="connsiteY21" fmla="*/ 2320120 h 4005618"/>
              <a:gd name="connsiteX22" fmla="*/ 10149140 w 10149140"/>
              <a:gd name="connsiteY22" fmla="*/ 2279177 h 4005618"/>
              <a:gd name="connsiteX23" fmla="*/ 10135492 w 10149140"/>
              <a:gd name="connsiteY23" fmla="*/ 2217762 h 4005618"/>
              <a:gd name="connsiteX24" fmla="*/ 10108197 w 10149140"/>
              <a:gd name="connsiteY24" fmla="*/ 2129051 h 4005618"/>
              <a:gd name="connsiteX25" fmla="*/ 10074077 w 10149140"/>
              <a:gd name="connsiteY25" fmla="*/ 2040341 h 4005618"/>
              <a:gd name="connsiteX26" fmla="*/ 10080901 w 10149140"/>
              <a:gd name="connsiteY26" fmla="*/ 1801505 h 4005618"/>
              <a:gd name="connsiteX27" fmla="*/ 9698764 w 10149140"/>
              <a:gd name="connsiteY27" fmla="*/ 1794681 h 4005618"/>
              <a:gd name="connsiteX28" fmla="*/ 9691940 w 10149140"/>
              <a:gd name="connsiteY28" fmla="*/ 1344305 h 4005618"/>
              <a:gd name="connsiteX29" fmla="*/ 9575934 w 10149140"/>
              <a:gd name="connsiteY29" fmla="*/ 1330657 h 4005618"/>
              <a:gd name="connsiteX30" fmla="*/ 9412161 w 10149140"/>
              <a:gd name="connsiteY30" fmla="*/ 1310186 h 4005618"/>
              <a:gd name="connsiteX31" fmla="*/ 9302979 w 10149140"/>
              <a:gd name="connsiteY31" fmla="*/ 1303362 h 4005618"/>
              <a:gd name="connsiteX32" fmla="*/ 9241564 w 10149140"/>
              <a:gd name="connsiteY32" fmla="*/ 1289714 h 4005618"/>
              <a:gd name="connsiteX33" fmla="*/ 9248388 w 10149140"/>
              <a:gd name="connsiteY33" fmla="*/ 1910687 h 4005618"/>
              <a:gd name="connsiteX34" fmla="*/ 7556065 w 10149140"/>
              <a:gd name="connsiteY34" fmla="*/ 1917511 h 4005618"/>
              <a:gd name="connsiteX35" fmla="*/ 7528770 w 10149140"/>
              <a:gd name="connsiteY35" fmla="*/ 1276066 h 4005618"/>
              <a:gd name="connsiteX36" fmla="*/ 7528770 w 10149140"/>
              <a:gd name="connsiteY36" fmla="*/ 955344 h 4005618"/>
              <a:gd name="connsiteX37" fmla="*/ 6969212 w 10149140"/>
              <a:gd name="connsiteY37" fmla="*/ 975815 h 4005618"/>
              <a:gd name="connsiteX38" fmla="*/ 6907797 w 10149140"/>
              <a:gd name="connsiteY38" fmla="*/ 975815 h 4005618"/>
              <a:gd name="connsiteX39" fmla="*/ 6894149 w 10149140"/>
              <a:gd name="connsiteY39" fmla="*/ 975815 h 4005618"/>
              <a:gd name="connsiteX40" fmla="*/ 6900973 w 10149140"/>
              <a:gd name="connsiteY40" fmla="*/ 1323833 h 4005618"/>
              <a:gd name="connsiteX41" fmla="*/ 6498364 w 10149140"/>
              <a:gd name="connsiteY41" fmla="*/ 1344305 h 4005618"/>
              <a:gd name="connsiteX42" fmla="*/ 6259528 w 10149140"/>
              <a:gd name="connsiteY42" fmla="*/ 1351129 h 4005618"/>
              <a:gd name="connsiteX43" fmla="*/ 6177641 w 10149140"/>
              <a:gd name="connsiteY43" fmla="*/ 1330657 h 4005618"/>
              <a:gd name="connsiteX44" fmla="*/ 6150346 w 10149140"/>
              <a:gd name="connsiteY44" fmla="*/ 1207827 h 4005618"/>
              <a:gd name="connsiteX45" fmla="*/ 6150346 w 10149140"/>
              <a:gd name="connsiteY45" fmla="*/ 968992 h 4005618"/>
              <a:gd name="connsiteX46" fmla="*/ 6150346 w 10149140"/>
              <a:gd name="connsiteY46" fmla="*/ 791571 h 4005618"/>
              <a:gd name="connsiteX47" fmla="*/ 6150346 w 10149140"/>
              <a:gd name="connsiteY47" fmla="*/ 716508 h 4005618"/>
              <a:gd name="connsiteX48" fmla="*/ 6184465 w 10149140"/>
              <a:gd name="connsiteY48" fmla="*/ 682389 h 4005618"/>
              <a:gd name="connsiteX49" fmla="*/ 6245880 w 10149140"/>
              <a:gd name="connsiteY49" fmla="*/ 655093 h 4005618"/>
              <a:gd name="connsiteX50" fmla="*/ 6491540 w 10149140"/>
              <a:gd name="connsiteY50" fmla="*/ 655093 h 4005618"/>
              <a:gd name="connsiteX51" fmla="*/ 6525659 w 10149140"/>
              <a:gd name="connsiteY51" fmla="*/ 620974 h 4005618"/>
              <a:gd name="connsiteX52" fmla="*/ 6525659 w 10149140"/>
              <a:gd name="connsiteY52" fmla="*/ 552735 h 4005618"/>
              <a:gd name="connsiteX53" fmla="*/ 6518835 w 10149140"/>
              <a:gd name="connsiteY53" fmla="*/ 0 h 4005618"/>
              <a:gd name="connsiteX54" fmla="*/ 6136698 w 10149140"/>
              <a:gd name="connsiteY54" fmla="*/ 13648 h 4005618"/>
              <a:gd name="connsiteX55" fmla="*/ 5713618 w 10149140"/>
              <a:gd name="connsiteY55" fmla="*/ 20472 h 4005618"/>
              <a:gd name="connsiteX56" fmla="*/ 5290537 w 10149140"/>
              <a:gd name="connsiteY56" fmla="*/ 47768 h 4005618"/>
              <a:gd name="connsiteX57" fmla="*/ 5229122 w 10149140"/>
              <a:gd name="connsiteY57" fmla="*/ 40944 h 4005618"/>
              <a:gd name="connsiteX58" fmla="*/ 5195003 w 10149140"/>
              <a:gd name="connsiteY58" fmla="*/ 1924335 h 4005618"/>
              <a:gd name="connsiteX59" fmla="*/ 5474782 w 10149140"/>
              <a:gd name="connsiteY59" fmla="*/ 1931159 h 4005618"/>
              <a:gd name="connsiteX60" fmla="*/ 5467958 w 10149140"/>
              <a:gd name="connsiteY60" fmla="*/ 1958454 h 4005618"/>
              <a:gd name="connsiteX61" fmla="*/ 5160883 w 10149140"/>
              <a:gd name="connsiteY61" fmla="*/ 1944806 h 4005618"/>
              <a:gd name="connsiteX62" fmla="*/ 5038053 w 10149140"/>
              <a:gd name="connsiteY62" fmla="*/ 1924335 h 4005618"/>
              <a:gd name="connsiteX63" fmla="*/ 4669564 w 10149140"/>
              <a:gd name="connsiteY63" fmla="*/ 1931159 h 4005618"/>
              <a:gd name="connsiteX64" fmla="*/ 4328370 w 10149140"/>
              <a:gd name="connsiteY64" fmla="*/ 1937983 h 4005618"/>
              <a:gd name="connsiteX65" fmla="*/ 3939409 w 10149140"/>
              <a:gd name="connsiteY65" fmla="*/ 1951630 h 4005618"/>
              <a:gd name="connsiteX66" fmla="*/ 3721044 w 10149140"/>
              <a:gd name="connsiteY66" fmla="*/ 1978926 h 4005618"/>
              <a:gd name="connsiteX67" fmla="*/ 3489032 w 10149140"/>
              <a:gd name="connsiteY67" fmla="*/ 2026693 h 4005618"/>
              <a:gd name="connsiteX68" fmla="*/ 3277492 w 10149140"/>
              <a:gd name="connsiteY68" fmla="*/ 2067636 h 4005618"/>
              <a:gd name="connsiteX69" fmla="*/ 2936298 w 10149140"/>
              <a:gd name="connsiteY69" fmla="*/ 2129051 h 4005618"/>
              <a:gd name="connsiteX70" fmla="*/ 2758877 w 10149140"/>
              <a:gd name="connsiteY70" fmla="*/ 2129051 h 4005618"/>
              <a:gd name="connsiteX71" fmla="*/ 2404035 w 10149140"/>
              <a:gd name="connsiteY71" fmla="*/ 2053989 h 4005618"/>
              <a:gd name="connsiteX72" fmla="*/ 1974131 w 10149140"/>
              <a:gd name="connsiteY72" fmla="*/ 1951630 h 4005618"/>
              <a:gd name="connsiteX73" fmla="*/ 1748943 w 10149140"/>
              <a:gd name="connsiteY73" fmla="*/ 1862920 h 4005618"/>
              <a:gd name="connsiteX74" fmla="*/ 1394101 w 10149140"/>
              <a:gd name="connsiteY74" fmla="*/ 1678675 h 4005618"/>
              <a:gd name="connsiteX75" fmla="*/ 943725 w 10149140"/>
              <a:gd name="connsiteY75" fmla="*/ 1378424 h 4005618"/>
              <a:gd name="connsiteX76" fmla="*/ 739009 w 10149140"/>
              <a:gd name="connsiteY76" fmla="*/ 1228299 h 4005618"/>
              <a:gd name="connsiteX77" fmla="*/ 616179 w 10149140"/>
              <a:gd name="connsiteY77" fmla="*/ 1160060 h 4005618"/>
              <a:gd name="connsiteX78" fmla="*/ 459229 w 10149140"/>
              <a:gd name="connsiteY78" fmla="*/ 1078174 h 4005618"/>
              <a:gd name="connsiteX79" fmla="*/ 438758 w 10149140"/>
              <a:gd name="connsiteY79" fmla="*/ 1078174 h 4005618"/>
              <a:gd name="connsiteX80" fmla="*/ 149073 w 10149140"/>
              <a:gd name="connsiteY80" fmla="*/ 902073 h 4005618"/>
              <a:gd name="connsiteX81" fmla="*/ 118806 w 10149140"/>
              <a:gd name="connsiteY81" fmla="*/ 675234 h 4005618"/>
              <a:gd name="connsiteX82" fmla="*/ 8193 w 10149140"/>
              <a:gd name="connsiteY82" fmla="*/ 535126 h 4005618"/>
              <a:gd name="connsiteX83" fmla="*/ 8193 w 10149140"/>
              <a:gd name="connsiteY83" fmla="*/ 527751 h 4005618"/>
              <a:gd name="connsiteX0" fmla="*/ 6574038 w 10258934"/>
              <a:gd name="connsiteY0" fmla="*/ 3835021 h 4005618"/>
              <a:gd name="connsiteX1" fmla="*/ 7017591 w 10258934"/>
              <a:gd name="connsiteY1" fmla="*/ 4005618 h 4005618"/>
              <a:gd name="connsiteX2" fmla="*/ 7038062 w 10258934"/>
              <a:gd name="connsiteY2" fmla="*/ 3964675 h 4005618"/>
              <a:gd name="connsiteX3" fmla="*/ 7099477 w 10258934"/>
              <a:gd name="connsiteY3" fmla="*/ 3773606 h 4005618"/>
              <a:gd name="connsiteX4" fmla="*/ 7222307 w 10258934"/>
              <a:gd name="connsiteY4" fmla="*/ 3418765 h 4005618"/>
              <a:gd name="connsiteX5" fmla="*/ 7283722 w 10258934"/>
              <a:gd name="connsiteY5" fmla="*/ 3043451 h 4005618"/>
              <a:gd name="connsiteX6" fmla="*/ 7297370 w 10258934"/>
              <a:gd name="connsiteY6" fmla="*/ 2982036 h 4005618"/>
              <a:gd name="connsiteX7" fmla="*/ 7522558 w 10258934"/>
              <a:gd name="connsiteY7" fmla="*/ 2681786 h 4005618"/>
              <a:gd name="connsiteX8" fmla="*/ 7727274 w 10258934"/>
              <a:gd name="connsiteY8" fmla="*/ 2804615 h 4005618"/>
              <a:gd name="connsiteX9" fmla="*/ 7809161 w 10258934"/>
              <a:gd name="connsiteY9" fmla="*/ 2818263 h 4005618"/>
              <a:gd name="connsiteX10" fmla="*/ 8000229 w 10258934"/>
              <a:gd name="connsiteY10" fmla="*/ 2838735 h 4005618"/>
              <a:gd name="connsiteX11" fmla="*/ 8546140 w 10258934"/>
              <a:gd name="connsiteY11" fmla="*/ 2784144 h 4005618"/>
              <a:gd name="connsiteX12" fmla="*/ 9003340 w 10258934"/>
              <a:gd name="connsiteY12" fmla="*/ 2729553 h 4005618"/>
              <a:gd name="connsiteX13" fmla="*/ 9487835 w 10258934"/>
              <a:gd name="connsiteY13" fmla="*/ 2681786 h 4005618"/>
              <a:gd name="connsiteX14" fmla="*/ 9672080 w 10258934"/>
              <a:gd name="connsiteY14" fmla="*/ 2661314 h 4005618"/>
              <a:gd name="connsiteX15" fmla="*/ 9719847 w 10258934"/>
              <a:gd name="connsiteY15" fmla="*/ 2661314 h 4005618"/>
              <a:gd name="connsiteX16" fmla="*/ 9835853 w 10258934"/>
              <a:gd name="connsiteY16" fmla="*/ 2627195 h 4005618"/>
              <a:gd name="connsiteX17" fmla="*/ 9931388 w 10258934"/>
              <a:gd name="connsiteY17" fmla="*/ 2606723 h 4005618"/>
              <a:gd name="connsiteX18" fmla="*/ 10033746 w 10258934"/>
              <a:gd name="connsiteY18" fmla="*/ 2593075 h 4005618"/>
              <a:gd name="connsiteX19" fmla="*/ 10047394 w 10258934"/>
              <a:gd name="connsiteY19" fmla="*/ 2511189 h 4005618"/>
              <a:gd name="connsiteX20" fmla="*/ 10122456 w 10258934"/>
              <a:gd name="connsiteY20" fmla="*/ 2367887 h 4005618"/>
              <a:gd name="connsiteX21" fmla="*/ 10190695 w 10258934"/>
              <a:gd name="connsiteY21" fmla="*/ 2320120 h 4005618"/>
              <a:gd name="connsiteX22" fmla="*/ 10258934 w 10258934"/>
              <a:gd name="connsiteY22" fmla="*/ 2279177 h 4005618"/>
              <a:gd name="connsiteX23" fmla="*/ 10245286 w 10258934"/>
              <a:gd name="connsiteY23" fmla="*/ 2217762 h 4005618"/>
              <a:gd name="connsiteX24" fmla="*/ 10217991 w 10258934"/>
              <a:gd name="connsiteY24" fmla="*/ 2129051 h 4005618"/>
              <a:gd name="connsiteX25" fmla="*/ 10183871 w 10258934"/>
              <a:gd name="connsiteY25" fmla="*/ 2040341 h 4005618"/>
              <a:gd name="connsiteX26" fmla="*/ 10190695 w 10258934"/>
              <a:gd name="connsiteY26" fmla="*/ 1801505 h 4005618"/>
              <a:gd name="connsiteX27" fmla="*/ 9808558 w 10258934"/>
              <a:gd name="connsiteY27" fmla="*/ 1794681 h 4005618"/>
              <a:gd name="connsiteX28" fmla="*/ 9801734 w 10258934"/>
              <a:gd name="connsiteY28" fmla="*/ 1344305 h 4005618"/>
              <a:gd name="connsiteX29" fmla="*/ 9685728 w 10258934"/>
              <a:gd name="connsiteY29" fmla="*/ 1330657 h 4005618"/>
              <a:gd name="connsiteX30" fmla="*/ 9521955 w 10258934"/>
              <a:gd name="connsiteY30" fmla="*/ 1310186 h 4005618"/>
              <a:gd name="connsiteX31" fmla="*/ 9412773 w 10258934"/>
              <a:gd name="connsiteY31" fmla="*/ 1303362 h 4005618"/>
              <a:gd name="connsiteX32" fmla="*/ 9351358 w 10258934"/>
              <a:gd name="connsiteY32" fmla="*/ 1289714 h 4005618"/>
              <a:gd name="connsiteX33" fmla="*/ 9358182 w 10258934"/>
              <a:gd name="connsiteY33" fmla="*/ 1910687 h 4005618"/>
              <a:gd name="connsiteX34" fmla="*/ 7665859 w 10258934"/>
              <a:gd name="connsiteY34" fmla="*/ 1917511 h 4005618"/>
              <a:gd name="connsiteX35" fmla="*/ 7638564 w 10258934"/>
              <a:gd name="connsiteY35" fmla="*/ 1276066 h 4005618"/>
              <a:gd name="connsiteX36" fmla="*/ 7638564 w 10258934"/>
              <a:gd name="connsiteY36" fmla="*/ 955344 h 4005618"/>
              <a:gd name="connsiteX37" fmla="*/ 7079006 w 10258934"/>
              <a:gd name="connsiteY37" fmla="*/ 975815 h 4005618"/>
              <a:gd name="connsiteX38" fmla="*/ 7017591 w 10258934"/>
              <a:gd name="connsiteY38" fmla="*/ 975815 h 4005618"/>
              <a:gd name="connsiteX39" fmla="*/ 7003943 w 10258934"/>
              <a:gd name="connsiteY39" fmla="*/ 975815 h 4005618"/>
              <a:gd name="connsiteX40" fmla="*/ 7010767 w 10258934"/>
              <a:gd name="connsiteY40" fmla="*/ 1323833 h 4005618"/>
              <a:gd name="connsiteX41" fmla="*/ 6608158 w 10258934"/>
              <a:gd name="connsiteY41" fmla="*/ 1344305 h 4005618"/>
              <a:gd name="connsiteX42" fmla="*/ 6369322 w 10258934"/>
              <a:gd name="connsiteY42" fmla="*/ 1351129 h 4005618"/>
              <a:gd name="connsiteX43" fmla="*/ 6287435 w 10258934"/>
              <a:gd name="connsiteY43" fmla="*/ 1330657 h 4005618"/>
              <a:gd name="connsiteX44" fmla="*/ 6260140 w 10258934"/>
              <a:gd name="connsiteY44" fmla="*/ 1207827 h 4005618"/>
              <a:gd name="connsiteX45" fmla="*/ 6260140 w 10258934"/>
              <a:gd name="connsiteY45" fmla="*/ 968992 h 4005618"/>
              <a:gd name="connsiteX46" fmla="*/ 6260140 w 10258934"/>
              <a:gd name="connsiteY46" fmla="*/ 791571 h 4005618"/>
              <a:gd name="connsiteX47" fmla="*/ 6260140 w 10258934"/>
              <a:gd name="connsiteY47" fmla="*/ 716508 h 4005618"/>
              <a:gd name="connsiteX48" fmla="*/ 6294259 w 10258934"/>
              <a:gd name="connsiteY48" fmla="*/ 682389 h 4005618"/>
              <a:gd name="connsiteX49" fmla="*/ 6355674 w 10258934"/>
              <a:gd name="connsiteY49" fmla="*/ 655093 h 4005618"/>
              <a:gd name="connsiteX50" fmla="*/ 6601334 w 10258934"/>
              <a:gd name="connsiteY50" fmla="*/ 655093 h 4005618"/>
              <a:gd name="connsiteX51" fmla="*/ 6635453 w 10258934"/>
              <a:gd name="connsiteY51" fmla="*/ 620974 h 4005618"/>
              <a:gd name="connsiteX52" fmla="*/ 6635453 w 10258934"/>
              <a:gd name="connsiteY52" fmla="*/ 552735 h 4005618"/>
              <a:gd name="connsiteX53" fmla="*/ 6628629 w 10258934"/>
              <a:gd name="connsiteY53" fmla="*/ 0 h 4005618"/>
              <a:gd name="connsiteX54" fmla="*/ 6246492 w 10258934"/>
              <a:gd name="connsiteY54" fmla="*/ 13648 h 4005618"/>
              <a:gd name="connsiteX55" fmla="*/ 5823412 w 10258934"/>
              <a:gd name="connsiteY55" fmla="*/ 20472 h 4005618"/>
              <a:gd name="connsiteX56" fmla="*/ 5400331 w 10258934"/>
              <a:gd name="connsiteY56" fmla="*/ 47768 h 4005618"/>
              <a:gd name="connsiteX57" fmla="*/ 5338916 w 10258934"/>
              <a:gd name="connsiteY57" fmla="*/ 40944 h 4005618"/>
              <a:gd name="connsiteX58" fmla="*/ 5304797 w 10258934"/>
              <a:gd name="connsiteY58" fmla="*/ 1924335 h 4005618"/>
              <a:gd name="connsiteX59" fmla="*/ 5584576 w 10258934"/>
              <a:gd name="connsiteY59" fmla="*/ 1931159 h 4005618"/>
              <a:gd name="connsiteX60" fmla="*/ 5577752 w 10258934"/>
              <a:gd name="connsiteY60" fmla="*/ 1958454 h 4005618"/>
              <a:gd name="connsiteX61" fmla="*/ 5270677 w 10258934"/>
              <a:gd name="connsiteY61" fmla="*/ 1944806 h 4005618"/>
              <a:gd name="connsiteX62" fmla="*/ 5147847 w 10258934"/>
              <a:gd name="connsiteY62" fmla="*/ 1924335 h 4005618"/>
              <a:gd name="connsiteX63" fmla="*/ 4779358 w 10258934"/>
              <a:gd name="connsiteY63" fmla="*/ 1931159 h 4005618"/>
              <a:gd name="connsiteX64" fmla="*/ 4438164 w 10258934"/>
              <a:gd name="connsiteY64" fmla="*/ 1937983 h 4005618"/>
              <a:gd name="connsiteX65" fmla="*/ 4049203 w 10258934"/>
              <a:gd name="connsiteY65" fmla="*/ 1951630 h 4005618"/>
              <a:gd name="connsiteX66" fmla="*/ 3830838 w 10258934"/>
              <a:gd name="connsiteY66" fmla="*/ 1978926 h 4005618"/>
              <a:gd name="connsiteX67" fmla="*/ 3598826 w 10258934"/>
              <a:gd name="connsiteY67" fmla="*/ 2026693 h 4005618"/>
              <a:gd name="connsiteX68" fmla="*/ 3387286 w 10258934"/>
              <a:gd name="connsiteY68" fmla="*/ 2067636 h 4005618"/>
              <a:gd name="connsiteX69" fmla="*/ 3046092 w 10258934"/>
              <a:gd name="connsiteY69" fmla="*/ 2129051 h 4005618"/>
              <a:gd name="connsiteX70" fmla="*/ 2868671 w 10258934"/>
              <a:gd name="connsiteY70" fmla="*/ 2129051 h 4005618"/>
              <a:gd name="connsiteX71" fmla="*/ 2513829 w 10258934"/>
              <a:gd name="connsiteY71" fmla="*/ 2053989 h 4005618"/>
              <a:gd name="connsiteX72" fmla="*/ 2083925 w 10258934"/>
              <a:gd name="connsiteY72" fmla="*/ 1951630 h 4005618"/>
              <a:gd name="connsiteX73" fmla="*/ 1858737 w 10258934"/>
              <a:gd name="connsiteY73" fmla="*/ 1862920 h 4005618"/>
              <a:gd name="connsiteX74" fmla="*/ 1503895 w 10258934"/>
              <a:gd name="connsiteY74" fmla="*/ 1678675 h 4005618"/>
              <a:gd name="connsiteX75" fmla="*/ 1053519 w 10258934"/>
              <a:gd name="connsiteY75" fmla="*/ 1378424 h 4005618"/>
              <a:gd name="connsiteX76" fmla="*/ 848803 w 10258934"/>
              <a:gd name="connsiteY76" fmla="*/ 1228299 h 4005618"/>
              <a:gd name="connsiteX77" fmla="*/ 725973 w 10258934"/>
              <a:gd name="connsiteY77" fmla="*/ 1160060 h 4005618"/>
              <a:gd name="connsiteX78" fmla="*/ 569023 w 10258934"/>
              <a:gd name="connsiteY78" fmla="*/ 1078174 h 4005618"/>
              <a:gd name="connsiteX79" fmla="*/ 548552 w 10258934"/>
              <a:gd name="connsiteY79" fmla="*/ 1078174 h 4005618"/>
              <a:gd name="connsiteX80" fmla="*/ 258867 w 10258934"/>
              <a:gd name="connsiteY80" fmla="*/ 902073 h 4005618"/>
              <a:gd name="connsiteX81" fmla="*/ 228600 w 10258934"/>
              <a:gd name="connsiteY81" fmla="*/ 675234 h 4005618"/>
              <a:gd name="connsiteX82" fmla="*/ 117987 w 10258934"/>
              <a:gd name="connsiteY82" fmla="*/ 535126 h 4005618"/>
              <a:gd name="connsiteX83" fmla="*/ 0 w 10258934"/>
              <a:gd name="connsiteY83" fmla="*/ 454009 h 4005618"/>
              <a:gd name="connsiteX0" fmla="*/ 6579471 w 10264367"/>
              <a:gd name="connsiteY0" fmla="*/ 3835021 h 4005618"/>
              <a:gd name="connsiteX1" fmla="*/ 7023024 w 10264367"/>
              <a:gd name="connsiteY1" fmla="*/ 4005618 h 4005618"/>
              <a:gd name="connsiteX2" fmla="*/ 7043495 w 10264367"/>
              <a:gd name="connsiteY2" fmla="*/ 3964675 h 4005618"/>
              <a:gd name="connsiteX3" fmla="*/ 7104910 w 10264367"/>
              <a:gd name="connsiteY3" fmla="*/ 3773606 h 4005618"/>
              <a:gd name="connsiteX4" fmla="*/ 7227740 w 10264367"/>
              <a:gd name="connsiteY4" fmla="*/ 3418765 h 4005618"/>
              <a:gd name="connsiteX5" fmla="*/ 7289155 w 10264367"/>
              <a:gd name="connsiteY5" fmla="*/ 3043451 h 4005618"/>
              <a:gd name="connsiteX6" fmla="*/ 7302803 w 10264367"/>
              <a:gd name="connsiteY6" fmla="*/ 2982036 h 4005618"/>
              <a:gd name="connsiteX7" fmla="*/ 7527991 w 10264367"/>
              <a:gd name="connsiteY7" fmla="*/ 2681786 h 4005618"/>
              <a:gd name="connsiteX8" fmla="*/ 7732707 w 10264367"/>
              <a:gd name="connsiteY8" fmla="*/ 2804615 h 4005618"/>
              <a:gd name="connsiteX9" fmla="*/ 7814594 w 10264367"/>
              <a:gd name="connsiteY9" fmla="*/ 2818263 h 4005618"/>
              <a:gd name="connsiteX10" fmla="*/ 8005662 w 10264367"/>
              <a:gd name="connsiteY10" fmla="*/ 2838735 h 4005618"/>
              <a:gd name="connsiteX11" fmla="*/ 8551573 w 10264367"/>
              <a:gd name="connsiteY11" fmla="*/ 2784144 h 4005618"/>
              <a:gd name="connsiteX12" fmla="*/ 9008773 w 10264367"/>
              <a:gd name="connsiteY12" fmla="*/ 2729553 h 4005618"/>
              <a:gd name="connsiteX13" fmla="*/ 9493268 w 10264367"/>
              <a:gd name="connsiteY13" fmla="*/ 2681786 h 4005618"/>
              <a:gd name="connsiteX14" fmla="*/ 9677513 w 10264367"/>
              <a:gd name="connsiteY14" fmla="*/ 2661314 h 4005618"/>
              <a:gd name="connsiteX15" fmla="*/ 9725280 w 10264367"/>
              <a:gd name="connsiteY15" fmla="*/ 2661314 h 4005618"/>
              <a:gd name="connsiteX16" fmla="*/ 9841286 w 10264367"/>
              <a:gd name="connsiteY16" fmla="*/ 2627195 h 4005618"/>
              <a:gd name="connsiteX17" fmla="*/ 9936821 w 10264367"/>
              <a:gd name="connsiteY17" fmla="*/ 2606723 h 4005618"/>
              <a:gd name="connsiteX18" fmla="*/ 10039179 w 10264367"/>
              <a:gd name="connsiteY18" fmla="*/ 2593075 h 4005618"/>
              <a:gd name="connsiteX19" fmla="*/ 10052827 w 10264367"/>
              <a:gd name="connsiteY19" fmla="*/ 2511189 h 4005618"/>
              <a:gd name="connsiteX20" fmla="*/ 10127889 w 10264367"/>
              <a:gd name="connsiteY20" fmla="*/ 2367887 h 4005618"/>
              <a:gd name="connsiteX21" fmla="*/ 10196128 w 10264367"/>
              <a:gd name="connsiteY21" fmla="*/ 2320120 h 4005618"/>
              <a:gd name="connsiteX22" fmla="*/ 10264367 w 10264367"/>
              <a:gd name="connsiteY22" fmla="*/ 2279177 h 4005618"/>
              <a:gd name="connsiteX23" fmla="*/ 10250719 w 10264367"/>
              <a:gd name="connsiteY23" fmla="*/ 2217762 h 4005618"/>
              <a:gd name="connsiteX24" fmla="*/ 10223424 w 10264367"/>
              <a:gd name="connsiteY24" fmla="*/ 2129051 h 4005618"/>
              <a:gd name="connsiteX25" fmla="*/ 10189304 w 10264367"/>
              <a:gd name="connsiteY25" fmla="*/ 2040341 h 4005618"/>
              <a:gd name="connsiteX26" fmla="*/ 10196128 w 10264367"/>
              <a:gd name="connsiteY26" fmla="*/ 1801505 h 4005618"/>
              <a:gd name="connsiteX27" fmla="*/ 9813991 w 10264367"/>
              <a:gd name="connsiteY27" fmla="*/ 1794681 h 4005618"/>
              <a:gd name="connsiteX28" fmla="*/ 9807167 w 10264367"/>
              <a:gd name="connsiteY28" fmla="*/ 1344305 h 4005618"/>
              <a:gd name="connsiteX29" fmla="*/ 9691161 w 10264367"/>
              <a:gd name="connsiteY29" fmla="*/ 1330657 h 4005618"/>
              <a:gd name="connsiteX30" fmla="*/ 9527388 w 10264367"/>
              <a:gd name="connsiteY30" fmla="*/ 1310186 h 4005618"/>
              <a:gd name="connsiteX31" fmla="*/ 9418206 w 10264367"/>
              <a:gd name="connsiteY31" fmla="*/ 1303362 h 4005618"/>
              <a:gd name="connsiteX32" fmla="*/ 9356791 w 10264367"/>
              <a:gd name="connsiteY32" fmla="*/ 1289714 h 4005618"/>
              <a:gd name="connsiteX33" fmla="*/ 9363615 w 10264367"/>
              <a:gd name="connsiteY33" fmla="*/ 1910687 h 4005618"/>
              <a:gd name="connsiteX34" fmla="*/ 7671292 w 10264367"/>
              <a:gd name="connsiteY34" fmla="*/ 1917511 h 4005618"/>
              <a:gd name="connsiteX35" fmla="*/ 7643997 w 10264367"/>
              <a:gd name="connsiteY35" fmla="*/ 1276066 h 4005618"/>
              <a:gd name="connsiteX36" fmla="*/ 7643997 w 10264367"/>
              <a:gd name="connsiteY36" fmla="*/ 955344 h 4005618"/>
              <a:gd name="connsiteX37" fmla="*/ 7084439 w 10264367"/>
              <a:gd name="connsiteY37" fmla="*/ 975815 h 4005618"/>
              <a:gd name="connsiteX38" fmla="*/ 7023024 w 10264367"/>
              <a:gd name="connsiteY38" fmla="*/ 975815 h 4005618"/>
              <a:gd name="connsiteX39" fmla="*/ 7009376 w 10264367"/>
              <a:gd name="connsiteY39" fmla="*/ 975815 h 4005618"/>
              <a:gd name="connsiteX40" fmla="*/ 7016200 w 10264367"/>
              <a:gd name="connsiteY40" fmla="*/ 1323833 h 4005618"/>
              <a:gd name="connsiteX41" fmla="*/ 6613591 w 10264367"/>
              <a:gd name="connsiteY41" fmla="*/ 1344305 h 4005618"/>
              <a:gd name="connsiteX42" fmla="*/ 6374755 w 10264367"/>
              <a:gd name="connsiteY42" fmla="*/ 1351129 h 4005618"/>
              <a:gd name="connsiteX43" fmla="*/ 6292868 w 10264367"/>
              <a:gd name="connsiteY43" fmla="*/ 1330657 h 4005618"/>
              <a:gd name="connsiteX44" fmla="*/ 6265573 w 10264367"/>
              <a:gd name="connsiteY44" fmla="*/ 1207827 h 4005618"/>
              <a:gd name="connsiteX45" fmla="*/ 6265573 w 10264367"/>
              <a:gd name="connsiteY45" fmla="*/ 968992 h 4005618"/>
              <a:gd name="connsiteX46" fmla="*/ 6265573 w 10264367"/>
              <a:gd name="connsiteY46" fmla="*/ 791571 h 4005618"/>
              <a:gd name="connsiteX47" fmla="*/ 6265573 w 10264367"/>
              <a:gd name="connsiteY47" fmla="*/ 716508 h 4005618"/>
              <a:gd name="connsiteX48" fmla="*/ 6299692 w 10264367"/>
              <a:gd name="connsiteY48" fmla="*/ 682389 h 4005618"/>
              <a:gd name="connsiteX49" fmla="*/ 6361107 w 10264367"/>
              <a:gd name="connsiteY49" fmla="*/ 655093 h 4005618"/>
              <a:gd name="connsiteX50" fmla="*/ 6606767 w 10264367"/>
              <a:gd name="connsiteY50" fmla="*/ 655093 h 4005618"/>
              <a:gd name="connsiteX51" fmla="*/ 6640886 w 10264367"/>
              <a:gd name="connsiteY51" fmla="*/ 620974 h 4005618"/>
              <a:gd name="connsiteX52" fmla="*/ 6640886 w 10264367"/>
              <a:gd name="connsiteY52" fmla="*/ 552735 h 4005618"/>
              <a:gd name="connsiteX53" fmla="*/ 6634062 w 10264367"/>
              <a:gd name="connsiteY53" fmla="*/ 0 h 4005618"/>
              <a:gd name="connsiteX54" fmla="*/ 6251925 w 10264367"/>
              <a:gd name="connsiteY54" fmla="*/ 13648 h 4005618"/>
              <a:gd name="connsiteX55" fmla="*/ 5828845 w 10264367"/>
              <a:gd name="connsiteY55" fmla="*/ 20472 h 4005618"/>
              <a:gd name="connsiteX56" fmla="*/ 5405764 w 10264367"/>
              <a:gd name="connsiteY56" fmla="*/ 47768 h 4005618"/>
              <a:gd name="connsiteX57" fmla="*/ 5344349 w 10264367"/>
              <a:gd name="connsiteY57" fmla="*/ 40944 h 4005618"/>
              <a:gd name="connsiteX58" fmla="*/ 5310230 w 10264367"/>
              <a:gd name="connsiteY58" fmla="*/ 1924335 h 4005618"/>
              <a:gd name="connsiteX59" fmla="*/ 5590009 w 10264367"/>
              <a:gd name="connsiteY59" fmla="*/ 1931159 h 4005618"/>
              <a:gd name="connsiteX60" fmla="*/ 5583185 w 10264367"/>
              <a:gd name="connsiteY60" fmla="*/ 1958454 h 4005618"/>
              <a:gd name="connsiteX61" fmla="*/ 5276110 w 10264367"/>
              <a:gd name="connsiteY61" fmla="*/ 1944806 h 4005618"/>
              <a:gd name="connsiteX62" fmla="*/ 5153280 w 10264367"/>
              <a:gd name="connsiteY62" fmla="*/ 1924335 h 4005618"/>
              <a:gd name="connsiteX63" fmla="*/ 4784791 w 10264367"/>
              <a:gd name="connsiteY63" fmla="*/ 1931159 h 4005618"/>
              <a:gd name="connsiteX64" fmla="*/ 4443597 w 10264367"/>
              <a:gd name="connsiteY64" fmla="*/ 1937983 h 4005618"/>
              <a:gd name="connsiteX65" fmla="*/ 4054636 w 10264367"/>
              <a:gd name="connsiteY65" fmla="*/ 1951630 h 4005618"/>
              <a:gd name="connsiteX66" fmla="*/ 3836271 w 10264367"/>
              <a:gd name="connsiteY66" fmla="*/ 1978926 h 4005618"/>
              <a:gd name="connsiteX67" fmla="*/ 3604259 w 10264367"/>
              <a:gd name="connsiteY67" fmla="*/ 2026693 h 4005618"/>
              <a:gd name="connsiteX68" fmla="*/ 3392719 w 10264367"/>
              <a:gd name="connsiteY68" fmla="*/ 2067636 h 4005618"/>
              <a:gd name="connsiteX69" fmla="*/ 3051525 w 10264367"/>
              <a:gd name="connsiteY69" fmla="*/ 2129051 h 4005618"/>
              <a:gd name="connsiteX70" fmla="*/ 2874104 w 10264367"/>
              <a:gd name="connsiteY70" fmla="*/ 2129051 h 4005618"/>
              <a:gd name="connsiteX71" fmla="*/ 2519262 w 10264367"/>
              <a:gd name="connsiteY71" fmla="*/ 2053989 h 4005618"/>
              <a:gd name="connsiteX72" fmla="*/ 2089358 w 10264367"/>
              <a:gd name="connsiteY72" fmla="*/ 1951630 h 4005618"/>
              <a:gd name="connsiteX73" fmla="*/ 1864170 w 10264367"/>
              <a:gd name="connsiteY73" fmla="*/ 1862920 h 4005618"/>
              <a:gd name="connsiteX74" fmla="*/ 1509328 w 10264367"/>
              <a:gd name="connsiteY74" fmla="*/ 1678675 h 4005618"/>
              <a:gd name="connsiteX75" fmla="*/ 1058952 w 10264367"/>
              <a:gd name="connsiteY75" fmla="*/ 1378424 h 4005618"/>
              <a:gd name="connsiteX76" fmla="*/ 854236 w 10264367"/>
              <a:gd name="connsiteY76" fmla="*/ 1228299 h 4005618"/>
              <a:gd name="connsiteX77" fmla="*/ 731406 w 10264367"/>
              <a:gd name="connsiteY77" fmla="*/ 1160060 h 4005618"/>
              <a:gd name="connsiteX78" fmla="*/ 574456 w 10264367"/>
              <a:gd name="connsiteY78" fmla="*/ 1078174 h 4005618"/>
              <a:gd name="connsiteX79" fmla="*/ 553985 w 10264367"/>
              <a:gd name="connsiteY79" fmla="*/ 1078174 h 4005618"/>
              <a:gd name="connsiteX80" fmla="*/ 264300 w 10264367"/>
              <a:gd name="connsiteY80" fmla="*/ 902073 h 4005618"/>
              <a:gd name="connsiteX81" fmla="*/ 234033 w 10264367"/>
              <a:gd name="connsiteY81" fmla="*/ 675234 h 4005618"/>
              <a:gd name="connsiteX82" fmla="*/ 123420 w 10264367"/>
              <a:gd name="connsiteY82" fmla="*/ 535126 h 4005618"/>
              <a:gd name="connsiteX83" fmla="*/ 5433 w 10264367"/>
              <a:gd name="connsiteY83" fmla="*/ 454009 h 4005618"/>
              <a:gd name="connsiteX84" fmla="*/ 20181 w 10264367"/>
              <a:gd name="connsiteY84" fmla="*/ 454009 h 4005618"/>
              <a:gd name="connsiteX0" fmla="*/ 6677354 w 10362250"/>
              <a:gd name="connsiteY0" fmla="*/ 3835021 h 4005618"/>
              <a:gd name="connsiteX1" fmla="*/ 7120907 w 10362250"/>
              <a:gd name="connsiteY1" fmla="*/ 4005618 h 4005618"/>
              <a:gd name="connsiteX2" fmla="*/ 7141378 w 10362250"/>
              <a:gd name="connsiteY2" fmla="*/ 3964675 h 4005618"/>
              <a:gd name="connsiteX3" fmla="*/ 7202793 w 10362250"/>
              <a:gd name="connsiteY3" fmla="*/ 3773606 h 4005618"/>
              <a:gd name="connsiteX4" fmla="*/ 7325623 w 10362250"/>
              <a:gd name="connsiteY4" fmla="*/ 3418765 h 4005618"/>
              <a:gd name="connsiteX5" fmla="*/ 7387038 w 10362250"/>
              <a:gd name="connsiteY5" fmla="*/ 3043451 h 4005618"/>
              <a:gd name="connsiteX6" fmla="*/ 7400686 w 10362250"/>
              <a:gd name="connsiteY6" fmla="*/ 2982036 h 4005618"/>
              <a:gd name="connsiteX7" fmla="*/ 7625874 w 10362250"/>
              <a:gd name="connsiteY7" fmla="*/ 2681786 h 4005618"/>
              <a:gd name="connsiteX8" fmla="*/ 7830590 w 10362250"/>
              <a:gd name="connsiteY8" fmla="*/ 2804615 h 4005618"/>
              <a:gd name="connsiteX9" fmla="*/ 7912477 w 10362250"/>
              <a:gd name="connsiteY9" fmla="*/ 2818263 h 4005618"/>
              <a:gd name="connsiteX10" fmla="*/ 8103545 w 10362250"/>
              <a:gd name="connsiteY10" fmla="*/ 2838735 h 4005618"/>
              <a:gd name="connsiteX11" fmla="*/ 8649456 w 10362250"/>
              <a:gd name="connsiteY11" fmla="*/ 2784144 h 4005618"/>
              <a:gd name="connsiteX12" fmla="*/ 9106656 w 10362250"/>
              <a:gd name="connsiteY12" fmla="*/ 2729553 h 4005618"/>
              <a:gd name="connsiteX13" fmla="*/ 9591151 w 10362250"/>
              <a:gd name="connsiteY13" fmla="*/ 2681786 h 4005618"/>
              <a:gd name="connsiteX14" fmla="*/ 9775396 w 10362250"/>
              <a:gd name="connsiteY14" fmla="*/ 2661314 h 4005618"/>
              <a:gd name="connsiteX15" fmla="*/ 9823163 w 10362250"/>
              <a:gd name="connsiteY15" fmla="*/ 2661314 h 4005618"/>
              <a:gd name="connsiteX16" fmla="*/ 9939169 w 10362250"/>
              <a:gd name="connsiteY16" fmla="*/ 2627195 h 4005618"/>
              <a:gd name="connsiteX17" fmla="*/ 10034704 w 10362250"/>
              <a:gd name="connsiteY17" fmla="*/ 2606723 h 4005618"/>
              <a:gd name="connsiteX18" fmla="*/ 10137062 w 10362250"/>
              <a:gd name="connsiteY18" fmla="*/ 2593075 h 4005618"/>
              <a:gd name="connsiteX19" fmla="*/ 10150710 w 10362250"/>
              <a:gd name="connsiteY19" fmla="*/ 2511189 h 4005618"/>
              <a:gd name="connsiteX20" fmla="*/ 10225772 w 10362250"/>
              <a:gd name="connsiteY20" fmla="*/ 2367887 h 4005618"/>
              <a:gd name="connsiteX21" fmla="*/ 10294011 w 10362250"/>
              <a:gd name="connsiteY21" fmla="*/ 2320120 h 4005618"/>
              <a:gd name="connsiteX22" fmla="*/ 10362250 w 10362250"/>
              <a:gd name="connsiteY22" fmla="*/ 2279177 h 4005618"/>
              <a:gd name="connsiteX23" fmla="*/ 10348602 w 10362250"/>
              <a:gd name="connsiteY23" fmla="*/ 2217762 h 4005618"/>
              <a:gd name="connsiteX24" fmla="*/ 10321307 w 10362250"/>
              <a:gd name="connsiteY24" fmla="*/ 2129051 h 4005618"/>
              <a:gd name="connsiteX25" fmla="*/ 10287187 w 10362250"/>
              <a:gd name="connsiteY25" fmla="*/ 2040341 h 4005618"/>
              <a:gd name="connsiteX26" fmla="*/ 10294011 w 10362250"/>
              <a:gd name="connsiteY26" fmla="*/ 1801505 h 4005618"/>
              <a:gd name="connsiteX27" fmla="*/ 9911874 w 10362250"/>
              <a:gd name="connsiteY27" fmla="*/ 1794681 h 4005618"/>
              <a:gd name="connsiteX28" fmla="*/ 9905050 w 10362250"/>
              <a:gd name="connsiteY28" fmla="*/ 1344305 h 4005618"/>
              <a:gd name="connsiteX29" fmla="*/ 9789044 w 10362250"/>
              <a:gd name="connsiteY29" fmla="*/ 1330657 h 4005618"/>
              <a:gd name="connsiteX30" fmla="*/ 9625271 w 10362250"/>
              <a:gd name="connsiteY30" fmla="*/ 1310186 h 4005618"/>
              <a:gd name="connsiteX31" fmla="*/ 9516089 w 10362250"/>
              <a:gd name="connsiteY31" fmla="*/ 1303362 h 4005618"/>
              <a:gd name="connsiteX32" fmla="*/ 9454674 w 10362250"/>
              <a:gd name="connsiteY32" fmla="*/ 1289714 h 4005618"/>
              <a:gd name="connsiteX33" fmla="*/ 9461498 w 10362250"/>
              <a:gd name="connsiteY33" fmla="*/ 1910687 h 4005618"/>
              <a:gd name="connsiteX34" fmla="*/ 7769175 w 10362250"/>
              <a:gd name="connsiteY34" fmla="*/ 1917511 h 4005618"/>
              <a:gd name="connsiteX35" fmla="*/ 7741880 w 10362250"/>
              <a:gd name="connsiteY35" fmla="*/ 1276066 h 4005618"/>
              <a:gd name="connsiteX36" fmla="*/ 7741880 w 10362250"/>
              <a:gd name="connsiteY36" fmla="*/ 955344 h 4005618"/>
              <a:gd name="connsiteX37" fmla="*/ 7182322 w 10362250"/>
              <a:gd name="connsiteY37" fmla="*/ 975815 h 4005618"/>
              <a:gd name="connsiteX38" fmla="*/ 7120907 w 10362250"/>
              <a:gd name="connsiteY38" fmla="*/ 975815 h 4005618"/>
              <a:gd name="connsiteX39" fmla="*/ 7107259 w 10362250"/>
              <a:gd name="connsiteY39" fmla="*/ 975815 h 4005618"/>
              <a:gd name="connsiteX40" fmla="*/ 7114083 w 10362250"/>
              <a:gd name="connsiteY40" fmla="*/ 1323833 h 4005618"/>
              <a:gd name="connsiteX41" fmla="*/ 6711474 w 10362250"/>
              <a:gd name="connsiteY41" fmla="*/ 1344305 h 4005618"/>
              <a:gd name="connsiteX42" fmla="*/ 6472638 w 10362250"/>
              <a:gd name="connsiteY42" fmla="*/ 1351129 h 4005618"/>
              <a:gd name="connsiteX43" fmla="*/ 6390751 w 10362250"/>
              <a:gd name="connsiteY43" fmla="*/ 1330657 h 4005618"/>
              <a:gd name="connsiteX44" fmla="*/ 6363456 w 10362250"/>
              <a:gd name="connsiteY44" fmla="*/ 1207827 h 4005618"/>
              <a:gd name="connsiteX45" fmla="*/ 6363456 w 10362250"/>
              <a:gd name="connsiteY45" fmla="*/ 968992 h 4005618"/>
              <a:gd name="connsiteX46" fmla="*/ 6363456 w 10362250"/>
              <a:gd name="connsiteY46" fmla="*/ 791571 h 4005618"/>
              <a:gd name="connsiteX47" fmla="*/ 6363456 w 10362250"/>
              <a:gd name="connsiteY47" fmla="*/ 716508 h 4005618"/>
              <a:gd name="connsiteX48" fmla="*/ 6397575 w 10362250"/>
              <a:gd name="connsiteY48" fmla="*/ 682389 h 4005618"/>
              <a:gd name="connsiteX49" fmla="*/ 6458990 w 10362250"/>
              <a:gd name="connsiteY49" fmla="*/ 655093 h 4005618"/>
              <a:gd name="connsiteX50" fmla="*/ 6704650 w 10362250"/>
              <a:gd name="connsiteY50" fmla="*/ 655093 h 4005618"/>
              <a:gd name="connsiteX51" fmla="*/ 6738769 w 10362250"/>
              <a:gd name="connsiteY51" fmla="*/ 620974 h 4005618"/>
              <a:gd name="connsiteX52" fmla="*/ 6738769 w 10362250"/>
              <a:gd name="connsiteY52" fmla="*/ 552735 h 4005618"/>
              <a:gd name="connsiteX53" fmla="*/ 6731945 w 10362250"/>
              <a:gd name="connsiteY53" fmla="*/ 0 h 4005618"/>
              <a:gd name="connsiteX54" fmla="*/ 6349808 w 10362250"/>
              <a:gd name="connsiteY54" fmla="*/ 13648 h 4005618"/>
              <a:gd name="connsiteX55" fmla="*/ 5926728 w 10362250"/>
              <a:gd name="connsiteY55" fmla="*/ 20472 h 4005618"/>
              <a:gd name="connsiteX56" fmla="*/ 5503647 w 10362250"/>
              <a:gd name="connsiteY56" fmla="*/ 47768 h 4005618"/>
              <a:gd name="connsiteX57" fmla="*/ 5442232 w 10362250"/>
              <a:gd name="connsiteY57" fmla="*/ 40944 h 4005618"/>
              <a:gd name="connsiteX58" fmla="*/ 5408113 w 10362250"/>
              <a:gd name="connsiteY58" fmla="*/ 1924335 h 4005618"/>
              <a:gd name="connsiteX59" fmla="*/ 5687892 w 10362250"/>
              <a:gd name="connsiteY59" fmla="*/ 1931159 h 4005618"/>
              <a:gd name="connsiteX60" fmla="*/ 5681068 w 10362250"/>
              <a:gd name="connsiteY60" fmla="*/ 1958454 h 4005618"/>
              <a:gd name="connsiteX61" fmla="*/ 5373993 w 10362250"/>
              <a:gd name="connsiteY61" fmla="*/ 1944806 h 4005618"/>
              <a:gd name="connsiteX62" fmla="*/ 5251163 w 10362250"/>
              <a:gd name="connsiteY62" fmla="*/ 1924335 h 4005618"/>
              <a:gd name="connsiteX63" fmla="*/ 4882674 w 10362250"/>
              <a:gd name="connsiteY63" fmla="*/ 1931159 h 4005618"/>
              <a:gd name="connsiteX64" fmla="*/ 4541480 w 10362250"/>
              <a:gd name="connsiteY64" fmla="*/ 1937983 h 4005618"/>
              <a:gd name="connsiteX65" fmla="*/ 4152519 w 10362250"/>
              <a:gd name="connsiteY65" fmla="*/ 1951630 h 4005618"/>
              <a:gd name="connsiteX66" fmla="*/ 3934154 w 10362250"/>
              <a:gd name="connsiteY66" fmla="*/ 1978926 h 4005618"/>
              <a:gd name="connsiteX67" fmla="*/ 3702142 w 10362250"/>
              <a:gd name="connsiteY67" fmla="*/ 2026693 h 4005618"/>
              <a:gd name="connsiteX68" fmla="*/ 3490602 w 10362250"/>
              <a:gd name="connsiteY68" fmla="*/ 2067636 h 4005618"/>
              <a:gd name="connsiteX69" fmla="*/ 3149408 w 10362250"/>
              <a:gd name="connsiteY69" fmla="*/ 2129051 h 4005618"/>
              <a:gd name="connsiteX70" fmla="*/ 2971987 w 10362250"/>
              <a:gd name="connsiteY70" fmla="*/ 2129051 h 4005618"/>
              <a:gd name="connsiteX71" fmla="*/ 2617145 w 10362250"/>
              <a:gd name="connsiteY71" fmla="*/ 2053989 h 4005618"/>
              <a:gd name="connsiteX72" fmla="*/ 2187241 w 10362250"/>
              <a:gd name="connsiteY72" fmla="*/ 1951630 h 4005618"/>
              <a:gd name="connsiteX73" fmla="*/ 1962053 w 10362250"/>
              <a:gd name="connsiteY73" fmla="*/ 1862920 h 4005618"/>
              <a:gd name="connsiteX74" fmla="*/ 1607211 w 10362250"/>
              <a:gd name="connsiteY74" fmla="*/ 1678675 h 4005618"/>
              <a:gd name="connsiteX75" fmla="*/ 1156835 w 10362250"/>
              <a:gd name="connsiteY75" fmla="*/ 1378424 h 4005618"/>
              <a:gd name="connsiteX76" fmla="*/ 952119 w 10362250"/>
              <a:gd name="connsiteY76" fmla="*/ 1228299 h 4005618"/>
              <a:gd name="connsiteX77" fmla="*/ 829289 w 10362250"/>
              <a:gd name="connsiteY77" fmla="*/ 1160060 h 4005618"/>
              <a:gd name="connsiteX78" fmla="*/ 672339 w 10362250"/>
              <a:gd name="connsiteY78" fmla="*/ 1078174 h 4005618"/>
              <a:gd name="connsiteX79" fmla="*/ 651868 w 10362250"/>
              <a:gd name="connsiteY79" fmla="*/ 1078174 h 4005618"/>
              <a:gd name="connsiteX80" fmla="*/ 362183 w 10362250"/>
              <a:gd name="connsiteY80" fmla="*/ 902073 h 4005618"/>
              <a:gd name="connsiteX81" fmla="*/ 331916 w 10362250"/>
              <a:gd name="connsiteY81" fmla="*/ 675234 h 4005618"/>
              <a:gd name="connsiteX82" fmla="*/ 221303 w 10362250"/>
              <a:gd name="connsiteY82" fmla="*/ 535126 h 4005618"/>
              <a:gd name="connsiteX83" fmla="*/ 103316 w 10362250"/>
              <a:gd name="connsiteY83" fmla="*/ 454009 h 4005618"/>
              <a:gd name="connsiteX84" fmla="*/ 77 w 10362250"/>
              <a:gd name="connsiteY84" fmla="*/ 431886 h 4005618"/>
              <a:gd name="connsiteX0" fmla="*/ 6680661 w 10365557"/>
              <a:gd name="connsiteY0" fmla="*/ 3835021 h 4005618"/>
              <a:gd name="connsiteX1" fmla="*/ 7124214 w 10365557"/>
              <a:gd name="connsiteY1" fmla="*/ 4005618 h 4005618"/>
              <a:gd name="connsiteX2" fmla="*/ 7144685 w 10365557"/>
              <a:gd name="connsiteY2" fmla="*/ 3964675 h 4005618"/>
              <a:gd name="connsiteX3" fmla="*/ 7206100 w 10365557"/>
              <a:gd name="connsiteY3" fmla="*/ 3773606 h 4005618"/>
              <a:gd name="connsiteX4" fmla="*/ 7328930 w 10365557"/>
              <a:gd name="connsiteY4" fmla="*/ 3418765 h 4005618"/>
              <a:gd name="connsiteX5" fmla="*/ 7390345 w 10365557"/>
              <a:gd name="connsiteY5" fmla="*/ 3043451 h 4005618"/>
              <a:gd name="connsiteX6" fmla="*/ 7403993 w 10365557"/>
              <a:gd name="connsiteY6" fmla="*/ 2982036 h 4005618"/>
              <a:gd name="connsiteX7" fmla="*/ 7629181 w 10365557"/>
              <a:gd name="connsiteY7" fmla="*/ 2681786 h 4005618"/>
              <a:gd name="connsiteX8" fmla="*/ 7833897 w 10365557"/>
              <a:gd name="connsiteY8" fmla="*/ 2804615 h 4005618"/>
              <a:gd name="connsiteX9" fmla="*/ 7915784 w 10365557"/>
              <a:gd name="connsiteY9" fmla="*/ 2818263 h 4005618"/>
              <a:gd name="connsiteX10" fmla="*/ 8106852 w 10365557"/>
              <a:gd name="connsiteY10" fmla="*/ 2838735 h 4005618"/>
              <a:gd name="connsiteX11" fmla="*/ 8652763 w 10365557"/>
              <a:gd name="connsiteY11" fmla="*/ 2784144 h 4005618"/>
              <a:gd name="connsiteX12" fmla="*/ 9109963 w 10365557"/>
              <a:gd name="connsiteY12" fmla="*/ 2729553 h 4005618"/>
              <a:gd name="connsiteX13" fmla="*/ 9594458 w 10365557"/>
              <a:gd name="connsiteY13" fmla="*/ 2681786 h 4005618"/>
              <a:gd name="connsiteX14" fmla="*/ 9778703 w 10365557"/>
              <a:gd name="connsiteY14" fmla="*/ 2661314 h 4005618"/>
              <a:gd name="connsiteX15" fmla="*/ 9826470 w 10365557"/>
              <a:gd name="connsiteY15" fmla="*/ 2661314 h 4005618"/>
              <a:gd name="connsiteX16" fmla="*/ 9942476 w 10365557"/>
              <a:gd name="connsiteY16" fmla="*/ 2627195 h 4005618"/>
              <a:gd name="connsiteX17" fmla="*/ 10038011 w 10365557"/>
              <a:gd name="connsiteY17" fmla="*/ 2606723 h 4005618"/>
              <a:gd name="connsiteX18" fmla="*/ 10140369 w 10365557"/>
              <a:gd name="connsiteY18" fmla="*/ 2593075 h 4005618"/>
              <a:gd name="connsiteX19" fmla="*/ 10154017 w 10365557"/>
              <a:gd name="connsiteY19" fmla="*/ 2511189 h 4005618"/>
              <a:gd name="connsiteX20" fmla="*/ 10229079 w 10365557"/>
              <a:gd name="connsiteY20" fmla="*/ 2367887 h 4005618"/>
              <a:gd name="connsiteX21" fmla="*/ 10297318 w 10365557"/>
              <a:gd name="connsiteY21" fmla="*/ 2320120 h 4005618"/>
              <a:gd name="connsiteX22" fmla="*/ 10365557 w 10365557"/>
              <a:gd name="connsiteY22" fmla="*/ 2279177 h 4005618"/>
              <a:gd name="connsiteX23" fmla="*/ 10351909 w 10365557"/>
              <a:gd name="connsiteY23" fmla="*/ 2217762 h 4005618"/>
              <a:gd name="connsiteX24" fmla="*/ 10324614 w 10365557"/>
              <a:gd name="connsiteY24" fmla="*/ 2129051 h 4005618"/>
              <a:gd name="connsiteX25" fmla="*/ 10290494 w 10365557"/>
              <a:gd name="connsiteY25" fmla="*/ 2040341 h 4005618"/>
              <a:gd name="connsiteX26" fmla="*/ 10297318 w 10365557"/>
              <a:gd name="connsiteY26" fmla="*/ 1801505 h 4005618"/>
              <a:gd name="connsiteX27" fmla="*/ 9915181 w 10365557"/>
              <a:gd name="connsiteY27" fmla="*/ 1794681 h 4005618"/>
              <a:gd name="connsiteX28" fmla="*/ 9908357 w 10365557"/>
              <a:gd name="connsiteY28" fmla="*/ 1344305 h 4005618"/>
              <a:gd name="connsiteX29" fmla="*/ 9792351 w 10365557"/>
              <a:gd name="connsiteY29" fmla="*/ 1330657 h 4005618"/>
              <a:gd name="connsiteX30" fmla="*/ 9628578 w 10365557"/>
              <a:gd name="connsiteY30" fmla="*/ 1310186 h 4005618"/>
              <a:gd name="connsiteX31" fmla="*/ 9519396 w 10365557"/>
              <a:gd name="connsiteY31" fmla="*/ 1303362 h 4005618"/>
              <a:gd name="connsiteX32" fmla="*/ 9457981 w 10365557"/>
              <a:gd name="connsiteY32" fmla="*/ 1289714 h 4005618"/>
              <a:gd name="connsiteX33" fmla="*/ 9464805 w 10365557"/>
              <a:gd name="connsiteY33" fmla="*/ 1910687 h 4005618"/>
              <a:gd name="connsiteX34" fmla="*/ 7772482 w 10365557"/>
              <a:gd name="connsiteY34" fmla="*/ 1917511 h 4005618"/>
              <a:gd name="connsiteX35" fmla="*/ 7745187 w 10365557"/>
              <a:gd name="connsiteY35" fmla="*/ 1276066 h 4005618"/>
              <a:gd name="connsiteX36" fmla="*/ 7745187 w 10365557"/>
              <a:gd name="connsiteY36" fmla="*/ 955344 h 4005618"/>
              <a:gd name="connsiteX37" fmla="*/ 7185629 w 10365557"/>
              <a:gd name="connsiteY37" fmla="*/ 975815 h 4005618"/>
              <a:gd name="connsiteX38" fmla="*/ 7124214 w 10365557"/>
              <a:gd name="connsiteY38" fmla="*/ 975815 h 4005618"/>
              <a:gd name="connsiteX39" fmla="*/ 7110566 w 10365557"/>
              <a:gd name="connsiteY39" fmla="*/ 975815 h 4005618"/>
              <a:gd name="connsiteX40" fmla="*/ 7117390 w 10365557"/>
              <a:gd name="connsiteY40" fmla="*/ 1323833 h 4005618"/>
              <a:gd name="connsiteX41" fmla="*/ 6714781 w 10365557"/>
              <a:gd name="connsiteY41" fmla="*/ 1344305 h 4005618"/>
              <a:gd name="connsiteX42" fmla="*/ 6475945 w 10365557"/>
              <a:gd name="connsiteY42" fmla="*/ 1351129 h 4005618"/>
              <a:gd name="connsiteX43" fmla="*/ 6394058 w 10365557"/>
              <a:gd name="connsiteY43" fmla="*/ 1330657 h 4005618"/>
              <a:gd name="connsiteX44" fmla="*/ 6366763 w 10365557"/>
              <a:gd name="connsiteY44" fmla="*/ 1207827 h 4005618"/>
              <a:gd name="connsiteX45" fmla="*/ 6366763 w 10365557"/>
              <a:gd name="connsiteY45" fmla="*/ 968992 h 4005618"/>
              <a:gd name="connsiteX46" fmla="*/ 6366763 w 10365557"/>
              <a:gd name="connsiteY46" fmla="*/ 791571 h 4005618"/>
              <a:gd name="connsiteX47" fmla="*/ 6366763 w 10365557"/>
              <a:gd name="connsiteY47" fmla="*/ 716508 h 4005618"/>
              <a:gd name="connsiteX48" fmla="*/ 6400882 w 10365557"/>
              <a:gd name="connsiteY48" fmla="*/ 682389 h 4005618"/>
              <a:gd name="connsiteX49" fmla="*/ 6462297 w 10365557"/>
              <a:gd name="connsiteY49" fmla="*/ 655093 h 4005618"/>
              <a:gd name="connsiteX50" fmla="*/ 6707957 w 10365557"/>
              <a:gd name="connsiteY50" fmla="*/ 655093 h 4005618"/>
              <a:gd name="connsiteX51" fmla="*/ 6742076 w 10365557"/>
              <a:gd name="connsiteY51" fmla="*/ 620974 h 4005618"/>
              <a:gd name="connsiteX52" fmla="*/ 6742076 w 10365557"/>
              <a:gd name="connsiteY52" fmla="*/ 552735 h 4005618"/>
              <a:gd name="connsiteX53" fmla="*/ 6735252 w 10365557"/>
              <a:gd name="connsiteY53" fmla="*/ 0 h 4005618"/>
              <a:gd name="connsiteX54" fmla="*/ 6353115 w 10365557"/>
              <a:gd name="connsiteY54" fmla="*/ 13648 h 4005618"/>
              <a:gd name="connsiteX55" fmla="*/ 5930035 w 10365557"/>
              <a:gd name="connsiteY55" fmla="*/ 20472 h 4005618"/>
              <a:gd name="connsiteX56" fmla="*/ 5506954 w 10365557"/>
              <a:gd name="connsiteY56" fmla="*/ 47768 h 4005618"/>
              <a:gd name="connsiteX57" fmla="*/ 5445539 w 10365557"/>
              <a:gd name="connsiteY57" fmla="*/ 40944 h 4005618"/>
              <a:gd name="connsiteX58" fmla="*/ 5411420 w 10365557"/>
              <a:gd name="connsiteY58" fmla="*/ 1924335 h 4005618"/>
              <a:gd name="connsiteX59" fmla="*/ 5691199 w 10365557"/>
              <a:gd name="connsiteY59" fmla="*/ 1931159 h 4005618"/>
              <a:gd name="connsiteX60" fmla="*/ 5684375 w 10365557"/>
              <a:gd name="connsiteY60" fmla="*/ 1958454 h 4005618"/>
              <a:gd name="connsiteX61" fmla="*/ 5377300 w 10365557"/>
              <a:gd name="connsiteY61" fmla="*/ 1944806 h 4005618"/>
              <a:gd name="connsiteX62" fmla="*/ 5254470 w 10365557"/>
              <a:gd name="connsiteY62" fmla="*/ 1924335 h 4005618"/>
              <a:gd name="connsiteX63" fmla="*/ 4885981 w 10365557"/>
              <a:gd name="connsiteY63" fmla="*/ 1931159 h 4005618"/>
              <a:gd name="connsiteX64" fmla="*/ 4544787 w 10365557"/>
              <a:gd name="connsiteY64" fmla="*/ 1937983 h 4005618"/>
              <a:gd name="connsiteX65" fmla="*/ 4155826 w 10365557"/>
              <a:gd name="connsiteY65" fmla="*/ 1951630 h 4005618"/>
              <a:gd name="connsiteX66" fmla="*/ 3937461 w 10365557"/>
              <a:gd name="connsiteY66" fmla="*/ 1978926 h 4005618"/>
              <a:gd name="connsiteX67" fmla="*/ 3705449 w 10365557"/>
              <a:gd name="connsiteY67" fmla="*/ 2026693 h 4005618"/>
              <a:gd name="connsiteX68" fmla="*/ 3493909 w 10365557"/>
              <a:gd name="connsiteY68" fmla="*/ 2067636 h 4005618"/>
              <a:gd name="connsiteX69" fmla="*/ 3152715 w 10365557"/>
              <a:gd name="connsiteY69" fmla="*/ 2129051 h 4005618"/>
              <a:gd name="connsiteX70" fmla="*/ 2975294 w 10365557"/>
              <a:gd name="connsiteY70" fmla="*/ 2129051 h 4005618"/>
              <a:gd name="connsiteX71" fmla="*/ 2620452 w 10365557"/>
              <a:gd name="connsiteY71" fmla="*/ 2053989 h 4005618"/>
              <a:gd name="connsiteX72" fmla="*/ 2190548 w 10365557"/>
              <a:gd name="connsiteY72" fmla="*/ 1951630 h 4005618"/>
              <a:gd name="connsiteX73" fmla="*/ 1965360 w 10365557"/>
              <a:gd name="connsiteY73" fmla="*/ 1862920 h 4005618"/>
              <a:gd name="connsiteX74" fmla="*/ 1610518 w 10365557"/>
              <a:gd name="connsiteY74" fmla="*/ 1678675 h 4005618"/>
              <a:gd name="connsiteX75" fmla="*/ 1160142 w 10365557"/>
              <a:gd name="connsiteY75" fmla="*/ 1378424 h 4005618"/>
              <a:gd name="connsiteX76" fmla="*/ 955426 w 10365557"/>
              <a:gd name="connsiteY76" fmla="*/ 1228299 h 4005618"/>
              <a:gd name="connsiteX77" fmla="*/ 832596 w 10365557"/>
              <a:gd name="connsiteY77" fmla="*/ 1160060 h 4005618"/>
              <a:gd name="connsiteX78" fmla="*/ 675646 w 10365557"/>
              <a:gd name="connsiteY78" fmla="*/ 1078174 h 4005618"/>
              <a:gd name="connsiteX79" fmla="*/ 655175 w 10365557"/>
              <a:gd name="connsiteY79" fmla="*/ 1078174 h 4005618"/>
              <a:gd name="connsiteX80" fmla="*/ 365490 w 10365557"/>
              <a:gd name="connsiteY80" fmla="*/ 902073 h 4005618"/>
              <a:gd name="connsiteX81" fmla="*/ 335223 w 10365557"/>
              <a:gd name="connsiteY81" fmla="*/ 675234 h 4005618"/>
              <a:gd name="connsiteX82" fmla="*/ 224610 w 10365557"/>
              <a:gd name="connsiteY82" fmla="*/ 535126 h 4005618"/>
              <a:gd name="connsiteX83" fmla="*/ 106623 w 10365557"/>
              <a:gd name="connsiteY83" fmla="*/ 454009 h 4005618"/>
              <a:gd name="connsiteX84" fmla="*/ 3384 w 10365557"/>
              <a:gd name="connsiteY84" fmla="*/ 431886 h 4005618"/>
              <a:gd name="connsiteX85" fmla="*/ 25508 w 10365557"/>
              <a:gd name="connsiteY85" fmla="*/ 431886 h 4005618"/>
              <a:gd name="connsiteX0" fmla="*/ 6714654 w 10399550"/>
              <a:gd name="connsiteY0" fmla="*/ 3835021 h 4005618"/>
              <a:gd name="connsiteX1" fmla="*/ 7158207 w 10399550"/>
              <a:gd name="connsiteY1" fmla="*/ 4005618 h 4005618"/>
              <a:gd name="connsiteX2" fmla="*/ 7178678 w 10399550"/>
              <a:gd name="connsiteY2" fmla="*/ 3964675 h 4005618"/>
              <a:gd name="connsiteX3" fmla="*/ 7240093 w 10399550"/>
              <a:gd name="connsiteY3" fmla="*/ 3773606 h 4005618"/>
              <a:gd name="connsiteX4" fmla="*/ 7362923 w 10399550"/>
              <a:gd name="connsiteY4" fmla="*/ 3418765 h 4005618"/>
              <a:gd name="connsiteX5" fmla="*/ 7424338 w 10399550"/>
              <a:gd name="connsiteY5" fmla="*/ 3043451 h 4005618"/>
              <a:gd name="connsiteX6" fmla="*/ 7437986 w 10399550"/>
              <a:gd name="connsiteY6" fmla="*/ 2982036 h 4005618"/>
              <a:gd name="connsiteX7" fmla="*/ 7663174 w 10399550"/>
              <a:gd name="connsiteY7" fmla="*/ 2681786 h 4005618"/>
              <a:gd name="connsiteX8" fmla="*/ 7867890 w 10399550"/>
              <a:gd name="connsiteY8" fmla="*/ 2804615 h 4005618"/>
              <a:gd name="connsiteX9" fmla="*/ 7949777 w 10399550"/>
              <a:gd name="connsiteY9" fmla="*/ 2818263 h 4005618"/>
              <a:gd name="connsiteX10" fmla="*/ 8140845 w 10399550"/>
              <a:gd name="connsiteY10" fmla="*/ 2838735 h 4005618"/>
              <a:gd name="connsiteX11" fmla="*/ 8686756 w 10399550"/>
              <a:gd name="connsiteY11" fmla="*/ 2784144 h 4005618"/>
              <a:gd name="connsiteX12" fmla="*/ 9143956 w 10399550"/>
              <a:gd name="connsiteY12" fmla="*/ 2729553 h 4005618"/>
              <a:gd name="connsiteX13" fmla="*/ 9628451 w 10399550"/>
              <a:gd name="connsiteY13" fmla="*/ 2681786 h 4005618"/>
              <a:gd name="connsiteX14" fmla="*/ 9812696 w 10399550"/>
              <a:gd name="connsiteY14" fmla="*/ 2661314 h 4005618"/>
              <a:gd name="connsiteX15" fmla="*/ 9860463 w 10399550"/>
              <a:gd name="connsiteY15" fmla="*/ 2661314 h 4005618"/>
              <a:gd name="connsiteX16" fmla="*/ 9976469 w 10399550"/>
              <a:gd name="connsiteY16" fmla="*/ 2627195 h 4005618"/>
              <a:gd name="connsiteX17" fmla="*/ 10072004 w 10399550"/>
              <a:gd name="connsiteY17" fmla="*/ 2606723 h 4005618"/>
              <a:gd name="connsiteX18" fmla="*/ 10174362 w 10399550"/>
              <a:gd name="connsiteY18" fmla="*/ 2593075 h 4005618"/>
              <a:gd name="connsiteX19" fmla="*/ 10188010 w 10399550"/>
              <a:gd name="connsiteY19" fmla="*/ 2511189 h 4005618"/>
              <a:gd name="connsiteX20" fmla="*/ 10263072 w 10399550"/>
              <a:gd name="connsiteY20" fmla="*/ 2367887 h 4005618"/>
              <a:gd name="connsiteX21" fmla="*/ 10331311 w 10399550"/>
              <a:gd name="connsiteY21" fmla="*/ 2320120 h 4005618"/>
              <a:gd name="connsiteX22" fmla="*/ 10399550 w 10399550"/>
              <a:gd name="connsiteY22" fmla="*/ 2279177 h 4005618"/>
              <a:gd name="connsiteX23" fmla="*/ 10385902 w 10399550"/>
              <a:gd name="connsiteY23" fmla="*/ 2217762 h 4005618"/>
              <a:gd name="connsiteX24" fmla="*/ 10358607 w 10399550"/>
              <a:gd name="connsiteY24" fmla="*/ 2129051 h 4005618"/>
              <a:gd name="connsiteX25" fmla="*/ 10324487 w 10399550"/>
              <a:gd name="connsiteY25" fmla="*/ 2040341 h 4005618"/>
              <a:gd name="connsiteX26" fmla="*/ 10331311 w 10399550"/>
              <a:gd name="connsiteY26" fmla="*/ 1801505 h 4005618"/>
              <a:gd name="connsiteX27" fmla="*/ 9949174 w 10399550"/>
              <a:gd name="connsiteY27" fmla="*/ 1794681 h 4005618"/>
              <a:gd name="connsiteX28" fmla="*/ 9942350 w 10399550"/>
              <a:gd name="connsiteY28" fmla="*/ 1344305 h 4005618"/>
              <a:gd name="connsiteX29" fmla="*/ 9826344 w 10399550"/>
              <a:gd name="connsiteY29" fmla="*/ 1330657 h 4005618"/>
              <a:gd name="connsiteX30" fmla="*/ 9662571 w 10399550"/>
              <a:gd name="connsiteY30" fmla="*/ 1310186 h 4005618"/>
              <a:gd name="connsiteX31" fmla="*/ 9553389 w 10399550"/>
              <a:gd name="connsiteY31" fmla="*/ 1303362 h 4005618"/>
              <a:gd name="connsiteX32" fmla="*/ 9491974 w 10399550"/>
              <a:gd name="connsiteY32" fmla="*/ 1289714 h 4005618"/>
              <a:gd name="connsiteX33" fmla="*/ 9498798 w 10399550"/>
              <a:gd name="connsiteY33" fmla="*/ 1910687 h 4005618"/>
              <a:gd name="connsiteX34" fmla="*/ 7806475 w 10399550"/>
              <a:gd name="connsiteY34" fmla="*/ 1917511 h 4005618"/>
              <a:gd name="connsiteX35" fmla="*/ 7779180 w 10399550"/>
              <a:gd name="connsiteY35" fmla="*/ 1276066 h 4005618"/>
              <a:gd name="connsiteX36" fmla="*/ 7779180 w 10399550"/>
              <a:gd name="connsiteY36" fmla="*/ 955344 h 4005618"/>
              <a:gd name="connsiteX37" fmla="*/ 7219622 w 10399550"/>
              <a:gd name="connsiteY37" fmla="*/ 975815 h 4005618"/>
              <a:gd name="connsiteX38" fmla="*/ 7158207 w 10399550"/>
              <a:gd name="connsiteY38" fmla="*/ 975815 h 4005618"/>
              <a:gd name="connsiteX39" fmla="*/ 7144559 w 10399550"/>
              <a:gd name="connsiteY39" fmla="*/ 975815 h 4005618"/>
              <a:gd name="connsiteX40" fmla="*/ 7151383 w 10399550"/>
              <a:gd name="connsiteY40" fmla="*/ 1323833 h 4005618"/>
              <a:gd name="connsiteX41" fmla="*/ 6748774 w 10399550"/>
              <a:gd name="connsiteY41" fmla="*/ 1344305 h 4005618"/>
              <a:gd name="connsiteX42" fmla="*/ 6509938 w 10399550"/>
              <a:gd name="connsiteY42" fmla="*/ 1351129 h 4005618"/>
              <a:gd name="connsiteX43" fmla="*/ 6428051 w 10399550"/>
              <a:gd name="connsiteY43" fmla="*/ 1330657 h 4005618"/>
              <a:gd name="connsiteX44" fmla="*/ 6400756 w 10399550"/>
              <a:gd name="connsiteY44" fmla="*/ 1207827 h 4005618"/>
              <a:gd name="connsiteX45" fmla="*/ 6400756 w 10399550"/>
              <a:gd name="connsiteY45" fmla="*/ 968992 h 4005618"/>
              <a:gd name="connsiteX46" fmla="*/ 6400756 w 10399550"/>
              <a:gd name="connsiteY46" fmla="*/ 791571 h 4005618"/>
              <a:gd name="connsiteX47" fmla="*/ 6400756 w 10399550"/>
              <a:gd name="connsiteY47" fmla="*/ 716508 h 4005618"/>
              <a:gd name="connsiteX48" fmla="*/ 6434875 w 10399550"/>
              <a:gd name="connsiteY48" fmla="*/ 682389 h 4005618"/>
              <a:gd name="connsiteX49" fmla="*/ 6496290 w 10399550"/>
              <a:gd name="connsiteY49" fmla="*/ 655093 h 4005618"/>
              <a:gd name="connsiteX50" fmla="*/ 6741950 w 10399550"/>
              <a:gd name="connsiteY50" fmla="*/ 655093 h 4005618"/>
              <a:gd name="connsiteX51" fmla="*/ 6776069 w 10399550"/>
              <a:gd name="connsiteY51" fmla="*/ 620974 h 4005618"/>
              <a:gd name="connsiteX52" fmla="*/ 6776069 w 10399550"/>
              <a:gd name="connsiteY52" fmla="*/ 552735 h 4005618"/>
              <a:gd name="connsiteX53" fmla="*/ 6769245 w 10399550"/>
              <a:gd name="connsiteY53" fmla="*/ 0 h 4005618"/>
              <a:gd name="connsiteX54" fmla="*/ 6387108 w 10399550"/>
              <a:gd name="connsiteY54" fmla="*/ 13648 h 4005618"/>
              <a:gd name="connsiteX55" fmla="*/ 5964028 w 10399550"/>
              <a:gd name="connsiteY55" fmla="*/ 20472 h 4005618"/>
              <a:gd name="connsiteX56" fmla="*/ 5540947 w 10399550"/>
              <a:gd name="connsiteY56" fmla="*/ 47768 h 4005618"/>
              <a:gd name="connsiteX57" fmla="*/ 5479532 w 10399550"/>
              <a:gd name="connsiteY57" fmla="*/ 40944 h 4005618"/>
              <a:gd name="connsiteX58" fmla="*/ 5445413 w 10399550"/>
              <a:gd name="connsiteY58" fmla="*/ 1924335 h 4005618"/>
              <a:gd name="connsiteX59" fmla="*/ 5725192 w 10399550"/>
              <a:gd name="connsiteY59" fmla="*/ 1931159 h 4005618"/>
              <a:gd name="connsiteX60" fmla="*/ 5718368 w 10399550"/>
              <a:gd name="connsiteY60" fmla="*/ 1958454 h 4005618"/>
              <a:gd name="connsiteX61" fmla="*/ 5411293 w 10399550"/>
              <a:gd name="connsiteY61" fmla="*/ 1944806 h 4005618"/>
              <a:gd name="connsiteX62" fmla="*/ 5288463 w 10399550"/>
              <a:gd name="connsiteY62" fmla="*/ 1924335 h 4005618"/>
              <a:gd name="connsiteX63" fmla="*/ 4919974 w 10399550"/>
              <a:gd name="connsiteY63" fmla="*/ 1931159 h 4005618"/>
              <a:gd name="connsiteX64" fmla="*/ 4578780 w 10399550"/>
              <a:gd name="connsiteY64" fmla="*/ 1937983 h 4005618"/>
              <a:gd name="connsiteX65" fmla="*/ 4189819 w 10399550"/>
              <a:gd name="connsiteY65" fmla="*/ 1951630 h 4005618"/>
              <a:gd name="connsiteX66" fmla="*/ 3971454 w 10399550"/>
              <a:gd name="connsiteY66" fmla="*/ 1978926 h 4005618"/>
              <a:gd name="connsiteX67" fmla="*/ 3739442 w 10399550"/>
              <a:gd name="connsiteY67" fmla="*/ 2026693 h 4005618"/>
              <a:gd name="connsiteX68" fmla="*/ 3527902 w 10399550"/>
              <a:gd name="connsiteY68" fmla="*/ 2067636 h 4005618"/>
              <a:gd name="connsiteX69" fmla="*/ 3186708 w 10399550"/>
              <a:gd name="connsiteY69" fmla="*/ 2129051 h 4005618"/>
              <a:gd name="connsiteX70" fmla="*/ 3009287 w 10399550"/>
              <a:gd name="connsiteY70" fmla="*/ 2129051 h 4005618"/>
              <a:gd name="connsiteX71" fmla="*/ 2654445 w 10399550"/>
              <a:gd name="connsiteY71" fmla="*/ 2053989 h 4005618"/>
              <a:gd name="connsiteX72" fmla="*/ 2224541 w 10399550"/>
              <a:gd name="connsiteY72" fmla="*/ 1951630 h 4005618"/>
              <a:gd name="connsiteX73" fmla="*/ 1999353 w 10399550"/>
              <a:gd name="connsiteY73" fmla="*/ 1862920 h 4005618"/>
              <a:gd name="connsiteX74" fmla="*/ 1644511 w 10399550"/>
              <a:gd name="connsiteY74" fmla="*/ 1678675 h 4005618"/>
              <a:gd name="connsiteX75" fmla="*/ 1194135 w 10399550"/>
              <a:gd name="connsiteY75" fmla="*/ 1378424 h 4005618"/>
              <a:gd name="connsiteX76" fmla="*/ 989419 w 10399550"/>
              <a:gd name="connsiteY76" fmla="*/ 1228299 h 4005618"/>
              <a:gd name="connsiteX77" fmla="*/ 866589 w 10399550"/>
              <a:gd name="connsiteY77" fmla="*/ 1160060 h 4005618"/>
              <a:gd name="connsiteX78" fmla="*/ 709639 w 10399550"/>
              <a:gd name="connsiteY78" fmla="*/ 1078174 h 4005618"/>
              <a:gd name="connsiteX79" fmla="*/ 689168 w 10399550"/>
              <a:gd name="connsiteY79" fmla="*/ 1078174 h 4005618"/>
              <a:gd name="connsiteX80" fmla="*/ 399483 w 10399550"/>
              <a:gd name="connsiteY80" fmla="*/ 902073 h 4005618"/>
              <a:gd name="connsiteX81" fmla="*/ 369216 w 10399550"/>
              <a:gd name="connsiteY81" fmla="*/ 675234 h 4005618"/>
              <a:gd name="connsiteX82" fmla="*/ 258603 w 10399550"/>
              <a:gd name="connsiteY82" fmla="*/ 535126 h 4005618"/>
              <a:gd name="connsiteX83" fmla="*/ 140616 w 10399550"/>
              <a:gd name="connsiteY83" fmla="*/ 454009 h 4005618"/>
              <a:gd name="connsiteX84" fmla="*/ 37377 w 10399550"/>
              <a:gd name="connsiteY84" fmla="*/ 431886 h 4005618"/>
              <a:gd name="connsiteX85" fmla="*/ 507 w 10399550"/>
              <a:gd name="connsiteY85" fmla="*/ 343395 h 4005618"/>
              <a:gd name="connsiteX0" fmla="*/ 6728894 w 10413790"/>
              <a:gd name="connsiteY0" fmla="*/ 3835021 h 4005618"/>
              <a:gd name="connsiteX1" fmla="*/ 7172447 w 10413790"/>
              <a:gd name="connsiteY1" fmla="*/ 4005618 h 4005618"/>
              <a:gd name="connsiteX2" fmla="*/ 7192918 w 10413790"/>
              <a:gd name="connsiteY2" fmla="*/ 3964675 h 4005618"/>
              <a:gd name="connsiteX3" fmla="*/ 7254333 w 10413790"/>
              <a:gd name="connsiteY3" fmla="*/ 3773606 h 4005618"/>
              <a:gd name="connsiteX4" fmla="*/ 7377163 w 10413790"/>
              <a:gd name="connsiteY4" fmla="*/ 3418765 h 4005618"/>
              <a:gd name="connsiteX5" fmla="*/ 7438578 w 10413790"/>
              <a:gd name="connsiteY5" fmla="*/ 3043451 h 4005618"/>
              <a:gd name="connsiteX6" fmla="*/ 7452226 w 10413790"/>
              <a:gd name="connsiteY6" fmla="*/ 2982036 h 4005618"/>
              <a:gd name="connsiteX7" fmla="*/ 7677414 w 10413790"/>
              <a:gd name="connsiteY7" fmla="*/ 2681786 h 4005618"/>
              <a:gd name="connsiteX8" fmla="*/ 7882130 w 10413790"/>
              <a:gd name="connsiteY8" fmla="*/ 2804615 h 4005618"/>
              <a:gd name="connsiteX9" fmla="*/ 7964017 w 10413790"/>
              <a:gd name="connsiteY9" fmla="*/ 2818263 h 4005618"/>
              <a:gd name="connsiteX10" fmla="*/ 8155085 w 10413790"/>
              <a:gd name="connsiteY10" fmla="*/ 2838735 h 4005618"/>
              <a:gd name="connsiteX11" fmla="*/ 8700996 w 10413790"/>
              <a:gd name="connsiteY11" fmla="*/ 2784144 h 4005618"/>
              <a:gd name="connsiteX12" fmla="*/ 9158196 w 10413790"/>
              <a:gd name="connsiteY12" fmla="*/ 2729553 h 4005618"/>
              <a:gd name="connsiteX13" fmla="*/ 9642691 w 10413790"/>
              <a:gd name="connsiteY13" fmla="*/ 2681786 h 4005618"/>
              <a:gd name="connsiteX14" fmla="*/ 9826936 w 10413790"/>
              <a:gd name="connsiteY14" fmla="*/ 2661314 h 4005618"/>
              <a:gd name="connsiteX15" fmla="*/ 9874703 w 10413790"/>
              <a:gd name="connsiteY15" fmla="*/ 2661314 h 4005618"/>
              <a:gd name="connsiteX16" fmla="*/ 9990709 w 10413790"/>
              <a:gd name="connsiteY16" fmla="*/ 2627195 h 4005618"/>
              <a:gd name="connsiteX17" fmla="*/ 10086244 w 10413790"/>
              <a:gd name="connsiteY17" fmla="*/ 2606723 h 4005618"/>
              <a:gd name="connsiteX18" fmla="*/ 10188602 w 10413790"/>
              <a:gd name="connsiteY18" fmla="*/ 2593075 h 4005618"/>
              <a:gd name="connsiteX19" fmla="*/ 10202250 w 10413790"/>
              <a:gd name="connsiteY19" fmla="*/ 2511189 h 4005618"/>
              <a:gd name="connsiteX20" fmla="*/ 10277312 w 10413790"/>
              <a:gd name="connsiteY20" fmla="*/ 2367887 h 4005618"/>
              <a:gd name="connsiteX21" fmla="*/ 10345551 w 10413790"/>
              <a:gd name="connsiteY21" fmla="*/ 2320120 h 4005618"/>
              <a:gd name="connsiteX22" fmla="*/ 10413790 w 10413790"/>
              <a:gd name="connsiteY22" fmla="*/ 2279177 h 4005618"/>
              <a:gd name="connsiteX23" fmla="*/ 10400142 w 10413790"/>
              <a:gd name="connsiteY23" fmla="*/ 2217762 h 4005618"/>
              <a:gd name="connsiteX24" fmla="*/ 10372847 w 10413790"/>
              <a:gd name="connsiteY24" fmla="*/ 2129051 h 4005618"/>
              <a:gd name="connsiteX25" fmla="*/ 10338727 w 10413790"/>
              <a:gd name="connsiteY25" fmla="*/ 2040341 h 4005618"/>
              <a:gd name="connsiteX26" fmla="*/ 10345551 w 10413790"/>
              <a:gd name="connsiteY26" fmla="*/ 1801505 h 4005618"/>
              <a:gd name="connsiteX27" fmla="*/ 9963414 w 10413790"/>
              <a:gd name="connsiteY27" fmla="*/ 1794681 h 4005618"/>
              <a:gd name="connsiteX28" fmla="*/ 9956590 w 10413790"/>
              <a:gd name="connsiteY28" fmla="*/ 1344305 h 4005618"/>
              <a:gd name="connsiteX29" fmla="*/ 9840584 w 10413790"/>
              <a:gd name="connsiteY29" fmla="*/ 1330657 h 4005618"/>
              <a:gd name="connsiteX30" fmla="*/ 9676811 w 10413790"/>
              <a:gd name="connsiteY30" fmla="*/ 1310186 h 4005618"/>
              <a:gd name="connsiteX31" fmla="*/ 9567629 w 10413790"/>
              <a:gd name="connsiteY31" fmla="*/ 1303362 h 4005618"/>
              <a:gd name="connsiteX32" fmla="*/ 9506214 w 10413790"/>
              <a:gd name="connsiteY32" fmla="*/ 1289714 h 4005618"/>
              <a:gd name="connsiteX33" fmla="*/ 9513038 w 10413790"/>
              <a:gd name="connsiteY33" fmla="*/ 1910687 h 4005618"/>
              <a:gd name="connsiteX34" fmla="*/ 7820715 w 10413790"/>
              <a:gd name="connsiteY34" fmla="*/ 1917511 h 4005618"/>
              <a:gd name="connsiteX35" fmla="*/ 7793420 w 10413790"/>
              <a:gd name="connsiteY35" fmla="*/ 1276066 h 4005618"/>
              <a:gd name="connsiteX36" fmla="*/ 7793420 w 10413790"/>
              <a:gd name="connsiteY36" fmla="*/ 955344 h 4005618"/>
              <a:gd name="connsiteX37" fmla="*/ 7233862 w 10413790"/>
              <a:gd name="connsiteY37" fmla="*/ 975815 h 4005618"/>
              <a:gd name="connsiteX38" fmla="*/ 7172447 w 10413790"/>
              <a:gd name="connsiteY38" fmla="*/ 975815 h 4005618"/>
              <a:gd name="connsiteX39" fmla="*/ 7158799 w 10413790"/>
              <a:gd name="connsiteY39" fmla="*/ 975815 h 4005618"/>
              <a:gd name="connsiteX40" fmla="*/ 7165623 w 10413790"/>
              <a:gd name="connsiteY40" fmla="*/ 1323833 h 4005618"/>
              <a:gd name="connsiteX41" fmla="*/ 6763014 w 10413790"/>
              <a:gd name="connsiteY41" fmla="*/ 1344305 h 4005618"/>
              <a:gd name="connsiteX42" fmla="*/ 6524178 w 10413790"/>
              <a:gd name="connsiteY42" fmla="*/ 1351129 h 4005618"/>
              <a:gd name="connsiteX43" fmla="*/ 6442291 w 10413790"/>
              <a:gd name="connsiteY43" fmla="*/ 1330657 h 4005618"/>
              <a:gd name="connsiteX44" fmla="*/ 6414996 w 10413790"/>
              <a:gd name="connsiteY44" fmla="*/ 1207827 h 4005618"/>
              <a:gd name="connsiteX45" fmla="*/ 6414996 w 10413790"/>
              <a:gd name="connsiteY45" fmla="*/ 968992 h 4005618"/>
              <a:gd name="connsiteX46" fmla="*/ 6414996 w 10413790"/>
              <a:gd name="connsiteY46" fmla="*/ 791571 h 4005618"/>
              <a:gd name="connsiteX47" fmla="*/ 6414996 w 10413790"/>
              <a:gd name="connsiteY47" fmla="*/ 716508 h 4005618"/>
              <a:gd name="connsiteX48" fmla="*/ 6449115 w 10413790"/>
              <a:gd name="connsiteY48" fmla="*/ 682389 h 4005618"/>
              <a:gd name="connsiteX49" fmla="*/ 6510530 w 10413790"/>
              <a:gd name="connsiteY49" fmla="*/ 655093 h 4005618"/>
              <a:gd name="connsiteX50" fmla="*/ 6756190 w 10413790"/>
              <a:gd name="connsiteY50" fmla="*/ 655093 h 4005618"/>
              <a:gd name="connsiteX51" fmla="*/ 6790309 w 10413790"/>
              <a:gd name="connsiteY51" fmla="*/ 620974 h 4005618"/>
              <a:gd name="connsiteX52" fmla="*/ 6790309 w 10413790"/>
              <a:gd name="connsiteY52" fmla="*/ 552735 h 4005618"/>
              <a:gd name="connsiteX53" fmla="*/ 6783485 w 10413790"/>
              <a:gd name="connsiteY53" fmla="*/ 0 h 4005618"/>
              <a:gd name="connsiteX54" fmla="*/ 6401348 w 10413790"/>
              <a:gd name="connsiteY54" fmla="*/ 13648 h 4005618"/>
              <a:gd name="connsiteX55" fmla="*/ 5978268 w 10413790"/>
              <a:gd name="connsiteY55" fmla="*/ 20472 h 4005618"/>
              <a:gd name="connsiteX56" fmla="*/ 5555187 w 10413790"/>
              <a:gd name="connsiteY56" fmla="*/ 47768 h 4005618"/>
              <a:gd name="connsiteX57" fmla="*/ 5493772 w 10413790"/>
              <a:gd name="connsiteY57" fmla="*/ 40944 h 4005618"/>
              <a:gd name="connsiteX58" fmla="*/ 5459653 w 10413790"/>
              <a:gd name="connsiteY58" fmla="*/ 1924335 h 4005618"/>
              <a:gd name="connsiteX59" fmla="*/ 5739432 w 10413790"/>
              <a:gd name="connsiteY59" fmla="*/ 1931159 h 4005618"/>
              <a:gd name="connsiteX60" fmla="*/ 5732608 w 10413790"/>
              <a:gd name="connsiteY60" fmla="*/ 1958454 h 4005618"/>
              <a:gd name="connsiteX61" fmla="*/ 5425533 w 10413790"/>
              <a:gd name="connsiteY61" fmla="*/ 1944806 h 4005618"/>
              <a:gd name="connsiteX62" fmla="*/ 5302703 w 10413790"/>
              <a:gd name="connsiteY62" fmla="*/ 1924335 h 4005618"/>
              <a:gd name="connsiteX63" fmla="*/ 4934214 w 10413790"/>
              <a:gd name="connsiteY63" fmla="*/ 1931159 h 4005618"/>
              <a:gd name="connsiteX64" fmla="*/ 4593020 w 10413790"/>
              <a:gd name="connsiteY64" fmla="*/ 1937983 h 4005618"/>
              <a:gd name="connsiteX65" fmla="*/ 4204059 w 10413790"/>
              <a:gd name="connsiteY65" fmla="*/ 1951630 h 4005618"/>
              <a:gd name="connsiteX66" fmla="*/ 3985694 w 10413790"/>
              <a:gd name="connsiteY66" fmla="*/ 1978926 h 4005618"/>
              <a:gd name="connsiteX67" fmla="*/ 3753682 w 10413790"/>
              <a:gd name="connsiteY67" fmla="*/ 2026693 h 4005618"/>
              <a:gd name="connsiteX68" fmla="*/ 3542142 w 10413790"/>
              <a:gd name="connsiteY68" fmla="*/ 2067636 h 4005618"/>
              <a:gd name="connsiteX69" fmla="*/ 3200948 w 10413790"/>
              <a:gd name="connsiteY69" fmla="*/ 2129051 h 4005618"/>
              <a:gd name="connsiteX70" fmla="*/ 3023527 w 10413790"/>
              <a:gd name="connsiteY70" fmla="*/ 2129051 h 4005618"/>
              <a:gd name="connsiteX71" fmla="*/ 2668685 w 10413790"/>
              <a:gd name="connsiteY71" fmla="*/ 2053989 h 4005618"/>
              <a:gd name="connsiteX72" fmla="*/ 2238781 w 10413790"/>
              <a:gd name="connsiteY72" fmla="*/ 1951630 h 4005618"/>
              <a:gd name="connsiteX73" fmla="*/ 2013593 w 10413790"/>
              <a:gd name="connsiteY73" fmla="*/ 1862920 h 4005618"/>
              <a:gd name="connsiteX74" fmla="*/ 1658751 w 10413790"/>
              <a:gd name="connsiteY74" fmla="*/ 1678675 h 4005618"/>
              <a:gd name="connsiteX75" fmla="*/ 1208375 w 10413790"/>
              <a:gd name="connsiteY75" fmla="*/ 1378424 h 4005618"/>
              <a:gd name="connsiteX76" fmla="*/ 1003659 w 10413790"/>
              <a:gd name="connsiteY76" fmla="*/ 1228299 h 4005618"/>
              <a:gd name="connsiteX77" fmla="*/ 880829 w 10413790"/>
              <a:gd name="connsiteY77" fmla="*/ 1160060 h 4005618"/>
              <a:gd name="connsiteX78" fmla="*/ 723879 w 10413790"/>
              <a:gd name="connsiteY78" fmla="*/ 1078174 h 4005618"/>
              <a:gd name="connsiteX79" fmla="*/ 703408 w 10413790"/>
              <a:gd name="connsiteY79" fmla="*/ 1078174 h 4005618"/>
              <a:gd name="connsiteX80" fmla="*/ 413723 w 10413790"/>
              <a:gd name="connsiteY80" fmla="*/ 902073 h 4005618"/>
              <a:gd name="connsiteX81" fmla="*/ 383456 w 10413790"/>
              <a:gd name="connsiteY81" fmla="*/ 675234 h 4005618"/>
              <a:gd name="connsiteX82" fmla="*/ 272843 w 10413790"/>
              <a:gd name="connsiteY82" fmla="*/ 535126 h 4005618"/>
              <a:gd name="connsiteX83" fmla="*/ 154856 w 10413790"/>
              <a:gd name="connsiteY83" fmla="*/ 454009 h 4005618"/>
              <a:gd name="connsiteX84" fmla="*/ 51617 w 10413790"/>
              <a:gd name="connsiteY84" fmla="*/ 431886 h 4005618"/>
              <a:gd name="connsiteX85" fmla="*/ 14747 w 10413790"/>
              <a:gd name="connsiteY85" fmla="*/ 343395 h 4005618"/>
              <a:gd name="connsiteX86" fmla="*/ 0 w 10413790"/>
              <a:gd name="connsiteY86" fmla="*/ 313899 h 4005618"/>
              <a:gd name="connsiteX0" fmla="*/ 6728894 w 10413790"/>
              <a:gd name="connsiteY0" fmla="*/ 3835021 h 4005618"/>
              <a:gd name="connsiteX1" fmla="*/ 7172447 w 10413790"/>
              <a:gd name="connsiteY1" fmla="*/ 4005618 h 4005618"/>
              <a:gd name="connsiteX2" fmla="*/ 7192918 w 10413790"/>
              <a:gd name="connsiteY2" fmla="*/ 3964675 h 4005618"/>
              <a:gd name="connsiteX3" fmla="*/ 7254333 w 10413790"/>
              <a:gd name="connsiteY3" fmla="*/ 3773606 h 4005618"/>
              <a:gd name="connsiteX4" fmla="*/ 7377163 w 10413790"/>
              <a:gd name="connsiteY4" fmla="*/ 3418765 h 4005618"/>
              <a:gd name="connsiteX5" fmla="*/ 7438578 w 10413790"/>
              <a:gd name="connsiteY5" fmla="*/ 3043451 h 4005618"/>
              <a:gd name="connsiteX6" fmla="*/ 7452226 w 10413790"/>
              <a:gd name="connsiteY6" fmla="*/ 2982036 h 4005618"/>
              <a:gd name="connsiteX7" fmla="*/ 7677414 w 10413790"/>
              <a:gd name="connsiteY7" fmla="*/ 2681786 h 4005618"/>
              <a:gd name="connsiteX8" fmla="*/ 7882130 w 10413790"/>
              <a:gd name="connsiteY8" fmla="*/ 2804615 h 4005618"/>
              <a:gd name="connsiteX9" fmla="*/ 7964017 w 10413790"/>
              <a:gd name="connsiteY9" fmla="*/ 2818263 h 4005618"/>
              <a:gd name="connsiteX10" fmla="*/ 8155085 w 10413790"/>
              <a:gd name="connsiteY10" fmla="*/ 2838735 h 4005618"/>
              <a:gd name="connsiteX11" fmla="*/ 8700996 w 10413790"/>
              <a:gd name="connsiteY11" fmla="*/ 2784144 h 4005618"/>
              <a:gd name="connsiteX12" fmla="*/ 9158196 w 10413790"/>
              <a:gd name="connsiteY12" fmla="*/ 2729553 h 4005618"/>
              <a:gd name="connsiteX13" fmla="*/ 9642691 w 10413790"/>
              <a:gd name="connsiteY13" fmla="*/ 2681786 h 4005618"/>
              <a:gd name="connsiteX14" fmla="*/ 9826936 w 10413790"/>
              <a:gd name="connsiteY14" fmla="*/ 2661314 h 4005618"/>
              <a:gd name="connsiteX15" fmla="*/ 9874703 w 10413790"/>
              <a:gd name="connsiteY15" fmla="*/ 2661314 h 4005618"/>
              <a:gd name="connsiteX16" fmla="*/ 9990709 w 10413790"/>
              <a:gd name="connsiteY16" fmla="*/ 2627195 h 4005618"/>
              <a:gd name="connsiteX17" fmla="*/ 10086244 w 10413790"/>
              <a:gd name="connsiteY17" fmla="*/ 2606723 h 4005618"/>
              <a:gd name="connsiteX18" fmla="*/ 10188602 w 10413790"/>
              <a:gd name="connsiteY18" fmla="*/ 2593075 h 4005618"/>
              <a:gd name="connsiteX19" fmla="*/ 10202250 w 10413790"/>
              <a:gd name="connsiteY19" fmla="*/ 2511189 h 4005618"/>
              <a:gd name="connsiteX20" fmla="*/ 10277312 w 10413790"/>
              <a:gd name="connsiteY20" fmla="*/ 2367887 h 4005618"/>
              <a:gd name="connsiteX21" fmla="*/ 10345551 w 10413790"/>
              <a:gd name="connsiteY21" fmla="*/ 2320120 h 4005618"/>
              <a:gd name="connsiteX22" fmla="*/ 10413790 w 10413790"/>
              <a:gd name="connsiteY22" fmla="*/ 2279177 h 4005618"/>
              <a:gd name="connsiteX23" fmla="*/ 10400142 w 10413790"/>
              <a:gd name="connsiteY23" fmla="*/ 2217762 h 4005618"/>
              <a:gd name="connsiteX24" fmla="*/ 10372847 w 10413790"/>
              <a:gd name="connsiteY24" fmla="*/ 2129051 h 4005618"/>
              <a:gd name="connsiteX25" fmla="*/ 10338727 w 10413790"/>
              <a:gd name="connsiteY25" fmla="*/ 2040341 h 4005618"/>
              <a:gd name="connsiteX26" fmla="*/ 10345551 w 10413790"/>
              <a:gd name="connsiteY26" fmla="*/ 1801505 h 4005618"/>
              <a:gd name="connsiteX27" fmla="*/ 9963414 w 10413790"/>
              <a:gd name="connsiteY27" fmla="*/ 1794681 h 4005618"/>
              <a:gd name="connsiteX28" fmla="*/ 9956590 w 10413790"/>
              <a:gd name="connsiteY28" fmla="*/ 1344305 h 4005618"/>
              <a:gd name="connsiteX29" fmla="*/ 9840584 w 10413790"/>
              <a:gd name="connsiteY29" fmla="*/ 1330657 h 4005618"/>
              <a:gd name="connsiteX30" fmla="*/ 9676811 w 10413790"/>
              <a:gd name="connsiteY30" fmla="*/ 1310186 h 4005618"/>
              <a:gd name="connsiteX31" fmla="*/ 9567629 w 10413790"/>
              <a:gd name="connsiteY31" fmla="*/ 1303362 h 4005618"/>
              <a:gd name="connsiteX32" fmla="*/ 9506214 w 10413790"/>
              <a:gd name="connsiteY32" fmla="*/ 1289714 h 4005618"/>
              <a:gd name="connsiteX33" fmla="*/ 9513038 w 10413790"/>
              <a:gd name="connsiteY33" fmla="*/ 1910687 h 4005618"/>
              <a:gd name="connsiteX34" fmla="*/ 7820715 w 10413790"/>
              <a:gd name="connsiteY34" fmla="*/ 1917511 h 4005618"/>
              <a:gd name="connsiteX35" fmla="*/ 7793420 w 10413790"/>
              <a:gd name="connsiteY35" fmla="*/ 1276066 h 4005618"/>
              <a:gd name="connsiteX36" fmla="*/ 7793420 w 10413790"/>
              <a:gd name="connsiteY36" fmla="*/ 955344 h 4005618"/>
              <a:gd name="connsiteX37" fmla="*/ 7233862 w 10413790"/>
              <a:gd name="connsiteY37" fmla="*/ 975815 h 4005618"/>
              <a:gd name="connsiteX38" fmla="*/ 7172447 w 10413790"/>
              <a:gd name="connsiteY38" fmla="*/ 975815 h 4005618"/>
              <a:gd name="connsiteX39" fmla="*/ 7158799 w 10413790"/>
              <a:gd name="connsiteY39" fmla="*/ 975815 h 4005618"/>
              <a:gd name="connsiteX40" fmla="*/ 7165623 w 10413790"/>
              <a:gd name="connsiteY40" fmla="*/ 1323833 h 4005618"/>
              <a:gd name="connsiteX41" fmla="*/ 6763014 w 10413790"/>
              <a:gd name="connsiteY41" fmla="*/ 1344305 h 4005618"/>
              <a:gd name="connsiteX42" fmla="*/ 6524178 w 10413790"/>
              <a:gd name="connsiteY42" fmla="*/ 1351129 h 4005618"/>
              <a:gd name="connsiteX43" fmla="*/ 6442291 w 10413790"/>
              <a:gd name="connsiteY43" fmla="*/ 1330657 h 4005618"/>
              <a:gd name="connsiteX44" fmla="*/ 6414996 w 10413790"/>
              <a:gd name="connsiteY44" fmla="*/ 1207827 h 4005618"/>
              <a:gd name="connsiteX45" fmla="*/ 6414996 w 10413790"/>
              <a:gd name="connsiteY45" fmla="*/ 968992 h 4005618"/>
              <a:gd name="connsiteX46" fmla="*/ 6414996 w 10413790"/>
              <a:gd name="connsiteY46" fmla="*/ 791571 h 4005618"/>
              <a:gd name="connsiteX47" fmla="*/ 6414996 w 10413790"/>
              <a:gd name="connsiteY47" fmla="*/ 716508 h 4005618"/>
              <a:gd name="connsiteX48" fmla="*/ 6449115 w 10413790"/>
              <a:gd name="connsiteY48" fmla="*/ 682389 h 4005618"/>
              <a:gd name="connsiteX49" fmla="*/ 6510530 w 10413790"/>
              <a:gd name="connsiteY49" fmla="*/ 655093 h 4005618"/>
              <a:gd name="connsiteX50" fmla="*/ 6756190 w 10413790"/>
              <a:gd name="connsiteY50" fmla="*/ 655093 h 4005618"/>
              <a:gd name="connsiteX51" fmla="*/ 6790309 w 10413790"/>
              <a:gd name="connsiteY51" fmla="*/ 620974 h 4005618"/>
              <a:gd name="connsiteX52" fmla="*/ 6790309 w 10413790"/>
              <a:gd name="connsiteY52" fmla="*/ 552735 h 4005618"/>
              <a:gd name="connsiteX53" fmla="*/ 6783485 w 10413790"/>
              <a:gd name="connsiteY53" fmla="*/ 0 h 4005618"/>
              <a:gd name="connsiteX54" fmla="*/ 6401348 w 10413790"/>
              <a:gd name="connsiteY54" fmla="*/ 13648 h 4005618"/>
              <a:gd name="connsiteX55" fmla="*/ 5978268 w 10413790"/>
              <a:gd name="connsiteY55" fmla="*/ 20472 h 4005618"/>
              <a:gd name="connsiteX56" fmla="*/ 5555187 w 10413790"/>
              <a:gd name="connsiteY56" fmla="*/ 47768 h 4005618"/>
              <a:gd name="connsiteX57" fmla="*/ 5493772 w 10413790"/>
              <a:gd name="connsiteY57" fmla="*/ 40944 h 4005618"/>
              <a:gd name="connsiteX58" fmla="*/ 5459653 w 10413790"/>
              <a:gd name="connsiteY58" fmla="*/ 1924335 h 4005618"/>
              <a:gd name="connsiteX59" fmla="*/ 5739432 w 10413790"/>
              <a:gd name="connsiteY59" fmla="*/ 1931159 h 4005618"/>
              <a:gd name="connsiteX60" fmla="*/ 5732608 w 10413790"/>
              <a:gd name="connsiteY60" fmla="*/ 1958454 h 4005618"/>
              <a:gd name="connsiteX61" fmla="*/ 5425533 w 10413790"/>
              <a:gd name="connsiteY61" fmla="*/ 1944806 h 4005618"/>
              <a:gd name="connsiteX62" fmla="*/ 5302703 w 10413790"/>
              <a:gd name="connsiteY62" fmla="*/ 1924335 h 4005618"/>
              <a:gd name="connsiteX63" fmla="*/ 4934214 w 10413790"/>
              <a:gd name="connsiteY63" fmla="*/ 1931159 h 4005618"/>
              <a:gd name="connsiteX64" fmla="*/ 4593020 w 10413790"/>
              <a:gd name="connsiteY64" fmla="*/ 1937983 h 4005618"/>
              <a:gd name="connsiteX65" fmla="*/ 4204059 w 10413790"/>
              <a:gd name="connsiteY65" fmla="*/ 1951630 h 4005618"/>
              <a:gd name="connsiteX66" fmla="*/ 3985694 w 10413790"/>
              <a:gd name="connsiteY66" fmla="*/ 1978926 h 4005618"/>
              <a:gd name="connsiteX67" fmla="*/ 3753682 w 10413790"/>
              <a:gd name="connsiteY67" fmla="*/ 2026693 h 4005618"/>
              <a:gd name="connsiteX68" fmla="*/ 3542142 w 10413790"/>
              <a:gd name="connsiteY68" fmla="*/ 2067636 h 4005618"/>
              <a:gd name="connsiteX69" fmla="*/ 3200948 w 10413790"/>
              <a:gd name="connsiteY69" fmla="*/ 2129051 h 4005618"/>
              <a:gd name="connsiteX70" fmla="*/ 3023527 w 10413790"/>
              <a:gd name="connsiteY70" fmla="*/ 2129051 h 4005618"/>
              <a:gd name="connsiteX71" fmla="*/ 2668685 w 10413790"/>
              <a:gd name="connsiteY71" fmla="*/ 2053989 h 4005618"/>
              <a:gd name="connsiteX72" fmla="*/ 2238781 w 10413790"/>
              <a:gd name="connsiteY72" fmla="*/ 1951630 h 4005618"/>
              <a:gd name="connsiteX73" fmla="*/ 2013593 w 10413790"/>
              <a:gd name="connsiteY73" fmla="*/ 1862920 h 4005618"/>
              <a:gd name="connsiteX74" fmla="*/ 1658751 w 10413790"/>
              <a:gd name="connsiteY74" fmla="*/ 1678675 h 4005618"/>
              <a:gd name="connsiteX75" fmla="*/ 1208375 w 10413790"/>
              <a:gd name="connsiteY75" fmla="*/ 1378424 h 4005618"/>
              <a:gd name="connsiteX76" fmla="*/ 1003659 w 10413790"/>
              <a:gd name="connsiteY76" fmla="*/ 1228299 h 4005618"/>
              <a:gd name="connsiteX77" fmla="*/ 880829 w 10413790"/>
              <a:gd name="connsiteY77" fmla="*/ 1160060 h 4005618"/>
              <a:gd name="connsiteX78" fmla="*/ 723879 w 10413790"/>
              <a:gd name="connsiteY78" fmla="*/ 1078174 h 4005618"/>
              <a:gd name="connsiteX79" fmla="*/ 703408 w 10413790"/>
              <a:gd name="connsiteY79" fmla="*/ 1078174 h 4005618"/>
              <a:gd name="connsiteX80" fmla="*/ 413723 w 10413790"/>
              <a:gd name="connsiteY80" fmla="*/ 902073 h 4005618"/>
              <a:gd name="connsiteX81" fmla="*/ 383456 w 10413790"/>
              <a:gd name="connsiteY81" fmla="*/ 675234 h 4005618"/>
              <a:gd name="connsiteX82" fmla="*/ 272843 w 10413790"/>
              <a:gd name="connsiteY82" fmla="*/ 535126 h 4005618"/>
              <a:gd name="connsiteX83" fmla="*/ 154856 w 10413790"/>
              <a:gd name="connsiteY83" fmla="*/ 454009 h 4005618"/>
              <a:gd name="connsiteX84" fmla="*/ 51617 w 10413790"/>
              <a:gd name="connsiteY84" fmla="*/ 431886 h 4005618"/>
              <a:gd name="connsiteX85" fmla="*/ 14747 w 10413790"/>
              <a:gd name="connsiteY85" fmla="*/ 343395 h 4005618"/>
              <a:gd name="connsiteX86" fmla="*/ 0 w 10413790"/>
              <a:gd name="connsiteY86" fmla="*/ 203286 h 4005618"/>
              <a:gd name="connsiteX0" fmla="*/ 6729036 w 10413932"/>
              <a:gd name="connsiteY0" fmla="*/ 3835021 h 4005618"/>
              <a:gd name="connsiteX1" fmla="*/ 7172589 w 10413932"/>
              <a:gd name="connsiteY1" fmla="*/ 4005618 h 4005618"/>
              <a:gd name="connsiteX2" fmla="*/ 7193060 w 10413932"/>
              <a:gd name="connsiteY2" fmla="*/ 3964675 h 4005618"/>
              <a:gd name="connsiteX3" fmla="*/ 7254475 w 10413932"/>
              <a:gd name="connsiteY3" fmla="*/ 3773606 h 4005618"/>
              <a:gd name="connsiteX4" fmla="*/ 7377305 w 10413932"/>
              <a:gd name="connsiteY4" fmla="*/ 3418765 h 4005618"/>
              <a:gd name="connsiteX5" fmla="*/ 7438720 w 10413932"/>
              <a:gd name="connsiteY5" fmla="*/ 3043451 h 4005618"/>
              <a:gd name="connsiteX6" fmla="*/ 7452368 w 10413932"/>
              <a:gd name="connsiteY6" fmla="*/ 2982036 h 4005618"/>
              <a:gd name="connsiteX7" fmla="*/ 7677556 w 10413932"/>
              <a:gd name="connsiteY7" fmla="*/ 2681786 h 4005618"/>
              <a:gd name="connsiteX8" fmla="*/ 7882272 w 10413932"/>
              <a:gd name="connsiteY8" fmla="*/ 2804615 h 4005618"/>
              <a:gd name="connsiteX9" fmla="*/ 7964159 w 10413932"/>
              <a:gd name="connsiteY9" fmla="*/ 2818263 h 4005618"/>
              <a:gd name="connsiteX10" fmla="*/ 8155227 w 10413932"/>
              <a:gd name="connsiteY10" fmla="*/ 2838735 h 4005618"/>
              <a:gd name="connsiteX11" fmla="*/ 8701138 w 10413932"/>
              <a:gd name="connsiteY11" fmla="*/ 2784144 h 4005618"/>
              <a:gd name="connsiteX12" fmla="*/ 9158338 w 10413932"/>
              <a:gd name="connsiteY12" fmla="*/ 2729553 h 4005618"/>
              <a:gd name="connsiteX13" fmla="*/ 9642833 w 10413932"/>
              <a:gd name="connsiteY13" fmla="*/ 2681786 h 4005618"/>
              <a:gd name="connsiteX14" fmla="*/ 9827078 w 10413932"/>
              <a:gd name="connsiteY14" fmla="*/ 2661314 h 4005618"/>
              <a:gd name="connsiteX15" fmla="*/ 9874845 w 10413932"/>
              <a:gd name="connsiteY15" fmla="*/ 2661314 h 4005618"/>
              <a:gd name="connsiteX16" fmla="*/ 9990851 w 10413932"/>
              <a:gd name="connsiteY16" fmla="*/ 2627195 h 4005618"/>
              <a:gd name="connsiteX17" fmla="*/ 10086386 w 10413932"/>
              <a:gd name="connsiteY17" fmla="*/ 2606723 h 4005618"/>
              <a:gd name="connsiteX18" fmla="*/ 10188744 w 10413932"/>
              <a:gd name="connsiteY18" fmla="*/ 2593075 h 4005618"/>
              <a:gd name="connsiteX19" fmla="*/ 10202392 w 10413932"/>
              <a:gd name="connsiteY19" fmla="*/ 2511189 h 4005618"/>
              <a:gd name="connsiteX20" fmla="*/ 10277454 w 10413932"/>
              <a:gd name="connsiteY20" fmla="*/ 2367887 h 4005618"/>
              <a:gd name="connsiteX21" fmla="*/ 10345693 w 10413932"/>
              <a:gd name="connsiteY21" fmla="*/ 2320120 h 4005618"/>
              <a:gd name="connsiteX22" fmla="*/ 10413932 w 10413932"/>
              <a:gd name="connsiteY22" fmla="*/ 2279177 h 4005618"/>
              <a:gd name="connsiteX23" fmla="*/ 10400284 w 10413932"/>
              <a:gd name="connsiteY23" fmla="*/ 2217762 h 4005618"/>
              <a:gd name="connsiteX24" fmla="*/ 10372989 w 10413932"/>
              <a:gd name="connsiteY24" fmla="*/ 2129051 h 4005618"/>
              <a:gd name="connsiteX25" fmla="*/ 10338869 w 10413932"/>
              <a:gd name="connsiteY25" fmla="*/ 2040341 h 4005618"/>
              <a:gd name="connsiteX26" fmla="*/ 10345693 w 10413932"/>
              <a:gd name="connsiteY26" fmla="*/ 1801505 h 4005618"/>
              <a:gd name="connsiteX27" fmla="*/ 9963556 w 10413932"/>
              <a:gd name="connsiteY27" fmla="*/ 1794681 h 4005618"/>
              <a:gd name="connsiteX28" fmla="*/ 9956732 w 10413932"/>
              <a:gd name="connsiteY28" fmla="*/ 1344305 h 4005618"/>
              <a:gd name="connsiteX29" fmla="*/ 9840726 w 10413932"/>
              <a:gd name="connsiteY29" fmla="*/ 1330657 h 4005618"/>
              <a:gd name="connsiteX30" fmla="*/ 9676953 w 10413932"/>
              <a:gd name="connsiteY30" fmla="*/ 1310186 h 4005618"/>
              <a:gd name="connsiteX31" fmla="*/ 9567771 w 10413932"/>
              <a:gd name="connsiteY31" fmla="*/ 1303362 h 4005618"/>
              <a:gd name="connsiteX32" fmla="*/ 9506356 w 10413932"/>
              <a:gd name="connsiteY32" fmla="*/ 1289714 h 4005618"/>
              <a:gd name="connsiteX33" fmla="*/ 9513180 w 10413932"/>
              <a:gd name="connsiteY33" fmla="*/ 1910687 h 4005618"/>
              <a:gd name="connsiteX34" fmla="*/ 7820857 w 10413932"/>
              <a:gd name="connsiteY34" fmla="*/ 1917511 h 4005618"/>
              <a:gd name="connsiteX35" fmla="*/ 7793562 w 10413932"/>
              <a:gd name="connsiteY35" fmla="*/ 1276066 h 4005618"/>
              <a:gd name="connsiteX36" fmla="*/ 7793562 w 10413932"/>
              <a:gd name="connsiteY36" fmla="*/ 955344 h 4005618"/>
              <a:gd name="connsiteX37" fmla="*/ 7234004 w 10413932"/>
              <a:gd name="connsiteY37" fmla="*/ 975815 h 4005618"/>
              <a:gd name="connsiteX38" fmla="*/ 7172589 w 10413932"/>
              <a:gd name="connsiteY38" fmla="*/ 975815 h 4005618"/>
              <a:gd name="connsiteX39" fmla="*/ 7158941 w 10413932"/>
              <a:gd name="connsiteY39" fmla="*/ 975815 h 4005618"/>
              <a:gd name="connsiteX40" fmla="*/ 7165765 w 10413932"/>
              <a:gd name="connsiteY40" fmla="*/ 1323833 h 4005618"/>
              <a:gd name="connsiteX41" fmla="*/ 6763156 w 10413932"/>
              <a:gd name="connsiteY41" fmla="*/ 1344305 h 4005618"/>
              <a:gd name="connsiteX42" fmla="*/ 6524320 w 10413932"/>
              <a:gd name="connsiteY42" fmla="*/ 1351129 h 4005618"/>
              <a:gd name="connsiteX43" fmla="*/ 6442433 w 10413932"/>
              <a:gd name="connsiteY43" fmla="*/ 1330657 h 4005618"/>
              <a:gd name="connsiteX44" fmla="*/ 6415138 w 10413932"/>
              <a:gd name="connsiteY44" fmla="*/ 1207827 h 4005618"/>
              <a:gd name="connsiteX45" fmla="*/ 6415138 w 10413932"/>
              <a:gd name="connsiteY45" fmla="*/ 968992 h 4005618"/>
              <a:gd name="connsiteX46" fmla="*/ 6415138 w 10413932"/>
              <a:gd name="connsiteY46" fmla="*/ 791571 h 4005618"/>
              <a:gd name="connsiteX47" fmla="*/ 6415138 w 10413932"/>
              <a:gd name="connsiteY47" fmla="*/ 716508 h 4005618"/>
              <a:gd name="connsiteX48" fmla="*/ 6449257 w 10413932"/>
              <a:gd name="connsiteY48" fmla="*/ 682389 h 4005618"/>
              <a:gd name="connsiteX49" fmla="*/ 6510672 w 10413932"/>
              <a:gd name="connsiteY49" fmla="*/ 655093 h 4005618"/>
              <a:gd name="connsiteX50" fmla="*/ 6756332 w 10413932"/>
              <a:gd name="connsiteY50" fmla="*/ 655093 h 4005618"/>
              <a:gd name="connsiteX51" fmla="*/ 6790451 w 10413932"/>
              <a:gd name="connsiteY51" fmla="*/ 620974 h 4005618"/>
              <a:gd name="connsiteX52" fmla="*/ 6790451 w 10413932"/>
              <a:gd name="connsiteY52" fmla="*/ 552735 h 4005618"/>
              <a:gd name="connsiteX53" fmla="*/ 6783627 w 10413932"/>
              <a:gd name="connsiteY53" fmla="*/ 0 h 4005618"/>
              <a:gd name="connsiteX54" fmla="*/ 6401490 w 10413932"/>
              <a:gd name="connsiteY54" fmla="*/ 13648 h 4005618"/>
              <a:gd name="connsiteX55" fmla="*/ 5978410 w 10413932"/>
              <a:gd name="connsiteY55" fmla="*/ 20472 h 4005618"/>
              <a:gd name="connsiteX56" fmla="*/ 5555329 w 10413932"/>
              <a:gd name="connsiteY56" fmla="*/ 47768 h 4005618"/>
              <a:gd name="connsiteX57" fmla="*/ 5493914 w 10413932"/>
              <a:gd name="connsiteY57" fmla="*/ 40944 h 4005618"/>
              <a:gd name="connsiteX58" fmla="*/ 5459795 w 10413932"/>
              <a:gd name="connsiteY58" fmla="*/ 1924335 h 4005618"/>
              <a:gd name="connsiteX59" fmla="*/ 5739574 w 10413932"/>
              <a:gd name="connsiteY59" fmla="*/ 1931159 h 4005618"/>
              <a:gd name="connsiteX60" fmla="*/ 5732750 w 10413932"/>
              <a:gd name="connsiteY60" fmla="*/ 1958454 h 4005618"/>
              <a:gd name="connsiteX61" fmla="*/ 5425675 w 10413932"/>
              <a:gd name="connsiteY61" fmla="*/ 1944806 h 4005618"/>
              <a:gd name="connsiteX62" fmla="*/ 5302845 w 10413932"/>
              <a:gd name="connsiteY62" fmla="*/ 1924335 h 4005618"/>
              <a:gd name="connsiteX63" fmla="*/ 4934356 w 10413932"/>
              <a:gd name="connsiteY63" fmla="*/ 1931159 h 4005618"/>
              <a:gd name="connsiteX64" fmla="*/ 4593162 w 10413932"/>
              <a:gd name="connsiteY64" fmla="*/ 1937983 h 4005618"/>
              <a:gd name="connsiteX65" fmla="*/ 4204201 w 10413932"/>
              <a:gd name="connsiteY65" fmla="*/ 1951630 h 4005618"/>
              <a:gd name="connsiteX66" fmla="*/ 3985836 w 10413932"/>
              <a:gd name="connsiteY66" fmla="*/ 1978926 h 4005618"/>
              <a:gd name="connsiteX67" fmla="*/ 3753824 w 10413932"/>
              <a:gd name="connsiteY67" fmla="*/ 2026693 h 4005618"/>
              <a:gd name="connsiteX68" fmla="*/ 3542284 w 10413932"/>
              <a:gd name="connsiteY68" fmla="*/ 2067636 h 4005618"/>
              <a:gd name="connsiteX69" fmla="*/ 3201090 w 10413932"/>
              <a:gd name="connsiteY69" fmla="*/ 2129051 h 4005618"/>
              <a:gd name="connsiteX70" fmla="*/ 3023669 w 10413932"/>
              <a:gd name="connsiteY70" fmla="*/ 2129051 h 4005618"/>
              <a:gd name="connsiteX71" fmla="*/ 2668827 w 10413932"/>
              <a:gd name="connsiteY71" fmla="*/ 2053989 h 4005618"/>
              <a:gd name="connsiteX72" fmla="*/ 2238923 w 10413932"/>
              <a:gd name="connsiteY72" fmla="*/ 1951630 h 4005618"/>
              <a:gd name="connsiteX73" fmla="*/ 2013735 w 10413932"/>
              <a:gd name="connsiteY73" fmla="*/ 1862920 h 4005618"/>
              <a:gd name="connsiteX74" fmla="*/ 1658893 w 10413932"/>
              <a:gd name="connsiteY74" fmla="*/ 1678675 h 4005618"/>
              <a:gd name="connsiteX75" fmla="*/ 1208517 w 10413932"/>
              <a:gd name="connsiteY75" fmla="*/ 1378424 h 4005618"/>
              <a:gd name="connsiteX76" fmla="*/ 1003801 w 10413932"/>
              <a:gd name="connsiteY76" fmla="*/ 1228299 h 4005618"/>
              <a:gd name="connsiteX77" fmla="*/ 880971 w 10413932"/>
              <a:gd name="connsiteY77" fmla="*/ 1160060 h 4005618"/>
              <a:gd name="connsiteX78" fmla="*/ 724021 w 10413932"/>
              <a:gd name="connsiteY78" fmla="*/ 1078174 h 4005618"/>
              <a:gd name="connsiteX79" fmla="*/ 703550 w 10413932"/>
              <a:gd name="connsiteY79" fmla="*/ 1078174 h 4005618"/>
              <a:gd name="connsiteX80" fmla="*/ 413865 w 10413932"/>
              <a:gd name="connsiteY80" fmla="*/ 902073 h 4005618"/>
              <a:gd name="connsiteX81" fmla="*/ 383598 w 10413932"/>
              <a:gd name="connsiteY81" fmla="*/ 675234 h 4005618"/>
              <a:gd name="connsiteX82" fmla="*/ 272985 w 10413932"/>
              <a:gd name="connsiteY82" fmla="*/ 535126 h 4005618"/>
              <a:gd name="connsiteX83" fmla="*/ 154998 w 10413932"/>
              <a:gd name="connsiteY83" fmla="*/ 454009 h 4005618"/>
              <a:gd name="connsiteX84" fmla="*/ 51759 w 10413932"/>
              <a:gd name="connsiteY84" fmla="*/ 431886 h 4005618"/>
              <a:gd name="connsiteX85" fmla="*/ 14889 w 10413932"/>
              <a:gd name="connsiteY85" fmla="*/ 343395 h 4005618"/>
              <a:gd name="connsiteX86" fmla="*/ 142 w 10413932"/>
              <a:gd name="connsiteY86" fmla="*/ 203286 h 4005618"/>
              <a:gd name="connsiteX87" fmla="*/ 7516 w 10413932"/>
              <a:gd name="connsiteY87" fmla="*/ 203286 h 4005618"/>
              <a:gd name="connsiteX0" fmla="*/ 6728907 w 10413803"/>
              <a:gd name="connsiteY0" fmla="*/ 3956200 h 4126797"/>
              <a:gd name="connsiteX1" fmla="*/ 7172460 w 10413803"/>
              <a:gd name="connsiteY1" fmla="*/ 4126797 h 4126797"/>
              <a:gd name="connsiteX2" fmla="*/ 7192931 w 10413803"/>
              <a:gd name="connsiteY2" fmla="*/ 4085854 h 4126797"/>
              <a:gd name="connsiteX3" fmla="*/ 7254346 w 10413803"/>
              <a:gd name="connsiteY3" fmla="*/ 3894785 h 4126797"/>
              <a:gd name="connsiteX4" fmla="*/ 7377176 w 10413803"/>
              <a:gd name="connsiteY4" fmla="*/ 3539944 h 4126797"/>
              <a:gd name="connsiteX5" fmla="*/ 7438591 w 10413803"/>
              <a:gd name="connsiteY5" fmla="*/ 3164630 h 4126797"/>
              <a:gd name="connsiteX6" fmla="*/ 7452239 w 10413803"/>
              <a:gd name="connsiteY6" fmla="*/ 3103215 h 4126797"/>
              <a:gd name="connsiteX7" fmla="*/ 7677427 w 10413803"/>
              <a:gd name="connsiteY7" fmla="*/ 2802965 h 4126797"/>
              <a:gd name="connsiteX8" fmla="*/ 7882143 w 10413803"/>
              <a:gd name="connsiteY8" fmla="*/ 2925794 h 4126797"/>
              <a:gd name="connsiteX9" fmla="*/ 7964030 w 10413803"/>
              <a:gd name="connsiteY9" fmla="*/ 2939442 h 4126797"/>
              <a:gd name="connsiteX10" fmla="*/ 8155098 w 10413803"/>
              <a:gd name="connsiteY10" fmla="*/ 2959914 h 4126797"/>
              <a:gd name="connsiteX11" fmla="*/ 8701009 w 10413803"/>
              <a:gd name="connsiteY11" fmla="*/ 2905323 h 4126797"/>
              <a:gd name="connsiteX12" fmla="*/ 9158209 w 10413803"/>
              <a:gd name="connsiteY12" fmla="*/ 2850732 h 4126797"/>
              <a:gd name="connsiteX13" fmla="*/ 9642704 w 10413803"/>
              <a:gd name="connsiteY13" fmla="*/ 2802965 h 4126797"/>
              <a:gd name="connsiteX14" fmla="*/ 9826949 w 10413803"/>
              <a:gd name="connsiteY14" fmla="*/ 2782493 h 4126797"/>
              <a:gd name="connsiteX15" fmla="*/ 9874716 w 10413803"/>
              <a:gd name="connsiteY15" fmla="*/ 2782493 h 4126797"/>
              <a:gd name="connsiteX16" fmla="*/ 9990722 w 10413803"/>
              <a:gd name="connsiteY16" fmla="*/ 2748374 h 4126797"/>
              <a:gd name="connsiteX17" fmla="*/ 10086257 w 10413803"/>
              <a:gd name="connsiteY17" fmla="*/ 2727902 h 4126797"/>
              <a:gd name="connsiteX18" fmla="*/ 10188615 w 10413803"/>
              <a:gd name="connsiteY18" fmla="*/ 2714254 h 4126797"/>
              <a:gd name="connsiteX19" fmla="*/ 10202263 w 10413803"/>
              <a:gd name="connsiteY19" fmla="*/ 2632368 h 4126797"/>
              <a:gd name="connsiteX20" fmla="*/ 10277325 w 10413803"/>
              <a:gd name="connsiteY20" fmla="*/ 2489066 h 4126797"/>
              <a:gd name="connsiteX21" fmla="*/ 10345564 w 10413803"/>
              <a:gd name="connsiteY21" fmla="*/ 2441299 h 4126797"/>
              <a:gd name="connsiteX22" fmla="*/ 10413803 w 10413803"/>
              <a:gd name="connsiteY22" fmla="*/ 2400356 h 4126797"/>
              <a:gd name="connsiteX23" fmla="*/ 10400155 w 10413803"/>
              <a:gd name="connsiteY23" fmla="*/ 2338941 h 4126797"/>
              <a:gd name="connsiteX24" fmla="*/ 10372860 w 10413803"/>
              <a:gd name="connsiteY24" fmla="*/ 2250230 h 4126797"/>
              <a:gd name="connsiteX25" fmla="*/ 10338740 w 10413803"/>
              <a:gd name="connsiteY25" fmla="*/ 2161520 h 4126797"/>
              <a:gd name="connsiteX26" fmla="*/ 10345564 w 10413803"/>
              <a:gd name="connsiteY26" fmla="*/ 1922684 h 4126797"/>
              <a:gd name="connsiteX27" fmla="*/ 9963427 w 10413803"/>
              <a:gd name="connsiteY27" fmla="*/ 1915860 h 4126797"/>
              <a:gd name="connsiteX28" fmla="*/ 9956603 w 10413803"/>
              <a:gd name="connsiteY28" fmla="*/ 1465484 h 4126797"/>
              <a:gd name="connsiteX29" fmla="*/ 9840597 w 10413803"/>
              <a:gd name="connsiteY29" fmla="*/ 1451836 h 4126797"/>
              <a:gd name="connsiteX30" fmla="*/ 9676824 w 10413803"/>
              <a:gd name="connsiteY30" fmla="*/ 1431365 h 4126797"/>
              <a:gd name="connsiteX31" fmla="*/ 9567642 w 10413803"/>
              <a:gd name="connsiteY31" fmla="*/ 1424541 h 4126797"/>
              <a:gd name="connsiteX32" fmla="*/ 9506227 w 10413803"/>
              <a:gd name="connsiteY32" fmla="*/ 1410893 h 4126797"/>
              <a:gd name="connsiteX33" fmla="*/ 9513051 w 10413803"/>
              <a:gd name="connsiteY33" fmla="*/ 2031866 h 4126797"/>
              <a:gd name="connsiteX34" fmla="*/ 7820728 w 10413803"/>
              <a:gd name="connsiteY34" fmla="*/ 2038690 h 4126797"/>
              <a:gd name="connsiteX35" fmla="*/ 7793433 w 10413803"/>
              <a:gd name="connsiteY35" fmla="*/ 1397245 h 4126797"/>
              <a:gd name="connsiteX36" fmla="*/ 7793433 w 10413803"/>
              <a:gd name="connsiteY36" fmla="*/ 1076523 h 4126797"/>
              <a:gd name="connsiteX37" fmla="*/ 7233875 w 10413803"/>
              <a:gd name="connsiteY37" fmla="*/ 1096994 h 4126797"/>
              <a:gd name="connsiteX38" fmla="*/ 7172460 w 10413803"/>
              <a:gd name="connsiteY38" fmla="*/ 1096994 h 4126797"/>
              <a:gd name="connsiteX39" fmla="*/ 7158812 w 10413803"/>
              <a:gd name="connsiteY39" fmla="*/ 1096994 h 4126797"/>
              <a:gd name="connsiteX40" fmla="*/ 7165636 w 10413803"/>
              <a:gd name="connsiteY40" fmla="*/ 1445012 h 4126797"/>
              <a:gd name="connsiteX41" fmla="*/ 6763027 w 10413803"/>
              <a:gd name="connsiteY41" fmla="*/ 1465484 h 4126797"/>
              <a:gd name="connsiteX42" fmla="*/ 6524191 w 10413803"/>
              <a:gd name="connsiteY42" fmla="*/ 1472308 h 4126797"/>
              <a:gd name="connsiteX43" fmla="*/ 6442304 w 10413803"/>
              <a:gd name="connsiteY43" fmla="*/ 1451836 h 4126797"/>
              <a:gd name="connsiteX44" fmla="*/ 6415009 w 10413803"/>
              <a:gd name="connsiteY44" fmla="*/ 1329006 h 4126797"/>
              <a:gd name="connsiteX45" fmla="*/ 6415009 w 10413803"/>
              <a:gd name="connsiteY45" fmla="*/ 1090171 h 4126797"/>
              <a:gd name="connsiteX46" fmla="*/ 6415009 w 10413803"/>
              <a:gd name="connsiteY46" fmla="*/ 912750 h 4126797"/>
              <a:gd name="connsiteX47" fmla="*/ 6415009 w 10413803"/>
              <a:gd name="connsiteY47" fmla="*/ 837687 h 4126797"/>
              <a:gd name="connsiteX48" fmla="*/ 6449128 w 10413803"/>
              <a:gd name="connsiteY48" fmla="*/ 803568 h 4126797"/>
              <a:gd name="connsiteX49" fmla="*/ 6510543 w 10413803"/>
              <a:gd name="connsiteY49" fmla="*/ 776272 h 4126797"/>
              <a:gd name="connsiteX50" fmla="*/ 6756203 w 10413803"/>
              <a:gd name="connsiteY50" fmla="*/ 776272 h 4126797"/>
              <a:gd name="connsiteX51" fmla="*/ 6790322 w 10413803"/>
              <a:gd name="connsiteY51" fmla="*/ 742153 h 4126797"/>
              <a:gd name="connsiteX52" fmla="*/ 6790322 w 10413803"/>
              <a:gd name="connsiteY52" fmla="*/ 673914 h 4126797"/>
              <a:gd name="connsiteX53" fmla="*/ 6783498 w 10413803"/>
              <a:gd name="connsiteY53" fmla="*/ 121179 h 4126797"/>
              <a:gd name="connsiteX54" fmla="*/ 6401361 w 10413803"/>
              <a:gd name="connsiteY54" fmla="*/ 134827 h 4126797"/>
              <a:gd name="connsiteX55" fmla="*/ 5978281 w 10413803"/>
              <a:gd name="connsiteY55" fmla="*/ 141651 h 4126797"/>
              <a:gd name="connsiteX56" fmla="*/ 5555200 w 10413803"/>
              <a:gd name="connsiteY56" fmla="*/ 168947 h 4126797"/>
              <a:gd name="connsiteX57" fmla="*/ 5493785 w 10413803"/>
              <a:gd name="connsiteY57" fmla="*/ 162123 h 4126797"/>
              <a:gd name="connsiteX58" fmla="*/ 5459666 w 10413803"/>
              <a:gd name="connsiteY58" fmla="*/ 2045514 h 4126797"/>
              <a:gd name="connsiteX59" fmla="*/ 5739445 w 10413803"/>
              <a:gd name="connsiteY59" fmla="*/ 2052338 h 4126797"/>
              <a:gd name="connsiteX60" fmla="*/ 5732621 w 10413803"/>
              <a:gd name="connsiteY60" fmla="*/ 2079633 h 4126797"/>
              <a:gd name="connsiteX61" fmla="*/ 5425546 w 10413803"/>
              <a:gd name="connsiteY61" fmla="*/ 2065985 h 4126797"/>
              <a:gd name="connsiteX62" fmla="*/ 5302716 w 10413803"/>
              <a:gd name="connsiteY62" fmla="*/ 2045514 h 4126797"/>
              <a:gd name="connsiteX63" fmla="*/ 4934227 w 10413803"/>
              <a:gd name="connsiteY63" fmla="*/ 2052338 h 4126797"/>
              <a:gd name="connsiteX64" fmla="*/ 4593033 w 10413803"/>
              <a:gd name="connsiteY64" fmla="*/ 2059162 h 4126797"/>
              <a:gd name="connsiteX65" fmla="*/ 4204072 w 10413803"/>
              <a:gd name="connsiteY65" fmla="*/ 2072809 h 4126797"/>
              <a:gd name="connsiteX66" fmla="*/ 3985707 w 10413803"/>
              <a:gd name="connsiteY66" fmla="*/ 2100105 h 4126797"/>
              <a:gd name="connsiteX67" fmla="*/ 3753695 w 10413803"/>
              <a:gd name="connsiteY67" fmla="*/ 2147872 h 4126797"/>
              <a:gd name="connsiteX68" fmla="*/ 3542155 w 10413803"/>
              <a:gd name="connsiteY68" fmla="*/ 2188815 h 4126797"/>
              <a:gd name="connsiteX69" fmla="*/ 3200961 w 10413803"/>
              <a:gd name="connsiteY69" fmla="*/ 2250230 h 4126797"/>
              <a:gd name="connsiteX70" fmla="*/ 3023540 w 10413803"/>
              <a:gd name="connsiteY70" fmla="*/ 2250230 h 4126797"/>
              <a:gd name="connsiteX71" fmla="*/ 2668698 w 10413803"/>
              <a:gd name="connsiteY71" fmla="*/ 2175168 h 4126797"/>
              <a:gd name="connsiteX72" fmla="*/ 2238794 w 10413803"/>
              <a:gd name="connsiteY72" fmla="*/ 2072809 h 4126797"/>
              <a:gd name="connsiteX73" fmla="*/ 2013606 w 10413803"/>
              <a:gd name="connsiteY73" fmla="*/ 1984099 h 4126797"/>
              <a:gd name="connsiteX74" fmla="*/ 1658764 w 10413803"/>
              <a:gd name="connsiteY74" fmla="*/ 1799854 h 4126797"/>
              <a:gd name="connsiteX75" fmla="*/ 1208388 w 10413803"/>
              <a:gd name="connsiteY75" fmla="*/ 1499603 h 4126797"/>
              <a:gd name="connsiteX76" fmla="*/ 1003672 w 10413803"/>
              <a:gd name="connsiteY76" fmla="*/ 1349478 h 4126797"/>
              <a:gd name="connsiteX77" fmla="*/ 880842 w 10413803"/>
              <a:gd name="connsiteY77" fmla="*/ 1281239 h 4126797"/>
              <a:gd name="connsiteX78" fmla="*/ 723892 w 10413803"/>
              <a:gd name="connsiteY78" fmla="*/ 1199353 h 4126797"/>
              <a:gd name="connsiteX79" fmla="*/ 703421 w 10413803"/>
              <a:gd name="connsiteY79" fmla="*/ 1199353 h 4126797"/>
              <a:gd name="connsiteX80" fmla="*/ 413736 w 10413803"/>
              <a:gd name="connsiteY80" fmla="*/ 1023252 h 4126797"/>
              <a:gd name="connsiteX81" fmla="*/ 383469 w 10413803"/>
              <a:gd name="connsiteY81" fmla="*/ 796413 h 4126797"/>
              <a:gd name="connsiteX82" fmla="*/ 272856 w 10413803"/>
              <a:gd name="connsiteY82" fmla="*/ 656305 h 4126797"/>
              <a:gd name="connsiteX83" fmla="*/ 154869 w 10413803"/>
              <a:gd name="connsiteY83" fmla="*/ 575188 h 4126797"/>
              <a:gd name="connsiteX84" fmla="*/ 51630 w 10413803"/>
              <a:gd name="connsiteY84" fmla="*/ 553065 h 4126797"/>
              <a:gd name="connsiteX85" fmla="*/ 14760 w 10413803"/>
              <a:gd name="connsiteY85" fmla="*/ 464574 h 4126797"/>
              <a:gd name="connsiteX86" fmla="*/ 13 w 10413803"/>
              <a:gd name="connsiteY86" fmla="*/ 324465 h 4126797"/>
              <a:gd name="connsiteX87" fmla="*/ 88503 w 10413803"/>
              <a:gd name="connsiteY87" fmla="*/ 0 h 4126797"/>
              <a:gd name="connsiteX0" fmla="*/ 6728907 w 10413803"/>
              <a:gd name="connsiteY0" fmla="*/ 3984937 h 4155534"/>
              <a:gd name="connsiteX1" fmla="*/ 7172460 w 10413803"/>
              <a:gd name="connsiteY1" fmla="*/ 4155534 h 4155534"/>
              <a:gd name="connsiteX2" fmla="*/ 7192931 w 10413803"/>
              <a:gd name="connsiteY2" fmla="*/ 4114591 h 4155534"/>
              <a:gd name="connsiteX3" fmla="*/ 7254346 w 10413803"/>
              <a:gd name="connsiteY3" fmla="*/ 3923522 h 4155534"/>
              <a:gd name="connsiteX4" fmla="*/ 7377176 w 10413803"/>
              <a:gd name="connsiteY4" fmla="*/ 3568681 h 4155534"/>
              <a:gd name="connsiteX5" fmla="*/ 7438591 w 10413803"/>
              <a:gd name="connsiteY5" fmla="*/ 3193367 h 4155534"/>
              <a:gd name="connsiteX6" fmla="*/ 7452239 w 10413803"/>
              <a:gd name="connsiteY6" fmla="*/ 3131952 h 4155534"/>
              <a:gd name="connsiteX7" fmla="*/ 7677427 w 10413803"/>
              <a:gd name="connsiteY7" fmla="*/ 2831702 h 4155534"/>
              <a:gd name="connsiteX8" fmla="*/ 7882143 w 10413803"/>
              <a:gd name="connsiteY8" fmla="*/ 2954531 h 4155534"/>
              <a:gd name="connsiteX9" fmla="*/ 7964030 w 10413803"/>
              <a:gd name="connsiteY9" fmla="*/ 2968179 h 4155534"/>
              <a:gd name="connsiteX10" fmla="*/ 8155098 w 10413803"/>
              <a:gd name="connsiteY10" fmla="*/ 2988651 h 4155534"/>
              <a:gd name="connsiteX11" fmla="*/ 8701009 w 10413803"/>
              <a:gd name="connsiteY11" fmla="*/ 2934060 h 4155534"/>
              <a:gd name="connsiteX12" fmla="*/ 9158209 w 10413803"/>
              <a:gd name="connsiteY12" fmla="*/ 2879469 h 4155534"/>
              <a:gd name="connsiteX13" fmla="*/ 9642704 w 10413803"/>
              <a:gd name="connsiteY13" fmla="*/ 2831702 h 4155534"/>
              <a:gd name="connsiteX14" fmla="*/ 9826949 w 10413803"/>
              <a:gd name="connsiteY14" fmla="*/ 2811230 h 4155534"/>
              <a:gd name="connsiteX15" fmla="*/ 9874716 w 10413803"/>
              <a:gd name="connsiteY15" fmla="*/ 2811230 h 4155534"/>
              <a:gd name="connsiteX16" fmla="*/ 9990722 w 10413803"/>
              <a:gd name="connsiteY16" fmla="*/ 2777111 h 4155534"/>
              <a:gd name="connsiteX17" fmla="*/ 10086257 w 10413803"/>
              <a:gd name="connsiteY17" fmla="*/ 2756639 h 4155534"/>
              <a:gd name="connsiteX18" fmla="*/ 10188615 w 10413803"/>
              <a:gd name="connsiteY18" fmla="*/ 2742991 h 4155534"/>
              <a:gd name="connsiteX19" fmla="*/ 10202263 w 10413803"/>
              <a:gd name="connsiteY19" fmla="*/ 2661105 h 4155534"/>
              <a:gd name="connsiteX20" fmla="*/ 10277325 w 10413803"/>
              <a:gd name="connsiteY20" fmla="*/ 2517803 h 4155534"/>
              <a:gd name="connsiteX21" fmla="*/ 10345564 w 10413803"/>
              <a:gd name="connsiteY21" fmla="*/ 2470036 h 4155534"/>
              <a:gd name="connsiteX22" fmla="*/ 10413803 w 10413803"/>
              <a:gd name="connsiteY22" fmla="*/ 2429093 h 4155534"/>
              <a:gd name="connsiteX23" fmla="*/ 10400155 w 10413803"/>
              <a:gd name="connsiteY23" fmla="*/ 2367678 h 4155534"/>
              <a:gd name="connsiteX24" fmla="*/ 10372860 w 10413803"/>
              <a:gd name="connsiteY24" fmla="*/ 2278967 h 4155534"/>
              <a:gd name="connsiteX25" fmla="*/ 10338740 w 10413803"/>
              <a:gd name="connsiteY25" fmla="*/ 2190257 h 4155534"/>
              <a:gd name="connsiteX26" fmla="*/ 10345564 w 10413803"/>
              <a:gd name="connsiteY26" fmla="*/ 1951421 h 4155534"/>
              <a:gd name="connsiteX27" fmla="*/ 9963427 w 10413803"/>
              <a:gd name="connsiteY27" fmla="*/ 1944597 h 4155534"/>
              <a:gd name="connsiteX28" fmla="*/ 9956603 w 10413803"/>
              <a:gd name="connsiteY28" fmla="*/ 1494221 h 4155534"/>
              <a:gd name="connsiteX29" fmla="*/ 9840597 w 10413803"/>
              <a:gd name="connsiteY29" fmla="*/ 1480573 h 4155534"/>
              <a:gd name="connsiteX30" fmla="*/ 9676824 w 10413803"/>
              <a:gd name="connsiteY30" fmla="*/ 1460102 h 4155534"/>
              <a:gd name="connsiteX31" fmla="*/ 9567642 w 10413803"/>
              <a:gd name="connsiteY31" fmla="*/ 1453278 h 4155534"/>
              <a:gd name="connsiteX32" fmla="*/ 9506227 w 10413803"/>
              <a:gd name="connsiteY32" fmla="*/ 1439630 h 4155534"/>
              <a:gd name="connsiteX33" fmla="*/ 9513051 w 10413803"/>
              <a:gd name="connsiteY33" fmla="*/ 2060603 h 4155534"/>
              <a:gd name="connsiteX34" fmla="*/ 7820728 w 10413803"/>
              <a:gd name="connsiteY34" fmla="*/ 2067427 h 4155534"/>
              <a:gd name="connsiteX35" fmla="*/ 7793433 w 10413803"/>
              <a:gd name="connsiteY35" fmla="*/ 1425982 h 4155534"/>
              <a:gd name="connsiteX36" fmla="*/ 7793433 w 10413803"/>
              <a:gd name="connsiteY36" fmla="*/ 1105260 h 4155534"/>
              <a:gd name="connsiteX37" fmla="*/ 7233875 w 10413803"/>
              <a:gd name="connsiteY37" fmla="*/ 1125731 h 4155534"/>
              <a:gd name="connsiteX38" fmla="*/ 7172460 w 10413803"/>
              <a:gd name="connsiteY38" fmla="*/ 1125731 h 4155534"/>
              <a:gd name="connsiteX39" fmla="*/ 7158812 w 10413803"/>
              <a:gd name="connsiteY39" fmla="*/ 1125731 h 4155534"/>
              <a:gd name="connsiteX40" fmla="*/ 7165636 w 10413803"/>
              <a:gd name="connsiteY40" fmla="*/ 1473749 h 4155534"/>
              <a:gd name="connsiteX41" fmla="*/ 6763027 w 10413803"/>
              <a:gd name="connsiteY41" fmla="*/ 1494221 h 4155534"/>
              <a:gd name="connsiteX42" fmla="*/ 6524191 w 10413803"/>
              <a:gd name="connsiteY42" fmla="*/ 1501045 h 4155534"/>
              <a:gd name="connsiteX43" fmla="*/ 6442304 w 10413803"/>
              <a:gd name="connsiteY43" fmla="*/ 1480573 h 4155534"/>
              <a:gd name="connsiteX44" fmla="*/ 6415009 w 10413803"/>
              <a:gd name="connsiteY44" fmla="*/ 1357743 h 4155534"/>
              <a:gd name="connsiteX45" fmla="*/ 6415009 w 10413803"/>
              <a:gd name="connsiteY45" fmla="*/ 1118908 h 4155534"/>
              <a:gd name="connsiteX46" fmla="*/ 6415009 w 10413803"/>
              <a:gd name="connsiteY46" fmla="*/ 941487 h 4155534"/>
              <a:gd name="connsiteX47" fmla="*/ 6415009 w 10413803"/>
              <a:gd name="connsiteY47" fmla="*/ 866424 h 4155534"/>
              <a:gd name="connsiteX48" fmla="*/ 6449128 w 10413803"/>
              <a:gd name="connsiteY48" fmla="*/ 832305 h 4155534"/>
              <a:gd name="connsiteX49" fmla="*/ 6510543 w 10413803"/>
              <a:gd name="connsiteY49" fmla="*/ 805009 h 4155534"/>
              <a:gd name="connsiteX50" fmla="*/ 6756203 w 10413803"/>
              <a:gd name="connsiteY50" fmla="*/ 805009 h 4155534"/>
              <a:gd name="connsiteX51" fmla="*/ 6790322 w 10413803"/>
              <a:gd name="connsiteY51" fmla="*/ 770890 h 4155534"/>
              <a:gd name="connsiteX52" fmla="*/ 6790322 w 10413803"/>
              <a:gd name="connsiteY52" fmla="*/ 702651 h 4155534"/>
              <a:gd name="connsiteX53" fmla="*/ 6783498 w 10413803"/>
              <a:gd name="connsiteY53" fmla="*/ 149916 h 4155534"/>
              <a:gd name="connsiteX54" fmla="*/ 6401361 w 10413803"/>
              <a:gd name="connsiteY54" fmla="*/ 163564 h 4155534"/>
              <a:gd name="connsiteX55" fmla="*/ 5978281 w 10413803"/>
              <a:gd name="connsiteY55" fmla="*/ 170388 h 4155534"/>
              <a:gd name="connsiteX56" fmla="*/ 5555200 w 10413803"/>
              <a:gd name="connsiteY56" fmla="*/ 197684 h 4155534"/>
              <a:gd name="connsiteX57" fmla="*/ 5493785 w 10413803"/>
              <a:gd name="connsiteY57" fmla="*/ 190860 h 4155534"/>
              <a:gd name="connsiteX58" fmla="*/ 5459666 w 10413803"/>
              <a:gd name="connsiteY58" fmla="*/ 2074251 h 4155534"/>
              <a:gd name="connsiteX59" fmla="*/ 5739445 w 10413803"/>
              <a:gd name="connsiteY59" fmla="*/ 2081075 h 4155534"/>
              <a:gd name="connsiteX60" fmla="*/ 5732621 w 10413803"/>
              <a:gd name="connsiteY60" fmla="*/ 2108370 h 4155534"/>
              <a:gd name="connsiteX61" fmla="*/ 5425546 w 10413803"/>
              <a:gd name="connsiteY61" fmla="*/ 2094722 h 4155534"/>
              <a:gd name="connsiteX62" fmla="*/ 5302716 w 10413803"/>
              <a:gd name="connsiteY62" fmla="*/ 2074251 h 4155534"/>
              <a:gd name="connsiteX63" fmla="*/ 4934227 w 10413803"/>
              <a:gd name="connsiteY63" fmla="*/ 2081075 h 4155534"/>
              <a:gd name="connsiteX64" fmla="*/ 4593033 w 10413803"/>
              <a:gd name="connsiteY64" fmla="*/ 2087899 h 4155534"/>
              <a:gd name="connsiteX65" fmla="*/ 4204072 w 10413803"/>
              <a:gd name="connsiteY65" fmla="*/ 2101546 h 4155534"/>
              <a:gd name="connsiteX66" fmla="*/ 3985707 w 10413803"/>
              <a:gd name="connsiteY66" fmla="*/ 2128842 h 4155534"/>
              <a:gd name="connsiteX67" fmla="*/ 3753695 w 10413803"/>
              <a:gd name="connsiteY67" fmla="*/ 2176609 h 4155534"/>
              <a:gd name="connsiteX68" fmla="*/ 3542155 w 10413803"/>
              <a:gd name="connsiteY68" fmla="*/ 2217552 h 4155534"/>
              <a:gd name="connsiteX69" fmla="*/ 3200961 w 10413803"/>
              <a:gd name="connsiteY69" fmla="*/ 2278967 h 4155534"/>
              <a:gd name="connsiteX70" fmla="*/ 3023540 w 10413803"/>
              <a:gd name="connsiteY70" fmla="*/ 2278967 h 4155534"/>
              <a:gd name="connsiteX71" fmla="*/ 2668698 w 10413803"/>
              <a:gd name="connsiteY71" fmla="*/ 2203905 h 4155534"/>
              <a:gd name="connsiteX72" fmla="*/ 2238794 w 10413803"/>
              <a:gd name="connsiteY72" fmla="*/ 2101546 h 4155534"/>
              <a:gd name="connsiteX73" fmla="*/ 2013606 w 10413803"/>
              <a:gd name="connsiteY73" fmla="*/ 2012836 h 4155534"/>
              <a:gd name="connsiteX74" fmla="*/ 1658764 w 10413803"/>
              <a:gd name="connsiteY74" fmla="*/ 1828591 h 4155534"/>
              <a:gd name="connsiteX75" fmla="*/ 1208388 w 10413803"/>
              <a:gd name="connsiteY75" fmla="*/ 1528340 h 4155534"/>
              <a:gd name="connsiteX76" fmla="*/ 1003672 w 10413803"/>
              <a:gd name="connsiteY76" fmla="*/ 1378215 h 4155534"/>
              <a:gd name="connsiteX77" fmla="*/ 880842 w 10413803"/>
              <a:gd name="connsiteY77" fmla="*/ 1309976 h 4155534"/>
              <a:gd name="connsiteX78" fmla="*/ 723892 w 10413803"/>
              <a:gd name="connsiteY78" fmla="*/ 1228090 h 4155534"/>
              <a:gd name="connsiteX79" fmla="*/ 703421 w 10413803"/>
              <a:gd name="connsiteY79" fmla="*/ 1228090 h 4155534"/>
              <a:gd name="connsiteX80" fmla="*/ 413736 w 10413803"/>
              <a:gd name="connsiteY80" fmla="*/ 1051989 h 4155534"/>
              <a:gd name="connsiteX81" fmla="*/ 383469 w 10413803"/>
              <a:gd name="connsiteY81" fmla="*/ 825150 h 4155534"/>
              <a:gd name="connsiteX82" fmla="*/ 272856 w 10413803"/>
              <a:gd name="connsiteY82" fmla="*/ 685042 h 4155534"/>
              <a:gd name="connsiteX83" fmla="*/ 154869 w 10413803"/>
              <a:gd name="connsiteY83" fmla="*/ 603925 h 4155534"/>
              <a:gd name="connsiteX84" fmla="*/ 51630 w 10413803"/>
              <a:gd name="connsiteY84" fmla="*/ 581802 h 4155534"/>
              <a:gd name="connsiteX85" fmla="*/ 14760 w 10413803"/>
              <a:gd name="connsiteY85" fmla="*/ 493311 h 4155534"/>
              <a:gd name="connsiteX86" fmla="*/ 13 w 10413803"/>
              <a:gd name="connsiteY86" fmla="*/ 353202 h 4155534"/>
              <a:gd name="connsiteX87" fmla="*/ 88503 w 10413803"/>
              <a:gd name="connsiteY87" fmla="*/ 28737 h 4155534"/>
              <a:gd name="connsiteX88" fmla="*/ 81129 w 10413803"/>
              <a:gd name="connsiteY88" fmla="*/ 13990 h 4155534"/>
              <a:gd name="connsiteX0" fmla="*/ 6891126 w 10576022"/>
              <a:gd name="connsiteY0" fmla="*/ 4022566 h 4193163"/>
              <a:gd name="connsiteX1" fmla="*/ 7334679 w 10576022"/>
              <a:gd name="connsiteY1" fmla="*/ 4193163 h 4193163"/>
              <a:gd name="connsiteX2" fmla="*/ 7355150 w 10576022"/>
              <a:gd name="connsiteY2" fmla="*/ 4152220 h 4193163"/>
              <a:gd name="connsiteX3" fmla="*/ 7416565 w 10576022"/>
              <a:gd name="connsiteY3" fmla="*/ 3961151 h 4193163"/>
              <a:gd name="connsiteX4" fmla="*/ 7539395 w 10576022"/>
              <a:gd name="connsiteY4" fmla="*/ 3606310 h 4193163"/>
              <a:gd name="connsiteX5" fmla="*/ 7600810 w 10576022"/>
              <a:gd name="connsiteY5" fmla="*/ 3230996 h 4193163"/>
              <a:gd name="connsiteX6" fmla="*/ 7614458 w 10576022"/>
              <a:gd name="connsiteY6" fmla="*/ 3169581 h 4193163"/>
              <a:gd name="connsiteX7" fmla="*/ 7839646 w 10576022"/>
              <a:gd name="connsiteY7" fmla="*/ 2869331 h 4193163"/>
              <a:gd name="connsiteX8" fmla="*/ 8044362 w 10576022"/>
              <a:gd name="connsiteY8" fmla="*/ 2992160 h 4193163"/>
              <a:gd name="connsiteX9" fmla="*/ 8126249 w 10576022"/>
              <a:gd name="connsiteY9" fmla="*/ 3005808 h 4193163"/>
              <a:gd name="connsiteX10" fmla="*/ 8317317 w 10576022"/>
              <a:gd name="connsiteY10" fmla="*/ 3026280 h 4193163"/>
              <a:gd name="connsiteX11" fmla="*/ 8863228 w 10576022"/>
              <a:gd name="connsiteY11" fmla="*/ 2971689 h 4193163"/>
              <a:gd name="connsiteX12" fmla="*/ 9320428 w 10576022"/>
              <a:gd name="connsiteY12" fmla="*/ 2917098 h 4193163"/>
              <a:gd name="connsiteX13" fmla="*/ 9804923 w 10576022"/>
              <a:gd name="connsiteY13" fmla="*/ 2869331 h 4193163"/>
              <a:gd name="connsiteX14" fmla="*/ 9989168 w 10576022"/>
              <a:gd name="connsiteY14" fmla="*/ 2848859 h 4193163"/>
              <a:gd name="connsiteX15" fmla="*/ 10036935 w 10576022"/>
              <a:gd name="connsiteY15" fmla="*/ 2848859 h 4193163"/>
              <a:gd name="connsiteX16" fmla="*/ 10152941 w 10576022"/>
              <a:gd name="connsiteY16" fmla="*/ 2814740 h 4193163"/>
              <a:gd name="connsiteX17" fmla="*/ 10248476 w 10576022"/>
              <a:gd name="connsiteY17" fmla="*/ 2794268 h 4193163"/>
              <a:gd name="connsiteX18" fmla="*/ 10350834 w 10576022"/>
              <a:gd name="connsiteY18" fmla="*/ 2780620 h 4193163"/>
              <a:gd name="connsiteX19" fmla="*/ 10364482 w 10576022"/>
              <a:gd name="connsiteY19" fmla="*/ 2698734 h 4193163"/>
              <a:gd name="connsiteX20" fmla="*/ 10439544 w 10576022"/>
              <a:gd name="connsiteY20" fmla="*/ 2555432 h 4193163"/>
              <a:gd name="connsiteX21" fmla="*/ 10507783 w 10576022"/>
              <a:gd name="connsiteY21" fmla="*/ 2507665 h 4193163"/>
              <a:gd name="connsiteX22" fmla="*/ 10576022 w 10576022"/>
              <a:gd name="connsiteY22" fmla="*/ 2466722 h 4193163"/>
              <a:gd name="connsiteX23" fmla="*/ 10562374 w 10576022"/>
              <a:gd name="connsiteY23" fmla="*/ 2405307 h 4193163"/>
              <a:gd name="connsiteX24" fmla="*/ 10535079 w 10576022"/>
              <a:gd name="connsiteY24" fmla="*/ 2316596 h 4193163"/>
              <a:gd name="connsiteX25" fmla="*/ 10500959 w 10576022"/>
              <a:gd name="connsiteY25" fmla="*/ 2227886 h 4193163"/>
              <a:gd name="connsiteX26" fmla="*/ 10507783 w 10576022"/>
              <a:gd name="connsiteY26" fmla="*/ 1989050 h 4193163"/>
              <a:gd name="connsiteX27" fmla="*/ 10125646 w 10576022"/>
              <a:gd name="connsiteY27" fmla="*/ 1982226 h 4193163"/>
              <a:gd name="connsiteX28" fmla="*/ 10118822 w 10576022"/>
              <a:gd name="connsiteY28" fmla="*/ 1531850 h 4193163"/>
              <a:gd name="connsiteX29" fmla="*/ 10002816 w 10576022"/>
              <a:gd name="connsiteY29" fmla="*/ 1518202 h 4193163"/>
              <a:gd name="connsiteX30" fmla="*/ 9839043 w 10576022"/>
              <a:gd name="connsiteY30" fmla="*/ 1497731 h 4193163"/>
              <a:gd name="connsiteX31" fmla="*/ 9729861 w 10576022"/>
              <a:gd name="connsiteY31" fmla="*/ 1490907 h 4193163"/>
              <a:gd name="connsiteX32" fmla="*/ 9668446 w 10576022"/>
              <a:gd name="connsiteY32" fmla="*/ 1477259 h 4193163"/>
              <a:gd name="connsiteX33" fmla="*/ 9675270 w 10576022"/>
              <a:gd name="connsiteY33" fmla="*/ 2098232 h 4193163"/>
              <a:gd name="connsiteX34" fmla="*/ 7982947 w 10576022"/>
              <a:gd name="connsiteY34" fmla="*/ 2105056 h 4193163"/>
              <a:gd name="connsiteX35" fmla="*/ 7955652 w 10576022"/>
              <a:gd name="connsiteY35" fmla="*/ 1463611 h 4193163"/>
              <a:gd name="connsiteX36" fmla="*/ 7955652 w 10576022"/>
              <a:gd name="connsiteY36" fmla="*/ 1142889 h 4193163"/>
              <a:gd name="connsiteX37" fmla="*/ 7396094 w 10576022"/>
              <a:gd name="connsiteY37" fmla="*/ 1163360 h 4193163"/>
              <a:gd name="connsiteX38" fmla="*/ 7334679 w 10576022"/>
              <a:gd name="connsiteY38" fmla="*/ 1163360 h 4193163"/>
              <a:gd name="connsiteX39" fmla="*/ 7321031 w 10576022"/>
              <a:gd name="connsiteY39" fmla="*/ 1163360 h 4193163"/>
              <a:gd name="connsiteX40" fmla="*/ 7327855 w 10576022"/>
              <a:gd name="connsiteY40" fmla="*/ 1511378 h 4193163"/>
              <a:gd name="connsiteX41" fmla="*/ 6925246 w 10576022"/>
              <a:gd name="connsiteY41" fmla="*/ 1531850 h 4193163"/>
              <a:gd name="connsiteX42" fmla="*/ 6686410 w 10576022"/>
              <a:gd name="connsiteY42" fmla="*/ 1538674 h 4193163"/>
              <a:gd name="connsiteX43" fmla="*/ 6604523 w 10576022"/>
              <a:gd name="connsiteY43" fmla="*/ 1518202 h 4193163"/>
              <a:gd name="connsiteX44" fmla="*/ 6577228 w 10576022"/>
              <a:gd name="connsiteY44" fmla="*/ 1395372 h 4193163"/>
              <a:gd name="connsiteX45" fmla="*/ 6577228 w 10576022"/>
              <a:gd name="connsiteY45" fmla="*/ 1156537 h 4193163"/>
              <a:gd name="connsiteX46" fmla="*/ 6577228 w 10576022"/>
              <a:gd name="connsiteY46" fmla="*/ 979116 h 4193163"/>
              <a:gd name="connsiteX47" fmla="*/ 6577228 w 10576022"/>
              <a:gd name="connsiteY47" fmla="*/ 904053 h 4193163"/>
              <a:gd name="connsiteX48" fmla="*/ 6611347 w 10576022"/>
              <a:gd name="connsiteY48" fmla="*/ 869934 h 4193163"/>
              <a:gd name="connsiteX49" fmla="*/ 6672762 w 10576022"/>
              <a:gd name="connsiteY49" fmla="*/ 842638 h 4193163"/>
              <a:gd name="connsiteX50" fmla="*/ 6918422 w 10576022"/>
              <a:gd name="connsiteY50" fmla="*/ 842638 h 4193163"/>
              <a:gd name="connsiteX51" fmla="*/ 6952541 w 10576022"/>
              <a:gd name="connsiteY51" fmla="*/ 808519 h 4193163"/>
              <a:gd name="connsiteX52" fmla="*/ 6952541 w 10576022"/>
              <a:gd name="connsiteY52" fmla="*/ 740280 h 4193163"/>
              <a:gd name="connsiteX53" fmla="*/ 6945717 w 10576022"/>
              <a:gd name="connsiteY53" fmla="*/ 187545 h 4193163"/>
              <a:gd name="connsiteX54" fmla="*/ 6563580 w 10576022"/>
              <a:gd name="connsiteY54" fmla="*/ 201193 h 4193163"/>
              <a:gd name="connsiteX55" fmla="*/ 6140500 w 10576022"/>
              <a:gd name="connsiteY55" fmla="*/ 208017 h 4193163"/>
              <a:gd name="connsiteX56" fmla="*/ 5717419 w 10576022"/>
              <a:gd name="connsiteY56" fmla="*/ 235313 h 4193163"/>
              <a:gd name="connsiteX57" fmla="*/ 5656004 w 10576022"/>
              <a:gd name="connsiteY57" fmla="*/ 228489 h 4193163"/>
              <a:gd name="connsiteX58" fmla="*/ 5621885 w 10576022"/>
              <a:gd name="connsiteY58" fmla="*/ 2111880 h 4193163"/>
              <a:gd name="connsiteX59" fmla="*/ 5901664 w 10576022"/>
              <a:gd name="connsiteY59" fmla="*/ 2118704 h 4193163"/>
              <a:gd name="connsiteX60" fmla="*/ 5894840 w 10576022"/>
              <a:gd name="connsiteY60" fmla="*/ 2145999 h 4193163"/>
              <a:gd name="connsiteX61" fmla="*/ 5587765 w 10576022"/>
              <a:gd name="connsiteY61" fmla="*/ 2132351 h 4193163"/>
              <a:gd name="connsiteX62" fmla="*/ 5464935 w 10576022"/>
              <a:gd name="connsiteY62" fmla="*/ 2111880 h 4193163"/>
              <a:gd name="connsiteX63" fmla="*/ 5096446 w 10576022"/>
              <a:gd name="connsiteY63" fmla="*/ 2118704 h 4193163"/>
              <a:gd name="connsiteX64" fmla="*/ 4755252 w 10576022"/>
              <a:gd name="connsiteY64" fmla="*/ 2125528 h 4193163"/>
              <a:gd name="connsiteX65" fmla="*/ 4366291 w 10576022"/>
              <a:gd name="connsiteY65" fmla="*/ 2139175 h 4193163"/>
              <a:gd name="connsiteX66" fmla="*/ 4147926 w 10576022"/>
              <a:gd name="connsiteY66" fmla="*/ 2166471 h 4193163"/>
              <a:gd name="connsiteX67" fmla="*/ 3915914 w 10576022"/>
              <a:gd name="connsiteY67" fmla="*/ 2214238 h 4193163"/>
              <a:gd name="connsiteX68" fmla="*/ 3704374 w 10576022"/>
              <a:gd name="connsiteY68" fmla="*/ 2255181 h 4193163"/>
              <a:gd name="connsiteX69" fmla="*/ 3363180 w 10576022"/>
              <a:gd name="connsiteY69" fmla="*/ 2316596 h 4193163"/>
              <a:gd name="connsiteX70" fmla="*/ 3185759 w 10576022"/>
              <a:gd name="connsiteY70" fmla="*/ 2316596 h 4193163"/>
              <a:gd name="connsiteX71" fmla="*/ 2830917 w 10576022"/>
              <a:gd name="connsiteY71" fmla="*/ 2241534 h 4193163"/>
              <a:gd name="connsiteX72" fmla="*/ 2401013 w 10576022"/>
              <a:gd name="connsiteY72" fmla="*/ 2139175 h 4193163"/>
              <a:gd name="connsiteX73" fmla="*/ 2175825 w 10576022"/>
              <a:gd name="connsiteY73" fmla="*/ 2050465 h 4193163"/>
              <a:gd name="connsiteX74" fmla="*/ 1820983 w 10576022"/>
              <a:gd name="connsiteY74" fmla="*/ 1866220 h 4193163"/>
              <a:gd name="connsiteX75" fmla="*/ 1370607 w 10576022"/>
              <a:gd name="connsiteY75" fmla="*/ 1565969 h 4193163"/>
              <a:gd name="connsiteX76" fmla="*/ 1165891 w 10576022"/>
              <a:gd name="connsiteY76" fmla="*/ 1415844 h 4193163"/>
              <a:gd name="connsiteX77" fmla="*/ 1043061 w 10576022"/>
              <a:gd name="connsiteY77" fmla="*/ 1347605 h 4193163"/>
              <a:gd name="connsiteX78" fmla="*/ 886111 w 10576022"/>
              <a:gd name="connsiteY78" fmla="*/ 1265719 h 4193163"/>
              <a:gd name="connsiteX79" fmla="*/ 865640 w 10576022"/>
              <a:gd name="connsiteY79" fmla="*/ 1265719 h 4193163"/>
              <a:gd name="connsiteX80" fmla="*/ 575955 w 10576022"/>
              <a:gd name="connsiteY80" fmla="*/ 1089618 h 4193163"/>
              <a:gd name="connsiteX81" fmla="*/ 545688 w 10576022"/>
              <a:gd name="connsiteY81" fmla="*/ 862779 h 4193163"/>
              <a:gd name="connsiteX82" fmla="*/ 435075 w 10576022"/>
              <a:gd name="connsiteY82" fmla="*/ 722671 h 4193163"/>
              <a:gd name="connsiteX83" fmla="*/ 317088 w 10576022"/>
              <a:gd name="connsiteY83" fmla="*/ 641554 h 4193163"/>
              <a:gd name="connsiteX84" fmla="*/ 213849 w 10576022"/>
              <a:gd name="connsiteY84" fmla="*/ 619431 h 4193163"/>
              <a:gd name="connsiteX85" fmla="*/ 176979 w 10576022"/>
              <a:gd name="connsiteY85" fmla="*/ 530940 h 4193163"/>
              <a:gd name="connsiteX86" fmla="*/ 162232 w 10576022"/>
              <a:gd name="connsiteY86" fmla="*/ 390831 h 4193163"/>
              <a:gd name="connsiteX87" fmla="*/ 250722 w 10576022"/>
              <a:gd name="connsiteY87" fmla="*/ 66366 h 4193163"/>
              <a:gd name="connsiteX88" fmla="*/ 0 w 10576022"/>
              <a:gd name="connsiteY88" fmla="*/ 0 h 419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576022" h="4193163">
                <a:moveTo>
                  <a:pt x="6891126" y="4022566"/>
                </a:moveTo>
                <a:lnTo>
                  <a:pt x="7334679" y="4193163"/>
                </a:lnTo>
                <a:lnTo>
                  <a:pt x="7355150" y="4152220"/>
                </a:lnTo>
                <a:lnTo>
                  <a:pt x="7416565" y="3961151"/>
                </a:lnTo>
                <a:lnTo>
                  <a:pt x="7539395" y="3606310"/>
                </a:lnTo>
                <a:lnTo>
                  <a:pt x="7600810" y="3230996"/>
                </a:lnTo>
                <a:lnTo>
                  <a:pt x="7614458" y="3169581"/>
                </a:lnTo>
                <a:lnTo>
                  <a:pt x="7839646" y="2869331"/>
                </a:lnTo>
                <a:lnTo>
                  <a:pt x="8044362" y="2992160"/>
                </a:lnTo>
                <a:lnTo>
                  <a:pt x="8126249" y="3005808"/>
                </a:lnTo>
                <a:lnTo>
                  <a:pt x="8317317" y="3026280"/>
                </a:lnTo>
                <a:lnTo>
                  <a:pt x="8863228" y="2971689"/>
                </a:lnTo>
                <a:lnTo>
                  <a:pt x="9320428" y="2917098"/>
                </a:lnTo>
                <a:lnTo>
                  <a:pt x="9804923" y="2869331"/>
                </a:lnTo>
                <a:lnTo>
                  <a:pt x="9989168" y="2848859"/>
                </a:lnTo>
                <a:lnTo>
                  <a:pt x="10036935" y="2848859"/>
                </a:lnTo>
                <a:lnTo>
                  <a:pt x="10152941" y="2814740"/>
                </a:lnTo>
                <a:lnTo>
                  <a:pt x="10248476" y="2794268"/>
                </a:lnTo>
                <a:lnTo>
                  <a:pt x="10350834" y="2780620"/>
                </a:lnTo>
                <a:lnTo>
                  <a:pt x="10364482" y="2698734"/>
                </a:lnTo>
                <a:lnTo>
                  <a:pt x="10439544" y="2555432"/>
                </a:lnTo>
                <a:lnTo>
                  <a:pt x="10507783" y="2507665"/>
                </a:lnTo>
                <a:lnTo>
                  <a:pt x="10576022" y="2466722"/>
                </a:lnTo>
                <a:lnTo>
                  <a:pt x="10562374" y="2405307"/>
                </a:lnTo>
                <a:lnTo>
                  <a:pt x="10535079" y="2316596"/>
                </a:lnTo>
                <a:lnTo>
                  <a:pt x="10500959" y="2227886"/>
                </a:lnTo>
                <a:lnTo>
                  <a:pt x="10507783" y="1989050"/>
                </a:lnTo>
                <a:lnTo>
                  <a:pt x="10125646" y="1982226"/>
                </a:lnTo>
                <a:lnTo>
                  <a:pt x="10118822" y="1531850"/>
                </a:lnTo>
                <a:lnTo>
                  <a:pt x="10002816" y="1518202"/>
                </a:lnTo>
                <a:lnTo>
                  <a:pt x="9839043" y="1497731"/>
                </a:lnTo>
                <a:lnTo>
                  <a:pt x="9729861" y="1490907"/>
                </a:lnTo>
                <a:lnTo>
                  <a:pt x="9668446" y="1477259"/>
                </a:lnTo>
                <a:cubicBezTo>
                  <a:pt x="9670721" y="1684250"/>
                  <a:pt x="9672995" y="1891241"/>
                  <a:pt x="9675270" y="2098232"/>
                </a:cubicBezTo>
                <a:lnTo>
                  <a:pt x="7982947" y="2105056"/>
                </a:lnTo>
                <a:lnTo>
                  <a:pt x="7955652" y="1463611"/>
                </a:lnTo>
                <a:lnTo>
                  <a:pt x="7955652" y="1142889"/>
                </a:lnTo>
                <a:lnTo>
                  <a:pt x="7396094" y="1163360"/>
                </a:lnTo>
                <a:lnTo>
                  <a:pt x="7334679" y="1163360"/>
                </a:lnTo>
                <a:lnTo>
                  <a:pt x="7321031" y="1163360"/>
                </a:lnTo>
                <a:lnTo>
                  <a:pt x="7327855" y="1511378"/>
                </a:lnTo>
                <a:lnTo>
                  <a:pt x="6925246" y="1531850"/>
                </a:lnTo>
                <a:lnTo>
                  <a:pt x="6686410" y="1538674"/>
                </a:lnTo>
                <a:lnTo>
                  <a:pt x="6604523" y="1518202"/>
                </a:lnTo>
                <a:lnTo>
                  <a:pt x="6577228" y="1395372"/>
                </a:lnTo>
                <a:lnTo>
                  <a:pt x="6577228" y="1156537"/>
                </a:lnTo>
                <a:lnTo>
                  <a:pt x="6577228" y="979116"/>
                </a:lnTo>
                <a:lnTo>
                  <a:pt x="6577228" y="904053"/>
                </a:lnTo>
                <a:lnTo>
                  <a:pt x="6611347" y="869934"/>
                </a:lnTo>
                <a:lnTo>
                  <a:pt x="6672762" y="842638"/>
                </a:lnTo>
                <a:lnTo>
                  <a:pt x="6918422" y="842638"/>
                </a:lnTo>
                <a:lnTo>
                  <a:pt x="6952541" y="808519"/>
                </a:lnTo>
                <a:lnTo>
                  <a:pt x="6952541" y="740280"/>
                </a:lnTo>
                <a:cubicBezTo>
                  <a:pt x="6950266" y="556035"/>
                  <a:pt x="6947992" y="371790"/>
                  <a:pt x="6945717" y="187545"/>
                </a:cubicBezTo>
                <a:lnTo>
                  <a:pt x="6563580" y="201193"/>
                </a:lnTo>
                <a:lnTo>
                  <a:pt x="6140500" y="208017"/>
                </a:lnTo>
                <a:lnTo>
                  <a:pt x="5717419" y="235313"/>
                </a:lnTo>
                <a:lnTo>
                  <a:pt x="5656004" y="228489"/>
                </a:lnTo>
                <a:lnTo>
                  <a:pt x="5621885" y="2111880"/>
                </a:lnTo>
                <a:lnTo>
                  <a:pt x="5901664" y="2118704"/>
                </a:lnTo>
                <a:lnTo>
                  <a:pt x="5894840" y="2145999"/>
                </a:lnTo>
                <a:lnTo>
                  <a:pt x="5587765" y="2132351"/>
                </a:lnTo>
                <a:lnTo>
                  <a:pt x="5464935" y="2111880"/>
                </a:lnTo>
                <a:lnTo>
                  <a:pt x="5096446" y="2118704"/>
                </a:lnTo>
                <a:lnTo>
                  <a:pt x="4755252" y="2125528"/>
                </a:lnTo>
                <a:lnTo>
                  <a:pt x="4366291" y="2139175"/>
                </a:lnTo>
                <a:lnTo>
                  <a:pt x="4147926" y="2166471"/>
                </a:lnTo>
                <a:lnTo>
                  <a:pt x="3915914" y="2214238"/>
                </a:lnTo>
                <a:lnTo>
                  <a:pt x="3704374" y="2255181"/>
                </a:lnTo>
                <a:lnTo>
                  <a:pt x="3363180" y="2316596"/>
                </a:lnTo>
                <a:lnTo>
                  <a:pt x="3185759" y="2316596"/>
                </a:lnTo>
                <a:lnTo>
                  <a:pt x="2830917" y="2241534"/>
                </a:lnTo>
                <a:lnTo>
                  <a:pt x="2401013" y="2139175"/>
                </a:lnTo>
                <a:lnTo>
                  <a:pt x="2175825" y="2050465"/>
                </a:lnTo>
                <a:lnTo>
                  <a:pt x="1820983" y="1866220"/>
                </a:lnTo>
                <a:lnTo>
                  <a:pt x="1370607" y="1565969"/>
                </a:lnTo>
                <a:lnTo>
                  <a:pt x="1165891" y="1415844"/>
                </a:lnTo>
                <a:lnTo>
                  <a:pt x="1043061" y="1347605"/>
                </a:lnTo>
                <a:lnTo>
                  <a:pt x="886111" y="1265719"/>
                </a:lnTo>
                <a:lnTo>
                  <a:pt x="865640" y="1265719"/>
                </a:lnTo>
                <a:cubicBezTo>
                  <a:pt x="813324" y="1231599"/>
                  <a:pt x="628271" y="1123738"/>
                  <a:pt x="575955" y="1089618"/>
                </a:cubicBezTo>
                <a:cubicBezTo>
                  <a:pt x="525088" y="1056874"/>
                  <a:pt x="548921" y="867021"/>
                  <a:pt x="545688" y="862779"/>
                </a:cubicBezTo>
                <a:cubicBezTo>
                  <a:pt x="543102" y="826202"/>
                  <a:pt x="432003" y="721135"/>
                  <a:pt x="435075" y="722671"/>
                </a:cubicBezTo>
                <a:cubicBezTo>
                  <a:pt x="416639" y="698091"/>
                  <a:pt x="317088" y="643090"/>
                  <a:pt x="317088" y="641554"/>
                </a:cubicBezTo>
                <a:cubicBezTo>
                  <a:pt x="299882" y="628035"/>
                  <a:pt x="210777" y="619431"/>
                  <a:pt x="213849" y="619431"/>
                </a:cubicBezTo>
                <a:cubicBezTo>
                  <a:pt x="200330" y="615744"/>
                  <a:pt x="172370" y="530940"/>
                  <a:pt x="176979" y="530940"/>
                </a:cubicBezTo>
                <a:cubicBezTo>
                  <a:pt x="168376" y="511275"/>
                  <a:pt x="165304" y="396976"/>
                  <a:pt x="162232" y="390831"/>
                </a:cubicBezTo>
                <a:cubicBezTo>
                  <a:pt x="161003" y="367480"/>
                  <a:pt x="249186" y="66366"/>
                  <a:pt x="250722" y="66366"/>
                </a:cubicBezTo>
                <a:cubicBezTo>
                  <a:pt x="264241" y="9831"/>
                  <a:pt x="1536" y="3072"/>
                  <a:pt x="0" y="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DC2247-0276-469F-467A-A32F71A4A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7567" y="236991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1120D8-9B91-E82C-CA7F-16D296CD5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22093" y="355586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D1E7B9-E8DE-8343-DB5D-86E3AE66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23429" y="4646691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21D060-50FC-35F9-0DEE-30AEE028F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784" y="3001870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E8E874-E8BC-084F-8BA2-4E04FF0E4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8661" y="205251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C0D01DF-52F5-9DA9-6993-B652091B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69328" cy="62122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KS2 Route Map</a:t>
            </a:r>
          </a:p>
        </p:txBody>
      </p:sp>
      <p:graphicFrame>
        <p:nvGraphicFramePr>
          <p:cNvPr id="17" name="Table 31">
            <a:extLst>
              <a:ext uri="{FF2B5EF4-FFF2-40B4-BE49-F238E27FC236}">
                <a16:creationId xmlns:a16="http://schemas.microsoft.com/office/drawing/2014/main" id="{702DB293-63DC-0A6B-CD44-1FA2BA2B43A1}"/>
              </a:ext>
            </a:extLst>
          </p:cNvPr>
          <p:cNvGraphicFramePr>
            <a:graphicFrameLocks noGrp="1"/>
          </p:cNvGraphicFramePr>
          <p:nvPr/>
        </p:nvGraphicFramePr>
        <p:xfrm>
          <a:off x="83634" y="4795024"/>
          <a:ext cx="5482680" cy="194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63">
                  <a:extLst>
                    <a:ext uri="{9D8B030D-6E8A-4147-A177-3AD203B41FA5}">
                      <a16:colId xmlns:a16="http://schemas.microsoft.com/office/drawing/2014/main" val="3482234266"/>
                    </a:ext>
                  </a:extLst>
                </a:gridCol>
                <a:gridCol w="1282390">
                  <a:extLst>
                    <a:ext uri="{9D8B030D-6E8A-4147-A177-3AD203B41FA5}">
                      <a16:colId xmlns:a16="http://schemas.microsoft.com/office/drawing/2014/main" val="1906815265"/>
                    </a:ext>
                  </a:extLst>
                </a:gridCol>
                <a:gridCol w="418170">
                  <a:extLst>
                    <a:ext uri="{9D8B030D-6E8A-4147-A177-3AD203B41FA5}">
                      <a16:colId xmlns:a16="http://schemas.microsoft.com/office/drawing/2014/main" val="3968430425"/>
                    </a:ext>
                  </a:extLst>
                </a:gridCol>
                <a:gridCol w="1319558">
                  <a:extLst>
                    <a:ext uri="{9D8B030D-6E8A-4147-A177-3AD203B41FA5}">
                      <a16:colId xmlns:a16="http://schemas.microsoft.com/office/drawing/2014/main" val="1430579705"/>
                    </a:ext>
                  </a:extLst>
                </a:gridCol>
                <a:gridCol w="427217">
                  <a:extLst>
                    <a:ext uri="{9D8B030D-6E8A-4147-A177-3AD203B41FA5}">
                      <a16:colId xmlns:a16="http://schemas.microsoft.com/office/drawing/2014/main" val="1578228137"/>
                    </a:ext>
                  </a:extLst>
                </a:gridCol>
                <a:gridCol w="1607882">
                  <a:extLst>
                    <a:ext uri="{9D8B030D-6E8A-4147-A177-3AD203B41FA5}">
                      <a16:colId xmlns:a16="http://schemas.microsoft.com/office/drawing/2014/main" val="655213288"/>
                    </a:ext>
                  </a:extLst>
                </a:gridCol>
              </a:tblGrid>
              <a:tr h="37170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Islington Mill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 Philip's Church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River View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9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Islington Park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Encombe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Place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Peel Park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08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Bexley Square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Cleminson Street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Salford Museum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84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Cathedral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Salford Royal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2179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 Philip's Square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Transport House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2413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A2BA9B39-11FF-61F9-EFEE-A2E790594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1623" y="598399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7D6D9C-BEE2-1F56-5137-60FCC1142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0916" y="560299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174FAE-5791-0B09-298E-6ED851AE9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7198" y="5246154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E47E0C-FF28-EC91-F9EB-232870C2F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2774" y="4870730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1FE493-8CC2-FD20-7334-BD39897E5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910" y="6381720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C5B1331-3882-6EF8-EBA9-583E5D05C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193" y="5987711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A615985-0241-D1D0-5D27-AF43EB7C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769" y="5602994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44DA047-E857-6468-FC45-F7F1BFF7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303" y="5250779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A8A3E21-7B62-AF54-4C1E-EFBDBF4EC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017" y="4875907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11341F-61E4-0A8C-0E9D-788895677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2731" y="4869365"/>
            <a:ext cx="232317" cy="2416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77FBCE7-705C-4AF2-8AEF-434091648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2731" y="5250365"/>
            <a:ext cx="232317" cy="2416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3A19AC-CE36-A22E-CB3B-FE3EB2E19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59935" y="6415017"/>
            <a:ext cx="232317" cy="2416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9AC37D-2DC9-D99D-D2E3-C474EE979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00605" y="6415017"/>
            <a:ext cx="3633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E0C21B-6AC7-69DC-C7BC-741C69378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6974" y="4850780"/>
            <a:ext cx="3438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cs typeface="Calibri"/>
              </a:rPr>
              <a:t>11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BC5DA1-B7CE-4E6F-E36F-3B2AF71D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2731" y="5603487"/>
            <a:ext cx="232317" cy="2416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22B099-DB90-B2C0-0ED1-5AA6531F9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6974" y="5241073"/>
            <a:ext cx="35312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cs typeface="Calibri"/>
              </a:rPr>
              <a:t>12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E017AC-283A-5D40-68ED-CBC2E1691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6266" y="5584903"/>
            <a:ext cx="35312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cs typeface="Calibri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821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89b6155-cf3c-45bb-b42b-07061d98ac44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202ec51b-5f43-4cc0-b714-70aa5cb8cc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B8FA9C4496643A3364BAD06B7A8E6" ma:contentTypeVersion="15" ma:contentTypeDescription="Create a new document." ma:contentTypeScope="" ma:versionID="a82417dd6adf2cf9fb0fae5325b267a1">
  <xsd:schema xmlns:xsd="http://www.w3.org/2001/XMLSchema" xmlns:xs="http://www.w3.org/2001/XMLSchema" xmlns:p="http://schemas.microsoft.com/office/2006/metadata/properties" xmlns:ns3="202ec51b-5f43-4cc0-b714-70aa5cb8cc5b" xmlns:ns4="889b6155-cf3c-45bb-b42b-07061d98ac44" targetNamespace="http://schemas.microsoft.com/office/2006/metadata/properties" ma:root="true" ma:fieldsID="cce98333c5540f7e308a5987dae5e4df" ns3:_="" ns4:_="">
    <xsd:import namespace="202ec51b-5f43-4cc0-b714-70aa5cb8cc5b"/>
    <xsd:import namespace="889b6155-cf3c-45bb-b42b-07061d98ac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ec51b-5f43-4cc0-b714-70aa5cb8c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6155-cf3c-45bb-b42b-07061d98a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D2E43-4F90-40BF-B410-9AF81C15F411}">
  <ds:schemaRefs>
    <ds:schemaRef ds:uri="889b6155-cf3c-45bb-b42b-07061d98ac44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202ec51b-5f43-4cc0-b714-70aa5cb8cc5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916D696-D0BF-4A81-9E7F-EE6811785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ec51b-5f43-4cc0-b714-70aa5cb8cc5b"/>
    <ds:schemaRef ds:uri="889b6155-cf3c-45bb-b42b-07061d98ac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80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Source Sans Pro Bold</vt:lpstr>
      <vt:lpstr>Office Theme</vt:lpstr>
      <vt:lpstr>KS2 Route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251</cp:revision>
  <dcterms:created xsi:type="dcterms:W3CDTF">2022-11-29T11:24:41Z</dcterms:created>
  <dcterms:modified xsi:type="dcterms:W3CDTF">2023-05-12T16:43:04Z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0x010100D67B8FA9C4496643A3364BAD06B7A8E6</vt:lpwstr>
  </property>
  <property fmtid="{D5CDD505-2E9C-101B-9397-08002B2CF9AE}" pid="3" name="MediaServiceImageTags">
    <vt:lpwstr/>
  </property>
</Properties>
</file>