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6BFC71-DD24-4E31-B0DC-A8850BAD4E6C}" v="1" dt="2023-04-18T07:32:34.1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2" autoAdjust="0"/>
    <p:restoredTop sz="94712" autoAdjust="0"/>
  </p:normalViewPr>
  <p:slideViewPr>
    <p:cSldViewPr snapToGrid="0">
      <p:cViewPr varScale="1">
        <p:scale>
          <a:sx n="108" d="100"/>
          <a:sy n="108" d="100"/>
        </p:scale>
        <p:origin x="426"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D36BFC71-DD24-4E31-B0DC-A8850BAD4E6C}"/>
    <pc:docChg chg="modSld">
      <pc:chgData name="McHarg, Catherine" userId="88b8f76c-9ae3-4745-88eb-fe0667a22af5" providerId="ADAL" clId="{D36BFC71-DD24-4E31-B0DC-A8850BAD4E6C}" dt="2023-04-18T07:32:34.102" v="0" actId="13926"/>
      <pc:docMkLst>
        <pc:docMk/>
      </pc:docMkLst>
      <pc:sldChg chg="modSp">
        <pc:chgData name="McHarg, Catherine" userId="88b8f76c-9ae3-4745-88eb-fe0667a22af5" providerId="ADAL" clId="{D36BFC71-DD24-4E31-B0DC-A8850BAD4E6C}" dt="2023-04-18T07:32:34.102" v="0" actId="13926"/>
        <pc:sldMkLst>
          <pc:docMk/>
          <pc:sldMk cId="2808054479" sldId="258"/>
        </pc:sldMkLst>
        <pc:spChg chg="mod">
          <ac:chgData name="McHarg, Catherine" userId="88b8f76c-9ae3-4745-88eb-fe0667a22af5" providerId="ADAL" clId="{D36BFC71-DD24-4E31-B0DC-A8850BAD4E6C}" dt="2023-04-18T07:32:34.102" v="0" actId="13926"/>
          <ac:spMkLst>
            <pc:docMk/>
            <pc:sldMk cId="2808054479" sldId="258"/>
            <ac:spMk id="4" creationId="{495569E6-FBAF-1E9E-D2AF-117D01192345}"/>
          </ac:spMkLst>
        </pc:spChg>
      </pc:sldChg>
    </pc:docChg>
  </pc:docChgLst>
  <pc:docChgLst>
    <pc:chgData name="McHarg, Catherine" userId="88b8f76c-9ae3-4745-88eb-fe0667a22af5" providerId="ADAL" clId="{D021D04E-8B18-4F3A-AA64-481458002A4F}"/>
    <pc:docChg chg="modSld">
      <pc:chgData name="McHarg, Catherine" userId="88b8f76c-9ae3-4745-88eb-fe0667a22af5" providerId="ADAL" clId="{D021D04E-8B18-4F3A-AA64-481458002A4F}" dt="2023-04-14T15:11:34.660" v="1585" actId="20577"/>
      <pc:docMkLst>
        <pc:docMk/>
      </pc:docMkLst>
      <pc:sldChg chg="addSp modSp mod">
        <pc:chgData name="McHarg, Catherine" userId="88b8f76c-9ae3-4745-88eb-fe0667a22af5" providerId="ADAL" clId="{D021D04E-8B18-4F3A-AA64-481458002A4F}" dt="2023-04-14T15:03:54.887" v="1525" actId="13244"/>
        <pc:sldMkLst>
          <pc:docMk/>
          <pc:sldMk cId="1377214856" sldId="256"/>
        </pc:sldMkLst>
        <pc:spChg chg="add mod">
          <ac:chgData name="McHarg, Catherine" userId="88b8f76c-9ae3-4745-88eb-fe0667a22af5" providerId="ADAL" clId="{D021D04E-8B18-4F3A-AA64-481458002A4F}" dt="2023-04-14T15:03:54.887" v="1525" actId="13244"/>
          <ac:spMkLst>
            <pc:docMk/>
            <pc:sldMk cId="1377214856" sldId="256"/>
            <ac:spMk id="2" creationId="{36268AD8-039B-235B-1CF4-16499E195E8E}"/>
          </ac:spMkLst>
        </pc:spChg>
        <pc:picChg chg="mod">
          <ac:chgData name="McHarg, Catherine" userId="88b8f76c-9ae3-4745-88eb-fe0667a22af5" providerId="ADAL" clId="{D021D04E-8B18-4F3A-AA64-481458002A4F}" dt="2023-04-14T14:50:53.436" v="682" actId="962"/>
          <ac:picMkLst>
            <pc:docMk/>
            <pc:sldMk cId="1377214856" sldId="256"/>
            <ac:picMk id="6" creationId="{A94DCB44-E7E0-90FC-56F3-4EECF9FA99F0}"/>
          </ac:picMkLst>
        </pc:picChg>
        <pc:picChg chg="mod">
          <ac:chgData name="McHarg, Catherine" userId="88b8f76c-9ae3-4745-88eb-fe0667a22af5" providerId="ADAL" clId="{D021D04E-8B18-4F3A-AA64-481458002A4F}" dt="2023-04-14T14:48:01.266" v="129" actId="962"/>
          <ac:picMkLst>
            <pc:docMk/>
            <pc:sldMk cId="1377214856" sldId="256"/>
            <ac:picMk id="10" creationId="{1FBCC8C6-C6E2-7004-EC26-2B14A9862FC4}"/>
          </ac:picMkLst>
        </pc:picChg>
        <pc:picChg chg="mod">
          <ac:chgData name="McHarg, Catherine" userId="88b8f76c-9ae3-4745-88eb-fe0667a22af5" providerId="ADAL" clId="{D021D04E-8B18-4F3A-AA64-481458002A4F}" dt="2023-04-14T14:48:15.725" v="159" actId="962"/>
          <ac:picMkLst>
            <pc:docMk/>
            <pc:sldMk cId="1377214856" sldId="256"/>
            <ac:picMk id="12" creationId="{7475E16A-991C-7DE8-53D5-7EED6F8BEA55}"/>
          </ac:picMkLst>
        </pc:picChg>
      </pc:sldChg>
      <pc:sldChg chg="addSp modSp mod">
        <pc:chgData name="McHarg, Catherine" userId="88b8f76c-9ae3-4745-88eb-fe0667a22af5" providerId="ADAL" clId="{D021D04E-8B18-4F3A-AA64-481458002A4F}" dt="2023-04-14T15:04:03.689" v="1527" actId="13244"/>
        <pc:sldMkLst>
          <pc:docMk/>
          <pc:sldMk cId="3475599228" sldId="257"/>
        </pc:sldMkLst>
        <pc:spChg chg="add mod">
          <ac:chgData name="McHarg, Catherine" userId="88b8f76c-9ae3-4745-88eb-fe0667a22af5" providerId="ADAL" clId="{D021D04E-8B18-4F3A-AA64-481458002A4F}" dt="2023-04-14T15:04:03.689" v="1527" actId="13244"/>
          <ac:spMkLst>
            <pc:docMk/>
            <pc:sldMk cId="3475599228" sldId="257"/>
            <ac:spMk id="3" creationId="{85EEFA4E-6A56-5777-9A52-4233F23C4CF5}"/>
          </ac:spMkLst>
        </pc:spChg>
        <pc:picChg chg="mod">
          <ac:chgData name="McHarg, Catherine" userId="88b8f76c-9ae3-4745-88eb-fe0667a22af5" providerId="ADAL" clId="{D021D04E-8B18-4F3A-AA64-481458002A4F}" dt="2023-04-14T14:51:29.376" v="796" actId="962"/>
          <ac:picMkLst>
            <pc:docMk/>
            <pc:sldMk cId="3475599228" sldId="257"/>
            <ac:picMk id="5" creationId="{6BE8B18E-4273-9BC7-DEB0-C485388834A6}"/>
          </ac:picMkLst>
        </pc:picChg>
        <pc:picChg chg="mod">
          <ac:chgData name="McHarg, Catherine" userId="88b8f76c-9ae3-4745-88eb-fe0667a22af5" providerId="ADAL" clId="{D021D04E-8B18-4F3A-AA64-481458002A4F}" dt="2023-04-14T14:51:40.528" v="797" actId="962"/>
          <ac:picMkLst>
            <pc:docMk/>
            <pc:sldMk cId="3475599228" sldId="257"/>
            <ac:picMk id="6" creationId="{AC31480A-F27B-C996-3DFD-F5765D2833A5}"/>
          </ac:picMkLst>
        </pc:picChg>
      </pc:sldChg>
      <pc:sldChg chg="addSp modSp mod">
        <pc:chgData name="McHarg, Catherine" userId="88b8f76c-9ae3-4745-88eb-fe0667a22af5" providerId="ADAL" clId="{D021D04E-8B18-4F3A-AA64-481458002A4F}" dt="2023-04-14T15:04:15.726" v="1529" actId="13244"/>
        <pc:sldMkLst>
          <pc:docMk/>
          <pc:sldMk cId="2808054479" sldId="258"/>
        </pc:sldMkLst>
        <pc:spChg chg="add mod">
          <ac:chgData name="McHarg, Catherine" userId="88b8f76c-9ae3-4745-88eb-fe0667a22af5" providerId="ADAL" clId="{D021D04E-8B18-4F3A-AA64-481458002A4F}" dt="2023-04-14T15:04:13.590" v="1528" actId="13244"/>
          <ac:spMkLst>
            <pc:docMk/>
            <pc:sldMk cId="2808054479" sldId="258"/>
            <ac:spMk id="3" creationId="{B9779704-FF9A-3D15-E9E9-0D7054070F70}"/>
          </ac:spMkLst>
        </pc:spChg>
        <pc:spChg chg="mod">
          <ac:chgData name="McHarg, Catherine" userId="88b8f76c-9ae3-4745-88eb-fe0667a22af5" providerId="ADAL" clId="{D021D04E-8B18-4F3A-AA64-481458002A4F}" dt="2023-04-14T15:04:15.726" v="1529" actId="13244"/>
          <ac:spMkLst>
            <pc:docMk/>
            <pc:sldMk cId="2808054479" sldId="258"/>
            <ac:spMk id="4" creationId="{495569E6-FBAF-1E9E-D2AF-117D01192345}"/>
          </ac:spMkLst>
        </pc:spChg>
        <pc:picChg chg="mod">
          <ac:chgData name="McHarg, Catherine" userId="88b8f76c-9ae3-4745-88eb-fe0667a22af5" providerId="ADAL" clId="{D021D04E-8B18-4F3A-AA64-481458002A4F}" dt="2023-04-14T14:52:37.316" v="879" actId="962"/>
          <ac:picMkLst>
            <pc:docMk/>
            <pc:sldMk cId="2808054479" sldId="258"/>
            <ac:picMk id="8" creationId="{5E0BED00-04FD-027B-A126-6ACDFCDEE57E}"/>
          </ac:picMkLst>
        </pc:picChg>
        <pc:picChg chg="mod">
          <ac:chgData name="McHarg, Catherine" userId="88b8f76c-9ae3-4745-88eb-fe0667a22af5" providerId="ADAL" clId="{D021D04E-8B18-4F3A-AA64-481458002A4F}" dt="2023-04-14T14:52:18.906" v="876" actId="962"/>
          <ac:picMkLst>
            <pc:docMk/>
            <pc:sldMk cId="2808054479" sldId="258"/>
            <ac:picMk id="9" creationId="{358EB1C1-34D9-4408-0A97-2B9F490DF161}"/>
          </ac:picMkLst>
        </pc:picChg>
        <pc:picChg chg="mod">
          <ac:chgData name="McHarg, Catherine" userId="88b8f76c-9ae3-4745-88eb-fe0667a22af5" providerId="ADAL" clId="{D021D04E-8B18-4F3A-AA64-481458002A4F}" dt="2023-04-14T14:52:44.707" v="881" actId="962"/>
          <ac:picMkLst>
            <pc:docMk/>
            <pc:sldMk cId="2808054479" sldId="258"/>
            <ac:picMk id="11" creationId="{B68DDC25-B65C-BC24-AB68-1D216BFBBA42}"/>
          </ac:picMkLst>
        </pc:picChg>
      </pc:sldChg>
      <pc:sldChg chg="addSp modSp mod">
        <pc:chgData name="McHarg, Catherine" userId="88b8f76c-9ae3-4745-88eb-fe0667a22af5" providerId="ADAL" clId="{D021D04E-8B18-4F3A-AA64-481458002A4F}" dt="2023-04-14T15:01:50.628" v="1385" actId="20577"/>
        <pc:sldMkLst>
          <pc:docMk/>
          <pc:sldMk cId="537301322" sldId="259"/>
        </pc:sldMkLst>
        <pc:spChg chg="add mod">
          <ac:chgData name="McHarg, Catherine" userId="88b8f76c-9ae3-4745-88eb-fe0667a22af5" providerId="ADAL" clId="{D021D04E-8B18-4F3A-AA64-481458002A4F}" dt="2023-04-14T15:01:50.628" v="1385" actId="20577"/>
          <ac:spMkLst>
            <pc:docMk/>
            <pc:sldMk cId="537301322" sldId="259"/>
            <ac:spMk id="6" creationId="{10506517-7D9E-75E1-EB2F-746439158150}"/>
          </ac:spMkLst>
        </pc:spChg>
        <pc:picChg chg="mod">
          <ac:chgData name="McHarg, Catherine" userId="88b8f76c-9ae3-4745-88eb-fe0667a22af5" providerId="ADAL" clId="{D021D04E-8B18-4F3A-AA64-481458002A4F}" dt="2023-04-14T14:52:55.666" v="882" actId="962"/>
          <ac:picMkLst>
            <pc:docMk/>
            <pc:sldMk cId="537301322" sldId="259"/>
            <ac:picMk id="2" creationId="{D283D9D1-F2E0-8A73-0771-4BE6F617E7AA}"/>
          </ac:picMkLst>
        </pc:picChg>
        <pc:picChg chg="mod">
          <ac:chgData name="McHarg, Catherine" userId="88b8f76c-9ae3-4745-88eb-fe0667a22af5" providerId="ADAL" clId="{D021D04E-8B18-4F3A-AA64-481458002A4F}" dt="2023-04-14T14:53:02.957" v="883" actId="962"/>
          <ac:picMkLst>
            <pc:docMk/>
            <pc:sldMk cId="537301322" sldId="259"/>
            <ac:picMk id="4" creationId="{9ADE20B0-C3A6-3848-10DC-98845CAF1824}"/>
          </ac:picMkLst>
        </pc:picChg>
        <pc:picChg chg="mod">
          <ac:chgData name="McHarg, Catherine" userId="88b8f76c-9ae3-4745-88eb-fe0667a22af5" providerId="ADAL" clId="{D021D04E-8B18-4F3A-AA64-481458002A4F}" dt="2023-04-14T14:49:01.126" v="363" actId="962"/>
          <ac:picMkLst>
            <pc:docMk/>
            <pc:sldMk cId="537301322" sldId="259"/>
            <ac:picMk id="5" creationId="{DB3A6075-8F46-92FE-A1CC-C4355E52E480}"/>
          </ac:picMkLst>
        </pc:picChg>
      </pc:sldChg>
      <pc:sldChg chg="addSp modSp mod">
        <pc:chgData name="McHarg, Catherine" userId="88b8f76c-9ae3-4745-88eb-fe0667a22af5" providerId="ADAL" clId="{D021D04E-8B18-4F3A-AA64-481458002A4F}" dt="2023-04-14T15:04:25.001" v="1530" actId="13244"/>
        <pc:sldMkLst>
          <pc:docMk/>
          <pc:sldMk cId="3968667437" sldId="260"/>
        </pc:sldMkLst>
        <pc:spChg chg="add mod">
          <ac:chgData name="McHarg, Catherine" userId="88b8f76c-9ae3-4745-88eb-fe0667a22af5" providerId="ADAL" clId="{D021D04E-8B18-4F3A-AA64-481458002A4F}" dt="2023-04-14T15:04:25.001" v="1530" actId="13244"/>
          <ac:spMkLst>
            <pc:docMk/>
            <pc:sldMk cId="3968667437" sldId="260"/>
            <ac:spMk id="5" creationId="{1431E0EA-3C06-EBC2-9D8A-FBE73987075D}"/>
          </ac:spMkLst>
        </pc:spChg>
        <pc:picChg chg="mod">
          <ac:chgData name="McHarg, Catherine" userId="88b8f76c-9ae3-4745-88eb-fe0667a22af5" providerId="ADAL" clId="{D021D04E-8B18-4F3A-AA64-481458002A4F}" dt="2023-04-14T14:53:12.086" v="884" actId="962"/>
          <ac:picMkLst>
            <pc:docMk/>
            <pc:sldMk cId="3968667437" sldId="260"/>
            <ac:picMk id="3" creationId="{1281E22A-665A-F9B7-3630-1A8D1A151308}"/>
          </ac:picMkLst>
        </pc:picChg>
        <pc:picChg chg="mod">
          <ac:chgData name="McHarg, Catherine" userId="88b8f76c-9ae3-4745-88eb-fe0667a22af5" providerId="ADAL" clId="{D021D04E-8B18-4F3A-AA64-481458002A4F}" dt="2023-04-14T14:53:19.833" v="885" actId="962"/>
          <ac:picMkLst>
            <pc:docMk/>
            <pc:sldMk cId="3968667437" sldId="260"/>
            <ac:picMk id="4" creationId="{20CCD20F-E066-512E-5431-C25C3251E916}"/>
          </ac:picMkLst>
        </pc:picChg>
      </pc:sldChg>
      <pc:sldChg chg="addSp modSp mod">
        <pc:chgData name="McHarg, Catherine" userId="88b8f76c-9ae3-4745-88eb-fe0667a22af5" providerId="ADAL" clId="{D021D04E-8B18-4F3A-AA64-481458002A4F}" dt="2023-04-14T15:04:34.114" v="1531" actId="13244"/>
        <pc:sldMkLst>
          <pc:docMk/>
          <pc:sldMk cId="2651917640" sldId="261"/>
        </pc:sldMkLst>
        <pc:spChg chg="add mod">
          <ac:chgData name="McHarg, Catherine" userId="88b8f76c-9ae3-4745-88eb-fe0667a22af5" providerId="ADAL" clId="{D021D04E-8B18-4F3A-AA64-481458002A4F}" dt="2023-04-14T15:04:34.114" v="1531" actId="13244"/>
          <ac:spMkLst>
            <pc:docMk/>
            <pc:sldMk cId="2651917640" sldId="261"/>
            <ac:spMk id="7" creationId="{B8B7B513-284C-1461-E5DF-8389651D8D46}"/>
          </ac:spMkLst>
        </pc:spChg>
        <pc:picChg chg="mod">
          <ac:chgData name="McHarg, Catherine" userId="88b8f76c-9ae3-4745-88eb-fe0667a22af5" providerId="ADAL" clId="{D021D04E-8B18-4F3A-AA64-481458002A4F}" dt="2023-04-14T14:55:25.537" v="982" actId="962"/>
          <ac:picMkLst>
            <pc:docMk/>
            <pc:sldMk cId="2651917640" sldId="261"/>
            <ac:picMk id="4" creationId="{37D5E39C-66C4-34A8-BC40-E394C8C4F79C}"/>
          </ac:picMkLst>
        </pc:picChg>
        <pc:picChg chg="mod">
          <ac:chgData name="McHarg, Catherine" userId="88b8f76c-9ae3-4745-88eb-fe0667a22af5" providerId="ADAL" clId="{D021D04E-8B18-4F3A-AA64-481458002A4F}" dt="2023-04-14T14:55:11.666" v="981" actId="962"/>
          <ac:picMkLst>
            <pc:docMk/>
            <pc:sldMk cId="2651917640" sldId="261"/>
            <ac:picMk id="5" creationId="{2584A947-55DB-26EE-041B-136430C3E123}"/>
          </ac:picMkLst>
        </pc:picChg>
        <pc:picChg chg="mod">
          <ac:chgData name="McHarg, Catherine" userId="88b8f76c-9ae3-4745-88eb-fe0667a22af5" providerId="ADAL" clId="{D021D04E-8B18-4F3A-AA64-481458002A4F}" dt="2023-04-14T14:55:32.072" v="983" actId="962"/>
          <ac:picMkLst>
            <pc:docMk/>
            <pc:sldMk cId="2651917640" sldId="261"/>
            <ac:picMk id="6" creationId="{C746B6DE-B5ED-9D2D-DC6D-10C8D1D59AB5}"/>
          </ac:picMkLst>
        </pc:picChg>
      </pc:sldChg>
      <pc:sldChg chg="addSp modSp mod">
        <pc:chgData name="McHarg, Catherine" userId="88b8f76c-9ae3-4745-88eb-fe0667a22af5" providerId="ADAL" clId="{D021D04E-8B18-4F3A-AA64-481458002A4F}" dt="2023-04-14T15:04:42.573" v="1532" actId="13244"/>
        <pc:sldMkLst>
          <pc:docMk/>
          <pc:sldMk cId="2609247795" sldId="262"/>
        </pc:sldMkLst>
        <pc:spChg chg="add mod">
          <ac:chgData name="McHarg, Catherine" userId="88b8f76c-9ae3-4745-88eb-fe0667a22af5" providerId="ADAL" clId="{D021D04E-8B18-4F3A-AA64-481458002A4F}" dt="2023-04-14T15:04:42.573" v="1532" actId="13244"/>
          <ac:spMkLst>
            <pc:docMk/>
            <pc:sldMk cId="2609247795" sldId="262"/>
            <ac:spMk id="3" creationId="{D65740CA-02B1-7DB7-3155-5C034AA3312E}"/>
          </ac:spMkLst>
        </pc:spChg>
        <pc:picChg chg="mod">
          <ac:chgData name="McHarg, Catherine" userId="88b8f76c-9ae3-4745-88eb-fe0667a22af5" providerId="ADAL" clId="{D021D04E-8B18-4F3A-AA64-481458002A4F}" dt="2023-04-14T14:50:00.967" v="517" actId="962"/>
          <ac:picMkLst>
            <pc:docMk/>
            <pc:sldMk cId="2609247795" sldId="262"/>
            <ac:picMk id="7" creationId="{EDE7096E-A890-0030-9518-011179E3782F}"/>
          </ac:picMkLst>
        </pc:picChg>
        <pc:picChg chg="mod">
          <ac:chgData name="McHarg, Catherine" userId="88b8f76c-9ae3-4745-88eb-fe0667a22af5" providerId="ADAL" clId="{D021D04E-8B18-4F3A-AA64-481458002A4F}" dt="2023-04-14T14:55:40.941" v="984" actId="962"/>
          <ac:picMkLst>
            <pc:docMk/>
            <pc:sldMk cId="2609247795" sldId="262"/>
            <ac:picMk id="8" creationId="{D84F4B5D-224E-AD5C-E2CF-27374FF0768A}"/>
          </ac:picMkLst>
        </pc:picChg>
      </pc:sldChg>
      <pc:sldChg chg="addSp modSp mod">
        <pc:chgData name="McHarg, Catherine" userId="88b8f76c-9ae3-4745-88eb-fe0667a22af5" providerId="ADAL" clId="{D021D04E-8B18-4F3A-AA64-481458002A4F}" dt="2023-04-14T15:09:17.517" v="1575" actId="13244"/>
        <pc:sldMkLst>
          <pc:docMk/>
          <pc:sldMk cId="156698475" sldId="263"/>
        </pc:sldMkLst>
        <pc:spChg chg="mod">
          <ac:chgData name="McHarg, Catherine" userId="88b8f76c-9ae3-4745-88eb-fe0667a22af5" providerId="ADAL" clId="{D021D04E-8B18-4F3A-AA64-481458002A4F}" dt="2023-04-14T15:08:30.493" v="1568" actId="170"/>
          <ac:spMkLst>
            <pc:docMk/>
            <pc:sldMk cId="156698475" sldId="263"/>
            <ac:spMk id="3" creationId="{2F0A4612-35B1-0365-49ED-983ACB7ED308}"/>
          </ac:spMkLst>
        </pc:spChg>
        <pc:spChg chg="mod">
          <ac:chgData name="McHarg, Catherine" userId="88b8f76c-9ae3-4745-88eb-fe0667a22af5" providerId="ADAL" clId="{D021D04E-8B18-4F3A-AA64-481458002A4F}" dt="2023-04-14T15:09:13.140" v="1574" actId="13244"/>
          <ac:spMkLst>
            <pc:docMk/>
            <pc:sldMk cId="156698475" sldId="263"/>
            <ac:spMk id="4" creationId="{FB1570C5-22CC-D463-3C99-2353885572A0}"/>
          </ac:spMkLst>
        </pc:spChg>
        <pc:spChg chg="mod">
          <ac:chgData name="McHarg, Catherine" userId="88b8f76c-9ae3-4745-88eb-fe0667a22af5" providerId="ADAL" clId="{D021D04E-8B18-4F3A-AA64-481458002A4F}" dt="2023-04-14T15:08:18.817" v="1567" actId="1076"/>
          <ac:spMkLst>
            <pc:docMk/>
            <pc:sldMk cId="156698475" sldId="263"/>
            <ac:spMk id="5" creationId="{2056A52A-902A-377E-4C4E-865589171C3A}"/>
          </ac:spMkLst>
        </pc:spChg>
        <pc:spChg chg="mod">
          <ac:chgData name="McHarg, Catherine" userId="88b8f76c-9ae3-4745-88eb-fe0667a22af5" providerId="ADAL" clId="{D021D04E-8B18-4F3A-AA64-481458002A4F}" dt="2023-04-14T15:08:18.817" v="1567" actId="1076"/>
          <ac:spMkLst>
            <pc:docMk/>
            <pc:sldMk cId="156698475" sldId="263"/>
            <ac:spMk id="6" creationId="{39C08218-7CE3-59E1-589C-29EE651E82DC}"/>
          </ac:spMkLst>
        </pc:spChg>
        <pc:spChg chg="mod">
          <ac:chgData name="McHarg, Catherine" userId="88b8f76c-9ae3-4745-88eb-fe0667a22af5" providerId="ADAL" clId="{D021D04E-8B18-4F3A-AA64-481458002A4F}" dt="2023-04-14T15:08:46.345" v="1571" actId="13244"/>
          <ac:spMkLst>
            <pc:docMk/>
            <pc:sldMk cId="156698475" sldId="263"/>
            <ac:spMk id="7" creationId="{82BA3B78-BDF2-D077-395A-C6007BB65247}"/>
          </ac:spMkLst>
        </pc:spChg>
        <pc:spChg chg="add mod">
          <ac:chgData name="McHarg, Catherine" userId="88b8f76c-9ae3-4745-88eb-fe0667a22af5" providerId="ADAL" clId="{D021D04E-8B18-4F3A-AA64-481458002A4F}" dt="2023-04-14T15:07:00.212" v="1562" actId="13244"/>
          <ac:spMkLst>
            <pc:docMk/>
            <pc:sldMk cId="156698475" sldId="263"/>
            <ac:spMk id="8" creationId="{662467DD-73C7-8C63-C7A3-EC1D8D58A007}"/>
          </ac:spMkLst>
        </pc:spChg>
        <pc:picChg chg="mod">
          <ac:chgData name="McHarg, Catherine" userId="88b8f76c-9ae3-4745-88eb-fe0667a22af5" providerId="ADAL" clId="{D021D04E-8B18-4F3A-AA64-481458002A4F}" dt="2023-04-14T15:06:31.864" v="1557" actId="962"/>
          <ac:picMkLst>
            <pc:docMk/>
            <pc:sldMk cId="156698475" sldId="263"/>
            <ac:picMk id="2" creationId="{56163F60-F90C-02A6-EFAC-B1782EA2C58F}"/>
          </ac:picMkLst>
        </pc:picChg>
        <pc:picChg chg="mod">
          <ac:chgData name="McHarg, Catherine" userId="88b8f76c-9ae3-4745-88eb-fe0667a22af5" providerId="ADAL" clId="{D021D04E-8B18-4F3A-AA64-481458002A4F}" dt="2023-04-14T15:09:09.277" v="1573" actId="13244"/>
          <ac:picMkLst>
            <pc:docMk/>
            <pc:sldMk cId="156698475" sldId="263"/>
            <ac:picMk id="11" creationId="{2997B005-A148-D198-7A89-04A2FE9DAB68}"/>
          </ac:picMkLst>
        </pc:picChg>
        <pc:picChg chg="mod">
          <ac:chgData name="McHarg, Catherine" userId="88b8f76c-9ae3-4745-88eb-fe0667a22af5" providerId="ADAL" clId="{D021D04E-8B18-4F3A-AA64-481458002A4F}" dt="2023-04-14T15:09:00.746" v="1572" actId="13244"/>
          <ac:picMkLst>
            <pc:docMk/>
            <pc:sldMk cId="156698475" sldId="263"/>
            <ac:picMk id="14" creationId="{A3932B5B-7B56-6BEA-7F17-05119DA95843}"/>
          </ac:picMkLst>
        </pc:picChg>
        <pc:picChg chg="mod">
          <ac:chgData name="McHarg, Catherine" userId="88b8f76c-9ae3-4745-88eb-fe0667a22af5" providerId="ADAL" clId="{D021D04E-8B18-4F3A-AA64-481458002A4F}" dt="2023-04-14T15:09:17.517" v="1575" actId="13244"/>
          <ac:picMkLst>
            <pc:docMk/>
            <pc:sldMk cId="156698475" sldId="263"/>
            <ac:picMk id="16" creationId="{768A4E02-A38D-4F6B-9727-18CF6375B4AF}"/>
          </ac:picMkLst>
        </pc:picChg>
        <pc:picChg chg="mod">
          <ac:chgData name="McHarg, Catherine" userId="88b8f76c-9ae3-4745-88eb-fe0667a22af5" providerId="ADAL" clId="{D021D04E-8B18-4F3A-AA64-481458002A4F}" dt="2023-04-14T15:06:30.318" v="1554" actId="962"/>
          <ac:picMkLst>
            <pc:docMk/>
            <pc:sldMk cId="156698475" sldId="263"/>
            <ac:picMk id="17" creationId="{3DB342B5-4FD9-C5B9-4FDD-29F3CF4C80D6}"/>
          </ac:picMkLst>
        </pc:picChg>
      </pc:sldChg>
      <pc:sldChg chg="addSp modSp mod">
        <pc:chgData name="McHarg, Catherine" userId="88b8f76c-9ae3-4745-88eb-fe0667a22af5" providerId="ADAL" clId="{D021D04E-8B18-4F3A-AA64-481458002A4F}" dt="2023-04-14T15:09:29.999" v="1576" actId="13244"/>
        <pc:sldMkLst>
          <pc:docMk/>
          <pc:sldMk cId="1228501926" sldId="264"/>
        </pc:sldMkLst>
        <pc:spChg chg="add mod">
          <ac:chgData name="McHarg, Catherine" userId="88b8f76c-9ae3-4745-88eb-fe0667a22af5" providerId="ADAL" clId="{D021D04E-8B18-4F3A-AA64-481458002A4F}" dt="2023-04-14T15:09:29.999" v="1576" actId="13244"/>
          <ac:spMkLst>
            <pc:docMk/>
            <pc:sldMk cId="1228501926" sldId="264"/>
            <ac:spMk id="6" creationId="{75D3471F-7166-208D-4332-D5708942277A}"/>
          </ac:spMkLst>
        </pc:spChg>
        <pc:picChg chg="mod">
          <ac:chgData name="McHarg, Catherine" userId="88b8f76c-9ae3-4745-88eb-fe0667a22af5" providerId="ADAL" clId="{D021D04E-8B18-4F3A-AA64-481458002A4F}" dt="2023-04-14T14:59:49.777" v="1321" actId="962"/>
          <ac:picMkLst>
            <pc:docMk/>
            <pc:sldMk cId="1228501926" sldId="264"/>
            <ac:picMk id="2" creationId="{EB3D693B-158A-28D1-47EF-DD2A84AD4F92}"/>
          </ac:picMkLst>
        </pc:picChg>
        <pc:picChg chg="mod">
          <ac:chgData name="McHarg, Catherine" userId="88b8f76c-9ae3-4745-88eb-fe0667a22af5" providerId="ADAL" clId="{D021D04E-8B18-4F3A-AA64-481458002A4F}" dt="2023-04-14T14:59:56.648" v="1322" actId="962"/>
          <ac:picMkLst>
            <pc:docMk/>
            <pc:sldMk cId="1228501926" sldId="264"/>
            <ac:picMk id="5" creationId="{E83A0E5E-E7D7-CAEA-EE91-BBAAB78F94DF}"/>
          </ac:picMkLst>
        </pc:picChg>
      </pc:sldChg>
      <pc:sldChg chg="addSp modSp mod">
        <pc:chgData name="McHarg, Catherine" userId="88b8f76c-9ae3-4745-88eb-fe0667a22af5" providerId="ADAL" clId="{D021D04E-8B18-4F3A-AA64-481458002A4F}" dt="2023-04-14T15:11:34.660" v="1585" actId="20577"/>
        <pc:sldMkLst>
          <pc:docMk/>
          <pc:sldMk cId="2186946323" sldId="265"/>
        </pc:sldMkLst>
        <pc:spChg chg="mod">
          <ac:chgData name="McHarg, Catherine" userId="88b8f76c-9ae3-4745-88eb-fe0667a22af5" providerId="ADAL" clId="{D021D04E-8B18-4F3A-AA64-481458002A4F}" dt="2023-04-14T15:10:38.345" v="1583" actId="170"/>
          <ac:spMkLst>
            <pc:docMk/>
            <pc:sldMk cId="2186946323" sldId="265"/>
            <ac:spMk id="2" creationId="{845C2097-691B-4159-F6FD-817FF20BED7B}"/>
          </ac:spMkLst>
        </pc:spChg>
        <pc:spChg chg="add mod">
          <ac:chgData name="McHarg, Catherine" userId="88b8f76c-9ae3-4745-88eb-fe0667a22af5" providerId="ADAL" clId="{D021D04E-8B18-4F3A-AA64-481458002A4F}" dt="2023-04-14T15:11:34.660" v="1585" actId="20577"/>
          <ac:spMkLst>
            <pc:docMk/>
            <pc:sldMk cId="2186946323" sldId="265"/>
            <ac:spMk id="5" creationId="{ABEDCA5F-A215-AADE-DC6D-6FF38D9AFD1A}"/>
          </ac:spMkLst>
        </pc:spChg>
        <pc:picChg chg="mod">
          <ac:chgData name="McHarg, Catherine" userId="88b8f76c-9ae3-4745-88eb-fe0667a22af5" providerId="ADAL" clId="{D021D04E-8B18-4F3A-AA64-481458002A4F}" dt="2023-04-14T15:10:04.632" v="1581" actId="171"/>
          <ac:picMkLst>
            <pc:docMk/>
            <pc:sldMk cId="2186946323" sldId="265"/>
            <ac:picMk id="4" creationId="{3D55C401-416E-F89F-1889-68F674737D85}"/>
          </ac:picMkLst>
        </pc:picChg>
        <pc:picChg chg="mod">
          <ac:chgData name="McHarg, Catherine" userId="88b8f76c-9ae3-4745-88eb-fe0667a22af5" providerId="ADAL" clId="{D021D04E-8B18-4F3A-AA64-481458002A4F}" dt="2023-04-14T15:00:04.140" v="1323" actId="962"/>
          <ac:picMkLst>
            <pc:docMk/>
            <pc:sldMk cId="2186946323" sldId="265"/>
            <ac:picMk id="6" creationId="{C1C5F5C4-5C76-45B9-6D3B-4F7B5688360F}"/>
          </ac:picMkLst>
        </pc:picChg>
      </pc:sldChg>
    </pc:docChg>
  </pc:docChgLst>
  <pc:docChgLst>
    <pc:chgData name="McHarg, Catherine" userId="S::catherine.mcharg@historicengland.org.uk::88b8f76c-9ae3-4745-88eb-fe0667a22af5" providerId="AD" clId="Web-{55F7BFFA-543E-49DF-84FA-A67D630E61CD}"/>
    <pc:docChg chg="modSld">
      <pc:chgData name="McHarg, Catherine" userId="S::catherine.mcharg@historicengland.org.uk::88b8f76c-9ae3-4745-88eb-fe0667a22af5" providerId="AD" clId="Web-{55F7BFFA-543E-49DF-84FA-A67D630E61CD}" dt="2023-04-14T15:59:23.280" v="3" actId="20577"/>
      <pc:docMkLst>
        <pc:docMk/>
      </pc:docMkLst>
      <pc:sldChg chg="modSp">
        <pc:chgData name="McHarg, Catherine" userId="S::catherine.mcharg@historicengland.org.uk::88b8f76c-9ae3-4745-88eb-fe0667a22af5" providerId="AD" clId="Web-{55F7BFFA-543E-49DF-84FA-A67D630E61CD}" dt="2023-04-14T15:59:23.280" v="3" actId="20577"/>
        <pc:sldMkLst>
          <pc:docMk/>
          <pc:sldMk cId="2808054479" sldId="258"/>
        </pc:sldMkLst>
        <pc:spChg chg="mod">
          <ac:chgData name="McHarg, Catherine" userId="S::catherine.mcharg@historicengland.org.uk::88b8f76c-9ae3-4745-88eb-fe0667a22af5" providerId="AD" clId="Web-{55F7BFFA-543E-49DF-84FA-A67D630E61CD}" dt="2023-04-14T15:59:23.280" v="3" actId="20577"/>
          <ac:spMkLst>
            <pc:docMk/>
            <pc:sldMk cId="2808054479" sldId="258"/>
            <ac:spMk id="4" creationId="{495569E6-FBAF-1E9E-D2AF-117D0119234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72C71E-6C64-E04F-B4BD-8AD916B71FDC}" type="datetimeFigureOut">
              <a:rPr lang="en-US" smtClean="0"/>
              <a:t>4/18/2023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9355A5-7111-A64A-9C38-8F2CE7C74DC2}" type="slidenum">
              <a:rPr lang="en-US" smtClean="0"/>
              <a:t>‹#›</a:t>
            </a:fld>
            <a:endParaRPr lang="en-US"/>
          </a:p>
        </p:txBody>
      </p:sp>
    </p:spTree>
    <p:extLst>
      <p:ext uri="{BB962C8B-B14F-4D97-AF65-F5344CB8AC3E}">
        <p14:creationId xmlns:p14="http://schemas.microsoft.com/office/powerpoint/2010/main" val="2457837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9355A5-7111-A64A-9C38-8F2CE7C74DC2}" type="slidenum">
              <a:rPr lang="en-US" smtClean="0"/>
              <a:t>4</a:t>
            </a:fld>
            <a:endParaRPr lang="en-US"/>
          </a:p>
        </p:txBody>
      </p:sp>
    </p:spTree>
    <p:extLst>
      <p:ext uri="{BB962C8B-B14F-4D97-AF65-F5344CB8AC3E}">
        <p14:creationId xmlns:p14="http://schemas.microsoft.com/office/powerpoint/2010/main" val="2752176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9355A5-7111-A64A-9C38-8F2CE7C74DC2}" type="slidenum">
              <a:rPr lang="en-US" smtClean="0"/>
              <a:t>8</a:t>
            </a:fld>
            <a:endParaRPr lang="en-US"/>
          </a:p>
        </p:txBody>
      </p:sp>
    </p:spTree>
    <p:extLst>
      <p:ext uri="{BB962C8B-B14F-4D97-AF65-F5344CB8AC3E}">
        <p14:creationId xmlns:p14="http://schemas.microsoft.com/office/powerpoint/2010/main" val="3851497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C15DB-947A-7F46-025A-71B1B5889BD7}"/>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822013AB-70FC-6ABC-4C1D-A5E8846353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0A1B0FB7-2517-5A41-4063-68294DFF10A5}"/>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46E67F5B-4034-C38D-5383-009C9A5FF95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456E43C-FDD2-4926-98E6-491E45D0B316}"/>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882573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A3E8C-8A80-0DEA-D91B-2FE1065CF885}"/>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FF96E06-D66E-893B-7169-93DE1CE1E78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76A2EE6-F0F3-317C-C021-75D3DD304087}"/>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A2311EDE-09E9-C07B-24F9-397422AA5A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D3C65D-AD50-D7E3-11C2-018DBE58B84F}"/>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2983689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B6ECCB1-8334-EA06-64D8-63197C1295ED}"/>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C65EECA-A295-979C-D501-18D8A1EB50B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73B1F3D-82BE-02EF-D8F2-7000E7B0149A}"/>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5991F9FC-497C-07FE-C1A7-172917A441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F05C70-EFFD-7C53-1D97-3EE3F7FDDE23}"/>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4003529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C56C9-83B3-D6C5-D3E1-4B3458CBFE6F}"/>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E425B996-2C78-5B6E-9C8F-D6EAF6BD29F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B82A72B-EED8-726A-6EDF-E69599A9CC26}"/>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D9E6FE21-7EF4-FA2F-6B96-F51AE26D9D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4B58B3-FF7B-A88F-E205-8C0D6B7AD25E}"/>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2698052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BD1A7-C9E7-39A0-67F1-5E58127D9D3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8EE709F9-B31F-1088-A89A-E9F7628917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BE5400A-BD60-8DD4-3F6E-D4AC144CE1BF}"/>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F45766B4-B9AF-7867-1824-DEA0213C3D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81CE41-FD52-4614-4B20-53FA0BB1BC73}"/>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1343844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53CD9-7A30-51E8-BB14-DFAAD926B8B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D9A9A4C-58DC-C966-98B8-CB95760C7C8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DA31D9D-1F8C-41B6-0F6D-357EA02070AF}"/>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F4643BF2-156E-4C19-2312-26CD78192CE4}"/>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6" name="Footer Placeholder 5">
            <a:extLst>
              <a:ext uri="{FF2B5EF4-FFF2-40B4-BE49-F238E27FC236}">
                <a16:creationId xmlns:a16="http://schemas.microsoft.com/office/drawing/2014/main" id="{AD80C474-5FC8-CB09-6900-3B02E0C5F98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70A59A8-F9FF-9664-2C8A-2DE21D1A785B}"/>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3544365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5F185-C2B2-FDE0-C788-2FC098CBF2F0}"/>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AB3436EF-846B-E27E-1C42-CCDB38E0B2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87C3146-EFB4-40F0-B007-41CB9E299D0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1D24DF77-0C3E-2A01-89F4-9A198CA389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EE679AD2-D18B-1B0F-11F6-673EE3BFBD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AC317710-E6B9-89A8-8DD3-A622DD307D5C}"/>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8" name="Footer Placeholder 7">
            <a:extLst>
              <a:ext uri="{FF2B5EF4-FFF2-40B4-BE49-F238E27FC236}">
                <a16:creationId xmlns:a16="http://schemas.microsoft.com/office/drawing/2014/main" id="{F1656A5D-19F8-E608-4A03-F0266FF9A48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79908F9-54FA-EA67-58EE-1182BB08BA2D}"/>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2374092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4025A-C3FA-4D7C-B4DF-F93124B9C06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B7D3D6F8-8925-D85C-E35F-206997E58F9A}"/>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4" name="Footer Placeholder 3">
            <a:extLst>
              <a:ext uri="{FF2B5EF4-FFF2-40B4-BE49-F238E27FC236}">
                <a16:creationId xmlns:a16="http://schemas.microsoft.com/office/drawing/2014/main" id="{ABBA140D-9F46-F122-F25B-096D095BC37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2521E3E-511D-219B-8605-E82258DED9FE}"/>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2183565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B9B8D4-DBBE-2005-F382-A9C31E1E2063}"/>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3" name="Footer Placeholder 2">
            <a:extLst>
              <a:ext uri="{FF2B5EF4-FFF2-40B4-BE49-F238E27FC236}">
                <a16:creationId xmlns:a16="http://schemas.microsoft.com/office/drawing/2014/main" id="{29BE59B7-980F-5935-93FC-2D3647E51B0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1509244-3CD8-6F2B-3FED-26BC297A3F53}"/>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307134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D23FF-C7DD-AAF2-F2E6-46E0378235D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3079A93-DB02-F8D1-10E8-3E27615DAC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F99F9F15-3062-0DC3-4538-35B874CACC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8869806-0627-3CDC-286F-5102375E2138}"/>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6" name="Footer Placeholder 5">
            <a:extLst>
              <a:ext uri="{FF2B5EF4-FFF2-40B4-BE49-F238E27FC236}">
                <a16:creationId xmlns:a16="http://schemas.microsoft.com/office/drawing/2014/main" id="{16EA4FC9-D187-B470-8D36-24144501D4A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DEA84E4-2CA5-3F60-FC8B-FA10543B905B}"/>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3514980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30957-797E-2EFD-1F99-36D541FC4F9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6AAB238-1887-ED61-506F-29255CC803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157B04C-F6D1-A5DB-B3AF-B37167DE3C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719B57-47CB-4817-9CAD-AC3A996A404A}"/>
              </a:ext>
            </a:extLst>
          </p:cNvPr>
          <p:cNvSpPr>
            <a:spLocks noGrp="1"/>
          </p:cNvSpPr>
          <p:nvPr>
            <p:ph type="dt" sz="half" idx="10"/>
          </p:nvPr>
        </p:nvSpPr>
        <p:spPr/>
        <p:txBody>
          <a:bodyPr/>
          <a:lstStyle/>
          <a:p>
            <a:fld id="{58AE31FB-A55C-E24B-AA46-8E596E1B320E}" type="datetimeFigureOut">
              <a:rPr lang="en-GB" smtClean="0"/>
              <a:t>18/04/2023</a:t>
            </a:fld>
            <a:endParaRPr lang="en-GB"/>
          </a:p>
        </p:txBody>
      </p:sp>
      <p:sp>
        <p:nvSpPr>
          <p:cNvPr id="6" name="Footer Placeholder 5">
            <a:extLst>
              <a:ext uri="{FF2B5EF4-FFF2-40B4-BE49-F238E27FC236}">
                <a16:creationId xmlns:a16="http://schemas.microsoft.com/office/drawing/2014/main" id="{937D6787-7E61-911C-6A9E-08D62CD40E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8232267-C907-74B6-C907-78C53EA94464}"/>
              </a:ext>
            </a:extLst>
          </p:cNvPr>
          <p:cNvSpPr>
            <a:spLocks noGrp="1"/>
          </p:cNvSpPr>
          <p:nvPr>
            <p:ph type="sldNum" sz="quarter" idx="12"/>
          </p:nvPr>
        </p:nvSpPr>
        <p:spPr/>
        <p:txBody>
          <a:bodyPr/>
          <a:lstStyle/>
          <a:p>
            <a:fld id="{3A6EDD5B-7620-C344-A70B-B31425D30C1D}" type="slidenum">
              <a:rPr lang="en-GB" smtClean="0"/>
              <a:t>‹#›</a:t>
            </a:fld>
            <a:endParaRPr lang="en-GB"/>
          </a:p>
        </p:txBody>
      </p:sp>
    </p:spTree>
    <p:extLst>
      <p:ext uri="{BB962C8B-B14F-4D97-AF65-F5344CB8AC3E}">
        <p14:creationId xmlns:p14="http://schemas.microsoft.com/office/powerpoint/2010/main" val="1550534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0B84D6-D8CF-4CA2-DF26-E668497C83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48213BE-8328-0D3F-46F7-D446C14B28C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FF6EE9B-DADC-4DB0-AD71-063516205D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AE31FB-A55C-E24B-AA46-8E596E1B320E}" type="datetimeFigureOut">
              <a:rPr lang="en-GB" smtClean="0"/>
              <a:t>18/04/2023</a:t>
            </a:fld>
            <a:endParaRPr lang="en-GB"/>
          </a:p>
        </p:txBody>
      </p:sp>
      <p:sp>
        <p:nvSpPr>
          <p:cNvPr id="5" name="Footer Placeholder 4">
            <a:extLst>
              <a:ext uri="{FF2B5EF4-FFF2-40B4-BE49-F238E27FC236}">
                <a16:creationId xmlns:a16="http://schemas.microsoft.com/office/drawing/2014/main" id="{CCC6B790-2260-F1B8-FE20-41047498DA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6F8D041-DADD-9DF1-10EC-FE9B3294D8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6EDD5B-7620-C344-A70B-B31425D30C1D}" type="slidenum">
              <a:rPr lang="en-GB" smtClean="0"/>
              <a:t>‹#›</a:t>
            </a:fld>
            <a:endParaRPr lang="en-GB"/>
          </a:p>
        </p:txBody>
      </p:sp>
    </p:spTree>
    <p:extLst>
      <p:ext uri="{BB962C8B-B14F-4D97-AF65-F5344CB8AC3E}">
        <p14:creationId xmlns:p14="http://schemas.microsoft.com/office/powerpoint/2010/main" val="4082449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68AD8-039B-235B-1CF4-16499E195E8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Moving to Luton</a:t>
            </a:r>
          </a:p>
        </p:txBody>
      </p:sp>
      <p:pic>
        <p:nvPicPr>
          <p:cNvPr id="10" name="Picture 9" descr="A drawing of a large civic building with a statue in front of it.">
            <a:extLst>
              <a:ext uri="{FF2B5EF4-FFF2-40B4-BE49-F238E27FC236}">
                <a16:creationId xmlns:a16="http://schemas.microsoft.com/office/drawing/2014/main" id="{1FBCC8C6-C6E2-7004-EC26-2B14A9862FC4}"/>
              </a:ext>
            </a:extLst>
          </p:cNvPr>
          <p:cNvPicPr>
            <a:picLocks noChangeAspect="1"/>
          </p:cNvPicPr>
          <p:nvPr/>
        </p:nvPicPr>
        <p:blipFill>
          <a:blip r:embed="rId2"/>
          <a:srcRect/>
          <a:stretch/>
        </p:blipFill>
        <p:spPr>
          <a:xfrm>
            <a:off x="0" y="1440"/>
            <a:ext cx="12192000" cy="6856559"/>
          </a:xfrm>
          <a:prstGeom prst="rect">
            <a:avLst/>
          </a:prstGeom>
        </p:spPr>
      </p:pic>
      <p:pic>
        <p:nvPicPr>
          <p:cNvPr id="6" name="Picture 5">
            <a:extLst>
              <a:ext uri="{FF2B5EF4-FFF2-40B4-BE49-F238E27FC236}">
                <a16:creationId xmlns:a16="http://schemas.microsoft.com/office/drawing/2014/main" id="{A94DCB44-E7E0-90FC-56F3-4EECF9FA99F0}"/>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29364" y="5558118"/>
            <a:ext cx="1362635" cy="1299162"/>
          </a:xfrm>
          <a:prstGeom prst="rect">
            <a:avLst/>
          </a:prstGeom>
        </p:spPr>
      </p:pic>
      <p:pic>
        <p:nvPicPr>
          <p:cNvPr id="12" name="Picture 11" descr="Moving to Luton">
            <a:extLst>
              <a:ext uri="{FF2B5EF4-FFF2-40B4-BE49-F238E27FC236}">
                <a16:creationId xmlns:a16="http://schemas.microsoft.com/office/drawing/2014/main" id="{7475E16A-991C-7DE8-53D5-7EED6F8BEA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441"/>
            <a:ext cx="12191999" cy="6856559"/>
          </a:xfrm>
          <a:prstGeom prst="rect">
            <a:avLst/>
          </a:prstGeom>
        </p:spPr>
      </p:pic>
    </p:spTree>
    <p:extLst>
      <p:ext uri="{BB962C8B-B14F-4D97-AF65-F5344CB8AC3E}">
        <p14:creationId xmlns:p14="http://schemas.microsoft.com/office/powerpoint/2010/main" val="137721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BEDCA5F-A215-AADE-DC6D-6FF38D9AFD1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a:t>A bright and </a:t>
            </a:r>
            <a:r>
              <a:rPr lang="en-GB" dirty="0"/>
              <a:t>vibrant town</a:t>
            </a:r>
          </a:p>
        </p:txBody>
      </p:sp>
      <p:pic>
        <p:nvPicPr>
          <p:cNvPr id="4" name="Picture 3" descr="A drawing of hands holding up signs that say 'hello' in a range of languages.">
            <a:extLst>
              <a:ext uri="{FF2B5EF4-FFF2-40B4-BE49-F238E27FC236}">
                <a16:creationId xmlns:a16="http://schemas.microsoft.com/office/drawing/2014/main" id="{3D55C401-416E-F89F-1889-68F674737D85}"/>
              </a:ext>
            </a:extLst>
          </p:cNvPr>
          <p:cNvPicPr>
            <a:picLocks noChangeAspect="1"/>
          </p:cNvPicPr>
          <p:nvPr/>
        </p:nvPicPr>
        <p:blipFill>
          <a:blip r:embed="rId2"/>
          <a:srcRect/>
          <a:stretch/>
        </p:blipFill>
        <p:spPr>
          <a:xfrm>
            <a:off x="0" y="1440"/>
            <a:ext cx="12192000" cy="6856559"/>
          </a:xfrm>
          <a:prstGeom prst="rect">
            <a:avLst/>
          </a:prstGeom>
        </p:spPr>
      </p:pic>
      <p:sp>
        <p:nvSpPr>
          <p:cNvPr id="2" name="TextBox 1">
            <a:extLst>
              <a:ext uri="{FF2B5EF4-FFF2-40B4-BE49-F238E27FC236}">
                <a16:creationId xmlns:a16="http://schemas.microsoft.com/office/drawing/2014/main" id="{845C2097-691B-4159-F6FD-817FF20BED7B}"/>
              </a:ext>
            </a:extLst>
          </p:cNvPr>
          <p:cNvSpPr txBox="1"/>
          <p:nvPr/>
        </p:nvSpPr>
        <p:spPr>
          <a:xfrm>
            <a:off x="473929" y="530054"/>
            <a:ext cx="11464071" cy="1304203"/>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Luton has grown with help from people from all over the world. The town is home to people who originally came from Asian countries, African countries, The Caribbean and from across Europe.</a:t>
            </a:r>
          </a:p>
        </p:txBody>
      </p:sp>
      <p:sp>
        <p:nvSpPr>
          <p:cNvPr id="3" name="TextBox 2">
            <a:extLst>
              <a:ext uri="{FF2B5EF4-FFF2-40B4-BE49-F238E27FC236}">
                <a16:creationId xmlns:a16="http://schemas.microsoft.com/office/drawing/2014/main" id="{FA6E45BC-6D82-E32D-9FE3-A983F20AB71D}"/>
              </a:ext>
            </a:extLst>
          </p:cNvPr>
          <p:cNvSpPr txBox="1"/>
          <p:nvPr/>
        </p:nvSpPr>
        <p:spPr>
          <a:xfrm>
            <a:off x="473929" y="2145071"/>
            <a:ext cx="11294738" cy="888705"/>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Without all of the different people, different ideas and different cultures, Luton would not be the bright and vibrant town that it is today.</a:t>
            </a:r>
          </a:p>
        </p:txBody>
      </p:sp>
      <p:pic>
        <p:nvPicPr>
          <p:cNvPr id="6" name="Picture 5">
            <a:extLst>
              <a:ext uri="{FF2B5EF4-FFF2-40B4-BE49-F238E27FC236}">
                <a16:creationId xmlns:a16="http://schemas.microsoft.com/office/drawing/2014/main" id="{C1C5F5C4-5C76-45B9-6D3B-4F7B5688360F}"/>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913728" y="5558118"/>
            <a:ext cx="1362635" cy="1299162"/>
          </a:xfrm>
          <a:prstGeom prst="rect">
            <a:avLst/>
          </a:prstGeom>
        </p:spPr>
      </p:pic>
    </p:spTree>
    <p:extLst>
      <p:ext uri="{BB962C8B-B14F-4D97-AF65-F5344CB8AC3E}">
        <p14:creationId xmlns:p14="http://schemas.microsoft.com/office/powerpoint/2010/main" val="2186946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5EEFA4E-6A56-5777-9A52-4233F23C4CF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A multicultural town</a:t>
            </a:r>
          </a:p>
        </p:txBody>
      </p:sp>
      <p:pic>
        <p:nvPicPr>
          <p:cNvPr id="5" name="Picture 4" descr="An aerial photo of a town with lots of houses and roads.">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57201" y="1118527"/>
            <a:ext cx="2644587" cy="4620946"/>
          </a:xfrm>
          <a:prstGeom prst="rect">
            <a:avLst/>
          </a:prstGeom>
          <a:noFill/>
        </p:spPr>
        <p:txBody>
          <a:bodyPr wrap="square" rtlCol="0">
            <a:spAutoFit/>
          </a:bodyPr>
          <a:lstStyle/>
          <a:p>
            <a:pPr algn="ctr">
              <a:lnSpc>
                <a:spcPct val="150000"/>
              </a:lnSpc>
            </a:pPr>
            <a:r>
              <a:rPr lang="en-GB" dirty="0">
                <a:latin typeface="Linkpen 17a Print" panose="03050602060000000000" pitchFamily="66" charset="77"/>
              </a:rPr>
              <a:t>Luton is a multicultural town which is home to people from all over the planet. People moving to Luton have helped the town grow and develop into the place it is today.</a:t>
            </a:r>
          </a:p>
        </p:txBody>
      </p:sp>
      <p:pic>
        <p:nvPicPr>
          <p:cNvPr id="6" name="Picture 5">
            <a:extLst>
              <a:ext uri="{FF2B5EF4-FFF2-40B4-BE49-F238E27FC236}">
                <a16:creationId xmlns:a16="http://schemas.microsoft.com/office/drawing/2014/main" id="{AC31480A-F27B-C996-3DFD-F5765D2833A5}"/>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29364" y="5558118"/>
            <a:ext cx="1362635" cy="1299162"/>
          </a:xfrm>
          <a:prstGeom prst="rect">
            <a:avLst/>
          </a:prstGeom>
        </p:spPr>
      </p:pic>
    </p:spTree>
    <p:extLst>
      <p:ext uri="{BB962C8B-B14F-4D97-AF65-F5344CB8AC3E}">
        <p14:creationId xmlns:p14="http://schemas.microsoft.com/office/powerpoint/2010/main" val="347559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E0BED00-04FD-027B-A126-6ACDFCDEE57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3" name="Title 2">
            <a:extLst>
              <a:ext uri="{FF2B5EF4-FFF2-40B4-BE49-F238E27FC236}">
                <a16:creationId xmlns:a16="http://schemas.microsoft.com/office/drawing/2014/main" id="{B9779704-FF9A-3D15-E9E9-0D7054070F7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M1</a:t>
            </a:r>
          </a:p>
        </p:txBody>
      </p:sp>
      <p:sp>
        <p:nvSpPr>
          <p:cNvPr id="4" name="TextBox 3">
            <a:extLst>
              <a:ext uri="{FF2B5EF4-FFF2-40B4-BE49-F238E27FC236}">
                <a16:creationId xmlns:a16="http://schemas.microsoft.com/office/drawing/2014/main" id="{495569E6-FBAF-1E9E-D2AF-117D01192345}"/>
              </a:ext>
            </a:extLst>
          </p:cNvPr>
          <p:cNvSpPr txBox="1"/>
          <p:nvPr/>
        </p:nvSpPr>
        <p:spPr>
          <a:xfrm>
            <a:off x="484093" y="552676"/>
            <a:ext cx="11157063" cy="464871"/>
          </a:xfrm>
          <a:prstGeom prst="rect">
            <a:avLst/>
          </a:prstGeom>
          <a:noFill/>
        </p:spPr>
        <p:txBody>
          <a:bodyPr wrap="square" lIns="91440" tIns="45720" rIns="91440" bIns="45720" anchor="t">
            <a:spAutoFit/>
          </a:bodyPr>
          <a:lstStyle/>
          <a:p>
            <a:pPr>
              <a:lnSpc>
                <a:spcPct val="150000"/>
              </a:lnSpc>
            </a:pPr>
            <a:r>
              <a:rPr lang="en-GB" dirty="0">
                <a:latin typeface="Linkpen 17a Print"/>
              </a:rPr>
              <a:t>In the time after World War Two, </a:t>
            </a:r>
            <a:r>
              <a:rPr lang="en-GB" dirty="0">
                <a:latin typeface="Linkpen 17a Print"/>
                <a:cs typeface="Calibri"/>
              </a:rPr>
              <a:t>lots of new building work created plenty of job opportunities.</a:t>
            </a:r>
            <a:r>
              <a:rPr lang="en-GB" dirty="0">
                <a:latin typeface="Linkpen 17a Print"/>
              </a:rPr>
              <a:t> </a:t>
            </a:r>
            <a:endParaRPr lang="en-GB" dirty="0">
              <a:latin typeface="Linkpen 17a Print" panose="03050602060000000000" pitchFamily="66" charset="77"/>
            </a:endParaRPr>
          </a:p>
        </p:txBody>
      </p:sp>
      <p:sp>
        <p:nvSpPr>
          <p:cNvPr id="2" name="TextBox 1">
            <a:extLst>
              <a:ext uri="{FF2B5EF4-FFF2-40B4-BE49-F238E27FC236}">
                <a16:creationId xmlns:a16="http://schemas.microsoft.com/office/drawing/2014/main" id="{EABD2B4E-026C-AC19-21B7-1ED0591AE568}"/>
              </a:ext>
            </a:extLst>
          </p:cNvPr>
          <p:cNvSpPr txBox="1"/>
          <p:nvPr/>
        </p:nvSpPr>
        <p:spPr>
          <a:xfrm>
            <a:off x="484093" y="1898074"/>
            <a:ext cx="4966448" cy="3797193"/>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In 1958, work began to build the M1, a motorway linking London to Yorkshire. The first section that was built started at Slip End near Luton and ended at Crick, a village in Northamptonshire. This ambitious project would be the first long-distance motorway in Britain and the first to have three lanes.</a:t>
            </a:r>
          </a:p>
        </p:txBody>
      </p:sp>
      <p:pic>
        <p:nvPicPr>
          <p:cNvPr id="9" name="Picture 8">
            <a:extLst>
              <a:ext uri="{FF2B5EF4-FFF2-40B4-BE49-F238E27FC236}">
                <a16:creationId xmlns:a16="http://schemas.microsoft.com/office/drawing/2014/main" id="{358EB1C1-34D9-4408-0A97-2B9F490DF161}"/>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pic>
        <p:nvPicPr>
          <p:cNvPr id="11" name="Picture 10" descr="A photo of road sign for the M1 Motorway">
            <a:extLst>
              <a:ext uri="{FF2B5EF4-FFF2-40B4-BE49-F238E27FC236}">
                <a16:creationId xmlns:a16="http://schemas.microsoft.com/office/drawing/2014/main" id="{B68DDC25-B65C-BC24-AB68-1D216BFBBA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0846" y="1871854"/>
            <a:ext cx="5760310" cy="3823413"/>
          </a:xfrm>
          <a:prstGeom prst="rect">
            <a:avLst/>
          </a:prstGeom>
          <a:ln w="28575">
            <a:solidFill>
              <a:schemeClr val="tx1"/>
            </a:solidFill>
          </a:ln>
        </p:spPr>
      </p:pic>
    </p:spTree>
    <p:extLst>
      <p:ext uri="{BB962C8B-B14F-4D97-AF65-F5344CB8AC3E}">
        <p14:creationId xmlns:p14="http://schemas.microsoft.com/office/powerpoint/2010/main" val="280805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83D9D1-F2E0-8A73-0771-4BE6F617E7A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3" name="TextBox 2">
            <a:extLst>
              <a:ext uri="{FF2B5EF4-FFF2-40B4-BE49-F238E27FC236}">
                <a16:creationId xmlns:a16="http://schemas.microsoft.com/office/drawing/2014/main" id="{7AB583C4-D4F4-7F9D-0BD9-4621EB08A5F6}"/>
              </a:ext>
            </a:extLst>
          </p:cNvPr>
          <p:cNvSpPr txBox="1"/>
          <p:nvPr/>
        </p:nvSpPr>
        <p:spPr>
          <a:xfrm>
            <a:off x="385481" y="425504"/>
            <a:ext cx="11421036" cy="888705"/>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In order to build the M1 motorway, extra people were required. People from Ireland and Scotland came to Luton to work on the roads and in many other jobs.</a:t>
            </a:r>
          </a:p>
        </p:txBody>
      </p:sp>
      <p:pic>
        <p:nvPicPr>
          <p:cNvPr id="5" name="Picture 4" descr="A black and white photo of a building site with men on scaffolding and trucks with cranes on the back.">
            <a:extLst>
              <a:ext uri="{FF2B5EF4-FFF2-40B4-BE49-F238E27FC236}">
                <a16:creationId xmlns:a16="http://schemas.microsoft.com/office/drawing/2014/main" id="{DB3A6075-8F46-92FE-A1CC-C4355E52E480}"/>
              </a:ext>
            </a:extLst>
          </p:cNvPr>
          <p:cNvPicPr>
            <a:picLocks noChangeAspect="1"/>
          </p:cNvPicPr>
          <p:nvPr/>
        </p:nvPicPr>
        <p:blipFill>
          <a:blip r:embed="rId4"/>
          <a:srcRect/>
          <a:stretch/>
        </p:blipFill>
        <p:spPr>
          <a:xfrm>
            <a:off x="2973299" y="1509275"/>
            <a:ext cx="6245401" cy="4804842"/>
          </a:xfrm>
          <a:prstGeom prst="rect">
            <a:avLst/>
          </a:prstGeom>
          <a:ln w="28575">
            <a:solidFill>
              <a:schemeClr val="tx1"/>
            </a:solidFill>
          </a:ln>
        </p:spPr>
      </p:pic>
      <p:pic>
        <p:nvPicPr>
          <p:cNvPr id="4" name="Picture 3">
            <a:extLst>
              <a:ext uri="{FF2B5EF4-FFF2-40B4-BE49-F238E27FC236}">
                <a16:creationId xmlns:a16="http://schemas.microsoft.com/office/drawing/2014/main" id="{9ADE20B0-C3A6-3848-10DC-98845CAF1824}"/>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sp>
        <p:nvSpPr>
          <p:cNvPr id="6" name="Title 5">
            <a:extLst>
              <a:ext uri="{FF2B5EF4-FFF2-40B4-BE49-F238E27FC236}">
                <a16:creationId xmlns:a16="http://schemas.microsoft.com/office/drawing/2014/main" id="{10506517-7D9E-75E1-EB2F-74643915815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M1 continued</a:t>
            </a:r>
          </a:p>
        </p:txBody>
      </p:sp>
    </p:spTree>
    <p:extLst>
      <p:ext uri="{BB962C8B-B14F-4D97-AF65-F5344CB8AC3E}">
        <p14:creationId xmlns:p14="http://schemas.microsoft.com/office/powerpoint/2010/main" val="53730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81E22A-665A-F9B7-3630-1A8D1A15130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5" name="Title 4">
            <a:extLst>
              <a:ext uri="{FF2B5EF4-FFF2-40B4-BE49-F238E27FC236}">
                <a16:creationId xmlns:a16="http://schemas.microsoft.com/office/drawing/2014/main" id="{1431E0EA-3C06-EBC2-9D8A-FBE73987075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Irish and Scottish migration</a:t>
            </a:r>
          </a:p>
        </p:txBody>
      </p:sp>
      <p:sp>
        <p:nvSpPr>
          <p:cNvPr id="2" name="TextBox 1">
            <a:extLst>
              <a:ext uri="{FF2B5EF4-FFF2-40B4-BE49-F238E27FC236}">
                <a16:creationId xmlns:a16="http://schemas.microsoft.com/office/drawing/2014/main" id="{5B13FEBF-B5F7-FDD5-CA7A-895E118B67C4}"/>
              </a:ext>
            </a:extLst>
          </p:cNvPr>
          <p:cNvSpPr txBox="1"/>
          <p:nvPr/>
        </p:nvSpPr>
        <p:spPr>
          <a:xfrm>
            <a:off x="555814" y="1566952"/>
            <a:ext cx="11331387" cy="3724096"/>
          </a:xfrm>
          <a:prstGeom prst="rect">
            <a:avLst/>
          </a:prstGeom>
          <a:noFill/>
        </p:spPr>
        <p:txBody>
          <a:bodyPr wrap="square" rtlCol="0">
            <a:spAutoFit/>
          </a:bodyPr>
          <a:lstStyle/>
          <a:p>
            <a:pPr>
              <a:lnSpc>
                <a:spcPct val="150000"/>
              </a:lnSpc>
            </a:pPr>
            <a:r>
              <a:rPr lang="en-GB" sz="3200" dirty="0">
                <a:latin typeface="Linkpen 17a Print" panose="03050602060000000000" pitchFamily="66" charset="77"/>
              </a:rPr>
              <a:t>The town was growing quickly and the Irish and Scottish people played a huge part in its development. When the M1 was completed, many of the workers stayed in Luton and made it their home. </a:t>
            </a:r>
          </a:p>
        </p:txBody>
      </p:sp>
      <p:pic>
        <p:nvPicPr>
          <p:cNvPr id="4" name="Picture 3">
            <a:extLst>
              <a:ext uri="{FF2B5EF4-FFF2-40B4-BE49-F238E27FC236}">
                <a16:creationId xmlns:a16="http://schemas.microsoft.com/office/drawing/2014/main" id="{20CCD20F-E066-512E-5431-C25C3251E91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spTree>
    <p:extLst>
      <p:ext uri="{BB962C8B-B14F-4D97-AF65-F5344CB8AC3E}">
        <p14:creationId xmlns:p14="http://schemas.microsoft.com/office/powerpoint/2010/main" val="3968667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D5E39C-66C4-34A8-BC40-E394C8C4F79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7" name="Title 6">
            <a:extLst>
              <a:ext uri="{FF2B5EF4-FFF2-40B4-BE49-F238E27FC236}">
                <a16:creationId xmlns:a16="http://schemas.microsoft.com/office/drawing/2014/main" id="{B8B7B513-284C-1461-E5DF-8389651D8D4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Caribbean migration</a:t>
            </a:r>
          </a:p>
        </p:txBody>
      </p:sp>
      <p:sp>
        <p:nvSpPr>
          <p:cNvPr id="2" name="TextBox 1">
            <a:extLst>
              <a:ext uri="{FF2B5EF4-FFF2-40B4-BE49-F238E27FC236}">
                <a16:creationId xmlns:a16="http://schemas.microsoft.com/office/drawing/2014/main" id="{D055FB0D-D5C4-6DB0-69C2-23809C2F46FD}"/>
              </a:ext>
            </a:extLst>
          </p:cNvPr>
          <p:cNvSpPr txBox="1"/>
          <p:nvPr/>
        </p:nvSpPr>
        <p:spPr>
          <a:xfrm>
            <a:off x="484351" y="776508"/>
            <a:ext cx="7243225" cy="2550698"/>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Many of the first Caribbean people to migrate to Britain settled in Luton. They are known as the Windrush generation named after the ship, the SS Windrush, that carried them across the Atlantic ocean. The name is used to refer to Caribbean people who arrived in Britain between 1948 and 1971.</a:t>
            </a:r>
          </a:p>
        </p:txBody>
      </p:sp>
      <p:sp>
        <p:nvSpPr>
          <p:cNvPr id="3" name="TextBox 2">
            <a:extLst>
              <a:ext uri="{FF2B5EF4-FFF2-40B4-BE49-F238E27FC236}">
                <a16:creationId xmlns:a16="http://schemas.microsoft.com/office/drawing/2014/main" id="{C2E9E301-A13F-5E98-0BBD-958EE4C7B78A}"/>
              </a:ext>
            </a:extLst>
          </p:cNvPr>
          <p:cNvSpPr txBox="1"/>
          <p:nvPr/>
        </p:nvSpPr>
        <p:spPr>
          <a:xfrm>
            <a:off x="484351" y="3837696"/>
            <a:ext cx="6959064" cy="1719702"/>
          </a:xfrm>
          <a:prstGeom prst="rect">
            <a:avLst/>
          </a:prstGeom>
          <a:noFill/>
        </p:spPr>
        <p:txBody>
          <a:bodyPr wrap="square" rtlCol="0">
            <a:spAutoFit/>
          </a:bodyPr>
          <a:lstStyle/>
          <a:p>
            <a:pPr>
              <a:lnSpc>
                <a:spcPct val="150000"/>
              </a:lnSpc>
            </a:pPr>
            <a:r>
              <a:rPr lang="en-GB" dirty="0">
                <a:latin typeface="Linkpen 17a Print" panose="03050602060000000000" pitchFamily="66" charset="77"/>
              </a:rPr>
              <a:t>The Windrush generation brought with them skills that they put to use in many different jobs in the town. They also introduced a Caribbean flavour to the carnival which is still popular today.</a:t>
            </a:r>
          </a:p>
        </p:txBody>
      </p:sp>
      <p:pic>
        <p:nvPicPr>
          <p:cNvPr id="5" name="Picture 4" descr="A statue of a man, woman and a child standing on a pile of suitcases.">
            <a:extLst>
              <a:ext uri="{FF2B5EF4-FFF2-40B4-BE49-F238E27FC236}">
                <a16:creationId xmlns:a16="http://schemas.microsoft.com/office/drawing/2014/main" id="{2584A947-55DB-26EE-041B-136430C3E123}"/>
              </a:ext>
            </a:extLst>
          </p:cNvPr>
          <p:cNvPicPr>
            <a:picLocks noChangeAspect="1"/>
          </p:cNvPicPr>
          <p:nvPr/>
        </p:nvPicPr>
        <p:blipFill>
          <a:blip r:embed="rId3"/>
          <a:stretch>
            <a:fillRect/>
          </a:stretch>
        </p:blipFill>
        <p:spPr>
          <a:xfrm>
            <a:off x="7834536" y="776508"/>
            <a:ext cx="3966343" cy="5304984"/>
          </a:xfrm>
          <a:prstGeom prst="rect">
            <a:avLst/>
          </a:prstGeom>
          <a:ln w="28575">
            <a:solidFill>
              <a:schemeClr val="tx1"/>
            </a:solidFill>
          </a:ln>
        </p:spPr>
      </p:pic>
      <p:pic>
        <p:nvPicPr>
          <p:cNvPr id="6" name="Picture 5">
            <a:extLst>
              <a:ext uri="{FF2B5EF4-FFF2-40B4-BE49-F238E27FC236}">
                <a16:creationId xmlns:a16="http://schemas.microsoft.com/office/drawing/2014/main" id="{C746B6DE-B5ED-9D2D-DC6D-10C8D1D59AB5}"/>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spTree>
    <p:extLst>
      <p:ext uri="{BB962C8B-B14F-4D97-AF65-F5344CB8AC3E}">
        <p14:creationId xmlns:p14="http://schemas.microsoft.com/office/powerpoint/2010/main" val="265191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5740CA-02B1-7DB7-3155-5C034AA3312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Luton Carnival</a:t>
            </a:r>
          </a:p>
        </p:txBody>
      </p:sp>
      <p:pic>
        <p:nvPicPr>
          <p:cNvPr id="7" name="Picture 6" descr="A photo of a woman dancing in a colourful traditional carnival costume.">
            <a:extLst>
              <a:ext uri="{FF2B5EF4-FFF2-40B4-BE49-F238E27FC236}">
                <a16:creationId xmlns:a16="http://schemas.microsoft.com/office/drawing/2014/main" id="{EDE7096E-A890-0030-9518-011179E3782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2000" cy="6856559"/>
          </a:xfrm>
          <a:prstGeom prst="rect">
            <a:avLst/>
          </a:prstGeom>
        </p:spPr>
      </p:pic>
      <p:sp>
        <p:nvSpPr>
          <p:cNvPr id="2" name="TextBox 1">
            <a:extLst>
              <a:ext uri="{FF2B5EF4-FFF2-40B4-BE49-F238E27FC236}">
                <a16:creationId xmlns:a16="http://schemas.microsoft.com/office/drawing/2014/main" id="{D495A019-389C-C55F-1B39-38E33C677057}"/>
              </a:ext>
            </a:extLst>
          </p:cNvPr>
          <p:cNvSpPr txBox="1"/>
          <p:nvPr/>
        </p:nvSpPr>
        <p:spPr>
          <a:xfrm>
            <a:off x="758326" y="1324578"/>
            <a:ext cx="3034739" cy="4208844"/>
          </a:xfrm>
          <a:prstGeom prst="rect">
            <a:avLst/>
          </a:prstGeom>
          <a:noFill/>
        </p:spPr>
        <p:txBody>
          <a:bodyPr wrap="square" rtlCol="0">
            <a:spAutoFit/>
          </a:bodyPr>
          <a:lstStyle/>
          <a:p>
            <a:pPr algn="ctr">
              <a:lnSpc>
                <a:spcPct val="150000"/>
              </a:lnSpc>
            </a:pPr>
            <a:r>
              <a:rPr lang="en-GB" sz="2000" dirty="0">
                <a:latin typeface="Linkpen 17a Print" panose="03050602060000000000" pitchFamily="66" charset="77"/>
              </a:rPr>
              <a:t>The first Luton Carnival as we know it was held in 1976. It is now the second largest carnival in the United Kingdom after the Notting Hill Carnival.</a:t>
            </a:r>
          </a:p>
        </p:txBody>
      </p:sp>
      <p:pic>
        <p:nvPicPr>
          <p:cNvPr id="8" name="Picture 7">
            <a:extLst>
              <a:ext uri="{FF2B5EF4-FFF2-40B4-BE49-F238E27FC236}">
                <a16:creationId xmlns:a16="http://schemas.microsoft.com/office/drawing/2014/main" id="{D84F4B5D-224E-AD5C-E2CF-27374FF0768A}"/>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29365" y="5558118"/>
            <a:ext cx="1362635" cy="1299162"/>
          </a:xfrm>
          <a:prstGeom prst="rect">
            <a:avLst/>
          </a:prstGeom>
        </p:spPr>
      </p:pic>
    </p:spTree>
    <p:extLst>
      <p:ext uri="{BB962C8B-B14F-4D97-AF65-F5344CB8AC3E}">
        <p14:creationId xmlns:p14="http://schemas.microsoft.com/office/powerpoint/2010/main" val="260924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62467DD-73C7-8C63-C7A3-EC1D8D58A00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Asian migration</a:t>
            </a:r>
          </a:p>
        </p:txBody>
      </p:sp>
      <p:pic>
        <p:nvPicPr>
          <p:cNvPr id="2" name="Picture 1">
            <a:extLst>
              <a:ext uri="{FF2B5EF4-FFF2-40B4-BE49-F238E27FC236}">
                <a16:creationId xmlns:a16="http://schemas.microsoft.com/office/drawing/2014/main" id="{56163F60-F90C-02A6-EFAC-B1782EA2C58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3" name="TextBox 2">
            <a:extLst>
              <a:ext uri="{FF2B5EF4-FFF2-40B4-BE49-F238E27FC236}">
                <a16:creationId xmlns:a16="http://schemas.microsoft.com/office/drawing/2014/main" id="{2F0A4612-35B1-0365-49ED-983ACB7ED308}"/>
              </a:ext>
            </a:extLst>
          </p:cNvPr>
          <p:cNvSpPr txBox="1"/>
          <p:nvPr/>
        </p:nvSpPr>
        <p:spPr>
          <a:xfrm>
            <a:off x="2346592" y="819533"/>
            <a:ext cx="6684843" cy="369332"/>
          </a:xfrm>
          <a:prstGeom prst="rect">
            <a:avLst/>
          </a:prstGeom>
          <a:noFill/>
        </p:spPr>
        <p:txBody>
          <a:bodyPr wrap="none" rtlCol="0">
            <a:spAutoFit/>
          </a:bodyPr>
          <a:lstStyle/>
          <a:p>
            <a:r>
              <a:rPr lang="en-GB" dirty="0"/>
              <a:t>People from across Asia have also added to the rich diversity of Luton.</a:t>
            </a:r>
          </a:p>
        </p:txBody>
      </p:sp>
      <p:pic>
        <p:nvPicPr>
          <p:cNvPr id="14" name="Picture 13" descr="A green and white flag with a star and crescent moon on it.">
            <a:extLst>
              <a:ext uri="{FF2B5EF4-FFF2-40B4-BE49-F238E27FC236}">
                <a16:creationId xmlns:a16="http://schemas.microsoft.com/office/drawing/2014/main" id="{A3932B5B-7B56-6BEA-7F17-05119DA958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6307" y="2212811"/>
            <a:ext cx="2802225" cy="1573916"/>
          </a:xfrm>
          <a:prstGeom prst="rect">
            <a:avLst/>
          </a:prstGeom>
        </p:spPr>
      </p:pic>
      <p:sp>
        <p:nvSpPr>
          <p:cNvPr id="5" name="TextBox 4">
            <a:extLst>
              <a:ext uri="{FF2B5EF4-FFF2-40B4-BE49-F238E27FC236}">
                <a16:creationId xmlns:a16="http://schemas.microsoft.com/office/drawing/2014/main" id="{2056A52A-902A-377E-4C4E-865589171C3A}"/>
              </a:ext>
            </a:extLst>
          </p:cNvPr>
          <p:cNvSpPr txBox="1"/>
          <p:nvPr/>
        </p:nvSpPr>
        <p:spPr>
          <a:xfrm>
            <a:off x="657498" y="3823732"/>
            <a:ext cx="2802225" cy="1908215"/>
          </a:xfrm>
          <a:prstGeom prst="rect">
            <a:avLst/>
          </a:prstGeom>
          <a:noFill/>
        </p:spPr>
        <p:txBody>
          <a:bodyPr wrap="square" rtlCol="0">
            <a:spAutoFit/>
          </a:bodyPr>
          <a:lstStyle/>
          <a:p>
            <a:pPr algn="ctr">
              <a:lnSpc>
                <a:spcPct val="150000"/>
              </a:lnSpc>
            </a:pPr>
            <a:r>
              <a:rPr lang="en-GB" sz="1600" dirty="0">
                <a:latin typeface="Linkpen 17a Print" panose="03050602060000000000" pitchFamily="66" charset="77"/>
              </a:rPr>
              <a:t>People from Pakistan also came to Luton after the war to work in a variety of different industries. </a:t>
            </a:r>
          </a:p>
        </p:txBody>
      </p:sp>
      <p:pic>
        <p:nvPicPr>
          <p:cNvPr id="11" name="Picture 10" descr="A gold, white and green stripped flag with a wheel in the centre of it.">
            <a:extLst>
              <a:ext uri="{FF2B5EF4-FFF2-40B4-BE49-F238E27FC236}">
                <a16:creationId xmlns:a16="http://schemas.microsoft.com/office/drawing/2014/main" id="{2997B005-A148-D198-7A89-04A2FE9DAB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57707" y="1417491"/>
            <a:ext cx="2791605" cy="1861704"/>
          </a:xfrm>
          <a:prstGeom prst="rect">
            <a:avLst/>
          </a:prstGeom>
        </p:spPr>
      </p:pic>
      <p:sp>
        <p:nvSpPr>
          <p:cNvPr id="4" name="TextBox 3">
            <a:extLst>
              <a:ext uri="{FF2B5EF4-FFF2-40B4-BE49-F238E27FC236}">
                <a16:creationId xmlns:a16="http://schemas.microsoft.com/office/drawing/2014/main" id="{FB1570C5-22CC-D463-3C99-2353885572A0}"/>
              </a:ext>
            </a:extLst>
          </p:cNvPr>
          <p:cNvSpPr txBox="1"/>
          <p:nvPr/>
        </p:nvSpPr>
        <p:spPr>
          <a:xfrm>
            <a:off x="3952799" y="3465037"/>
            <a:ext cx="4201420" cy="3016210"/>
          </a:xfrm>
          <a:prstGeom prst="rect">
            <a:avLst/>
          </a:prstGeom>
          <a:noFill/>
        </p:spPr>
        <p:txBody>
          <a:bodyPr wrap="square" rtlCol="0">
            <a:spAutoFit/>
          </a:bodyPr>
          <a:lstStyle/>
          <a:p>
            <a:pPr algn="ctr">
              <a:lnSpc>
                <a:spcPct val="150000"/>
              </a:lnSpc>
            </a:pPr>
            <a:r>
              <a:rPr lang="en-GB" sz="1600" dirty="0">
                <a:latin typeface="Linkpen 17a Print" panose="03050602060000000000" pitchFamily="66" charset="77"/>
              </a:rPr>
              <a:t>From the 1850s onwards many people from the Punjab region of India served in the British Army. After World War 2, there was a shortage of people to fill all of the jobs in Britain. Many Punjabi people came to Luton to work in manufacturing and textile jobs.</a:t>
            </a:r>
          </a:p>
        </p:txBody>
      </p:sp>
      <p:pic>
        <p:nvPicPr>
          <p:cNvPr id="16" name="Picture 15" descr="A dark green flag with a red circle in the centre of it.">
            <a:extLst>
              <a:ext uri="{FF2B5EF4-FFF2-40B4-BE49-F238E27FC236}">
                <a16:creationId xmlns:a16="http://schemas.microsoft.com/office/drawing/2014/main" id="{768A4E02-A38D-4F6B-9727-18CF6375B4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22608" y="2247480"/>
            <a:ext cx="2802225" cy="1576252"/>
          </a:xfrm>
          <a:prstGeom prst="rect">
            <a:avLst/>
          </a:prstGeom>
        </p:spPr>
      </p:pic>
      <p:sp>
        <p:nvSpPr>
          <p:cNvPr id="6" name="TextBox 5">
            <a:extLst>
              <a:ext uri="{FF2B5EF4-FFF2-40B4-BE49-F238E27FC236}">
                <a16:creationId xmlns:a16="http://schemas.microsoft.com/office/drawing/2014/main" id="{39C08218-7CE3-59E1-589C-29EE651E82DC}"/>
              </a:ext>
            </a:extLst>
          </p:cNvPr>
          <p:cNvSpPr txBox="1"/>
          <p:nvPr/>
        </p:nvSpPr>
        <p:spPr>
          <a:xfrm>
            <a:off x="8436574" y="3925285"/>
            <a:ext cx="3294042" cy="1538883"/>
          </a:xfrm>
          <a:prstGeom prst="rect">
            <a:avLst/>
          </a:prstGeom>
          <a:noFill/>
        </p:spPr>
        <p:txBody>
          <a:bodyPr wrap="square" rtlCol="0">
            <a:spAutoFit/>
          </a:bodyPr>
          <a:lstStyle/>
          <a:p>
            <a:pPr algn="ctr">
              <a:lnSpc>
                <a:spcPct val="150000"/>
              </a:lnSpc>
            </a:pPr>
            <a:r>
              <a:rPr lang="en-GB" sz="1600" dirty="0">
                <a:latin typeface="Linkpen 17a Print" panose="03050602060000000000" pitchFamily="66" charset="77"/>
              </a:rPr>
              <a:t>In the 1970s a number of people fled from war in Bangladesh to find safety in Britain.</a:t>
            </a:r>
          </a:p>
        </p:txBody>
      </p:sp>
      <p:pic>
        <p:nvPicPr>
          <p:cNvPr id="17" name="Picture 16">
            <a:extLst>
              <a:ext uri="{FF2B5EF4-FFF2-40B4-BE49-F238E27FC236}">
                <a16:creationId xmlns:a16="http://schemas.microsoft.com/office/drawing/2014/main" id="{3DB342B5-4FD9-C5B9-4FDD-29F3CF4C80D6}"/>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sp>
        <p:nvSpPr>
          <p:cNvPr id="7" name="TextBox 6">
            <a:extLst>
              <a:ext uri="{FF2B5EF4-FFF2-40B4-BE49-F238E27FC236}">
                <a16:creationId xmlns:a16="http://schemas.microsoft.com/office/drawing/2014/main" id="{82BA3B78-BDF2-D077-395A-C6007BB65247}"/>
              </a:ext>
            </a:extLst>
          </p:cNvPr>
          <p:cNvSpPr txBox="1"/>
          <p:nvPr/>
        </p:nvSpPr>
        <p:spPr>
          <a:xfrm>
            <a:off x="1524000" y="5777921"/>
            <a:ext cx="10010502" cy="800219"/>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There are also small numbers of people from other parts of Asia that have made Luton their home.</a:t>
            </a:r>
          </a:p>
        </p:txBody>
      </p:sp>
    </p:spTree>
    <p:extLst>
      <p:ext uri="{BB962C8B-B14F-4D97-AF65-F5344CB8AC3E}">
        <p14:creationId xmlns:p14="http://schemas.microsoft.com/office/powerpoint/2010/main" val="15669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3D693B-158A-28D1-47EF-DD2A84AD4F9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440"/>
            <a:ext cx="12192000" cy="6856560"/>
          </a:xfrm>
          <a:prstGeom prst="rect">
            <a:avLst/>
          </a:prstGeom>
        </p:spPr>
      </p:pic>
      <p:sp>
        <p:nvSpPr>
          <p:cNvPr id="6" name="Title 5">
            <a:extLst>
              <a:ext uri="{FF2B5EF4-FFF2-40B4-BE49-F238E27FC236}">
                <a16:creationId xmlns:a16="http://schemas.microsoft.com/office/drawing/2014/main" id="{75D3471F-7166-208D-4332-D5708942277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Eastern European migration</a:t>
            </a:r>
          </a:p>
        </p:txBody>
      </p:sp>
      <p:sp>
        <p:nvSpPr>
          <p:cNvPr id="3" name="TextBox 2">
            <a:extLst>
              <a:ext uri="{FF2B5EF4-FFF2-40B4-BE49-F238E27FC236}">
                <a16:creationId xmlns:a16="http://schemas.microsoft.com/office/drawing/2014/main" id="{9B01E2F8-B84B-7538-CFC4-634B733E8F1F}"/>
              </a:ext>
            </a:extLst>
          </p:cNvPr>
          <p:cNvSpPr txBox="1"/>
          <p:nvPr/>
        </p:nvSpPr>
        <p:spPr>
          <a:xfrm>
            <a:off x="681317" y="1500330"/>
            <a:ext cx="11036550" cy="1438855"/>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In 2004, a number of new countries joined the European Union which gave them the opportunity to move to and work in other countries who were members.</a:t>
            </a:r>
          </a:p>
        </p:txBody>
      </p:sp>
      <p:sp>
        <p:nvSpPr>
          <p:cNvPr id="4" name="TextBox 3">
            <a:extLst>
              <a:ext uri="{FF2B5EF4-FFF2-40B4-BE49-F238E27FC236}">
                <a16:creationId xmlns:a16="http://schemas.microsoft.com/office/drawing/2014/main" id="{56B17204-D705-4308-6CFF-6436AFC1911D}"/>
              </a:ext>
            </a:extLst>
          </p:cNvPr>
          <p:cNvSpPr txBox="1"/>
          <p:nvPr/>
        </p:nvSpPr>
        <p:spPr>
          <a:xfrm>
            <a:off x="681317" y="3633015"/>
            <a:ext cx="11036550" cy="1438855"/>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A number of people from countries such as Poland and Romania moved to Luton where the job opportunities were better than in their countries of birth. </a:t>
            </a:r>
          </a:p>
        </p:txBody>
      </p:sp>
      <p:pic>
        <p:nvPicPr>
          <p:cNvPr id="5" name="Picture 4">
            <a:extLst>
              <a:ext uri="{FF2B5EF4-FFF2-40B4-BE49-F238E27FC236}">
                <a16:creationId xmlns:a16="http://schemas.microsoft.com/office/drawing/2014/main" id="{E83A0E5E-E7D7-CAEA-EE91-BBAAB78F94DF}"/>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558118"/>
            <a:ext cx="1362635" cy="1299162"/>
          </a:xfrm>
          <a:prstGeom prst="rect">
            <a:avLst/>
          </a:prstGeom>
        </p:spPr>
      </p:pic>
    </p:spTree>
    <p:extLst>
      <p:ext uri="{BB962C8B-B14F-4D97-AF65-F5344CB8AC3E}">
        <p14:creationId xmlns:p14="http://schemas.microsoft.com/office/powerpoint/2010/main" val="1228501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b952b06-3268-4e55-b0fe-9eb49669fc08" xsi:nil="true"/>
    <lcf76f155ced4ddcb4097134ff3c332f xmlns="408036ea-1b9e-4437-8296-2e19a677577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7A466D0F0B014199F17874A9089BD2" ma:contentTypeVersion="16" ma:contentTypeDescription="Create a new document." ma:contentTypeScope="" ma:versionID="880b6d2babd561a8d5d67cb13094e797">
  <xsd:schema xmlns:xsd="http://www.w3.org/2001/XMLSchema" xmlns:xs="http://www.w3.org/2001/XMLSchema" xmlns:p="http://schemas.microsoft.com/office/2006/metadata/properties" xmlns:ns2="408036ea-1b9e-4437-8296-2e19a6775779" xmlns:ns3="07b4d3a2-3fa1-401f-bd62-629c5e67585e" xmlns:ns4="bb952b06-3268-4e55-b0fe-9eb49669fc08" targetNamespace="http://schemas.microsoft.com/office/2006/metadata/properties" ma:root="true" ma:fieldsID="c42500fa79a45c8ad3ddad5b2315fdd8" ns2:_="" ns3:_="" ns4:_="">
    <xsd:import namespace="408036ea-1b9e-4437-8296-2e19a6775779"/>
    <xsd:import namespace="07b4d3a2-3fa1-401f-bd62-629c5e67585e"/>
    <xsd:import namespace="bb952b06-3268-4e55-b0fe-9eb49669fc0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8036ea-1b9e-4437-8296-2e19a67757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af4335e-c6cf-4429-aa3a-f62cbecd1b5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4d3a2-3fa1-401f-bd62-629c5e67585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b952b06-3268-4e55-b0fe-9eb49669fc0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cb3f3a3-df16-4a80-a814-479147323afc}" ma:internalName="TaxCatchAll" ma:showField="CatchAllData" ma:web="07b4d3a2-3fa1-401f-bd62-629c5e675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6922AA-0BF6-434C-B865-801B3E7E8C4B}">
  <ds:schemaRefs>
    <ds:schemaRef ds:uri="http://schemas.openxmlformats.org/package/2006/metadata/core-properties"/>
    <ds:schemaRef ds:uri="http://schemas.microsoft.com/office/infopath/2007/PartnerControls"/>
    <ds:schemaRef ds:uri="http://www.w3.org/XML/1998/namespace"/>
    <ds:schemaRef ds:uri="bb952b06-3268-4e55-b0fe-9eb49669fc08"/>
    <ds:schemaRef ds:uri="http://schemas.microsoft.com/office/2006/documentManagement/types"/>
    <ds:schemaRef ds:uri="http://purl.org/dc/terms/"/>
    <ds:schemaRef ds:uri="http://purl.org/dc/dcmitype/"/>
    <ds:schemaRef ds:uri="http://schemas.microsoft.com/office/2006/metadata/properties"/>
    <ds:schemaRef ds:uri="http://purl.org/dc/elements/1.1/"/>
    <ds:schemaRef ds:uri="07b4d3a2-3fa1-401f-bd62-629c5e67585e"/>
    <ds:schemaRef ds:uri="408036ea-1b9e-4437-8296-2e19a6775779"/>
  </ds:schemaRefs>
</ds:datastoreItem>
</file>

<file path=customXml/itemProps2.xml><?xml version="1.0" encoding="utf-8"?>
<ds:datastoreItem xmlns:ds="http://schemas.openxmlformats.org/officeDocument/2006/customXml" ds:itemID="{25F2FCA0-329E-430D-9C84-617CAC79CA78}">
  <ds:schemaRefs>
    <ds:schemaRef ds:uri="http://schemas.microsoft.com/sharepoint/v3/contenttype/forms"/>
  </ds:schemaRefs>
</ds:datastoreItem>
</file>

<file path=customXml/itemProps3.xml><?xml version="1.0" encoding="utf-8"?>
<ds:datastoreItem xmlns:ds="http://schemas.openxmlformats.org/officeDocument/2006/customXml" ds:itemID="{A0BB756F-3FA5-4622-ABEC-629D7652C4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8036ea-1b9e-4437-8296-2e19a6775779"/>
    <ds:schemaRef ds:uri="07b4d3a2-3fa1-401f-bd62-629c5e67585e"/>
    <ds:schemaRef ds:uri="bb952b06-3268-4e55-b0fe-9eb49669fc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286</TotalTime>
  <Words>574</Words>
  <Application>Microsoft Office PowerPoint</Application>
  <PresentationFormat>Widescreen</PresentationFormat>
  <Paragraphs>29</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Calibri Light</vt:lpstr>
      <vt:lpstr>Arial</vt:lpstr>
      <vt:lpstr>Linkpen 17a Print</vt:lpstr>
      <vt:lpstr>Office Theme</vt:lpstr>
      <vt:lpstr>Moving to Luton</vt:lpstr>
      <vt:lpstr>A multicultural town</vt:lpstr>
      <vt:lpstr>The M1</vt:lpstr>
      <vt:lpstr>The M1 continued</vt:lpstr>
      <vt:lpstr>Irish and Scottish migration</vt:lpstr>
      <vt:lpstr>Caribbean migration</vt:lpstr>
      <vt:lpstr>Luton Carnival</vt:lpstr>
      <vt:lpstr>Asian migration</vt:lpstr>
      <vt:lpstr>Eastern European migration</vt:lpstr>
      <vt:lpstr>A bright and vibrant town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 Stronge</dc:creator>
  <cp:lastModifiedBy>McHarg, Catherine</cp:lastModifiedBy>
  <cp:revision>25</cp:revision>
  <dcterms:created xsi:type="dcterms:W3CDTF">2023-03-03T11:13:52Z</dcterms:created>
  <dcterms:modified xsi:type="dcterms:W3CDTF">2023-04-18T07:32:36Z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0x010100577A466D0F0B014199F17874A9089BD2</vt:lpwstr>
  </property>
  <property fmtid="{D5CDD505-2E9C-101B-9397-08002B2CF9AE}" pid="3" name="MediaServiceImageTags">
    <vt:lpwstr/>
  </property>
</Properties>
</file>